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40" r:id="rId2"/>
    <p:sldMasterId id="2147483778" r:id="rId3"/>
    <p:sldMasterId id="2147483790" r:id="rId4"/>
    <p:sldMasterId id="2147483803" r:id="rId5"/>
    <p:sldMasterId id="2147483816" r:id="rId6"/>
  </p:sldMasterIdLst>
  <p:notesMasterIdLst>
    <p:notesMasterId r:id="rId60"/>
  </p:notesMasterIdLst>
  <p:handoutMasterIdLst>
    <p:handoutMasterId r:id="rId61"/>
  </p:handoutMasterIdLst>
  <p:sldIdLst>
    <p:sldId id="1226" r:id="rId7"/>
    <p:sldId id="1123" r:id="rId8"/>
    <p:sldId id="266" r:id="rId9"/>
    <p:sldId id="1106" r:id="rId10"/>
    <p:sldId id="1706" r:id="rId11"/>
    <p:sldId id="1711" r:id="rId12"/>
    <p:sldId id="1075" r:id="rId13"/>
    <p:sldId id="1072" r:id="rId14"/>
    <p:sldId id="1245" r:id="rId15"/>
    <p:sldId id="1127" r:id="rId16"/>
    <p:sldId id="1250" r:id="rId17"/>
    <p:sldId id="300" r:id="rId18"/>
    <p:sldId id="299" r:id="rId19"/>
    <p:sldId id="1718" r:id="rId20"/>
    <p:sldId id="1719" r:id="rId21"/>
    <p:sldId id="335" r:id="rId22"/>
    <p:sldId id="340" r:id="rId23"/>
    <p:sldId id="346" r:id="rId24"/>
    <p:sldId id="256" r:id="rId25"/>
    <p:sldId id="347" r:id="rId26"/>
    <p:sldId id="348" r:id="rId27"/>
    <p:sldId id="841" r:id="rId28"/>
    <p:sldId id="1717" r:id="rId29"/>
    <p:sldId id="820" r:id="rId30"/>
    <p:sldId id="1248" r:id="rId31"/>
    <p:sldId id="6021" r:id="rId32"/>
    <p:sldId id="1235" r:id="rId33"/>
    <p:sldId id="1240" r:id="rId34"/>
    <p:sldId id="1113" r:id="rId35"/>
    <p:sldId id="502" r:id="rId36"/>
    <p:sldId id="1065" r:id="rId37"/>
    <p:sldId id="1357" r:id="rId38"/>
    <p:sldId id="1361" r:id="rId39"/>
    <p:sldId id="260" r:id="rId40"/>
    <p:sldId id="258" r:id="rId41"/>
    <p:sldId id="272" r:id="rId42"/>
    <p:sldId id="273" r:id="rId43"/>
    <p:sldId id="738" r:id="rId44"/>
    <p:sldId id="739" r:id="rId45"/>
    <p:sldId id="740" r:id="rId46"/>
    <p:sldId id="1714" r:id="rId47"/>
    <p:sldId id="1713" r:id="rId48"/>
    <p:sldId id="1715" r:id="rId49"/>
    <p:sldId id="1716" r:id="rId50"/>
    <p:sldId id="1712" r:id="rId51"/>
    <p:sldId id="283" r:id="rId52"/>
    <p:sldId id="284" r:id="rId53"/>
    <p:sldId id="1112" r:id="rId54"/>
    <p:sldId id="1360" r:id="rId55"/>
    <p:sldId id="344" r:id="rId56"/>
    <p:sldId id="264" r:id="rId57"/>
    <p:sldId id="341" r:id="rId58"/>
    <p:sldId id="339" r:id="rId59"/>
  </p:sldIdLst>
  <p:sldSz cx="9144000" cy="5715000" type="screen16x10"/>
  <p:notesSz cx="6858000" cy="9144000"/>
  <p:custShowLst>
    <p:custShow name="Custom Show 1" id="0">
      <p:sldLst/>
    </p:custShow>
  </p:custShow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u="sng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00CC"/>
    <a:srgbClr val="FF0000"/>
    <a:srgbClr val="BFD4F2"/>
    <a:srgbClr val="A9D18E"/>
    <a:srgbClr val="FF85FF"/>
    <a:srgbClr val="30F9FF"/>
    <a:srgbClr val="FF40FF"/>
    <a:srgbClr val="A5002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7" autoAdjust="0"/>
    <p:restoredTop sz="96138" autoAdjust="0"/>
  </p:normalViewPr>
  <p:slideViewPr>
    <p:cSldViewPr showGuides="1">
      <p:cViewPr varScale="1">
        <p:scale>
          <a:sx n="151" d="100"/>
          <a:sy n="151" d="100"/>
        </p:scale>
        <p:origin x="216" y="15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-38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92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A9FE6-D9DC-4285-BFF5-02ED96937E28}" type="datetimeFigureOut">
              <a:rPr lang="en-US" smtClean="0"/>
              <a:pPr/>
              <a:t>11/21/24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A27B-C5F7-4C54-B203-323915C90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26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F5211BF-0680-4710-A9E4-FE2DFFAEFAC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297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5211BF-0680-4710-A9E4-FE2DFFAEFAC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834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071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31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24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2560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>
                <a:solidFill>
                  <a:srgbClr val="000066"/>
                </a:solidFill>
                <a:ea typeface="ＭＳ Ｐゴシック" charset="0"/>
                <a:cs typeface="ＭＳ Ｐゴシック" charset="0"/>
              </a:rPr>
              <a:t>New SPIRAL2 roadmap</a:t>
            </a:r>
          </a:p>
          <a:p>
            <a:pPr eaLnBrk="1" hangingPunct="1"/>
            <a:r>
              <a:rPr lang="fr-FR">
                <a:solidFill>
                  <a:srgbClr val="000066"/>
                </a:solidFill>
                <a:ea typeface="ＭＳ Ｐゴシック" charset="0"/>
                <a:cs typeface="ＭＳ Ｐゴシック" charset="0"/>
              </a:rPr>
              <a:t>SC 13 june &amp; 23 octobre 2013 </a:t>
            </a:r>
          </a:p>
          <a:p>
            <a:pPr eaLnBrk="1" hangingPunct="1"/>
            <a:endParaRPr lang="fr-FR">
              <a:solidFill>
                <a:srgbClr val="000066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solidFill>
                  <a:srgbClr val="000066"/>
                </a:solidFill>
                <a:ea typeface="ＭＳ Ｐゴシック" charset="0"/>
                <a:cs typeface="ＭＳ Ｐゴシック" charset="0"/>
              </a:rPr>
              <a:t>Recent decisions werre taken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For those who don’t know what SPIRAL2 is, Let me start by a brief description of the project. Here you have the layout of this facility which will be constructed in two phases. The first phase which is presently in construction is based …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Attached to this fisrt phase, two new experimental are also under construction : one dedicated to NFS and the other which will host the new S3 spectrometer, I will describe later.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 second phase which in the detail design phase, will concern the production building …. New DESIR facility recentky funded …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 This facility will deliver in a near future, both high intensity stable beams and and intensity of radioactive beams.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Here you have the layout of the facility</a:t>
            </a: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0"/>
                <a:cs typeface="ＭＳ Ｐゴシック" charset="0"/>
              </a:rPr>
              <a:t>SPIRAL2 est une priorite  nationale tel que decrit dans </a:t>
            </a:r>
            <a:r>
              <a:rPr lang="fr-FR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la Feuille de route TGIR en France (rapport ministère 2012)</a:t>
            </a:r>
            <a:endParaRPr lang="fr-FR" sz="1400" b="1">
              <a:solidFill>
                <a:srgbClr val="FF00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r>
              <a:rPr lang="fr-FR">
                <a:ea typeface="ＭＳ Ｐゴシック" charset="0"/>
                <a:cs typeface="ＭＳ Ｐゴシック" charset="0"/>
              </a:rPr>
              <a:t>I</a:t>
            </a:r>
            <a:r>
              <a:rPr lang="fr-FR">
                <a:latin typeface="Comic Sans MS" charset="0"/>
                <a:ea typeface="ＭＳ Ｐゴシック" charset="0"/>
                <a:cs typeface="ＭＳ Ｐゴシック" charset="0"/>
              </a:rPr>
              <a:t>ncluses dans la liste ESFRI  des grandes </a:t>
            </a:r>
            <a:r>
              <a:rPr lang="fr-FR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infrastructures européennes et NuPECC Road-map 2010 et</a:t>
            </a:r>
            <a:endParaRPr lang="fr-FR">
              <a:ea typeface="ＭＳ Ｐゴシック" charset="0"/>
              <a:cs typeface="ＭＳ Ｐゴシック" charset="0"/>
            </a:endParaRPr>
          </a:p>
          <a:p>
            <a:endParaRPr lang="fr-FR">
              <a:ea typeface="ＭＳ Ｐゴシック" charset="0"/>
              <a:cs typeface="ＭＳ Ｐゴシック" charset="0"/>
            </a:endParaRPr>
          </a:p>
          <a:p>
            <a:endParaRPr lang="fr-FR">
              <a:ea typeface="ＭＳ Ｐゴシック" charset="0"/>
              <a:cs typeface="ＭＳ Ｐゴシック" charset="0"/>
            </a:endParaRPr>
          </a:p>
          <a:p>
            <a:r>
              <a:rPr lang="fr-FR">
                <a:ea typeface="ＭＳ Ｐゴシック" charset="0"/>
                <a:cs typeface="ＭＳ Ｐゴシック" charset="0"/>
              </a:rPr>
              <a:t>sections efficaces extrêmement faibles </a:t>
            </a:r>
          </a:p>
          <a:p>
            <a:r>
              <a:rPr lang="fr-FR">
                <a:ea typeface="ＭＳ Ｐゴシック" charset="0"/>
                <a:cs typeface="ＭＳ Ｐゴシック" charset="0"/>
              </a:rPr>
              <a:t>• production majoritaire d’espèces indésirables</a:t>
            </a:r>
          </a:p>
          <a:p>
            <a:r>
              <a:rPr lang="fr-FR">
                <a:ea typeface="ＭＳ Ｐゴシック" charset="0"/>
                <a:cs typeface="ＭＳ Ｐゴシック" charset="0"/>
              </a:rPr>
              <a:t>• très courte durée de vie des noyaux d’intérêt</a:t>
            </a:r>
          </a:p>
          <a:p>
            <a:endParaRPr lang="fr-FR">
              <a:ea typeface="ＭＳ Ｐゴシック" charset="0"/>
              <a:cs typeface="ＭＳ Ｐゴシック" charset="0"/>
            </a:endParaRPr>
          </a:p>
          <a:p>
            <a:r>
              <a:rPr lang="fr-FR">
                <a:latin typeface="Comic Sans MS" charset="0"/>
                <a:ea typeface="ＭＳ Ｐゴシック" charset="0"/>
                <a:cs typeface="ＭＳ Ｐゴシック" charset="0"/>
              </a:rPr>
              <a:t>DEUX installations complémentaires en EUROPE</a:t>
            </a:r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fr-FR"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>
                <a:ea typeface="ＭＳ Ｐゴシック" charset="0"/>
                <a:cs typeface="ＭＳ Ｐゴシック" charset="0"/>
              </a:rPr>
              <a:t>Desir : </a:t>
            </a:r>
            <a:r>
              <a:rPr lang="fr-FR" altLang="ja-JP">
                <a:latin typeface="Comic Sans MS" charset="0"/>
                <a:ea typeface="ＭＳ Ｐゴシック" charset="0"/>
                <a:cs typeface="Calibri" charset="0"/>
              </a:rPr>
              <a:t>(</a:t>
            </a:r>
            <a:r>
              <a:rPr lang="fr-FR" altLang="ja-JP">
                <a:solidFill>
                  <a:srgbClr val="000000"/>
                </a:solidFill>
                <a:latin typeface="Comic Sans MS" charset="0"/>
                <a:ea typeface="ＭＳ Ｐゴシック" charset="0"/>
                <a:cs typeface="Calibri" charset="0"/>
              </a:rPr>
              <a:t>faisceaux radioactifs de basse énergie </a:t>
            </a:r>
            <a:r>
              <a:rPr lang="fr-FR" altLang="ja-JP" b="1">
                <a:solidFill>
                  <a:srgbClr val="FF0000"/>
                </a:solidFill>
                <a:latin typeface="Comic Sans MS" charset="0"/>
                <a:ea typeface="ＭＳ Ｐゴシック" charset="0"/>
                <a:cs typeface="Calibri" charset="0"/>
              </a:rPr>
              <a:t>très loin de la stabilité</a:t>
            </a:r>
            <a:r>
              <a:rPr lang="fr-FR" altLang="ja-JP">
                <a:solidFill>
                  <a:srgbClr val="000000"/>
                </a:solidFill>
                <a:latin typeface="Comic Sans MS" charset="0"/>
                <a:ea typeface="ＭＳ Ｐゴシック" charset="0"/>
                <a:cs typeface="Calibri" charset="0"/>
              </a:rPr>
              <a:t>).</a:t>
            </a:r>
            <a:endParaRPr lang="fr-FR" altLang="ja-JP">
              <a:latin typeface="Comic Sans MS" charset="0"/>
              <a:ea typeface="ＭＳ Ｐゴシック" charset="0"/>
              <a:cs typeface="Arial" charset="0"/>
            </a:endParaRPr>
          </a:p>
          <a:p>
            <a:r>
              <a:rPr lang="fr-FR">
                <a:ea typeface="ＭＳ Ｐゴシック" charset="0"/>
                <a:cs typeface="ＭＳ Ｐゴシック" charset="0"/>
              </a:rPr>
              <a:t>Nouveau pour GANIL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F2A51F-40DD-3742-81E1-B0556AE42481}" type="slidenum">
              <a:rPr lang="fr-FR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46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809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5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19FB8A-4ACD-447C-8A08-ABBD8EF9EC01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614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1A024-8A90-684A-8622-EA3FCF34D1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706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1A024-8A90-684A-8622-EA3FCF34D1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84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885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37472-F350-E648-BF73-5FBCC1A166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3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9" name="Google Shape;9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nuclear reaction dynamics</a:t>
            </a:r>
          </a:p>
          <a:p>
            <a:r>
              <a:rPr lang="en-US" baseline="0"/>
              <a:t>inelastic reactions (multi-)nucleon transfer reactions</a:t>
            </a:r>
          </a:p>
          <a:p>
            <a:r>
              <a:rPr lang="en-US" baseline="0" err="1"/>
              <a:t>Wylczynski</a:t>
            </a:r>
            <a:r>
              <a:rPr lang="en-US" baseline="0"/>
              <a:t> plot</a:t>
            </a:r>
          </a:p>
          <a:p>
            <a:r>
              <a:rPr lang="en-US" baseline="0"/>
              <a:t>“proximity” potential</a:t>
            </a:r>
          </a:p>
          <a:p>
            <a:r>
              <a:rPr lang="en-US" baseline="0"/>
              <a:t>incomplete fusion</a:t>
            </a:r>
          </a:p>
          <a:p>
            <a:r>
              <a:rPr lang="en-US" baseline="0"/>
              <a:t>SHE synthesis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8748464" y="6553200"/>
            <a:ext cx="3955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4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5211BF-0680-4710-A9E4-FE2DFFAEFAC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69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936404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19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727330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39062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5FE0B-B3A6-4AF6-B265-A109385ED237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2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28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369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5211BF-0680-4710-A9E4-FE2DFFAEFAC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97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5FE0B-B3A6-4AF6-B265-A109385ED23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6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/>
          </a:p>
        </p:txBody>
      </p:sp>
    </p:spTree>
    <p:extLst>
      <p:ext uri="{BB962C8B-B14F-4D97-AF65-F5344CB8AC3E}">
        <p14:creationId xmlns:p14="http://schemas.microsoft.com/office/powerpoint/2010/main" val="3660604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/>
          </a:p>
        </p:txBody>
      </p:sp>
    </p:spTree>
    <p:extLst>
      <p:ext uri="{BB962C8B-B14F-4D97-AF65-F5344CB8AC3E}">
        <p14:creationId xmlns:p14="http://schemas.microsoft.com/office/powerpoint/2010/main" val="200947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E1215-0DCD-452E-9B03-259D6664A8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60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D628-0BD6-4B46-92A9-0D768FF4514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2668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053E-7561-44F7-BE46-95F64BC003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5147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16A4A-2B89-4782-AFBF-B4FE15CD19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1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050"/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054E-C402-4EF9-A70B-067B1E5B6B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606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D628-0BD6-4B46-92A9-0D768FF4514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6985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67525" y="0"/>
            <a:ext cx="2287588" cy="494903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" y="0"/>
            <a:ext cx="6715125" cy="494903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5E422-8B14-4829-8443-9266AC5DD3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1141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" y="0"/>
            <a:ext cx="9155113" cy="69717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6088" y="1177396"/>
            <a:ext cx="4038600" cy="37716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7088" y="1177397"/>
            <a:ext cx="4038600" cy="18216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7088" y="3126054"/>
            <a:ext cx="4038600" cy="18229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55D8-0BFE-44A2-8A3D-0888DE89DAE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7685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" y="0"/>
            <a:ext cx="9155113" cy="5715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5197741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F5D451DA-E3EF-4511-8D2C-F3F578ED829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707820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25717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_KULeue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31840" y="5377781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136" y="5377781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37255"/>
            <a:ext cx="8229600" cy="4644776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239991" indent="-239991">
              <a:buFont typeface="Arial" pitchFamily="34" charset="0"/>
              <a:buChar char="♦"/>
              <a:defRPr sz="2160" b="1" baseline="0">
                <a:solidFill>
                  <a:srgbClr val="7030A0"/>
                </a:solidFill>
              </a:defRPr>
            </a:lvl1pPr>
            <a:lvl2pPr marL="891398" indent="-239991">
              <a:buFont typeface="Wingdings" pitchFamily="2" charset="2"/>
              <a:buChar char="Ø"/>
              <a:defRPr sz="1800"/>
            </a:lvl2pPr>
            <a:lvl3pPr marL="1051392" indent="-125711">
              <a:defRPr sz="1620"/>
            </a:lvl3pPr>
            <a:lvl4pPr>
              <a:buFont typeface="Arial" pitchFamily="34" charset="0"/>
              <a:buChar char="•"/>
              <a:defRPr sz="1620"/>
            </a:lvl4pPr>
            <a:lvl5pPr>
              <a:defRPr sz="216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604448" y="5497796"/>
            <a:ext cx="539552" cy="221591"/>
          </a:xfrm>
          <a:prstGeom prst="rect">
            <a:avLst/>
          </a:prstGeom>
          <a:noFill/>
        </p:spPr>
        <p:txBody>
          <a:bodyPr wrap="square" lIns="82286" tIns="41144" rIns="82286" bIns="41144" rtlCol="0">
            <a:spAutoFit/>
          </a:bodyPr>
          <a:lstStyle/>
          <a:p>
            <a:fld id="{0A58F4E4-895E-4C29-83E9-60C61D378A83}" type="slidenum">
              <a:rPr lang="fr-FR" sz="900" smtClean="0"/>
              <a:pPr/>
              <a:t>‹#›</a:t>
            </a:fld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00538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67525" y="0"/>
            <a:ext cx="2287588" cy="494903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" y="0"/>
            <a:ext cx="6715125" cy="494903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5E422-8B14-4829-8443-9266AC5DD3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6621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37255"/>
            <a:ext cx="8229600" cy="4644776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215992" indent="-215992">
              <a:buFont typeface="Arial" pitchFamily="34" charset="0"/>
              <a:buChar char="♦"/>
              <a:defRPr sz="1944" b="1" baseline="0">
                <a:solidFill>
                  <a:srgbClr val="7030A0"/>
                </a:solidFill>
              </a:defRPr>
            </a:lvl1pPr>
            <a:lvl2pPr marL="802259" indent="-215992">
              <a:buFont typeface="Wingdings" pitchFamily="2" charset="2"/>
              <a:buChar char="Ø"/>
              <a:defRPr sz="1620"/>
            </a:lvl2pPr>
            <a:lvl3pPr marL="946253" indent="-113140">
              <a:defRPr sz="1458"/>
            </a:lvl3pPr>
            <a:lvl4pPr>
              <a:buFont typeface="Arial" pitchFamily="34" charset="0"/>
              <a:buChar char="•"/>
              <a:defRPr sz="1458"/>
            </a:lvl4pPr>
            <a:lvl5pPr>
              <a:defRPr sz="1944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604448" y="5497797"/>
            <a:ext cx="539552" cy="199433"/>
          </a:xfrm>
          <a:prstGeom prst="rect">
            <a:avLst/>
          </a:prstGeom>
          <a:noFill/>
        </p:spPr>
        <p:txBody>
          <a:bodyPr wrap="square" lIns="74057" tIns="37030" rIns="74057" bIns="37030" rtlCol="0">
            <a:spAutoFit/>
          </a:bodyPr>
          <a:lstStyle/>
          <a:p>
            <a:fld id="{0A58F4E4-895E-4C29-83E9-60C61D378A83}" type="slidenum">
              <a:rPr lang="fr-FR" sz="810" smtClean="0"/>
              <a:pPr/>
              <a:t>‹#›</a:t>
            </a:fld>
            <a:endParaRPr lang="fr-FR" sz="810"/>
          </a:p>
        </p:txBody>
      </p:sp>
    </p:spTree>
    <p:extLst>
      <p:ext uri="{BB962C8B-B14F-4D97-AF65-F5344CB8AC3E}">
        <p14:creationId xmlns:p14="http://schemas.microsoft.com/office/powerpoint/2010/main" val="2239846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que_diap_2010m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5E2E2AA-E3B7-6142-81B1-18636C3B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Ch. Stodel, GANIL</a:t>
            </a:r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2FB8AA6-03A9-1544-A77F-3DE5FD9C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1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0C562F3C-0014-C64F-9DBE-57123F6D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8FE9-EBCD-3E45-9244-30AE39C4E47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187817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 descr="nfs4_logo_bulle_f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97194"/>
            <a:ext cx="806450" cy="50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 October 2014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SPIRAL-2 week, 8-9 October 2014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2240" y="5410732"/>
            <a:ext cx="2133600" cy="30427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fld id="{22A146E4-C4DA-4041-BFC4-8C6E22CEE1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0EC97D7-C668-3B43-A280-97FEE16D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" y="0"/>
            <a:ext cx="9155113" cy="69717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72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texte 27"/>
          <p:cNvSpPr>
            <a:spLocks noGrp="1"/>
          </p:cNvSpPr>
          <p:nvPr>
            <p:ph type="body" sz="quarter" idx="14" hasCustomPrompt="1"/>
          </p:nvPr>
        </p:nvSpPr>
        <p:spPr>
          <a:xfrm>
            <a:off x="5796136" y="4237655"/>
            <a:ext cx="3168650" cy="600604"/>
          </a:xfrm>
        </p:spPr>
        <p:txBody>
          <a:bodyPr/>
          <a:lstStyle>
            <a:lvl1pPr marL="0" indent="0" algn="ctr">
              <a:buNone/>
              <a:defRPr>
                <a:solidFill>
                  <a:srgbClr val="456487"/>
                </a:solidFill>
              </a:defRPr>
            </a:lvl1pPr>
          </a:lstStyle>
          <a:p>
            <a:pPr lvl="0"/>
            <a:r>
              <a:rPr lang="fr-FR" dirty="0"/>
              <a:t>Intervenant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500"/>
            </a:lvl1pPr>
          </a:lstStyle>
          <a:p>
            <a:endParaRPr lang="fr-FR" baseline="3000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577042" y="2935654"/>
            <a:ext cx="6400800" cy="1200133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294B"/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Modèle Présentation WP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7301"/>
            <a:ext cx="9144000" cy="168018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5" y="97195"/>
            <a:ext cx="1924383" cy="923959"/>
          </a:xfrm>
          <a:prstGeom prst="rect">
            <a:avLst/>
          </a:prstGeom>
        </p:spPr>
      </p:pic>
      <p:pic>
        <p:nvPicPr>
          <p:cNvPr id="7" name="Image 6" descr="logosCEAetIrfu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1" y="37188"/>
            <a:ext cx="2746850" cy="978223"/>
          </a:xfrm>
          <a:prstGeom prst="rect">
            <a:avLst/>
          </a:prstGeom>
        </p:spPr>
      </p:pic>
      <p:pic>
        <p:nvPicPr>
          <p:cNvPr id="9" name="Image 8" descr="logo_ganil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217208"/>
            <a:ext cx="3456384" cy="6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068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0778" y="1333500"/>
            <a:ext cx="4248472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6017" y="1333500"/>
            <a:ext cx="4248472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2771801" y="97193"/>
            <a:ext cx="619268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456487"/>
                </a:solidFill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40283671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2771801" y="97193"/>
            <a:ext cx="619268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5762716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771801" y="97193"/>
            <a:ext cx="619268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1885810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 rot="16200000">
            <a:off x="2708185" y="-1087330"/>
            <a:ext cx="3871648" cy="8640961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771801" y="97193"/>
            <a:ext cx="6192688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8991339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0550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714360"/>
            <a:ext cx="8229600" cy="4644776"/>
          </a:xfrm>
          <a:prstGeom prst="rect">
            <a:avLst/>
          </a:prstGeom>
        </p:spPr>
        <p:txBody>
          <a:bodyPr vert="horz"/>
          <a:lstStyle>
            <a:lvl1pPr marL="200017" indent="-200017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20" indent="-200017">
              <a:buFont typeface="Wingdings" pitchFamily="2" charset="2"/>
              <a:buChar char="Ø"/>
              <a:defRPr sz="1500"/>
            </a:lvl2pPr>
            <a:lvl3pPr marL="876266" indent="-104771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119044"/>
            <a:ext cx="5760640" cy="476253"/>
          </a:xfrm>
          <a:prstGeom prst="rect">
            <a:avLst/>
          </a:prstGeom>
        </p:spPr>
        <p:txBody>
          <a:bodyPr vert="horz"/>
          <a:lstStyle>
            <a:lvl1pPr algn="l">
              <a:defRPr sz="1800" b="1">
                <a:solidFill>
                  <a:srgbClr val="7030A0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642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9155113" cy="69717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6088" y="1177396"/>
            <a:ext cx="4038600" cy="377163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7088" y="1177396"/>
            <a:ext cx="4038600" cy="18216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7088" y="3126053"/>
            <a:ext cx="4038600" cy="18229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55D8-0BFE-44A2-8A3D-0888DE89DAE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4656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37254"/>
            <a:ext cx="8229600" cy="4644776"/>
          </a:xfrm>
          <a:prstGeom prst="rect">
            <a:avLst/>
          </a:prstGeom>
        </p:spPr>
        <p:txBody>
          <a:bodyPr vert="horz"/>
          <a:lstStyle>
            <a:lvl1pPr marL="200017" indent="-200017">
              <a:buFont typeface="Arial" pitchFamily="34" charset="0"/>
              <a:buChar char="♦"/>
              <a:defRPr sz="1800" b="1" baseline="0">
                <a:solidFill>
                  <a:srgbClr val="7030A0"/>
                </a:solidFill>
              </a:defRPr>
            </a:lvl1pPr>
            <a:lvl2pPr marL="742920" indent="-200017">
              <a:buFont typeface="Wingdings" pitchFamily="2" charset="2"/>
              <a:buChar char="Ø"/>
              <a:defRPr sz="1500"/>
            </a:lvl2pPr>
            <a:lvl3pPr marL="876266" indent="-104771">
              <a:defRPr sz="1350"/>
            </a:lvl3pPr>
            <a:lvl4pPr>
              <a:buFont typeface="Arial" pitchFamily="34" charset="0"/>
              <a:buChar char="•"/>
              <a:defRPr sz="1350"/>
            </a:lvl4pPr>
            <a:lvl5pPr>
              <a:defRPr sz="18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022034" cy="436259"/>
          </a:xfrm>
          <a:prstGeom prst="rect">
            <a:avLst/>
          </a:prstGeom>
          <a:solidFill>
            <a:srgbClr val="7030A0"/>
          </a:solidFill>
        </p:spPr>
        <p:txBody>
          <a:bodyPr vert="horz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Cliquez pour modifier le style du titre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676456" y="5497796"/>
            <a:ext cx="46754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58F4E4-895E-4C29-83E9-60C61D378A83}" type="slidenum">
              <a:rPr lang="fr-FR" sz="750" smtClean="0"/>
              <a:pPr/>
              <a:t>‹#›</a:t>
            </a:fld>
            <a:endParaRPr lang="fr-FR" sz="750"/>
          </a:p>
        </p:txBody>
      </p:sp>
    </p:spTree>
    <p:extLst>
      <p:ext uri="{BB962C8B-B14F-4D97-AF65-F5344CB8AC3E}">
        <p14:creationId xmlns:p14="http://schemas.microsoft.com/office/powerpoint/2010/main" val="3878348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5286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047404"/>
            <a:ext cx="8172464" cy="4140460"/>
          </a:xfrm>
          <a:prstGeom prst="rect">
            <a:avLst/>
          </a:prstGeom>
        </p:spPr>
        <p:txBody>
          <a:bodyPr/>
          <a:lstStyle>
            <a:lvl1pPr>
              <a:spcAft>
                <a:spcPts val="5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24991" indent="-224991">
              <a:lnSpc>
                <a:spcPct val="100000"/>
              </a:lnSpc>
              <a:spcAft>
                <a:spcPts val="333"/>
              </a:spcAft>
              <a:buSzPct val="60000"/>
              <a:defRPr sz="15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299988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23854" indent="-230178">
              <a:lnSpc>
                <a:spcPct val="100000"/>
              </a:lnSpc>
              <a:spcBef>
                <a:spcPts val="167"/>
              </a:spcBef>
              <a:spcAft>
                <a:spcPts val="333"/>
              </a:spcAft>
              <a:buSzPct val="30000"/>
              <a:defRPr sz="1167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524979" indent="0">
              <a:lnSpc>
                <a:spcPct val="100000"/>
              </a:lnSpc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674661" indent="-150806">
              <a:spcBef>
                <a:spcPts val="0"/>
              </a:spcBef>
              <a:defRPr sz="1000" baseline="0"/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5388111"/>
            <a:ext cx="2599000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3">
                <a:solidFill>
                  <a:srgbClr val="666666"/>
                </a:solidFill>
              </a:defRPr>
            </a:lvl1pPr>
          </a:lstStyle>
          <a:p>
            <a:r>
              <a:rPr lang="fr-FR"/>
              <a:t>M. Vandebrouck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8" y="5388111"/>
            <a:ext cx="764397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33">
                <a:solidFill>
                  <a:srgbClr val="666666"/>
                </a:solidFill>
              </a:defRPr>
            </a:lvl1pPr>
          </a:lstStyle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5388111"/>
            <a:ext cx="4131732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33" b="0">
                <a:solidFill>
                  <a:srgbClr val="666666"/>
                </a:solidFill>
              </a:defRPr>
            </a:lvl1pPr>
          </a:lstStyle>
          <a:p>
            <a:r>
              <a:rPr lang="pl-PL"/>
              <a:t>AGATA@LNL</a:t>
            </a:r>
            <a:endParaRPr lang="fr-F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9F3E620-965B-7A4D-8E74-596E117A0320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0" y="0"/>
            <a:ext cx="9155113" cy="69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614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5715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4587166"/>
            <a:ext cx="4788464" cy="29161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167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5" y="5388111"/>
            <a:ext cx="730507" cy="27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/>
              <a:t>|</a:t>
            </a:r>
            <a:r>
              <a:rPr lang="fr-FR"/>
              <a:t> Page </a:t>
            </a:r>
            <a:fld id="{AEFB9B6D-867A-40B8-ACB0-35CC9F272C9C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855" y="4547045"/>
            <a:ext cx="985013" cy="8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77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69875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5388111"/>
            <a:ext cx="2618317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3">
                <a:solidFill>
                  <a:srgbClr val="666666"/>
                </a:solidFill>
              </a:defRPr>
            </a:lvl1pPr>
          </a:lstStyle>
          <a:p>
            <a:r>
              <a:rPr lang="fr-FR"/>
              <a:t>M. Vandebrouck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4" y="5388111"/>
            <a:ext cx="781331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33">
                <a:solidFill>
                  <a:srgbClr val="666666"/>
                </a:solidFill>
              </a:defRPr>
            </a:lvl1pPr>
          </a:lstStyle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600" y="5388111"/>
            <a:ext cx="4207933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33" b="0">
                <a:solidFill>
                  <a:srgbClr val="666666"/>
                </a:solidFill>
              </a:defRPr>
            </a:lvl1pPr>
          </a:lstStyle>
          <a:p>
            <a:r>
              <a:rPr lang="pl-PL"/>
              <a:t>AGATA@LNL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76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444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30" y="4837980"/>
            <a:ext cx="5833871" cy="87702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9" y="5168663"/>
            <a:ext cx="2032959" cy="315540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000"/>
              </a:lnSpc>
              <a:defRPr sz="667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Service</a:t>
            </a:r>
            <a:br>
              <a:rPr lang="fr-FR" dirty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0129" y="-1"/>
            <a:ext cx="5833871" cy="4837981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3" y="5254925"/>
            <a:ext cx="2965399" cy="270000"/>
          </a:xfrm>
          <a:prstGeom prst="rect">
            <a:avLst/>
          </a:prstGeom>
        </p:spPr>
        <p:txBody>
          <a:bodyPr/>
          <a:lstStyle>
            <a:lvl1pPr algn="l">
              <a:defRPr sz="667"/>
            </a:lvl1pPr>
          </a:lstStyle>
          <a:p>
            <a:r>
              <a:rPr lang="fr-FR">
                <a:solidFill>
                  <a:schemeClr val="bg1"/>
                </a:solidFill>
              </a:rPr>
              <a:t>Tel : +33 1 69 08 xx xx – Fax : +33 1 69 08 xx xx</a:t>
            </a:r>
          </a:p>
        </p:txBody>
      </p:sp>
    </p:spTree>
    <p:extLst>
      <p:ext uri="{BB962C8B-B14F-4D97-AF65-F5344CB8AC3E}">
        <p14:creationId xmlns:p14="http://schemas.microsoft.com/office/powerpoint/2010/main" val="3991670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637255"/>
            <a:ext cx="8229600" cy="4644776"/>
          </a:xfrm>
          <a:prstGeom prst="rect">
            <a:avLst/>
          </a:prstGeom>
        </p:spPr>
        <p:txBody>
          <a:bodyPr vert="horz" lIns="91429" tIns="45715" rIns="91429" bIns="45715"/>
          <a:lstStyle>
            <a:lvl1pPr marL="266657" indent="-266657"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</a:defRPr>
            </a:lvl1pPr>
            <a:lvl2pPr marL="990442" indent="-266657">
              <a:buFont typeface="Wingdings" pitchFamily="2" charset="2"/>
              <a:buChar char="Ø"/>
              <a:defRPr sz="2000"/>
            </a:lvl2pPr>
            <a:lvl3pPr marL="1168213" indent="-139678">
              <a:defRPr sz="1800"/>
            </a:lvl3pPr>
            <a:lvl4pPr>
              <a:buFont typeface="Arial" pitchFamily="34" charset="0"/>
              <a:buChar char="•"/>
              <a:defRPr sz="1800"/>
            </a:lvl4pPr>
            <a:lvl5pPr>
              <a:defRPr sz="2400"/>
            </a:lvl5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604448" y="5497795"/>
            <a:ext cx="539552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fld id="{0A58F4E4-895E-4C29-83E9-60C61D378A83}" type="slidenum">
              <a:rPr lang="fr-FR" sz="1000" smtClean="0"/>
              <a:pPr/>
              <a:t>‹#›</a:t>
            </a:fld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30843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1537353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63406-967C-4181-AE06-ECD2A70C5F3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030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eas of Growth">
  <p:cSld name="Areas of Growth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7"/>
          <p:cNvSpPr txBox="1">
            <a:spLocks noGrp="1"/>
          </p:cNvSpPr>
          <p:nvPr>
            <p:ph type="title"/>
          </p:nvPr>
        </p:nvSpPr>
        <p:spPr>
          <a:xfrm>
            <a:off x="628650" y="411805"/>
            <a:ext cx="7886700" cy="47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Quattrocento Sans"/>
              <a:buNone/>
              <a:defRPr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49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633" y="2317068"/>
            <a:ext cx="782955" cy="102014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411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4050">
                <a:solidFill>
                  <a:schemeClr val="bg1"/>
                </a:solidFill>
              </a:defRPr>
            </a:lvl2pPr>
            <a:lvl3pPr marL="685800" indent="0">
              <a:buNone/>
              <a:defRPr sz="4050"/>
            </a:lvl3pPr>
            <a:lvl4pPr marL="1028700" indent="0">
              <a:buNone/>
              <a:defRPr sz="4050"/>
            </a:lvl4pPr>
            <a:lvl5pPr marL="1371600" indent="0">
              <a:buNone/>
              <a:defRPr sz="405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7770" y="2468502"/>
            <a:ext cx="6912807" cy="92333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3570"/>
              </a:lnSpc>
              <a:spcBef>
                <a:spcPts val="0"/>
              </a:spcBef>
              <a:buNone/>
              <a:defRPr sz="375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626182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8386762" y="2623577"/>
            <a:ext cx="757238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995334"/>
            <a:ext cx="9144000" cy="71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67916" y="2211916"/>
            <a:ext cx="3970734" cy="132291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467916" y="3552032"/>
            <a:ext cx="3970734" cy="137980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8879" y="607219"/>
            <a:ext cx="1352700" cy="1503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 bwMode="auto">
          <a:xfrm>
            <a:off x="7054722" y="-1"/>
            <a:ext cx="2089278" cy="2039698"/>
          </a:xfrm>
          <a:prstGeom prst="rect">
            <a:avLst/>
          </a:prstGeom>
        </p:spPr>
      </p:pic>
      <p:pic>
        <p:nvPicPr>
          <p:cNvPr id="7" name="Picture 176" descr="See original image">
            <a:extLst>
              <a:ext uri="{FF2B5EF4-FFF2-40B4-BE49-F238E27FC236}">
                <a16:creationId xmlns:a16="http://schemas.microsoft.com/office/drawing/2014/main" id="{DA778C6C-F61E-0CF1-9BE4-8EC25CD33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56" y="5081043"/>
            <a:ext cx="843261" cy="296737"/>
          </a:xfrm>
          <a:prstGeom prst="rect">
            <a:avLst/>
          </a:prstGeom>
        </p:spPr>
      </p:pic>
      <p:pic>
        <p:nvPicPr>
          <p:cNvPr id="12" name="Image 14">
            <a:extLst>
              <a:ext uri="{FF2B5EF4-FFF2-40B4-BE49-F238E27FC236}">
                <a16:creationId xmlns:a16="http://schemas.microsoft.com/office/drawing/2014/main" id="{26A09566-0E2D-FFF7-D63E-E5FE71EC13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672" y="4945242"/>
            <a:ext cx="755221" cy="552552"/>
          </a:xfrm>
          <a:prstGeom prst="rect">
            <a:avLst/>
          </a:prstGeom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F9050BE2-6105-7AEB-F605-BE85235E7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196" y="5108871"/>
            <a:ext cx="890588" cy="2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2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4995334"/>
            <a:ext cx="9144000" cy="71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67916" y="2211916"/>
            <a:ext cx="3970734" cy="132291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467916" y="3552032"/>
            <a:ext cx="3970734" cy="137980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8879" y="607219"/>
            <a:ext cx="1352700" cy="15030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  <a:endParaRPr/>
          </a:p>
        </p:txBody>
      </p:sp>
      <p:sp>
        <p:nvSpPr>
          <p:cNvPr id="38" name="Rectangle 21"/>
          <p:cNvSpPr>
            <a:spLocks noChangeArrowheads="1"/>
          </p:cNvSpPr>
          <p:nvPr userDrawn="1"/>
        </p:nvSpPr>
        <p:spPr bwMode="auto">
          <a:xfrm>
            <a:off x="5332939" y="-1323"/>
            <a:ext cx="15479" cy="2592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076700" y="0"/>
            <a:ext cx="5067300" cy="5715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 extrusionOk="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11" name="ZoneTexte 10"/>
          <p:cNvSpPr txBox="1"/>
          <p:nvPr userDrawn="1"/>
        </p:nvSpPr>
        <p:spPr bwMode="auto">
          <a:xfrm>
            <a:off x="367145" y="5110788"/>
            <a:ext cx="4765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/>
              <a:t>Emplacement logotypes financeurs/partenaires 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856529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4995334"/>
            <a:ext cx="9144000" cy="71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67916" y="2211916"/>
            <a:ext cx="3970734" cy="132291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467916" y="3552032"/>
            <a:ext cx="3970734" cy="137980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CEA liten</a:t>
            </a:r>
          </a:p>
        </p:txBody>
      </p:sp>
      <p:pic>
        <p:nvPicPr>
          <p:cNvPr id="5" name="Logo CEA lit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48879" y="607220"/>
            <a:ext cx="3040200" cy="150416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8386762" y="2623577"/>
            <a:ext cx="757238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 bwMode="auto">
          <a:xfrm>
            <a:off x="7054722" y="-1"/>
            <a:ext cx="2089278" cy="20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10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isa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4995334"/>
            <a:ext cx="9144000" cy="71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67916" y="2211916"/>
            <a:ext cx="3970734" cy="1322918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467916" y="3552032"/>
            <a:ext cx="3970734" cy="137980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</a:p>
        </p:txBody>
      </p:sp>
      <p:pic>
        <p:nvPicPr>
          <p:cNvPr id="5" name="Logo CEA lit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48879" y="607220"/>
            <a:ext cx="3040199" cy="1504166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CEA isas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8386762" y="2623577"/>
            <a:ext cx="757238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 bwMode="auto">
          <a:xfrm>
            <a:off x="7054722" y="-1"/>
            <a:ext cx="2089278" cy="20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17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150937"/>
            <a:ext cx="6247209" cy="3996532"/>
          </a:xfrm>
        </p:spPr>
        <p:txBody>
          <a:bodyPr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  <a:endParaRPr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00145" y="5286375"/>
            <a:ext cx="237530" cy="263923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 bwMode="auto">
          <a:xfrm>
            <a:off x="8735957" y="-1"/>
            <a:ext cx="408042" cy="57150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11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471083"/>
            <a:ext cx="6494859" cy="3456783"/>
          </a:xfrm>
        </p:spPr>
        <p:txBody>
          <a:bodyPr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 bwMode="auto">
          <a:xfrm>
            <a:off x="8735957" y="0"/>
            <a:ext cx="408042" cy="5715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448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782492" y="1809750"/>
            <a:ext cx="5812631" cy="1992313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782492" y="3918857"/>
            <a:ext cx="5812631" cy="115585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439341" y="1799166"/>
            <a:ext cx="1909763" cy="2227792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63392" y="3323166"/>
            <a:ext cx="261938" cy="291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  <a:endParaRPr/>
          </a:p>
        </p:txBody>
      </p:sp>
      <p:pic>
        <p:nvPicPr>
          <p:cNvPr id="26" name="PATTER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 bwMode="auto">
          <a:xfrm>
            <a:off x="0" y="0"/>
            <a:ext cx="9144001" cy="493210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 userDrawn="1"/>
        </p:nvGrpSpPr>
        <p:grpSpPr bwMode="auto">
          <a:xfrm>
            <a:off x="200145" y="5286375"/>
            <a:ext cx="237530" cy="263923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3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4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5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75979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4256315" y="0"/>
            <a:ext cx="4887685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782492" y="1809750"/>
            <a:ext cx="5812631" cy="1992313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782492" y="3918857"/>
            <a:ext cx="5812631" cy="115585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439341" y="1799166"/>
            <a:ext cx="1909763" cy="2227792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63392" y="3323166"/>
            <a:ext cx="261938" cy="2910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  <a:endParaRPr/>
          </a:p>
        </p:txBody>
      </p:sp>
      <p:pic>
        <p:nvPicPr>
          <p:cNvPr id="8" name="PATTER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59" b="-12213"/>
          <a:stretch/>
        </p:blipFill>
        <p:spPr bwMode="auto">
          <a:xfrm>
            <a:off x="0" y="0"/>
            <a:ext cx="9144001" cy="8120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 i="1" dirty="0" err="1">
                <a:solidFill>
                  <a:srgbClr val="FF0000"/>
                </a:solidFill>
              </a:rPr>
              <a:t>NEU</a:t>
            </a:r>
            <a:r>
              <a:rPr lang="fr-FR" dirty="0" err="1"/>
              <a:t>tron</a:t>
            </a:r>
            <a:r>
              <a:rPr lang="fr-FR" dirty="0"/>
              <a:t>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TRA</a:t>
            </a:r>
            <a:r>
              <a:rPr lang="fr-FR" dirty="0" err="1"/>
              <a:t>nsfer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for </a:t>
            </a:r>
            <a:r>
              <a:rPr lang="fr-FR" i="1" dirty="0" err="1">
                <a:solidFill>
                  <a:srgbClr val="FF0000"/>
                </a:solidFill>
              </a:rPr>
              <a:t>N</a:t>
            </a:r>
            <a:r>
              <a:rPr lang="fr-FR" dirty="0" err="1"/>
              <a:t>uclear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S</a:t>
            </a:r>
            <a:r>
              <a:rPr lang="fr-FR" dirty="0" err="1"/>
              <a:t>ynthesis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86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CC6A-6E53-2D4F-AB57-D8814DCE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AEEEB-DD74-9042-A7B7-6F6A8EDD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0D540-231D-7B4D-B6D4-498BBB27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2C26-4502-2343-919E-DA65B669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A1613-A85B-4972-ACA1-E86633E67B2A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92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782492" y="1809750"/>
            <a:ext cx="5812631" cy="1992313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782492" y="3918857"/>
            <a:ext cx="5812631" cy="115585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439341" y="1799166"/>
            <a:ext cx="1909763" cy="2227792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63392" y="3323166"/>
            <a:ext cx="261938" cy="2910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  <a:endParaRPr/>
          </a:p>
        </p:txBody>
      </p:sp>
      <p:pic>
        <p:nvPicPr>
          <p:cNvPr id="14" name="Logo CEA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 bwMode="auto">
          <a:xfrm>
            <a:off x="0" y="0"/>
            <a:ext cx="9144001" cy="4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1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Ble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2782492" y="1809750"/>
            <a:ext cx="5812631" cy="1992313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782492" y="3918857"/>
            <a:ext cx="5812631" cy="115585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439341" y="1799166"/>
            <a:ext cx="1909763" cy="2227792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63392" y="3323166"/>
            <a:ext cx="261938" cy="291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  <a:endParaRPr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 bwMode="auto">
          <a:xfrm>
            <a:off x="0" y="0"/>
            <a:ext cx="9144001" cy="4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i="1" dirty="0" err="1">
                <a:solidFill>
                  <a:srgbClr val="FF0000"/>
                </a:solidFill>
              </a:rPr>
              <a:t>NEU</a:t>
            </a:r>
            <a:r>
              <a:rPr lang="fr-FR" dirty="0" err="1"/>
              <a:t>tron</a:t>
            </a:r>
            <a:r>
              <a:rPr lang="fr-FR" dirty="0"/>
              <a:t>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TRA</a:t>
            </a:r>
            <a:r>
              <a:rPr lang="fr-FR" dirty="0" err="1"/>
              <a:t>nsfer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for </a:t>
            </a:r>
            <a:r>
              <a:rPr lang="fr-FR" i="1" dirty="0" err="1">
                <a:solidFill>
                  <a:srgbClr val="FF0000"/>
                </a:solidFill>
              </a:rPr>
              <a:t>N</a:t>
            </a:r>
            <a:r>
              <a:rPr lang="fr-FR" dirty="0" err="1"/>
              <a:t>uclear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S</a:t>
            </a:r>
            <a:r>
              <a:rPr lang="fr-FR" dirty="0" err="1"/>
              <a:t>ynthesis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5066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numCol="2" spcCol="36000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57988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150938"/>
            <a:ext cx="3915000" cy="3776928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150938"/>
            <a:ext cx="3915000" cy="3776928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pic>
        <p:nvPicPr>
          <p:cNvPr id="13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22648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67915" y="1125803"/>
            <a:ext cx="3915000" cy="686593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7915" y="1915584"/>
            <a:ext cx="3915000" cy="3242469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80122" y="1125803"/>
            <a:ext cx="3915000" cy="686593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80122" y="1915584"/>
            <a:ext cx="3915000" cy="3242469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  <a:endParaRPr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5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Fond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2623577"/>
            <a:ext cx="9144000" cy="4678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150938"/>
            <a:ext cx="3915000" cy="3776928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150938"/>
            <a:ext cx="3915000" cy="3776928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47032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rou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2623577"/>
            <a:ext cx="9144000" cy="4678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150938"/>
            <a:ext cx="3915000" cy="3776928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4680122" y="1150938"/>
            <a:ext cx="3915000" cy="3776928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00145" y="5286375"/>
            <a:ext cx="237530" cy="263923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373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+ visu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61613" y="0"/>
            <a:ext cx="4468067" cy="5715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 extrusionOk="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1150938"/>
            <a:ext cx="4588993" cy="377692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467917" y="261696"/>
            <a:ext cx="4588992" cy="7265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83628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 userDrawn="1"/>
        </p:nvGrpSpPr>
        <p:grpSpPr bwMode="auto">
          <a:xfrm>
            <a:off x="154780" y="5175957"/>
            <a:ext cx="351000" cy="531460"/>
            <a:chOff x="206373" y="6211148"/>
            <a:chExt cx="468000" cy="637752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206373" y="6211148"/>
              <a:ext cx="468000" cy="637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2" name="Logo CEA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0" y="0"/>
            <a:ext cx="3978867" cy="5715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 extrusionOk="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5377543" y="2623577"/>
            <a:ext cx="3766457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246417" y="1150938"/>
            <a:ext cx="4484435" cy="3776928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4248522" y="261696"/>
            <a:ext cx="4482331" cy="7265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430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D6FF-9F2D-4CFE-A0BF-2E81F922AE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359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haut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-26655" y="-23118"/>
            <a:ext cx="9094454" cy="200697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67916" y="2818191"/>
            <a:ext cx="8127206" cy="2109674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 bwMode="auto">
          <a:xfrm>
            <a:off x="-76200" y="57150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467916" y="266095"/>
            <a:ext cx="8127206" cy="9035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89602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 Bas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493634" y="1150938"/>
            <a:ext cx="8127206" cy="1727729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5715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</p:txBody>
      </p:sp>
      <p:sp>
        <p:nvSpPr>
          <p:cNvPr id="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5148" y="3186546"/>
            <a:ext cx="8824270" cy="1964165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36477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97602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  <a:endParaRPr/>
          </a:p>
        </p:txBody>
      </p:sp>
      <p:pic>
        <p:nvPicPr>
          <p:cNvPr id="8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55156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5" name="ZoneTexte 4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  <a:endParaRPr/>
          </a:p>
        </p:txBody>
      </p:sp>
      <p:pic>
        <p:nvPicPr>
          <p:cNvPr id="7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2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 bwMode="auto">
          <a:xfrm>
            <a:off x="8595123" y="2623577"/>
            <a:ext cx="548878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406654" y="5286375"/>
            <a:ext cx="762000" cy="304271"/>
          </a:xfrm>
        </p:spPr>
        <p:txBody>
          <a:bodyPr/>
          <a:lstStyle/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05526" y="3819281"/>
            <a:ext cx="1944216" cy="758011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495438" y="3819281"/>
            <a:ext cx="1944216" cy="758011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875263" y="3819281"/>
            <a:ext cx="1944216" cy="758011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4685351" y="3819281"/>
            <a:ext cx="1944216" cy="758011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05526" y="1516497"/>
            <a:ext cx="1931964" cy="21468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495438" y="1516497"/>
            <a:ext cx="1931964" cy="21468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6875263" y="1516497"/>
            <a:ext cx="1931964" cy="21468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685351" y="1516497"/>
            <a:ext cx="1931964" cy="21468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76200" y="5715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pic>
        <p:nvPicPr>
          <p:cNvPr id="18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9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80765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 / C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5399314" y="2623577"/>
            <a:ext cx="3744686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406654" y="5286375"/>
            <a:ext cx="762000" cy="304271"/>
          </a:xfrm>
        </p:spPr>
        <p:txBody>
          <a:bodyPr/>
          <a:lstStyle/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76200" y="5715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2600326" y="1284553"/>
            <a:ext cx="5994797" cy="686593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Fonction/titre</a:t>
            </a:r>
            <a:endParaRPr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 bwMode="auto">
          <a:xfrm>
            <a:off x="2600326" y="2010833"/>
            <a:ext cx="5994797" cy="2917032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29351" y="1214871"/>
            <a:ext cx="1931964" cy="21468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  <p:sp>
        <p:nvSpPr>
          <p:cNvPr id="13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93381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918858"/>
            <a:ext cx="5442857" cy="42031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00145" y="5286375"/>
            <a:ext cx="237530" cy="263923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245769" y="1290032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809750"/>
            <a:ext cx="5442857" cy="200025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 bwMode="auto">
          <a:xfrm>
            <a:off x="7027200" y="0"/>
            <a:ext cx="2116801" cy="20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67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Bleu fonc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918858"/>
            <a:ext cx="5442857" cy="42031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245769" y="1290032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809750"/>
            <a:ext cx="5442857" cy="200025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 bwMode="auto">
          <a:xfrm>
            <a:off x="7027200" y="0"/>
            <a:ext cx="2116801" cy="2062788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38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918858"/>
            <a:ext cx="5442857" cy="42031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/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245769" y="1290032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tx2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809750"/>
            <a:ext cx="5442857" cy="200025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 bwMode="auto">
          <a:xfrm>
            <a:off x="7054722" y="-1"/>
            <a:ext cx="2089278" cy="2039698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6088" y="1177396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7088" y="1177396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1564-692C-4B13-A4ED-879C075953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73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918858"/>
            <a:ext cx="5442857" cy="42031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245769" y="1290032"/>
            <a:ext cx="994101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125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809750"/>
            <a:ext cx="5442857" cy="200025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 bwMode="auto">
          <a:xfrm>
            <a:off x="7027200" y="0"/>
            <a:ext cx="2116801" cy="2062788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9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 userDrawn="1"/>
        </p:nvGrpSpPr>
        <p:grpSpPr bwMode="auto">
          <a:xfrm>
            <a:off x="154780" y="5175957"/>
            <a:ext cx="351000" cy="531460"/>
            <a:chOff x="206373" y="6211148"/>
            <a:chExt cx="468000" cy="637752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06373" y="6211148"/>
              <a:ext cx="468000" cy="637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1" name="Logo CEA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" y="0"/>
            <a:ext cx="9144000" cy="5715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262744" y="3918858"/>
            <a:ext cx="6242956" cy="42031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262744" y="1428750"/>
            <a:ext cx="6242956" cy="2381250"/>
          </a:xfrm>
        </p:spPr>
        <p:txBody>
          <a:bodyPr tIns="468000" anchor="b">
            <a:normAutofit/>
          </a:bodyPr>
          <a:lstStyle>
            <a:lvl1pPr marL="428625" indent="-428625">
              <a:buClr>
                <a:srgbClr val="FF0000"/>
              </a:buClr>
              <a:buSzPct val="200000"/>
              <a:buFont typeface="Arial Black"/>
              <a:buChar char="“"/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</a:t>
            </a:r>
            <a:r>
              <a:rPr lang="fr-FR">
                <a:solidFill>
                  <a:srgbClr val="FF0000"/>
                </a:solidFill>
              </a:rPr>
              <a:t>’’</a:t>
            </a:r>
            <a:r>
              <a:rPr lang="fr-FR"/>
              <a:t> </a:t>
            </a: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8281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 userDrawn="1"/>
        </p:nvGrpSpPr>
        <p:grpSpPr bwMode="auto">
          <a:xfrm>
            <a:off x="154780" y="5175957"/>
            <a:ext cx="351000" cy="531460"/>
            <a:chOff x="206373" y="6211148"/>
            <a:chExt cx="468000" cy="637752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11148"/>
              <a:ext cx="468000" cy="637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3" name="Logo CEA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9144000" cy="5715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1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 +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 bwMode="auto">
          <a:xfrm>
            <a:off x="154780" y="5175957"/>
            <a:ext cx="351000" cy="531460"/>
            <a:chOff x="206373" y="6211148"/>
            <a:chExt cx="468000" cy="637752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11148"/>
              <a:ext cx="468000" cy="637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7" name="Logo CEA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9144000" cy="5715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63858" y="1366761"/>
            <a:ext cx="8680142" cy="2866572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 extrusionOk="0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fr-FR"/>
              <a:t>Cliquez pour modifier les styles du texte du masque 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73468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  <a:endParaRPr/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681780" y="1555751"/>
            <a:ext cx="1057274" cy="1174750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467916" y="2939521"/>
            <a:ext cx="1485000" cy="1988344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 bwMode="auto">
          <a:xfrm>
            <a:off x="2342332" y="1555751"/>
            <a:ext cx="1057274" cy="117475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128468" y="2939521"/>
            <a:ext cx="1485000" cy="1988344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 bwMode="auto">
          <a:xfrm>
            <a:off x="4002883" y="1555751"/>
            <a:ext cx="1057274" cy="117475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3789020" y="2939521"/>
            <a:ext cx="1485000" cy="1988344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 bwMode="auto">
          <a:xfrm>
            <a:off x="5663435" y="1555751"/>
            <a:ext cx="1057274" cy="117475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5449571" y="2939521"/>
            <a:ext cx="1485000" cy="1988344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7323986" y="1555751"/>
            <a:ext cx="1057274" cy="117475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7110122" y="2939521"/>
            <a:ext cx="1485000" cy="1988344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76200" y="57150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9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28/10/2022</a:t>
            </a: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Exemple de pied de page (A modifier dans l'onglet "Insertion"/"En-tête/Pied"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76200" y="-2308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548878" y="1319575"/>
            <a:ext cx="1620000" cy="1376165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76200" y="571500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505166" y="2939521"/>
            <a:ext cx="1485000" cy="198834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138024" y="2939521"/>
            <a:ext cx="1485000" cy="198834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3781766" y="2939521"/>
            <a:ext cx="1485000" cy="198834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5371080" y="2939521"/>
            <a:ext cx="1485000" cy="198834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7040141" y="2939521"/>
            <a:ext cx="1485000" cy="1988344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 bwMode="auto">
          <a:xfrm>
            <a:off x="2181736" y="1319575"/>
            <a:ext cx="1620000" cy="1376165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 bwMode="auto">
          <a:xfrm>
            <a:off x="3825479" y="1319575"/>
            <a:ext cx="1620000" cy="1376165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 bwMode="auto">
          <a:xfrm>
            <a:off x="5414792" y="1319575"/>
            <a:ext cx="1620000" cy="1376165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7040142" y="1319575"/>
            <a:ext cx="1239299" cy="13770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69" b="-33262"/>
          <a:stretch/>
        </p:blipFill>
        <p:spPr bwMode="auto">
          <a:xfrm>
            <a:off x="7219950" y="0"/>
            <a:ext cx="1924050" cy="12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467916" y="2874698"/>
            <a:ext cx="1819275" cy="58605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6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8879" y="607219"/>
            <a:ext cx="1352700" cy="15030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67917" y="3806975"/>
            <a:ext cx="4923234" cy="400050"/>
          </a:xfrm>
        </p:spPr>
        <p:txBody>
          <a:bodyPr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050" b="1"/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 bwMode="auto">
          <a:xfrm>
            <a:off x="7054722" y="-1"/>
            <a:ext cx="2089278" cy="203969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43650" y="3757083"/>
            <a:ext cx="2409825" cy="160866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76250" y="4910667"/>
            <a:ext cx="4933950" cy="465667"/>
          </a:xfrm>
        </p:spPr>
        <p:txBody>
          <a:bodyPr>
            <a:normAutofit/>
          </a:bodyPr>
          <a:lstStyle>
            <a:lvl1pPr>
              <a:defRPr sz="9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5252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467916" y="2874698"/>
            <a:ext cx="1819275" cy="58605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5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8879" y="607219"/>
            <a:ext cx="1352700" cy="1503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 bwMode="auto">
          <a:xfrm>
            <a:off x="7027200" y="0"/>
            <a:ext cx="2116801" cy="2062788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67917" y="3806975"/>
            <a:ext cx="4923234" cy="400050"/>
          </a:xfrm>
        </p:spPr>
        <p:txBody>
          <a:bodyPr>
            <a:normAutofit/>
          </a:bodyPr>
          <a:lstStyle>
            <a:lvl1pPr marL="0" marR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05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43650" y="3757083"/>
            <a:ext cx="2409825" cy="160866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 sz="10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76250" y="4910667"/>
            <a:ext cx="4933950" cy="465667"/>
          </a:xfrm>
        </p:spPr>
        <p:txBody>
          <a:bodyPr>
            <a:normAutofit/>
          </a:bodyPr>
          <a:lstStyle>
            <a:lvl1pPr>
              <a:defRPr sz="9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3550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76200" y="-2308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  <a:endParaRPr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7916" y="4254688"/>
            <a:ext cx="3488531" cy="1259038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ZoneTexte 13"/>
          <p:cNvSpPr txBox="1"/>
          <p:nvPr userDrawn="1"/>
        </p:nvSpPr>
        <p:spPr bwMode="auto">
          <a:xfrm>
            <a:off x="-76200" y="5715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>
                <a:solidFill>
                  <a:schemeClr val="bg1">
                    <a:lumMod val="50000"/>
                  </a:schemeClr>
                </a:solidFill>
              </a:rPr>
              <a:t> niveau</a:t>
            </a:r>
            <a:endParaRPr/>
          </a:p>
          <a:p>
            <a:pPr>
              <a:defRPr/>
            </a:pPr>
            <a:endParaRPr lang="fr-FR" sz="9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548878" y="605055"/>
            <a:ext cx="1354649" cy="1505165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 bwMode="auto">
          <a:xfrm>
            <a:off x="7027200" y="0"/>
            <a:ext cx="2116801" cy="2062788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076950" y="4910667"/>
            <a:ext cx="2667000" cy="465667"/>
          </a:xfrm>
        </p:spPr>
        <p:txBody>
          <a:bodyPr>
            <a:normAutofit/>
          </a:bodyPr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99480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FDED97-ACB1-4801-8026-53B110F2A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2248C5-1C20-4D86-9133-1C1E1EE62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150DCD-9F46-421F-B9C0-3F61CEDE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D2BBA2-A4AD-4571-8E08-708066AA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5312C1-6BE6-43B2-97F6-76FD2033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65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79B3C-788D-4F95-9D03-E3F4924FAA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590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8A9B51-38CC-4CBA-B27E-2DD96C2D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A41A12-9EB7-47D9-A0FB-0DB2AB93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C9CBE5-75B8-4F12-B87C-35F28373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1BBB22-1DD5-4389-B194-F8B30848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A470F1-115B-4ADD-B1B1-E94253E6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089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FAB319-2661-4AEB-B975-37F6E6C6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BD375E-E0F0-448E-939C-C167B77D1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EF0F5C-5633-49FA-8936-F68E7C492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30FA08-0C01-432B-9521-B5FB596C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8FD4E3-53ED-4389-BD10-1C1A4AD4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3318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69CAC9-0446-4763-8102-E857882E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FA789B-FCA0-4C96-8E7C-0793B9B24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F8336B-18AE-41B0-AE97-D7D38BDE8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ED07181-6174-4BBE-A295-B79E184C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C29E3E0-FF28-4D58-B23E-0CD38BE0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F28552C-41E4-4495-BC27-214BFF36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879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29C229-09E8-4F8D-85D2-69C83945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64FD338-93AE-454E-B15E-78CAE6F4C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4CD3B60-CF4F-4CCE-9244-236CB2FA9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F5CD004-E854-4747-9EC8-DAA2A0A80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E51B0C6-E3CD-4B5F-B991-86D0FEDF1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FC5F267-C907-415D-B9DF-B2F8393D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102D8F7-5249-4F2E-8C00-61C1A71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F52D3AE-DD1A-42AB-8744-A95E03CA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878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61411D-39D2-4988-9ECD-B0152333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81FBCEA-664A-44FF-AD09-D6BE8670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BFBC5F6-C6D1-4DEA-95ED-62227792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FB9F234-9A76-4729-AFAE-ABB422DB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4401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CE6548E-D728-44B5-B39C-EBA41EA5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04C045D-E898-4A4A-8644-6AA0459E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4855434-E4B1-4E44-9950-BE751355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91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80DA25-4A78-4050-85F5-22D2CD18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72CC25-475B-4E10-A7F1-F002866DE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CD4E05-CBC6-4840-A991-286D62174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B52AA9-FDE5-4F2C-A4C5-80F402CD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ADA095-BE28-4398-B813-938C8084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0A2AB4-FEA7-47E6-900A-EF08C2AD1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6546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883E1-B6A6-44BF-AF02-F2024393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277BC08-2FCA-4F4C-901D-0F468A008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0BB1BBE-6200-46B7-9CC1-336AF3C74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2901AB-B05E-40D6-8E5E-6D5D2A9A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F5A7830-58F6-4C15-9380-E7F9150E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AAC8FA-48F1-4493-B5B2-D3AC70AB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0466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6C1DC9-1473-4466-986F-66CE278B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0044809-E4A2-4D6F-96D2-2EC62B223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783CEF-A228-49B1-A440-E5A5581A3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66AD43-DB56-4621-98A7-3DBFFCFE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2251CB-148F-44A5-AA35-30FCEA8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024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15BBAD9-C339-4A27-9DF7-9162A790D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4D1E4EF-D3AA-41BF-BC94-FB816EE91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4E98C1-7A60-458E-88F5-FF80C597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3DF4FF-16C2-458B-98D3-C52AD3D2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5D0A4A-8EEF-4284-8383-D7937010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85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053E-7561-44F7-BE46-95F64BC003C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663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DE6B74-DD33-45BE-945C-BA258AB8C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C98F89F-DE8F-407E-A979-A440ED06A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F352C3-A1BD-4B91-B8B5-407547A1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AAAA79-A49D-4F64-93BA-B1BE2285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51811A-1232-4966-B7D9-5A94ED52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8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C1ED3C-56DB-4B0A-862D-E1A3937A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C58066-6090-4D25-A6BD-CB863DD2B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658576-8D74-40F8-BE61-EA662EF1A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B9A07D-FFF7-4ADD-9C56-F69E9F94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473837-8A07-4143-963F-6C92E182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93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E3AC8-9E31-47A1-9B8B-AFCE5C6B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0CA9D8-52A5-4927-94B3-E967CFC0F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C15D8A-75E6-4999-A64F-4E5B5B9D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098340-249E-4854-ADB0-B1727E03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4381510-FED2-41DB-8054-C3549FE8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264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86EB53-E9C3-446E-AEA9-492C9102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8150F8-26A2-45D8-9137-25CB07D3E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B4D134-65CA-48DD-B322-C391D5911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CA4FAE-301E-4278-8CBF-9D5445F4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7C9BC93-2C5B-4799-BC1C-4B17D7F1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483159-A977-4AFE-9F67-5AB1F70A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439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4CE76-7F61-485D-9A6B-72EFE8EB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987DFD-750D-49ED-9011-9DC4842A0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ED4158E-0087-4AED-ACE4-FDDFBE603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14EBF5-5DF8-47ED-9AD0-990A0FA82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D62787F-56CE-4DDC-BE55-948D2737A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3393888-1904-4B4E-B4DE-CB4098988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1268B1E-64C5-4E4A-96DE-21422CC4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055A7C-8FC0-44DD-93E8-FB63B551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4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CB0C6F-9B4E-4086-8132-1B339888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4F3B134-BD8D-4E29-9E51-92DC9B74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F66FB2-B697-4215-B946-91C040F9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E637FE7-5949-4551-BE8D-DFE111E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824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BD0C445-EDF3-419D-B048-1A834FFA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DB78CE4-D194-4D4E-BE79-27B799E3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C23B53-ACE5-4164-B345-B17AF6564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1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891D1B-A42E-4805-8CD8-091A2595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552C10-6D31-4C8E-B219-C90F62CD7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F5941C-9A47-4E61-8920-20F8FA2AB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A770066-A230-4435-8769-22ED078B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CE85F6-986C-4CDF-BCB8-C924990D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4F425F-0D80-4CC7-8EA4-32CDC416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92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DFE069-4C42-4D4B-BD80-6C152905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B0B9519-A8B9-44CD-9C47-12A5E00F9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BC8E06-CBAA-4ED8-B28B-A94358BF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DCD8DDD-EC75-4B96-A171-846F322E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03C4C6-D48C-47FD-A5D8-308DE844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723B8A-ABA8-4763-A56D-67960147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32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24B37-E70D-4460-A09F-ACD224E2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658F43-B65B-4C34-8E29-E8AB8325E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CF6600-395B-4F84-9793-F41B75F2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E6C495-34AB-48BF-BD6A-CBF7B84F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A4CC2E-E252-46D2-B135-E5481642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16A4A-2B89-4782-AFBF-B4FE15CD19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6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59463E1-0875-4A28-95F2-6EF478D42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26B4BFA-EFB2-4406-B948-946C2DD6D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C55CB7-AF8B-4A25-B68F-D40BCCE82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960B23-03AF-479B-A8A7-9F7F8A82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2FA10F-2622-4E3B-B396-66828743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513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eas of Growth">
  <p:cSld name="Areas of Growth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7"/>
          <p:cNvSpPr txBox="1">
            <a:spLocks noGrp="1"/>
          </p:cNvSpPr>
          <p:nvPr>
            <p:ph type="title"/>
          </p:nvPr>
        </p:nvSpPr>
        <p:spPr>
          <a:xfrm>
            <a:off x="628650" y="411805"/>
            <a:ext cx="7886700" cy="473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Quattrocento Sans"/>
              <a:buNone/>
              <a:defRPr sz="2400" b="0" i="0" u="none" strike="noStrike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31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BD87-DDAE-1F44-A0C8-B9E23FEED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0FBDF-5CF5-46B5-8AF5-291124310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89B6F-94D1-D5A9-BADD-3DA48BF3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38B85-489F-1705-7923-174B9CAE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2875-B145-C220-BD5A-4013021A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799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EBBE-DE0A-DAC9-CC78-6DF5A008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9275-43A7-BF46-3CA4-C9BB83DC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DED2A-F174-8162-7A40-800CC874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C171-1B86-45FA-F661-6CA8299D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AFC99-CD48-8F08-0CB8-BDC4D8F4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9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87A0-664D-11D8-7075-DEA4E03F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C451F-A76D-9281-6863-700F2C21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336F-FF68-8426-6C23-34C1C077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41838-9ACB-BF3C-EAE7-4DD146D7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8CD91-9F50-8498-9A81-D16B92AF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58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7B99-E790-475D-1EB5-09820E53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9AE1E-C94B-C57F-B8C8-1C1671E44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99E42-C457-7D7B-00BD-DFA34C5E2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6B221-EBA7-58BB-B9B7-EE6FC0AC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642B7-D0A4-FD98-4455-3871CAB0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5695-7945-206A-4606-68BA9539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95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753CC-08D7-5327-949D-25B09FA3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818D8-C362-FD47-08BC-E602B9EC1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2218E-F12E-8FD2-41FA-3FEECC6F9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B2A44-E938-DFA4-C933-1C8914C99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497F3-111A-9F84-5AE8-EB386C4CEA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C7BD2-1BC3-112D-D241-723604F5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FCE15-92FB-10F3-C1D6-18E0E63C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1939F-F229-F48F-71C9-6A7811BA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3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2451-719F-E718-8D27-70649047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D1D57-0919-DBBF-E50E-2D43C427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5E473-25E1-9F4E-D857-0C8D0631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33475-02F3-61A5-7667-4FF1EC1B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376B0-1042-1E56-0BD2-70FF0E2F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A1960-D828-80BD-12EC-9E68F553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3678E-3FAB-2185-43FC-48C73B52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121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D147-FED4-2947-F9FE-F22ADF9F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C758-0024-F5B9-EB5C-EF9F8ADB2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2125-94E6-03CA-9343-923E773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7A727-A31A-2E75-4D01-7EFCC9F1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8CD3A-1B46-5752-AF6E-D06D097D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A7B22-5787-F4E4-1D8C-04356A45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8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054E-C402-4EF9-A70B-067B1E5B6B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9395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5397F-2518-9CC2-C18F-4513BBB7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1C4F6-992B-DE2C-CF7D-C6BC50144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6F326-B52E-89AD-1E97-CD74FA415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5563-6E38-CBB1-749D-3127DC01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D57AB-1170-9E0C-FF71-276189A3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8F42-DA98-D1B0-01C3-D12526A7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141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422B-183F-67F1-6292-73A7FF74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15ED5-0F39-80BA-4B78-8936B527F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87A8-748E-E776-6FDA-230499F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41C0-5544-E8AE-B456-7602A11FA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389F9-E9FE-08C6-6C3D-147A3D7E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998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CCEB7-CC69-FD70-5A55-37D87D4F6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54EEA-E37E-5018-F1B0-4C3E7BE56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070F4-F38C-3687-36C6-D4271D6F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1E19-CCBE-0F9D-7CDF-26F6458C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71968-AC5F-437C-8E8A-A6466AE9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643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04194"/>
            <a:ext cx="8382000" cy="486833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591030"/>
            <a:ext cx="7315200" cy="3637139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0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1537353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42887" indent="0" algn="ctr">
              <a:buNone/>
              <a:defRPr/>
            </a:lvl2pPr>
            <a:lvl3pPr marL="685773" indent="0" algn="ctr">
              <a:buNone/>
              <a:defRPr/>
            </a:lvl3pPr>
            <a:lvl4pPr marL="1028659" indent="0" algn="ctr">
              <a:buNone/>
              <a:defRPr/>
            </a:lvl4pPr>
            <a:lvl5pPr marL="1371545" indent="0" algn="ctr">
              <a:buNone/>
              <a:defRPr/>
            </a:lvl5pPr>
            <a:lvl6pPr marL="1714432" indent="0" algn="ctr">
              <a:buNone/>
              <a:defRPr/>
            </a:lvl6pPr>
            <a:lvl7pPr marL="2057318" indent="0" algn="ctr">
              <a:buNone/>
              <a:defRPr/>
            </a:lvl7pPr>
            <a:lvl8pPr marL="2400204" indent="0" algn="ctr">
              <a:buNone/>
              <a:defRPr/>
            </a:lvl8pPr>
            <a:lvl9pPr marL="2743091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63406-967C-4181-AE06-ECD2A70C5F3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7862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E1215-0DCD-452E-9B03-259D6664A8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4633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7" indent="0">
              <a:buNone/>
              <a:defRPr sz="1350"/>
            </a:lvl2pPr>
            <a:lvl3pPr marL="685773" indent="0">
              <a:buNone/>
              <a:defRPr sz="1200"/>
            </a:lvl3pPr>
            <a:lvl4pPr marL="1028659" indent="0">
              <a:buNone/>
              <a:defRPr sz="1050"/>
            </a:lvl4pPr>
            <a:lvl5pPr marL="1371545" indent="0">
              <a:buNone/>
              <a:defRPr sz="1050"/>
            </a:lvl5pPr>
            <a:lvl6pPr marL="1714432" indent="0">
              <a:buNone/>
              <a:defRPr sz="1050"/>
            </a:lvl6pPr>
            <a:lvl7pPr marL="2057318" indent="0">
              <a:buNone/>
              <a:defRPr sz="1050"/>
            </a:lvl7pPr>
            <a:lvl8pPr marL="2400204" indent="0">
              <a:buNone/>
              <a:defRPr sz="1050"/>
            </a:lvl8pPr>
            <a:lvl9pPr marL="2743091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5D6FF-9F2D-4CFE-A0BF-2E81F922AE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16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6088" y="1177396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7088" y="1177396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1564-692C-4B13-A4ED-879C075953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6150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279262"/>
            <a:ext cx="4041775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FF4ED-1C60-46E6-A02F-840EA00752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1135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79B3C-788D-4F95-9D03-E3F4924FAA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84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image" Target="../media/image10.emf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image" Target="../media/image3.jpe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 userDrawn="1"/>
        </p:nvSpPr>
        <p:spPr bwMode="auto">
          <a:xfrm>
            <a:off x="1691680" y="5481339"/>
            <a:ext cx="6017994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903" algn="l"/>
              </a:tabLst>
              <a:defRPr/>
            </a:pPr>
            <a:r>
              <a:rPr lang="en-GB" sz="1167" b="0" u="none" dirty="0">
                <a:latin typeface="Mistral" pitchFamily="66" charset="0"/>
                <a:cs typeface="+mn-cs"/>
              </a:rPr>
              <a:t>Dieter Ackermann  			</a:t>
            </a:r>
            <a:r>
              <a:rPr lang="en-GB" sz="1167" b="0" u="none" baseline="0" dirty="0">
                <a:latin typeface="Mistral" pitchFamily="66" charset="0"/>
                <a:cs typeface="+mn-cs"/>
              </a:rPr>
              <a:t>          		Paris</a:t>
            </a:r>
            <a:r>
              <a:rPr lang="en-GB" sz="1167" b="0" u="none" dirty="0">
                <a:latin typeface="Mistral" pitchFamily="66" charset="0"/>
                <a:cs typeface="+mn-cs"/>
              </a:rPr>
              <a:t>, November 29</a:t>
            </a:r>
            <a:r>
              <a:rPr lang="en-GB" sz="1167" b="0" u="none" baseline="30000" dirty="0">
                <a:latin typeface="Mistral" pitchFamily="66" charset="0"/>
                <a:cs typeface="+mn-cs"/>
              </a:rPr>
              <a:t>th</a:t>
            </a:r>
            <a:r>
              <a:rPr lang="en-GB" sz="1167" b="0" u="none" dirty="0">
                <a:latin typeface="Mistral" pitchFamily="66" charset="0"/>
                <a:cs typeface="+mn-cs"/>
              </a:rPr>
              <a:t> 2024</a:t>
            </a: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177396"/>
            <a:ext cx="82296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27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0" y="0"/>
            <a:ext cx="9155113" cy="69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357688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19A1613-A85B-4972-ACA1-E86633E67B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0" y="5460000"/>
            <a:ext cx="7560000" cy="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748464" y="5461000"/>
            <a:ext cx="3955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Text Box 49"/>
          <p:cNvSpPr txBox="1">
            <a:spLocks noChangeArrowheads="1"/>
          </p:cNvSpPr>
          <p:nvPr/>
        </p:nvSpPr>
        <p:spPr bwMode="auto">
          <a:xfrm>
            <a:off x="4695535" y="3234532"/>
            <a:ext cx="184731" cy="3693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en-US" i="1" u="none">
              <a:latin typeface="Arial" pitchFamily="34" charset="0"/>
              <a:cs typeface="+mn-cs"/>
            </a:endParaRPr>
          </a:p>
        </p:txBody>
      </p:sp>
      <p:sp>
        <p:nvSpPr>
          <p:cNvPr id="1035" name="Line 70"/>
          <p:cNvSpPr>
            <a:spLocks noChangeShapeType="1"/>
          </p:cNvSpPr>
          <p:nvPr/>
        </p:nvSpPr>
        <p:spPr bwMode="auto">
          <a:xfrm>
            <a:off x="0" y="75670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4" descr="http://pro.ganil-spiral2.eu/logo.png">
            <a:extLst>
              <a:ext uri="{FF2B5EF4-FFF2-40B4-BE49-F238E27FC236}">
                <a16:creationId xmlns:a16="http://schemas.microsoft.com/office/drawing/2014/main" id="{4DC7DDC8-CB54-4444-AAB4-F767211D11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5339233"/>
            <a:ext cx="1152128" cy="2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4" descr="Commissariat à l&amp;#39;énergie atomique et aux énergies alternatives">
            <a:extLst>
              <a:ext uri="{FF2B5EF4-FFF2-40B4-BE49-F238E27FC236}">
                <a16:creationId xmlns:a16="http://schemas.microsoft.com/office/drawing/2014/main" id="{8ADE5804-7531-0743-A887-8C99D584C5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641" y="-3376"/>
            <a:ext cx="832359" cy="680510"/>
          </a:xfrm>
          <a:prstGeom prst="rect">
            <a:avLst/>
          </a:prstGeom>
          <a:noFill/>
        </p:spPr>
      </p:pic>
      <p:pic>
        <p:nvPicPr>
          <p:cNvPr id="19" name="Picture 71" descr="nucleardecay">
            <a:extLst>
              <a:ext uri="{FF2B5EF4-FFF2-40B4-BE49-F238E27FC236}">
                <a16:creationId xmlns:a16="http://schemas.microsoft.com/office/drawing/2014/main" id="{D7451CCB-420E-BB44-A9F3-E5F4B970EE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-22820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8D0ECF-EF20-B54D-864C-D228D9D8D79A}"/>
              </a:ext>
            </a:extLst>
          </p:cNvPr>
          <p:cNvSpPr/>
          <p:nvPr userDrawn="1"/>
        </p:nvSpPr>
        <p:spPr>
          <a:xfrm>
            <a:off x="3645068" y="5431952"/>
            <a:ext cx="1853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00" u="none" dirty="0">
                <a:solidFill>
                  <a:srgbClr val="2980B9"/>
                </a:solidFill>
                <a:latin typeface="Roboto"/>
              </a:rPr>
              <a:t>COPIGAL mini workshop </a:t>
            </a:r>
          </a:p>
          <a:p>
            <a:r>
              <a:rPr lang="fr-FR" sz="500" b="0" u="none" dirty="0">
                <a:solidFill>
                  <a:srgbClr val="2980B9"/>
                </a:solidFill>
                <a:latin typeface="Roboto"/>
              </a:rPr>
              <a:t>Scientific Center of Polish </a:t>
            </a:r>
            <a:r>
              <a:rPr lang="fr-FR" sz="500" b="0" u="none" dirty="0" err="1">
                <a:solidFill>
                  <a:srgbClr val="2980B9"/>
                </a:solidFill>
                <a:latin typeface="Roboto"/>
              </a:rPr>
              <a:t>Academy</a:t>
            </a:r>
            <a:r>
              <a:rPr lang="fr-FR" sz="500" b="0" u="none" dirty="0">
                <a:solidFill>
                  <a:srgbClr val="2980B9"/>
                </a:solidFill>
                <a:latin typeface="Roboto"/>
              </a:rPr>
              <a:t> of Sciences in Paris</a:t>
            </a:r>
          </a:p>
          <a:p>
            <a:r>
              <a:rPr lang="fr-FR" sz="600" b="0" u="none" dirty="0" err="1">
                <a:solidFill>
                  <a:srgbClr val="2980B9"/>
                </a:solidFill>
                <a:latin typeface="Roboto"/>
              </a:rPr>
              <a:t>November</a:t>
            </a:r>
            <a:r>
              <a:rPr lang="fr-FR" sz="600" b="0" u="none" dirty="0">
                <a:solidFill>
                  <a:srgbClr val="2980B9"/>
                </a:solidFill>
                <a:latin typeface="Roboto"/>
              </a:rPr>
              <a:t> 28</a:t>
            </a:r>
            <a:r>
              <a:rPr lang="fr-FR" sz="600" b="0" u="none" baseline="30000" dirty="0">
                <a:solidFill>
                  <a:srgbClr val="2980B9"/>
                </a:solidFill>
                <a:latin typeface="Roboto"/>
              </a:rPr>
              <a:t>th</a:t>
            </a:r>
            <a:r>
              <a:rPr lang="fr-FR" sz="600" b="0" u="none" dirty="0">
                <a:solidFill>
                  <a:srgbClr val="2980B9"/>
                </a:solidFill>
                <a:latin typeface="Roboto"/>
              </a:rPr>
              <a:t> – 29</a:t>
            </a:r>
            <a:r>
              <a:rPr lang="fr-FR" sz="600" b="0" u="none" baseline="30000" dirty="0">
                <a:solidFill>
                  <a:srgbClr val="2980B9"/>
                </a:solidFill>
                <a:latin typeface="Roboto"/>
              </a:rPr>
              <a:t>th</a:t>
            </a:r>
            <a:r>
              <a:rPr lang="fr-FR" sz="600" b="0" u="none" dirty="0">
                <a:solidFill>
                  <a:srgbClr val="2980B9"/>
                </a:solidFill>
                <a:latin typeface="Roboto"/>
              </a:rPr>
              <a:t> 2020</a:t>
            </a:r>
            <a:endParaRPr lang="en-GB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736" r:id="rId3"/>
    <p:sldLayoutId id="2147483694" r:id="rId4"/>
    <p:sldLayoutId id="2147483695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26" r:id="rId13"/>
    <p:sldLayoutId id="2147483735" r:id="rId14"/>
    <p:sldLayoutId id="2147483729" r:id="rId15"/>
    <p:sldLayoutId id="2147483731" r:id="rId16"/>
    <p:sldLayoutId id="2147483732" r:id="rId17"/>
    <p:sldLayoutId id="2147483733" r:id="rId18"/>
    <p:sldLayoutId id="2147483724" r:id="rId19"/>
    <p:sldLayoutId id="2147483739" r:id="rId20"/>
    <p:sldLayoutId id="2147483856" r:id="rId2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5pPr>
      <a:lvl6pPr marL="380985" algn="l" rtl="0" fontAlgn="base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6pPr>
      <a:lvl7pPr marL="761970" algn="l" rtl="0" fontAlgn="base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7pPr>
      <a:lvl8pPr marL="1142954" algn="l" rtl="0" fontAlgn="base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8pPr>
      <a:lvl9pPr marL="1523939" algn="l" rtl="0" fontAlgn="base">
        <a:spcBef>
          <a:spcPct val="0"/>
        </a:spcBef>
        <a:spcAft>
          <a:spcPct val="0"/>
        </a:spcAft>
        <a:defRPr sz="2333" b="1" i="1">
          <a:solidFill>
            <a:schemeClr val="tx1"/>
          </a:solidFill>
          <a:latin typeface="Calibri" pitchFamily="34" charset="0"/>
        </a:defRPr>
      </a:lvl9pPr>
    </p:titleStyle>
    <p:bodyStyle>
      <a:lvl1pPr marL="285739" indent="-285739" algn="l" rtl="0" eaLnBrk="0" fontAlgn="base" hangingPunct="0">
        <a:spcBef>
          <a:spcPct val="0"/>
        </a:spcBef>
        <a:spcAft>
          <a:spcPct val="0"/>
        </a:spcAft>
        <a:defRPr sz="5333" b="1">
          <a:solidFill>
            <a:srgbClr val="000000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67916" y="261696"/>
            <a:ext cx="8127206" cy="72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67916" y="1150938"/>
            <a:ext cx="8127206" cy="377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7219950" y="5286375"/>
            <a:ext cx="762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28/10/2022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552450" y="5286375"/>
            <a:ext cx="6629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i="1" dirty="0" err="1">
                <a:solidFill>
                  <a:srgbClr val="FF0000"/>
                </a:solidFill>
              </a:rPr>
              <a:t>NEU</a:t>
            </a:r>
            <a:r>
              <a:rPr lang="fr-FR" dirty="0" err="1"/>
              <a:t>tron</a:t>
            </a:r>
            <a:r>
              <a:rPr lang="fr-FR" dirty="0"/>
              <a:t>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TRA</a:t>
            </a:r>
            <a:r>
              <a:rPr lang="fr-FR" dirty="0" err="1"/>
              <a:t>nsfer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for </a:t>
            </a:r>
            <a:r>
              <a:rPr lang="fr-FR" i="1" dirty="0" err="1">
                <a:solidFill>
                  <a:srgbClr val="FF0000"/>
                </a:solidFill>
              </a:rPr>
              <a:t>N</a:t>
            </a:r>
            <a:r>
              <a:rPr lang="fr-FR" dirty="0" err="1"/>
              <a:t>uclear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S</a:t>
            </a:r>
            <a:r>
              <a:rPr lang="fr-FR" dirty="0" err="1"/>
              <a:t>ynthesis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249500" y="5286375"/>
            <a:ext cx="52030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‹#›</a:t>
            </a:fld>
            <a:endParaRPr lang="fr-FR"/>
          </a:p>
        </p:txBody>
      </p:sp>
      <p:pic>
        <p:nvPicPr>
          <p:cNvPr id="7" name="Logo CEA"/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3423" y="5286375"/>
            <a:ext cx="274493" cy="3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</p:sldLayoutIdLst>
  <p:hf hdr="0"/>
  <p:txStyles>
    <p:titleStyle>
      <a:lvl1pPr algn="l" defTabSz="685800" eaLnBrk="1" hangingPunct="1">
        <a:lnSpc>
          <a:spcPct val="90000"/>
        </a:lnSpc>
        <a:spcBef>
          <a:spcPts val="0"/>
        </a:spcBef>
        <a:buNone/>
        <a:defRPr sz="2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eaLnBrk="1" hangingPunct="1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/>
        <a:buNone/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eaLnBrk="1" hangingPunct="1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/>
        <a:buChar char="■"/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 eaLnBrk="1" hangingPunct="1">
        <a:lnSpc>
          <a:spcPct val="100000"/>
        </a:lnSpc>
        <a:spcBef>
          <a:spcPts val="375"/>
        </a:spcBef>
        <a:buSzPct val="90000"/>
        <a:buFont typeface="Arial"/>
        <a:buChar char="■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 eaLnBrk="1" hangingPunct="1">
        <a:lnSpc>
          <a:spcPct val="100000"/>
        </a:lnSpc>
        <a:spcBef>
          <a:spcPts val="375"/>
        </a:spcBef>
        <a:buSzPct val="90000"/>
        <a:buFont typeface="Arial"/>
        <a:buChar char="■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 eaLnBrk="1" hangingPunct="1">
        <a:lnSpc>
          <a:spcPct val="100000"/>
        </a:lnSpc>
        <a:spcBef>
          <a:spcPts val="375"/>
        </a:spcBef>
        <a:buSzPct val="90000"/>
        <a:buFont typeface="Arial"/>
        <a:buChar char="■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4988440-79B2-44FF-8AEB-2EA76E65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5DF4F1-DF6E-48C8-BF82-D868BF504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CCF658-1EBC-47F7-8E3A-10D1B9D63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8D702-AAE2-4B89-8537-B033AB734C24}" type="datetimeFigureOut">
              <a:rPr lang="pl-PL" smtClean="0"/>
              <a:t>26.11.2024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17D770-5108-4F42-A701-EE534B4E6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0C4C5E-6963-46D7-BEFE-529680819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CAD7-C401-404E-9D5A-A776BC5CCB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7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33D8231-64DF-45D7-A208-651862FA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3C56F7-3329-4ABB-8D2E-831FC0D6E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BFB682-FC3E-4414-9D95-4A73FE726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9374-482E-4C99-89E4-97E21C0F9136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884AA3-F614-41AF-8DBA-B9DCD110C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F970EB-1021-4A75-A1CA-FF53517E5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6F291-B615-4AF3-A076-65AA6C04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C4D0CA-E211-D7CA-2A31-1E5FD37D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69546-29E9-978A-64EB-C1A9BD03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65BAB-38D6-74B8-7D70-16A52383D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5DF0AA-BE2B-B642-8B77-77924557165D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D5A1-0374-F916-8428-A51EA9637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D1B49-98A3-E0D1-C698-FB971FB20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E7DF7E-40BE-8F47-B44B-883B19966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 userDrawn="1"/>
        </p:nvSpPr>
        <p:spPr bwMode="auto">
          <a:xfrm>
            <a:off x="1691681" y="5481339"/>
            <a:ext cx="5513048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6857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713" algn="l"/>
              </a:tabLst>
              <a:defRPr/>
            </a:pPr>
            <a:r>
              <a:rPr lang="en-US" sz="1050" b="0" u="none" noProof="0" dirty="0">
                <a:latin typeface="Mistral" pitchFamily="66" charset="0"/>
                <a:cs typeface="+mn-cs"/>
              </a:rPr>
              <a:t>Dieter Ackermann  	</a:t>
            </a:r>
            <a:r>
              <a:rPr lang="en-US" sz="1050" b="1" u="none" noProof="0" dirty="0">
                <a:latin typeface="Mistral" pitchFamily="66" charset="0"/>
                <a:cs typeface="+mn-cs"/>
              </a:rPr>
              <a:t>	 </a:t>
            </a:r>
            <a:r>
              <a:rPr lang="en-US" sz="1080" b="0" i="1" u="none" noProof="0" dirty="0">
                <a:latin typeface="Mistral" pitchFamily="66" charset="0"/>
                <a:cs typeface="+mn-cs"/>
              </a:rPr>
              <a:t>		</a:t>
            </a:r>
            <a:r>
              <a:rPr lang="en-US" sz="1050" b="0" i="1" u="none" noProof="0" dirty="0">
                <a:latin typeface="Mistral" pitchFamily="66" charset="0"/>
                <a:cs typeface="+mn-cs"/>
              </a:rPr>
              <a:t>	     </a:t>
            </a:r>
            <a:r>
              <a:rPr lang="en-US" sz="1050" b="0" i="0" u="none" baseline="0" noProof="0" dirty="0">
                <a:latin typeface="Mistral" pitchFamily="66" charset="0"/>
                <a:cs typeface="+mn-cs"/>
              </a:rPr>
              <a:t>ANL/ATLAS Exp. #2059</a:t>
            </a:r>
            <a:endParaRPr lang="en-US" sz="1050" b="0" i="0" u="none" noProof="0" dirty="0">
              <a:latin typeface="Mistral" pitchFamily="66" charset="0"/>
              <a:cs typeface="+mn-cs"/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177396"/>
            <a:ext cx="82296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27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" y="0"/>
            <a:ext cx="9155113" cy="69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43000" y="3064659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 u="none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19A1613-A85B-4972-ACA1-E86633E67B2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0" y="5460000"/>
            <a:ext cx="7560000" cy="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748465" y="5461000"/>
            <a:ext cx="3955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0"/>
          </a:p>
        </p:txBody>
      </p:sp>
      <p:sp>
        <p:nvSpPr>
          <p:cNvPr id="1034" name="Text Box 49"/>
          <p:cNvSpPr txBox="1">
            <a:spLocks noChangeArrowheads="1"/>
          </p:cNvSpPr>
          <p:nvPr/>
        </p:nvSpPr>
        <p:spPr bwMode="auto">
          <a:xfrm>
            <a:off x="4695537" y="3234533"/>
            <a:ext cx="184731" cy="3416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en-US" sz="1620" i="1" u="none">
              <a:latin typeface="Arial" pitchFamily="34" charset="0"/>
              <a:cs typeface="+mn-cs"/>
            </a:endParaRPr>
          </a:p>
        </p:txBody>
      </p:sp>
      <p:sp>
        <p:nvSpPr>
          <p:cNvPr id="1035" name="Line 70"/>
          <p:cNvSpPr>
            <a:spLocks noChangeShapeType="1"/>
          </p:cNvSpPr>
          <p:nvPr/>
        </p:nvSpPr>
        <p:spPr bwMode="auto">
          <a:xfrm>
            <a:off x="0" y="75670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20"/>
          </a:p>
        </p:txBody>
      </p:sp>
      <p:pic>
        <p:nvPicPr>
          <p:cNvPr id="16" name="Picture 4" descr="http://pro.ganil-spiral2.eu/logo.png">
            <a:extLst>
              <a:ext uri="{FF2B5EF4-FFF2-40B4-BE49-F238E27FC236}">
                <a16:creationId xmlns:a16="http://schemas.microsoft.com/office/drawing/2014/main" id="{4DC7DDC8-CB54-4444-AAB4-F767211D11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339234"/>
            <a:ext cx="1152128" cy="254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4" descr="Commissariat à l&amp;#39;énergie atomique et aux énergies alternatives">
            <a:extLst>
              <a:ext uri="{FF2B5EF4-FFF2-40B4-BE49-F238E27FC236}">
                <a16:creationId xmlns:a16="http://schemas.microsoft.com/office/drawing/2014/main" id="{8ADE5804-7531-0743-A887-8C99D584C5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642" y="-3376"/>
            <a:ext cx="832359" cy="680510"/>
          </a:xfrm>
          <a:prstGeom prst="rect">
            <a:avLst/>
          </a:prstGeom>
          <a:noFill/>
        </p:spPr>
      </p:pic>
      <p:pic>
        <p:nvPicPr>
          <p:cNvPr id="19" name="Picture 71" descr="nucleardecay">
            <a:extLst>
              <a:ext uri="{FF2B5EF4-FFF2-40B4-BE49-F238E27FC236}">
                <a16:creationId xmlns:a16="http://schemas.microsoft.com/office/drawing/2014/main" id="{D7451CCB-420E-BB44-A9F3-E5F4B970EE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9" y="-22819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69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3" r:id="rId16"/>
    <p:sldLayoutId id="2147483838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53" r:id="rId26"/>
    <p:sldLayoutId id="2147483855" r:id="rId2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5pPr>
      <a:lvl6pPr marL="342887" algn="l" rtl="0" fontAlgn="base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6pPr>
      <a:lvl7pPr marL="685773" algn="l" rtl="0" fontAlgn="base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7pPr>
      <a:lvl8pPr marL="1028659" algn="l" rtl="0" fontAlgn="base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8pPr>
      <a:lvl9pPr marL="1371545" algn="l" rtl="0" fontAlgn="base">
        <a:spcBef>
          <a:spcPct val="0"/>
        </a:spcBef>
        <a:spcAft>
          <a:spcPct val="0"/>
        </a:spcAft>
        <a:defRPr sz="2100" b="1" i="1">
          <a:solidFill>
            <a:schemeClr val="tx1"/>
          </a:solidFill>
          <a:latin typeface="Calibri" pitchFamily="34" charset="0"/>
        </a:defRPr>
      </a:lvl9pPr>
    </p:titleStyle>
    <p:bodyStyle>
      <a:lvl1pPr marL="257165" indent="-257165" algn="l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000000"/>
          </a:solidFill>
          <a:latin typeface="+mn-lt"/>
          <a:ea typeface="+mn-ea"/>
          <a:cs typeface="+mn-cs"/>
        </a:defRPr>
      </a:lvl1pPr>
      <a:lvl2pPr marL="557190" indent="-214304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16" indent="-17144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02" indent="-1714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988" indent="-1714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874" indent="-171443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61" indent="-171443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47" indent="-171443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33" indent="-171443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410.png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10" Type="http://schemas.openxmlformats.org/officeDocument/2006/relationships/image" Target="../media/image80.jpeg"/><Relationship Id="rId4" Type="http://schemas.openxmlformats.org/officeDocument/2006/relationships/image" Target="../media/image74.tiff"/><Relationship Id="rId9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13" Type="http://schemas.openxmlformats.org/officeDocument/2006/relationships/image" Target="../media/image101.emf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gif"/><Relationship Id="rId11" Type="http://schemas.openxmlformats.org/officeDocument/2006/relationships/image" Target="../media/image99.gif"/><Relationship Id="rId5" Type="http://schemas.openxmlformats.org/officeDocument/2006/relationships/image" Target="../media/image93.gif"/><Relationship Id="rId10" Type="http://schemas.openxmlformats.org/officeDocument/2006/relationships/image" Target="../media/image98.gif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102.emf"/><Relationship Id="rId7" Type="http://schemas.openxmlformats.org/officeDocument/2006/relationships/image" Target="../media/image10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tiff"/><Relationship Id="rId7" Type="http://schemas.openxmlformats.org/officeDocument/2006/relationships/image" Target="../media/image111.emf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11" Type="http://schemas.openxmlformats.org/officeDocument/2006/relationships/image" Target="../media/image115.emf"/><Relationship Id="rId5" Type="http://schemas.openxmlformats.org/officeDocument/2006/relationships/image" Target="../media/image109.emf"/><Relationship Id="rId10" Type="http://schemas.openxmlformats.org/officeDocument/2006/relationships/image" Target="../media/image114.emf"/><Relationship Id="rId4" Type="http://schemas.openxmlformats.org/officeDocument/2006/relationships/image" Target="../media/image108.tiff"/><Relationship Id="rId9" Type="http://schemas.openxmlformats.org/officeDocument/2006/relationships/image" Target="../media/image1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0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gif"/><Relationship Id="rId14" Type="http://schemas.openxmlformats.org/officeDocument/2006/relationships/image" Target="../media/image4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55.bin"/><Relationship Id="rId21" Type="http://schemas.openxmlformats.org/officeDocument/2006/relationships/oleObject" Target="../embeddings/oleObject8.bin"/><Relationship Id="rId324" Type="http://schemas.openxmlformats.org/officeDocument/2006/relationships/oleObject" Target="../embeddings/oleObject1580.bin"/><Relationship Id="rId531" Type="http://schemas.openxmlformats.org/officeDocument/2006/relationships/oleObject" Target="../embeddings/oleObject262.bin"/><Relationship Id="rId629" Type="http://schemas.openxmlformats.org/officeDocument/2006/relationships/oleObject" Target="../embeddings/oleObject311.bin"/><Relationship Id="rId170" Type="http://schemas.openxmlformats.org/officeDocument/2006/relationships/oleObject" Target="../embeddings/oleObject8110.bin"/><Relationship Id="rId268" Type="http://schemas.openxmlformats.org/officeDocument/2006/relationships/oleObject" Target="../embeddings/oleObject1300.bin"/><Relationship Id="rId475" Type="http://schemas.openxmlformats.org/officeDocument/2006/relationships/oleObject" Target="../embeddings/oleObject234.bin"/><Relationship Id="rId32" Type="http://schemas.openxmlformats.org/officeDocument/2006/relationships/oleObject" Target="../embeddings/oleObject1310.bin"/><Relationship Id="rId128" Type="http://schemas.openxmlformats.org/officeDocument/2006/relationships/oleObject" Target="../embeddings/oleObject6000.bin"/><Relationship Id="rId335" Type="http://schemas.openxmlformats.org/officeDocument/2006/relationships/oleObject" Target="../embeddings/oleObject164.bin"/><Relationship Id="rId542" Type="http://schemas.openxmlformats.org/officeDocument/2006/relationships/oleObject" Target="../embeddings/oleObject2670.bin"/><Relationship Id="rId181" Type="http://schemas.openxmlformats.org/officeDocument/2006/relationships/oleObject" Target="../embeddings/oleObject87.bin"/><Relationship Id="rId402" Type="http://schemas.openxmlformats.org/officeDocument/2006/relationships/oleObject" Target="../embeddings/oleObject1970.bin"/><Relationship Id="rId279" Type="http://schemas.openxmlformats.org/officeDocument/2006/relationships/oleObject" Target="../embeddings/oleObject136.bin"/><Relationship Id="rId486" Type="http://schemas.openxmlformats.org/officeDocument/2006/relationships/oleObject" Target="../embeddings/oleObject2390.bin"/><Relationship Id="rId43" Type="http://schemas.openxmlformats.org/officeDocument/2006/relationships/oleObject" Target="../embeddings/oleObject19.bin"/><Relationship Id="rId139" Type="http://schemas.openxmlformats.org/officeDocument/2006/relationships/oleObject" Target="../embeddings/oleObject66.bin"/><Relationship Id="rId346" Type="http://schemas.openxmlformats.org/officeDocument/2006/relationships/oleObject" Target="../embeddings/oleObject1690.bin"/><Relationship Id="rId553" Type="http://schemas.openxmlformats.org/officeDocument/2006/relationships/oleObject" Target="../embeddings/oleObject273.bin"/><Relationship Id="rId192" Type="http://schemas.openxmlformats.org/officeDocument/2006/relationships/oleObject" Target="../embeddings/oleObject9200.bin"/><Relationship Id="rId206" Type="http://schemas.openxmlformats.org/officeDocument/2006/relationships/oleObject" Target="../embeddings/oleObject9900.bin"/><Relationship Id="rId413" Type="http://schemas.openxmlformats.org/officeDocument/2006/relationships/oleObject" Target="../embeddings/oleObject203.bin"/><Relationship Id="rId497" Type="http://schemas.openxmlformats.org/officeDocument/2006/relationships/oleObject" Target="../embeddings/oleObject245.bin"/><Relationship Id="rId620" Type="http://schemas.openxmlformats.org/officeDocument/2006/relationships/oleObject" Target="../embeddings/oleObject3060.bin"/><Relationship Id="rId357" Type="http://schemas.openxmlformats.org/officeDocument/2006/relationships/oleObject" Target="../embeddings/oleObject175.bin"/><Relationship Id="rId54" Type="http://schemas.openxmlformats.org/officeDocument/2006/relationships/oleObject" Target="../embeddings/oleObject2310.bin"/><Relationship Id="rId217" Type="http://schemas.openxmlformats.org/officeDocument/2006/relationships/oleObject" Target="../embeddings/oleObject105.bin"/><Relationship Id="rId564" Type="http://schemas.openxmlformats.org/officeDocument/2006/relationships/oleObject" Target="../embeddings/oleObject2780.bin"/><Relationship Id="rId424" Type="http://schemas.openxmlformats.org/officeDocument/2006/relationships/oleObject" Target="../embeddings/oleObject2080.bin"/><Relationship Id="rId631" Type="http://schemas.openxmlformats.org/officeDocument/2006/relationships/oleObject" Target="../embeddings/oleObject312.bin"/><Relationship Id="rId270" Type="http://schemas.openxmlformats.org/officeDocument/2006/relationships/oleObject" Target="../embeddings/oleObject1311.bin"/><Relationship Id="rId65" Type="http://schemas.openxmlformats.org/officeDocument/2006/relationships/oleObject" Target="../embeddings/oleObject29.bin"/><Relationship Id="rId130" Type="http://schemas.openxmlformats.org/officeDocument/2006/relationships/oleObject" Target="../embeddings/oleObject6110.bin"/><Relationship Id="rId368" Type="http://schemas.openxmlformats.org/officeDocument/2006/relationships/oleObject" Target="../embeddings/oleObject1800.bin"/><Relationship Id="rId575" Type="http://schemas.openxmlformats.org/officeDocument/2006/relationships/oleObject" Target="../embeddings/oleObject284.bin"/><Relationship Id="rId228" Type="http://schemas.openxmlformats.org/officeDocument/2006/relationships/oleObject" Target="../embeddings/oleObject1100.bin"/><Relationship Id="rId435" Type="http://schemas.openxmlformats.org/officeDocument/2006/relationships/oleObject" Target="../embeddings/oleObject214.bin"/><Relationship Id="rId642" Type="http://schemas.openxmlformats.org/officeDocument/2006/relationships/oleObject" Target="../embeddings/oleObject3170.bin"/><Relationship Id="rId281" Type="http://schemas.openxmlformats.org/officeDocument/2006/relationships/oleObject" Target="../embeddings/oleObject137.bin"/><Relationship Id="rId502" Type="http://schemas.openxmlformats.org/officeDocument/2006/relationships/oleObject" Target="../embeddings/oleObject2470.bin"/><Relationship Id="rId76" Type="http://schemas.openxmlformats.org/officeDocument/2006/relationships/oleObject" Target="../embeddings/oleObject3400.bin"/><Relationship Id="rId141" Type="http://schemas.openxmlformats.org/officeDocument/2006/relationships/oleObject" Target="../embeddings/oleObject67.bin"/><Relationship Id="rId379" Type="http://schemas.openxmlformats.org/officeDocument/2006/relationships/oleObject" Target="../embeddings/oleObject186.bin"/><Relationship Id="rId586" Type="http://schemas.openxmlformats.org/officeDocument/2006/relationships/oleObject" Target="../embeddings/oleObject2890.bin"/><Relationship Id="rId7" Type="http://schemas.openxmlformats.org/officeDocument/2006/relationships/oleObject" Target="../embeddings/oleObject2.bin"/><Relationship Id="rId239" Type="http://schemas.openxmlformats.org/officeDocument/2006/relationships/oleObject" Target="../embeddings/oleObject116.bin"/><Relationship Id="rId446" Type="http://schemas.openxmlformats.org/officeDocument/2006/relationships/oleObject" Target="../embeddings/oleObject2190.bin"/><Relationship Id="rId292" Type="http://schemas.openxmlformats.org/officeDocument/2006/relationships/oleObject" Target="../embeddings/oleObject1420.bin"/><Relationship Id="rId306" Type="http://schemas.openxmlformats.org/officeDocument/2006/relationships/oleObject" Target="../embeddings/oleObject1490.bin"/><Relationship Id="rId87" Type="http://schemas.openxmlformats.org/officeDocument/2006/relationships/oleObject" Target="../embeddings/oleObject40.bin"/><Relationship Id="rId513" Type="http://schemas.openxmlformats.org/officeDocument/2006/relationships/oleObject" Target="../embeddings/oleObject253.bin"/><Relationship Id="rId597" Type="http://schemas.openxmlformats.org/officeDocument/2006/relationships/oleObject" Target="../embeddings/oleObject295.bin"/><Relationship Id="rId152" Type="http://schemas.openxmlformats.org/officeDocument/2006/relationships/oleObject" Target="../embeddings/oleObject7200.bin"/><Relationship Id="rId457" Type="http://schemas.openxmlformats.org/officeDocument/2006/relationships/oleObject" Target="../embeddings/oleObject225.bin"/><Relationship Id="rId14" Type="http://schemas.openxmlformats.org/officeDocument/2006/relationships/oleObject" Target="../embeddings/oleObject4100.bin"/><Relationship Id="rId317" Type="http://schemas.openxmlformats.org/officeDocument/2006/relationships/oleObject" Target="../embeddings/oleObject155.bin"/><Relationship Id="rId524" Type="http://schemas.openxmlformats.org/officeDocument/2006/relationships/oleObject" Target="../embeddings/oleObject2580.bin"/><Relationship Id="rId98" Type="http://schemas.openxmlformats.org/officeDocument/2006/relationships/oleObject" Target="../embeddings/oleObject4500.bin"/><Relationship Id="rId163" Type="http://schemas.openxmlformats.org/officeDocument/2006/relationships/oleObject" Target="../embeddings/oleObject78.bin"/><Relationship Id="rId370" Type="http://schemas.openxmlformats.org/officeDocument/2006/relationships/oleObject" Target="../embeddings/oleObject1811.bin"/><Relationship Id="rId230" Type="http://schemas.openxmlformats.org/officeDocument/2006/relationships/oleObject" Target="../embeddings/oleObject1111.bin"/><Relationship Id="rId468" Type="http://schemas.openxmlformats.org/officeDocument/2006/relationships/oleObject" Target="../embeddings/oleObject2300.bin"/><Relationship Id="rId25" Type="http://schemas.openxmlformats.org/officeDocument/2006/relationships/oleObject" Target="../embeddings/oleObject10.bin"/><Relationship Id="rId328" Type="http://schemas.openxmlformats.org/officeDocument/2006/relationships/oleObject" Target="../embeddings/oleObject1600.bin"/><Relationship Id="rId535" Type="http://schemas.openxmlformats.org/officeDocument/2006/relationships/oleObject" Target="../embeddings/oleObject264.bin"/><Relationship Id="rId174" Type="http://schemas.openxmlformats.org/officeDocument/2006/relationships/oleObject" Target="../embeddings/oleObject8300.bin"/><Relationship Id="rId381" Type="http://schemas.openxmlformats.org/officeDocument/2006/relationships/oleObject" Target="../embeddings/oleObject187.bin"/><Relationship Id="rId602" Type="http://schemas.openxmlformats.org/officeDocument/2006/relationships/oleObject" Target="../embeddings/oleObject2970.bin"/><Relationship Id="rId241" Type="http://schemas.openxmlformats.org/officeDocument/2006/relationships/oleObject" Target="../embeddings/oleObject117.bin"/><Relationship Id="rId479" Type="http://schemas.openxmlformats.org/officeDocument/2006/relationships/oleObject" Target="../embeddings/oleObject236.bin"/><Relationship Id="rId36" Type="http://schemas.openxmlformats.org/officeDocument/2006/relationships/oleObject" Target="../embeddings/oleObject1510.bin"/><Relationship Id="rId339" Type="http://schemas.openxmlformats.org/officeDocument/2006/relationships/oleObject" Target="../embeddings/oleObject166.bin"/><Relationship Id="rId546" Type="http://schemas.openxmlformats.org/officeDocument/2006/relationships/oleObject" Target="../embeddings/oleObject2690.bin"/><Relationship Id="rId101" Type="http://schemas.openxmlformats.org/officeDocument/2006/relationships/oleObject" Target="../embeddings/oleObject47.bin"/><Relationship Id="rId185" Type="http://schemas.openxmlformats.org/officeDocument/2006/relationships/oleObject" Target="../embeddings/oleObject89.bin"/><Relationship Id="rId406" Type="http://schemas.openxmlformats.org/officeDocument/2006/relationships/oleObject" Target="../embeddings/oleObject1990.bin"/><Relationship Id="rId392" Type="http://schemas.openxmlformats.org/officeDocument/2006/relationships/oleObject" Target="../embeddings/oleObject1920.bin"/><Relationship Id="rId613" Type="http://schemas.openxmlformats.org/officeDocument/2006/relationships/oleObject" Target="../embeddings/oleObject303.bin"/><Relationship Id="rId252" Type="http://schemas.openxmlformats.org/officeDocument/2006/relationships/oleObject" Target="../embeddings/oleObject1220.bin"/><Relationship Id="rId47" Type="http://schemas.openxmlformats.org/officeDocument/2006/relationships/oleObject" Target="../embeddings/oleObject21.bin"/><Relationship Id="rId112" Type="http://schemas.openxmlformats.org/officeDocument/2006/relationships/oleObject" Target="../embeddings/oleObject5200.bin"/><Relationship Id="rId557" Type="http://schemas.openxmlformats.org/officeDocument/2006/relationships/oleObject" Target="../embeddings/oleObject275.bin"/><Relationship Id="rId196" Type="http://schemas.openxmlformats.org/officeDocument/2006/relationships/oleObject" Target="../embeddings/oleObject9400.bin"/><Relationship Id="rId417" Type="http://schemas.openxmlformats.org/officeDocument/2006/relationships/oleObject" Target="../embeddings/oleObject205.bin"/><Relationship Id="rId459" Type="http://schemas.openxmlformats.org/officeDocument/2006/relationships/oleObject" Target="../embeddings/oleObject226.bin"/><Relationship Id="rId624" Type="http://schemas.openxmlformats.org/officeDocument/2006/relationships/oleObject" Target="../embeddings/oleObject3080.bin"/><Relationship Id="rId16" Type="http://schemas.openxmlformats.org/officeDocument/2006/relationships/oleObject" Target="../embeddings/oleObject5100.bin"/><Relationship Id="rId221" Type="http://schemas.openxmlformats.org/officeDocument/2006/relationships/oleObject" Target="../embeddings/oleObject107.bin"/><Relationship Id="rId263" Type="http://schemas.openxmlformats.org/officeDocument/2006/relationships/oleObject" Target="../embeddings/oleObject128.bin"/><Relationship Id="rId319" Type="http://schemas.openxmlformats.org/officeDocument/2006/relationships/oleObject" Target="../embeddings/oleObject156.bin"/><Relationship Id="rId470" Type="http://schemas.openxmlformats.org/officeDocument/2006/relationships/oleObject" Target="../embeddings/oleObject2311.bin"/><Relationship Id="rId526" Type="http://schemas.openxmlformats.org/officeDocument/2006/relationships/oleObject" Target="../embeddings/oleObject2590.bin"/><Relationship Id="rId58" Type="http://schemas.openxmlformats.org/officeDocument/2006/relationships/oleObject" Target="../embeddings/oleObject2510.bin"/><Relationship Id="rId123" Type="http://schemas.openxmlformats.org/officeDocument/2006/relationships/oleObject" Target="../embeddings/oleObject58.bin"/><Relationship Id="rId330" Type="http://schemas.openxmlformats.org/officeDocument/2006/relationships/oleObject" Target="../embeddings/oleObject1611.bin"/><Relationship Id="rId568" Type="http://schemas.openxmlformats.org/officeDocument/2006/relationships/oleObject" Target="../embeddings/oleObject2800.bin"/><Relationship Id="rId165" Type="http://schemas.openxmlformats.org/officeDocument/2006/relationships/oleObject" Target="../embeddings/oleObject79.bin"/><Relationship Id="rId372" Type="http://schemas.openxmlformats.org/officeDocument/2006/relationships/oleObject" Target="../embeddings/oleObject1820.bin"/><Relationship Id="rId428" Type="http://schemas.openxmlformats.org/officeDocument/2006/relationships/oleObject" Target="../embeddings/oleObject2101.bin"/><Relationship Id="rId635" Type="http://schemas.openxmlformats.org/officeDocument/2006/relationships/oleObject" Target="../embeddings/oleObject314.bin"/><Relationship Id="rId232" Type="http://schemas.openxmlformats.org/officeDocument/2006/relationships/oleObject" Target="../embeddings/oleObject1120.bin"/><Relationship Id="rId274" Type="http://schemas.openxmlformats.org/officeDocument/2006/relationships/oleObject" Target="../embeddings/oleObject1330.bin"/><Relationship Id="rId481" Type="http://schemas.openxmlformats.org/officeDocument/2006/relationships/oleObject" Target="../embeddings/oleObject237.bin"/><Relationship Id="rId27" Type="http://schemas.openxmlformats.org/officeDocument/2006/relationships/oleObject" Target="../embeddings/oleObject11.bin"/><Relationship Id="rId69" Type="http://schemas.openxmlformats.org/officeDocument/2006/relationships/oleObject" Target="../embeddings/oleObject31.bin"/><Relationship Id="rId134" Type="http://schemas.openxmlformats.org/officeDocument/2006/relationships/oleObject" Target="../embeddings/oleObject6300.bin"/><Relationship Id="rId537" Type="http://schemas.openxmlformats.org/officeDocument/2006/relationships/oleObject" Target="../embeddings/oleObject265.bin"/><Relationship Id="rId579" Type="http://schemas.openxmlformats.org/officeDocument/2006/relationships/oleObject" Target="../embeddings/oleObject286.bin"/><Relationship Id="rId80" Type="http://schemas.openxmlformats.org/officeDocument/2006/relationships/oleObject" Target="../embeddings/oleObject3600.bin"/><Relationship Id="rId176" Type="http://schemas.openxmlformats.org/officeDocument/2006/relationships/oleObject" Target="../embeddings/oleObject8400.bin"/><Relationship Id="rId341" Type="http://schemas.openxmlformats.org/officeDocument/2006/relationships/oleObject" Target="../embeddings/oleObject167.bin"/><Relationship Id="rId383" Type="http://schemas.openxmlformats.org/officeDocument/2006/relationships/oleObject" Target="../embeddings/oleObject188.bin"/><Relationship Id="rId439" Type="http://schemas.openxmlformats.org/officeDocument/2006/relationships/oleObject" Target="../embeddings/oleObject216.bin"/><Relationship Id="rId590" Type="http://schemas.openxmlformats.org/officeDocument/2006/relationships/oleObject" Target="../embeddings/oleObject2911.bin"/><Relationship Id="rId604" Type="http://schemas.openxmlformats.org/officeDocument/2006/relationships/oleObject" Target="../embeddings/oleObject2980.bin"/><Relationship Id="rId646" Type="http://schemas.openxmlformats.org/officeDocument/2006/relationships/image" Target="../media/image871.png"/><Relationship Id="rId201" Type="http://schemas.openxmlformats.org/officeDocument/2006/relationships/oleObject" Target="../embeddings/oleObject97.bin"/><Relationship Id="rId243" Type="http://schemas.openxmlformats.org/officeDocument/2006/relationships/oleObject" Target="../embeddings/oleObject118.bin"/><Relationship Id="rId285" Type="http://schemas.openxmlformats.org/officeDocument/2006/relationships/oleObject" Target="../embeddings/oleObject139.bin"/><Relationship Id="rId450" Type="http://schemas.openxmlformats.org/officeDocument/2006/relationships/oleObject" Target="../embeddings/oleObject2211.bin"/><Relationship Id="rId506" Type="http://schemas.openxmlformats.org/officeDocument/2006/relationships/oleObject" Target="../embeddings/oleObject2490.bin"/><Relationship Id="rId38" Type="http://schemas.openxmlformats.org/officeDocument/2006/relationships/oleObject" Target="../embeddings/oleObject1610.bin"/><Relationship Id="rId103" Type="http://schemas.openxmlformats.org/officeDocument/2006/relationships/oleObject" Target="../embeddings/oleObject48.bin"/><Relationship Id="rId310" Type="http://schemas.openxmlformats.org/officeDocument/2006/relationships/oleObject" Target="../embeddings/oleObject1511.bin"/><Relationship Id="rId492" Type="http://schemas.openxmlformats.org/officeDocument/2006/relationships/oleObject" Target="../embeddings/oleObject2420.bin"/><Relationship Id="rId548" Type="http://schemas.openxmlformats.org/officeDocument/2006/relationships/oleObject" Target="../embeddings/oleObject2700.bin"/><Relationship Id="rId91" Type="http://schemas.openxmlformats.org/officeDocument/2006/relationships/oleObject" Target="../embeddings/oleObject42.bin"/><Relationship Id="rId145" Type="http://schemas.openxmlformats.org/officeDocument/2006/relationships/oleObject" Target="../embeddings/oleObject69.bin"/><Relationship Id="rId187" Type="http://schemas.openxmlformats.org/officeDocument/2006/relationships/oleObject" Target="../embeddings/oleObject90.bin"/><Relationship Id="rId352" Type="http://schemas.openxmlformats.org/officeDocument/2006/relationships/oleObject" Target="../embeddings/oleObject1720.bin"/><Relationship Id="rId394" Type="http://schemas.openxmlformats.org/officeDocument/2006/relationships/oleObject" Target="../embeddings/oleObject1930.bin"/><Relationship Id="rId408" Type="http://schemas.openxmlformats.org/officeDocument/2006/relationships/oleObject" Target="../embeddings/oleObject2000.bin"/><Relationship Id="rId615" Type="http://schemas.openxmlformats.org/officeDocument/2006/relationships/oleObject" Target="../embeddings/oleObject304.bin"/><Relationship Id="rId212" Type="http://schemas.openxmlformats.org/officeDocument/2006/relationships/oleObject" Target="../embeddings/oleObject10200.bin"/><Relationship Id="rId254" Type="http://schemas.openxmlformats.org/officeDocument/2006/relationships/oleObject" Target="../embeddings/oleObject1230.bin"/><Relationship Id="rId49" Type="http://schemas.openxmlformats.org/officeDocument/2006/relationships/oleObject" Target="../embeddings/oleObject22.bin"/><Relationship Id="rId114" Type="http://schemas.openxmlformats.org/officeDocument/2006/relationships/oleObject" Target="../embeddings/oleObject5300.bin"/><Relationship Id="rId296" Type="http://schemas.openxmlformats.org/officeDocument/2006/relationships/oleObject" Target="../embeddings/oleObject1440.bin"/><Relationship Id="rId461" Type="http://schemas.openxmlformats.org/officeDocument/2006/relationships/oleObject" Target="../embeddings/oleObject227.bin"/><Relationship Id="rId517" Type="http://schemas.openxmlformats.org/officeDocument/2006/relationships/oleObject" Target="../embeddings/oleObject255.bin"/><Relationship Id="rId559" Type="http://schemas.openxmlformats.org/officeDocument/2006/relationships/oleObject" Target="../embeddings/oleObject276.bin"/><Relationship Id="rId60" Type="http://schemas.openxmlformats.org/officeDocument/2006/relationships/oleObject" Target="../embeddings/oleObject2610.bin"/><Relationship Id="rId156" Type="http://schemas.openxmlformats.org/officeDocument/2006/relationships/oleObject" Target="../embeddings/oleObject7400.bin"/><Relationship Id="rId198" Type="http://schemas.openxmlformats.org/officeDocument/2006/relationships/oleObject" Target="../embeddings/oleObject9500.bin"/><Relationship Id="rId321" Type="http://schemas.openxmlformats.org/officeDocument/2006/relationships/oleObject" Target="../embeddings/oleObject157.bin"/><Relationship Id="rId363" Type="http://schemas.openxmlformats.org/officeDocument/2006/relationships/oleObject" Target="../embeddings/oleObject178.bin"/><Relationship Id="rId419" Type="http://schemas.openxmlformats.org/officeDocument/2006/relationships/oleObject" Target="../embeddings/oleObject206.bin"/><Relationship Id="rId570" Type="http://schemas.openxmlformats.org/officeDocument/2006/relationships/oleObject" Target="../embeddings/oleObject2811.bin"/><Relationship Id="rId626" Type="http://schemas.openxmlformats.org/officeDocument/2006/relationships/oleObject" Target="../embeddings/oleObject3090.bin"/><Relationship Id="rId223" Type="http://schemas.openxmlformats.org/officeDocument/2006/relationships/oleObject" Target="../embeddings/oleObject108.bin"/><Relationship Id="rId430" Type="http://schemas.openxmlformats.org/officeDocument/2006/relationships/oleObject" Target="../embeddings/oleObject2111.bin"/><Relationship Id="rId18" Type="http://schemas.openxmlformats.org/officeDocument/2006/relationships/oleObject" Target="../embeddings/oleObject6100.bin"/><Relationship Id="rId265" Type="http://schemas.openxmlformats.org/officeDocument/2006/relationships/oleObject" Target="../embeddings/oleObject129.bin"/><Relationship Id="rId472" Type="http://schemas.openxmlformats.org/officeDocument/2006/relationships/oleObject" Target="../embeddings/oleObject2320.bin"/><Relationship Id="rId528" Type="http://schemas.openxmlformats.org/officeDocument/2006/relationships/oleObject" Target="../embeddings/oleObject2600.bin"/><Relationship Id="rId125" Type="http://schemas.openxmlformats.org/officeDocument/2006/relationships/oleObject" Target="../embeddings/oleObject59.bin"/><Relationship Id="rId167" Type="http://schemas.openxmlformats.org/officeDocument/2006/relationships/oleObject" Target="../embeddings/oleObject80.bin"/><Relationship Id="rId332" Type="http://schemas.openxmlformats.org/officeDocument/2006/relationships/oleObject" Target="../embeddings/oleObject1620.bin"/><Relationship Id="rId374" Type="http://schemas.openxmlformats.org/officeDocument/2006/relationships/oleObject" Target="../embeddings/oleObject1830.bin"/><Relationship Id="rId581" Type="http://schemas.openxmlformats.org/officeDocument/2006/relationships/oleObject" Target="../embeddings/oleObject287.bin"/><Relationship Id="rId71" Type="http://schemas.openxmlformats.org/officeDocument/2006/relationships/oleObject" Target="../embeddings/oleObject32.bin"/><Relationship Id="rId234" Type="http://schemas.openxmlformats.org/officeDocument/2006/relationships/oleObject" Target="../embeddings/oleObject1130.bin"/><Relationship Id="rId637" Type="http://schemas.openxmlformats.org/officeDocument/2006/relationships/oleObject" Target="../embeddings/oleObject315.bin"/><Relationship Id="rId29" Type="http://schemas.openxmlformats.org/officeDocument/2006/relationships/oleObject" Target="../embeddings/oleObject12.bin"/><Relationship Id="rId276" Type="http://schemas.openxmlformats.org/officeDocument/2006/relationships/oleObject" Target="../embeddings/oleObject1340.bin"/><Relationship Id="rId441" Type="http://schemas.openxmlformats.org/officeDocument/2006/relationships/oleObject" Target="../embeddings/oleObject217.bin"/><Relationship Id="rId483" Type="http://schemas.openxmlformats.org/officeDocument/2006/relationships/oleObject" Target="../embeddings/oleObject238.bin"/><Relationship Id="rId539" Type="http://schemas.openxmlformats.org/officeDocument/2006/relationships/oleObject" Target="../embeddings/oleObject266.bin"/><Relationship Id="rId40" Type="http://schemas.openxmlformats.org/officeDocument/2006/relationships/oleObject" Target="../embeddings/oleObject1710.bin"/><Relationship Id="rId136" Type="http://schemas.openxmlformats.org/officeDocument/2006/relationships/oleObject" Target="../embeddings/oleObject6400.bin"/><Relationship Id="rId178" Type="http://schemas.openxmlformats.org/officeDocument/2006/relationships/oleObject" Target="../embeddings/oleObject8500.bin"/><Relationship Id="rId301" Type="http://schemas.openxmlformats.org/officeDocument/2006/relationships/oleObject" Target="../embeddings/oleObject147.bin"/><Relationship Id="rId343" Type="http://schemas.openxmlformats.org/officeDocument/2006/relationships/oleObject" Target="../embeddings/oleObject168.bin"/><Relationship Id="rId550" Type="http://schemas.openxmlformats.org/officeDocument/2006/relationships/oleObject" Target="../embeddings/oleObject2711.bin"/><Relationship Id="rId82" Type="http://schemas.openxmlformats.org/officeDocument/2006/relationships/oleObject" Target="../embeddings/oleObject3700.bin"/><Relationship Id="rId203" Type="http://schemas.openxmlformats.org/officeDocument/2006/relationships/oleObject" Target="../embeddings/oleObject98.bin"/><Relationship Id="rId385" Type="http://schemas.openxmlformats.org/officeDocument/2006/relationships/oleObject" Target="../embeddings/oleObject189.bin"/><Relationship Id="rId592" Type="http://schemas.openxmlformats.org/officeDocument/2006/relationships/oleObject" Target="../embeddings/oleObject2920.bin"/><Relationship Id="rId606" Type="http://schemas.openxmlformats.org/officeDocument/2006/relationships/oleObject" Target="../embeddings/oleObject2990.bin"/><Relationship Id="rId245" Type="http://schemas.openxmlformats.org/officeDocument/2006/relationships/oleObject" Target="../embeddings/oleObject119.bin"/><Relationship Id="rId287" Type="http://schemas.openxmlformats.org/officeDocument/2006/relationships/oleObject" Target="../embeddings/oleObject140.bin"/><Relationship Id="rId410" Type="http://schemas.openxmlformats.org/officeDocument/2006/relationships/oleObject" Target="../embeddings/oleObject2011.bin"/><Relationship Id="rId452" Type="http://schemas.openxmlformats.org/officeDocument/2006/relationships/oleObject" Target="../embeddings/oleObject2220.bin"/><Relationship Id="rId494" Type="http://schemas.openxmlformats.org/officeDocument/2006/relationships/oleObject" Target="../embeddings/oleObject2430.bin"/><Relationship Id="rId508" Type="http://schemas.openxmlformats.org/officeDocument/2006/relationships/oleObject" Target="../embeddings/oleObject2500.bin"/><Relationship Id="rId105" Type="http://schemas.openxmlformats.org/officeDocument/2006/relationships/oleObject" Target="../embeddings/oleObject49.bin"/><Relationship Id="rId147" Type="http://schemas.openxmlformats.org/officeDocument/2006/relationships/oleObject" Target="../embeddings/oleObject70.bin"/><Relationship Id="rId312" Type="http://schemas.openxmlformats.org/officeDocument/2006/relationships/oleObject" Target="../embeddings/oleObject1520.bin"/><Relationship Id="rId354" Type="http://schemas.openxmlformats.org/officeDocument/2006/relationships/oleObject" Target="../embeddings/oleObject1730.bin"/><Relationship Id="rId51" Type="http://schemas.openxmlformats.org/officeDocument/2006/relationships/oleObject" Target="../embeddings/oleObject2210.bin"/><Relationship Id="rId93" Type="http://schemas.openxmlformats.org/officeDocument/2006/relationships/oleObject" Target="../embeddings/oleObject43.bin"/><Relationship Id="rId189" Type="http://schemas.openxmlformats.org/officeDocument/2006/relationships/oleObject" Target="../embeddings/oleObject91.bin"/><Relationship Id="rId396" Type="http://schemas.openxmlformats.org/officeDocument/2006/relationships/oleObject" Target="../embeddings/oleObject1940.bin"/><Relationship Id="rId561" Type="http://schemas.openxmlformats.org/officeDocument/2006/relationships/oleObject" Target="../embeddings/oleObject277.bin"/><Relationship Id="rId617" Type="http://schemas.openxmlformats.org/officeDocument/2006/relationships/oleObject" Target="../embeddings/oleObject305.bin"/><Relationship Id="rId214" Type="http://schemas.openxmlformats.org/officeDocument/2006/relationships/oleObject" Target="../embeddings/oleObject10300.bin"/><Relationship Id="rId256" Type="http://schemas.openxmlformats.org/officeDocument/2006/relationships/oleObject" Target="../embeddings/oleObject1240.bin"/><Relationship Id="rId298" Type="http://schemas.openxmlformats.org/officeDocument/2006/relationships/oleObject" Target="../embeddings/oleObject1450.bin"/><Relationship Id="rId421" Type="http://schemas.openxmlformats.org/officeDocument/2006/relationships/oleObject" Target="../embeddings/oleObject207.bin"/><Relationship Id="rId463" Type="http://schemas.openxmlformats.org/officeDocument/2006/relationships/oleObject" Target="../embeddings/oleObject228.bin"/><Relationship Id="rId519" Type="http://schemas.openxmlformats.org/officeDocument/2006/relationships/oleObject" Target="../embeddings/oleObject256.bin"/><Relationship Id="rId116" Type="http://schemas.openxmlformats.org/officeDocument/2006/relationships/oleObject" Target="../embeddings/oleObject5400.bin"/><Relationship Id="rId158" Type="http://schemas.openxmlformats.org/officeDocument/2006/relationships/oleObject" Target="../embeddings/oleObject7500.bin"/><Relationship Id="rId323" Type="http://schemas.openxmlformats.org/officeDocument/2006/relationships/oleObject" Target="../embeddings/oleObject158.bin"/><Relationship Id="rId530" Type="http://schemas.openxmlformats.org/officeDocument/2006/relationships/oleObject" Target="../embeddings/oleObject2611.bin"/><Relationship Id="rId20" Type="http://schemas.openxmlformats.org/officeDocument/2006/relationships/oleObject" Target="../embeddings/oleObject7100.bin"/><Relationship Id="rId62" Type="http://schemas.openxmlformats.org/officeDocument/2006/relationships/oleObject" Target="../embeddings/oleObject2710.bin"/><Relationship Id="rId365" Type="http://schemas.openxmlformats.org/officeDocument/2006/relationships/oleObject" Target="../embeddings/oleObject179.bin"/><Relationship Id="rId572" Type="http://schemas.openxmlformats.org/officeDocument/2006/relationships/oleObject" Target="../embeddings/oleObject2820.bin"/><Relationship Id="rId628" Type="http://schemas.openxmlformats.org/officeDocument/2006/relationships/oleObject" Target="../embeddings/oleObject3100.bin"/><Relationship Id="rId225" Type="http://schemas.openxmlformats.org/officeDocument/2006/relationships/oleObject" Target="../embeddings/oleObject109.bin"/><Relationship Id="rId267" Type="http://schemas.openxmlformats.org/officeDocument/2006/relationships/oleObject" Target="../embeddings/oleObject130.bin"/><Relationship Id="rId432" Type="http://schemas.openxmlformats.org/officeDocument/2006/relationships/oleObject" Target="../embeddings/oleObject2120.bin"/><Relationship Id="rId474" Type="http://schemas.openxmlformats.org/officeDocument/2006/relationships/oleObject" Target="../embeddings/oleObject2330.bin"/><Relationship Id="rId127" Type="http://schemas.openxmlformats.org/officeDocument/2006/relationships/oleObject" Target="../embeddings/oleObject60.bin"/><Relationship Id="rId31" Type="http://schemas.openxmlformats.org/officeDocument/2006/relationships/oleObject" Target="../embeddings/oleObject13.bin"/><Relationship Id="rId73" Type="http://schemas.openxmlformats.org/officeDocument/2006/relationships/oleObject" Target="../embeddings/oleObject33.bin"/><Relationship Id="rId169" Type="http://schemas.openxmlformats.org/officeDocument/2006/relationships/oleObject" Target="../embeddings/oleObject81.bin"/><Relationship Id="rId334" Type="http://schemas.openxmlformats.org/officeDocument/2006/relationships/oleObject" Target="../embeddings/oleObject1630.bin"/><Relationship Id="rId376" Type="http://schemas.openxmlformats.org/officeDocument/2006/relationships/oleObject" Target="../embeddings/oleObject1840.bin"/><Relationship Id="rId541" Type="http://schemas.openxmlformats.org/officeDocument/2006/relationships/oleObject" Target="../embeddings/oleObject267.bin"/><Relationship Id="rId583" Type="http://schemas.openxmlformats.org/officeDocument/2006/relationships/oleObject" Target="../embeddings/oleObject288.bin"/><Relationship Id="rId639" Type="http://schemas.openxmlformats.org/officeDocument/2006/relationships/oleObject" Target="../embeddings/oleObject316.bin"/><Relationship Id="rId4" Type="http://schemas.openxmlformats.org/officeDocument/2006/relationships/oleObject" Target="../embeddings/oleObject1.bin"/><Relationship Id="rId180" Type="http://schemas.openxmlformats.org/officeDocument/2006/relationships/oleObject" Target="../embeddings/oleObject8600.bin"/><Relationship Id="rId236" Type="http://schemas.openxmlformats.org/officeDocument/2006/relationships/oleObject" Target="../embeddings/oleObject1140.bin"/><Relationship Id="rId278" Type="http://schemas.openxmlformats.org/officeDocument/2006/relationships/oleObject" Target="../embeddings/oleObject1350.bin"/><Relationship Id="rId401" Type="http://schemas.openxmlformats.org/officeDocument/2006/relationships/oleObject" Target="../embeddings/oleObject197.bin"/><Relationship Id="rId443" Type="http://schemas.openxmlformats.org/officeDocument/2006/relationships/oleObject" Target="../embeddings/oleObject218.bin"/><Relationship Id="rId303" Type="http://schemas.openxmlformats.org/officeDocument/2006/relationships/oleObject" Target="../embeddings/oleObject148.bin"/><Relationship Id="rId485" Type="http://schemas.openxmlformats.org/officeDocument/2006/relationships/oleObject" Target="../embeddings/oleObject239.bin"/><Relationship Id="rId42" Type="http://schemas.openxmlformats.org/officeDocument/2006/relationships/oleObject" Target="../embeddings/oleObject1810.bin"/><Relationship Id="rId84" Type="http://schemas.openxmlformats.org/officeDocument/2006/relationships/oleObject" Target="../embeddings/oleObject3800.bin"/><Relationship Id="rId138" Type="http://schemas.openxmlformats.org/officeDocument/2006/relationships/oleObject" Target="../embeddings/oleObject6500.bin"/><Relationship Id="rId345" Type="http://schemas.openxmlformats.org/officeDocument/2006/relationships/oleObject" Target="../embeddings/oleObject169.bin"/><Relationship Id="rId387" Type="http://schemas.openxmlformats.org/officeDocument/2006/relationships/oleObject" Target="../embeddings/oleObject190.bin"/><Relationship Id="rId510" Type="http://schemas.openxmlformats.org/officeDocument/2006/relationships/oleObject" Target="../embeddings/oleObject2511.bin"/><Relationship Id="rId552" Type="http://schemas.openxmlformats.org/officeDocument/2006/relationships/oleObject" Target="../embeddings/oleObject2720.bin"/><Relationship Id="rId594" Type="http://schemas.openxmlformats.org/officeDocument/2006/relationships/oleObject" Target="../embeddings/oleObject2930.bin"/><Relationship Id="rId608" Type="http://schemas.openxmlformats.org/officeDocument/2006/relationships/oleObject" Target="../embeddings/oleObject3000.bin"/><Relationship Id="rId191" Type="http://schemas.openxmlformats.org/officeDocument/2006/relationships/oleObject" Target="../embeddings/oleObject92.bin"/><Relationship Id="rId205" Type="http://schemas.openxmlformats.org/officeDocument/2006/relationships/oleObject" Target="../embeddings/oleObject99.bin"/><Relationship Id="rId247" Type="http://schemas.openxmlformats.org/officeDocument/2006/relationships/oleObject" Target="../embeddings/oleObject120.bin"/><Relationship Id="rId412" Type="http://schemas.openxmlformats.org/officeDocument/2006/relationships/oleObject" Target="../embeddings/oleObject2020.bin"/><Relationship Id="rId107" Type="http://schemas.openxmlformats.org/officeDocument/2006/relationships/oleObject" Target="../embeddings/oleObject50.bin"/><Relationship Id="rId289" Type="http://schemas.openxmlformats.org/officeDocument/2006/relationships/oleObject" Target="../embeddings/oleObject141.bin"/><Relationship Id="rId454" Type="http://schemas.openxmlformats.org/officeDocument/2006/relationships/oleObject" Target="../embeddings/oleObject2230.bin"/><Relationship Id="rId496" Type="http://schemas.openxmlformats.org/officeDocument/2006/relationships/oleObject" Target="../embeddings/oleObject2440.bin"/><Relationship Id="rId11" Type="http://schemas.openxmlformats.org/officeDocument/2006/relationships/oleObject" Target="../embeddings/oleObject3.bin"/><Relationship Id="rId53" Type="http://schemas.openxmlformats.org/officeDocument/2006/relationships/oleObject" Target="../embeddings/oleObject23.bin"/><Relationship Id="rId149" Type="http://schemas.openxmlformats.org/officeDocument/2006/relationships/oleObject" Target="../embeddings/oleObject71.bin"/><Relationship Id="rId314" Type="http://schemas.openxmlformats.org/officeDocument/2006/relationships/oleObject" Target="../embeddings/oleObject1530.bin"/><Relationship Id="rId356" Type="http://schemas.openxmlformats.org/officeDocument/2006/relationships/oleObject" Target="../embeddings/oleObject1740.bin"/><Relationship Id="rId398" Type="http://schemas.openxmlformats.org/officeDocument/2006/relationships/oleObject" Target="../embeddings/oleObject1950.bin"/><Relationship Id="rId521" Type="http://schemas.openxmlformats.org/officeDocument/2006/relationships/oleObject" Target="../embeddings/oleObject257.bin"/><Relationship Id="rId563" Type="http://schemas.openxmlformats.org/officeDocument/2006/relationships/oleObject" Target="../embeddings/oleObject278.bin"/><Relationship Id="rId619" Type="http://schemas.openxmlformats.org/officeDocument/2006/relationships/oleObject" Target="../embeddings/oleObject306.bin"/><Relationship Id="rId95" Type="http://schemas.openxmlformats.org/officeDocument/2006/relationships/oleObject" Target="../embeddings/oleObject44.bin"/><Relationship Id="rId160" Type="http://schemas.openxmlformats.org/officeDocument/2006/relationships/oleObject" Target="../embeddings/oleObject7600.bin"/><Relationship Id="rId216" Type="http://schemas.openxmlformats.org/officeDocument/2006/relationships/oleObject" Target="../embeddings/oleObject10400.bin"/><Relationship Id="rId423" Type="http://schemas.openxmlformats.org/officeDocument/2006/relationships/oleObject" Target="../embeddings/oleObject208.bin"/><Relationship Id="rId258" Type="http://schemas.openxmlformats.org/officeDocument/2006/relationships/oleObject" Target="../embeddings/oleObject1250.bin"/><Relationship Id="rId465" Type="http://schemas.openxmlformats.org/officeDocument/2006/relationships/oleObject" Target="../embeddings/oleObject229.bin"/><Relationship Id="rId630" Type="http://schemas.openxmlformats.org/officeDocument/2006/relationships/oleObject" Target="../embeddings/oleObject3111.bin"/><Relationship Id="rId22" Type="http://schemas.openxmlformats.org/officeDocument/2006/relationships/oleObject" Target="../embeddings/oleObject8100.bin"/><Relationship Id="rId64" Type="http://schemas.openxmlformats.org/officeDocument/2006/relationships/oleObject" Target="../embeddings/oleObject2810.bin"/><Relationship Id="rId118" Type="http://schemas.openxmlformats.org/officeDocument/2006/relationships/oleObject" Target="../embeddings/oleObject5500.bin"/><Relationship Id="rId325" Type="http://schemas.openxmlformats.org/officeDocument/2006/relationships/oleObject" Target="../embeddings/oleObject159.bin"/><Relationship Id="rId367" Type="http://schemas.openxmlformats.org/officeDocument/2006/relationships/oleObject" Target="../embeddings/oleObject180.bin"/><Relationship Id="rId532" Type="http://schemas.openxmlformats.org/officeDocument/2006/relationships/oleObject" Target="../embeddings/oleObject2620.bin"/><Relationship Id="rId574" Type="http://schemas.openxmlformats.org/officeDocument/2006/relationships/oleObject" Target="../embeddings/oleObject2830.bin"/><Relationship Id="rId171" Type="http://schemas.openxmlformats.org/officeDocument/2006/relationships/oleObject" Target="../embeddings/oleObject82.bin"/><Relationship Id="rId227" Type="http://schemas.openxmlformats.org/officeDocument/2006/relationships/oleObject" Target="../embeddings/oleObject110.bin"/><Relationship Id="rId269" Type="http://schemas.openxmlformats.org/officeDocument/2006/relationships/oleObject" Target="../embeddings/oleObject131.bin"/><Relationship Id="rId434" Type="http://schemas.openxmlformats.org/officeDocument/2006/relationships/oleObject" Target="../embeddings/oleObject2130.bin"/><Relationship Id="rId476" Type="http://schemas.openxmlformats.org/officeDocument/2006/relationships/oleObject" Target="../embeddings/oleObject2340.bin"/><Relationship Id="rId641" Type="http://schemas.openxmlformats.org/officeDocument/2006/relationships/oleObject" Target="../embeddings/oleObject317.bin"/><Relationship Id="rId33" Type="http://schemas.openxmlformats.org/officeDocument/2006/relationships/oleObject" Target="../embeddings/oleObject14.bin"/><Relationship Id="rId129" Type="http://schemas.openxmlformats.org/officeDocument/2006/relationships/oleObject" Target="../embeddings/oleObject61.bin"/><Relationship Id="rId280" Type="http://schemas.openxmlformats.org/officeDocument/2006/relationships/oleObject" Target="../embeddings/oleObject1360.bin"/><Relationship Id="rId336" Type="http://schemas.openxmlformats.org/officeDocument/2006/relationships/oleObject" Target="../embeddings/oleObject1640.bin"/><Relationship Id="rId501" Type="http://schemas.openxmlformats.org/officeDocument/2006/relationships/oleObject" Target="../embeddings/oleObject247.bin"/><Relationship Id="rId543" Type="http://schemas.openxmlformats.org/officeDocument/2006/relationships/oleObject" Target="../embeddings/oleObject268.bin"/><Relationship Id="rId75" Type="http://schemas.openxmlformats.org/officeDocument/2006/relationships/oleObject" Target="../embeddings/oleObject34.bin"/><Relationship Id="rId140" Type="http://schemas.openxmlformats.org/officeDocument/2006/relationships/oleObject" Target="../embeddings/oleObject6600.bin"/><Relationship Id="rId182" Type="http://schemas.openxmlformats.org/officeDocument/2006/relationships/oleObject" Target="../embeddings/oleObject8700.bin"/><Relationship Id="rId378" Type="http://schemas.openxmlformats.org/officeDocument/2006/relationships/oleObject" Target="../embeddings/oleObject1850.bin"/><Relationship Id="rId403" Type="http://schemas.openxmlformats.org/officeDocument/2006/relationships/oleObject" Target="../embeddings/oleObject198.bin"/><Relationship Id="rId585" Type="http://schemas.openxmlformats.org/officeDocument/2006/relationships/oleObject" Target="../embeddings/oleObject289.bin"/><Relationship Id="rId6" Type="http://schemas.openxmlformats.org/officeDocument/2006/relationships/image" Target="../media/image850.png"/><Relationship Id="rId238" Type="http://schemas.openxmlformats.org/officeDocument/2006/relationships/oleObject" Target="../embeddings/oleObject1150.bin"/><Relationship Id="rId445" Type="http://schemas.openxmlformats.org/officeDocument/2006/relationships/oleObject" Target="../embeddings/oleObject219.bin"/><Relationship Id="rId487" Type="http://schemas.openxmlformats.org/officeDocument/2006/relationships/oleObject" Target="../embeddings/oleObject240.bin"/><Relationship Id="rId610" Type="http://schemas.openxmlformats.org/officeDocument/2006/relationships/oleObject" Target="../embeddings/oleObject3011.bin"/><Relationship Id="rId291" Type="http://schemas.openxmlformats.org/officeDocument/2006/relationships/oleObject" Target="../embeddings/oleObject142.bin"/><Relationship Id="rId305" Type="http://schemas.openxmlformats.org/officeDocument/2006/relationships/oleObject" Target="../embeddings/oleObject149.bin"/><Relationship Id="rId347" Type="http://schemas.openxmlformats.org/officeDocument/2006/relationships/oleObject" Target="../embeddings/oleObject170.bin"/><Relationship Id="rId512" Type="http://schemas.openxmlformats.org/officeDocument/2006/relationships/oleObject" Target="../embeddings/oleObject2520.bin"/><Relationship Id="rId44" Type="http://schemas.openxmlformats.org/officeDocument/2006/relationships/oleObject" Target="../embeddings/oleObject1910.bin"/><Relationship Id="rId86" Type="http://schemas.openxmlformats.org/officeDocument/2006/relationships/oleObject" Target="../embeddings/oleObject3900.bin"/><Relationship Id="rId151" Type="http://schemas.openxmlformats.org/officeDocument/2006/relationships/oleObject" Target="../embeddings/oleObject72.bin"/><Relationship Id="rId389" Type="http://schemas.openxmlformats.org/officeDocument/2006/relationships/oleObject" Target="../embeddings/oleObject191.bin"/><Relationship Id="rId554" Type="http://schemas.openxmlformats.org/officeDocument/2006/relationships/oleObject" Target="../embeddings/oleObject2730.bin"/><Relationship Id="rId596" Type="http://schemas.openxmlformats.org/officeDocument/2006/relationships/oleObject" Target="../embeddings/oleObject2940.bin"/><Relationship Id="rId193" Type="http://schemas.openxmlformats.org/officeDocument/2006/relationships/oleObject" Target="../embeddings/oleObject93.bin"/><Relationship Id="rId207" Type="http://schemas.openxmlformats.org/officeDocument/2006/relationships/oleObject" Target="../embeddings/oleObject100.bin"/><Relationship Id="rId249" Type="http://schemas.openxmlformats.org/officeDocument/2006/relationships/oleObject" Target="../embeddings/oleObject121.bin"/><Relationship Id="rId414" Type="http://schemas.openxmlformats.org/officeDocument/2006/relationships/oleObject" Target="../embeddings/oleObject2030.bin"/><Relationship Id="rId456" Type="http://schemas.openxmlformats.org/officeDocument/2006/relationships/oleObject" Target="../embeddings/oleObject2240.bin"/><Relationship Id="rId498" Type="http://schemas.openxmlformats.org/officeDocument/2006/relationships/oleObject" Target="../embeddings/oleObject2450.bin"/><Relationship Id="rId621" Type="http://schemas.openxmlformats.org/officeDocument/2006/relationships/oleObject" Target="../embeddings/oleObject307.bin"/><Relationship Id="rId13" Type="http://schemas.openxmlformats.org/officeDocument/2006/relationships/oleObject" Target="../embeddings/oleObject4.bin"/><Relationship Id="rId109" Type="http://schemas.openxmlformats.org/officeDocument/2006/relationships/oleObject" Target="../embeddings/oleObject51.bin"/><Relationship Id="rId260" Type="http://schemas.openxmlformats.org/officeDocument/2006/relationships/oleObject" Target="../embeddings/oleObject1260.bin"/><Relationship Id="rId316" Type="http://schemas.openxmlformats.org/officeDocument/2006/relationships/oleObject" Target="../embeddings/oleObject1540.bin"/><Relationship Id="rId523" Type="http://schemas.openxmlformats.org/officeDocument/2006/relationships/oleObject" Target="../embeddings/oleObject258.bin"/><Relationship Id="rId55" Type="http://schemas.openxmlformats.org/officeDocument/2006/relationships/oleObject" Target="../embeddings/oleObject24.bin"/><Relationship Id="rId97" Type="http://schemas.openxmlformats.org/officeDocument/2006/relationships/oleObject" Target="../embeddings/oleObject45.bin"/><Relationship Id="rId120" Type="http://schemas.openxmlformats.org/officeDocument/2006/relationships/oleObject" Target="../embeddings/oleObject5600.bin"/><Relationship Id="rId358" Type="http://schemas.openxmlformats.org/officeDocument/2006/relationships/oleObject" Target="../embeddings/oleObject1750.bin"/><Relationship Id="rId565" Type="http://schemas.openxmlformats.org/officeDocument/2006/relationships/oleObject" Target="../embeddings/oleObject279.bin"/><Relationship Id="rId162" Type="http://schemas.openxmlformats.org/officeDocument/2006/relationships/oleObject" Target="../embeddings/oleObject7700.bin"/><Relationship Id="rId218" Type="http://schemas.openxmlformats.org/officeDocument/2006/relationships/oleObject" Target="../embeddings/oleObject10500.bin"/><Relationship Id="rId425" Type="http://schemas.openxmlformats.org/officeDocument/2006/relationships/oleObject" Target="../embeddings/oleObject209.bin"/><Relationship Id="rId467" Type="http://schemas.openxmlformats.org/officeDocument/2006/relationships/oleObject" Target="../embeddings/oleObject230.bin"/><Relationship Id="rId632" Type="http://schemas.openxmlformats.org/officeDocument/2006/relationships/oleObject" Target="../embeddings/oleObject3120.bin"/><Relationship Id="rId271" Type="http://schemas.openxmlformats.org/officeDocument/2006/relationships/oleObject" Target="../embeddings/oleObject132.bin"/><Relationship Id="rId24" Type="http://schemas.openxmlformats.org/officeDocument/2006/relationships/oleObject" Target="../embeddings/oleObject9100.bin"/><Relationship Id="rId66" Type="http://schemas.openxmlformats.org/officeDocument/2006/relationships/oleObject" Target="../embeddings/oleObject2910.bin"/><Relationship Id="rId131" Type="http://schemas.openxmlformats.org/officeDocument/2006/relationships/oleObject" Target="../embeddings/oleObject62.bin"/><Relationship Id="rId327" Type="http://schemas.openxmlformats.org/officeDocument/2006/relationships/oleObject" Target="../embeddings/oleObject160.bin"/><Relationship Id="rId369" Type="http://schemas.openxmlformats.org/officeDocument/2006/relationships/oleObject" Target="../embeddings/oleObject181.bin"/><Relationship Id="rId534" Type="http://schemas.openxmlformats.org/officeDocument/2006/relationships/oleObject" Target="../embeddings/oleObject2630.bin"/><Relationship Id="rId576" Type="http://schemas.openxmlformats.org/officeDocument/2006/relationships/oleObject" Target="../embeddings/oleObject2840.bin"/><Relationship Id="rId173" Type="http://schemas.openxmlformats.org/officeDocument/2006/relationships/oleObject" Target="../embeddings/oleObject83.bin"/><Relationship Id="rId229" Type="http://schemas.openxmlformats.org/officeDocument/2006/relationships/oleObject" Target="../embeddings/oleObject111.bin"/><Relationship Id="rId380" Type="http://schemas.openxmlformats.org/officeDocument/2006/relationships/oleObject" Target="../embeddings/oleObject1860.bin"/><Relationship Id="rId436" Type="http://schemas.openxmlformats.org/officeDocument/2006/relationships/oleObject" Target="../embeddings/oleObject2140.bin"/><Relationship Id="rId601" Type="http://schemas.openxmlformats.org/officeDocument/2006/relationships/oleObject" Target="../embeddings/oleObject297.bin"/><Relationship Id="rId643" Type="http://schemas.openxmlformats.org/officeDocument/2006/relationships/oleObject" Target="../embeddings/oleObject318.bin"/><Relationship Id="rId240" Type="http://schemas.openxmlformats.org/officeDocument/2006/relationships/oleObject" Target="../embeddings/oleObject1160.bin"/><Relationship Id="rId478" Type="http://schemas.openxmlformats.org/officeDocument/2006/relationships/oleObject" Target="../embeddings/oleObject2350.bin"/><Relationship Id="rId35" Type="http://schemas.openxmlformats.org/officeDocument/2006/relationships/oleObject" Target="../embeddings/oleObject15.bin"/><Relationship Id="rId77" Type="http://schemas.openxmlformats.org/officeDocument/2006/relationships/oleObject" Target="../embeddings/oleObject35.bin"/><Relationship Id="rId100" Type="http://schemas.openxmlformats.org/officeDocument/2006/relationships/oleObject" Target="../embeddings/oleObject4600.bin"/><Relationship Id="rId282" Type="http://schemas.openxmlformats.org/officeDocument/2006/relationships/oleObject" Target="../embeddings/oleObject1370.bin"/><Relationship Id="rId338" Type="http://schemas.openxmlformats.org/officeDocument/2006/relationships/oleObject" Target="../embeddings/oleObject1650.bin"/><Relationship Id="rId503" Type="http://schemas.openxmlformats.org/officeDocument/2006/relationships/oleObject" Target="../embeddings/oleObject248.bin"/><Relationship Id="rId545" Type="http://schemas.openxmlformats.org/officeDocument/2006/relationships/oleObject" Target="../embeddings/oleObject269.bin"/><Relationship Id="rId587" Type="http://schemas.openxmlformats.org/officeDocument/2006/relationships/oleObject" Target="../embeddings/oleObject290.bin"/><Relationship Id="rId8" Type="http://schemas.openxmlformats.org/officeDocument/2006/relationships/image" Target="../media/image121.png"/><Relationship Id="rId142" Type="http://schemas.openxmlformats.org/officeDocument/2006/relationships/oleObject" Target="../embeddings/oleObject6700.bin"/><Relationship Id="rId184" Type="http://schemas.openxmlformats.org/officeDocument/2006/relationships/oleObject" Target="../embeddings/oleObject8800.bin"/><Relationship Id="rId391" Type="http://schemas.openxmlformats.org/officeDocument/2006/relationships/oleObject" Target="../embeddings/oleObject192.bin"/><Relationship Id="rId405" Type="http://schemas.openxmlformats.org/officeDocument/2006/relationships/oleObject" Target="../embeddings/oleObject199.bin"/><Relationship Id="rId447" Type="http://schemas.openxmlformats.org/officeDocument/2006/relationships/oleObject" Target="../embeddings/oleObject220.bin"/><Relationship Id="rId612" Type="http://schemas.openxmlformats.org/officeDocument/2006/relationships/oleObject" Target="../embeddings/oleObject3020.bin"/><Relationship Id="rId251" Type="http://schemas.openxmlformats.org/officeDocument/2006/relationships/oleObject" Target="../embeddings/oleObject122.bin"/><Relationship Id="rId489" Type="http://schemas.openxmlformats.org/officeDocument/2006/relationships/oleObject" Target="../embeddings/oleObject241.bin"/><Relationship Id="rId46" Type="http://schemas.openxmlformats.org/officeDocument/2006/relationships/oleObject" Target="../embeddings/oleObject2010.bin"/><Relationship Id="rId293" Type="http://schemas.openxmlformats.org/officeDocument/2006/relationships/oleObject" Target="../embeddings/oleObject143.bin"/><Relationship Id="rId307" Type="http://schemas.openxmlformats.org/officeDocument/2006/relationships/oleObject" Target="../embeddings/oleObject150.bin"/><Relationship Id="rId349" Type="http://schemas.openxmlformats.org/officeDocument/2006/relationships/oleObject" Target="../embeddings/oleObject171.bin"/><Relationship Id="rId514" Type="http://schemas.openxmlformats.org/officeDocument/2006/relationships/oleObject" Target="../embeddings/oleObject2530.bin"/><Relationship Id="rId556" Type="http://schemas.openxmlformats.org/officeDocument/2006/relationships/oleObject" Target="../embeddings/oleObject2740.bin"/><Relationship Id="rId88" Type="http://schemas.openxmlformats.org/officeDocument/2006/relationships/oleObject" Target="../embeddings/oleObject4000.bin"/><Relationship Id="rId111" Type="http://schemas.openxmlformats.org/officeDocument/2006/relationships/oleObject" Target="../embeddings/oleObject52.bin"/><Relationship Id="rId153" Type="http://schemas.openxmlformats.org/officeDocument/2006/relationships/oleObject" Target="../embeddings/oleObject73.bin"/><Relationship Id="rId195" Type="http://schemas.openxmlformats.org/officeDocument/2006/relationships/oleObject" Target="../embeddings/oleObject94.bin"/><Relationship Id="rId209" Type="http://schemas.openxmlformats.org/officeDocument/2006/relationships/oleObject" Target="../embeddings/oleObject101.bin"/><Relationship Id="rId360" Type="http://schemas.openxmlformats.org/officeDocument/2006/relationships/oleObject" Target="../embeddings/oleObject1760.bin"/><Relationship Id="rId416" Type="http://schemas.openxmlformats.org/officeDocument/2006/relationships/oleObject" Target="../embeddings/oleObject2040.bin"/><Relationship Id="rId598" Type="http://schemas.openxmlformats.org/officeDocument/2006/relationships/oleObject" Target="../embeddings/oleObject2950.bin"/><Relationship Id="rId220" Type="http://schemas.openxmlformats.org/officeDocument/2006/relationships/oleObject" Target="../embeddings/oleObject10600.bin"/><Relationship Id="rId458" Type="http://schemas.openxmlformats.org/officeDocument/2006/relationships/oleObject" Target="../embeddings/oleObject2250.bin"/><Relationship Id="rId623" Type="http://schemas.openxmlformats.org/officeDocument/2006/relationships/oleObject" Target="../embeddings/oleObject308.bin"/><Relationship Id="rId15" Type="http://schemas.openxmlformats.org/officeDocument/2006/relationships/oleObject" Target="../embeddings/oleObject5.bin"/><Relationship Id="rId57" Type="http://schemas.openxmlformats.org/officeDocument/2006/relationships/oleObject" Target="../embeddings/oleObject25.bin"/><Relationship Id="rId262" Type="http://schemas.openxmlformats.org/officeDocument/2006/relationships/oleObject" Target="../embeddings/oleObject1270.bin"/><Relationship Id="rId318" Type="http://schemas.openxmlformats.org/officeDocument/2006/relationships/oleObject" Target="../embeddings/oleObject1550.bin"/><Relationship Id="rId525" Type="http://schemas.openxmlformats.org/officeDocument/2006/relationships/oleObject" Target="../embeddings/oleObject259.bin"/><Relationship Id="rId567" Type="http://schemas.openxmlformats.org/officeDocument/2006/relationships/oleObject" Target="../embeddings/oleObject280.bin"/><Relationship Id="rId99" Type="http://schemas.openxmlformats.org/officeDocument/2006/relationships/oleObject" Target="../embeddings/oleObject46.bin"/><Relationship Id="rId122" Type="http://schemas.openxmlformats.org/officeDocument/2006/relationships/oleObject" Target="../embeddings/oleObject5700.bin"/><Relationship Id="rId164" Type="http://schemas.openxmlformats.org/officeDocument/2006/relationships/oleObject" Target="../embeddings/oleObject7800.bin"/><Relationship Id="rId371" Type="http://schemas.openxmlformats.org/officeDocument/2006/relationships/oleObject" Target="../embeddings/oleObject182.bin"/><Relationship Id="rId427" Type="http://schemas.openxmlformats.org/officeDocument/2006/relationships/oleObject" Target="../embeddings/oleObject210.bin"/><Relationship Id="rId469" Type="http://schemas.openxmlformats.org/officeDocument/2006/relationships/oleObject" Target="../embeddings/oleObject231.bin"/><Relationship Id="rId634" Type="http://schemas.openxmlformats.org/officeDocument/2006/relationships/oleObject" Target="../embeddings/oleObject3130.bin"/><Relationship Id="rId26" Type="http://schemas.openxmlformats.org/officeDocument/2006/relationships/oleObject" Target="../embeddings/oleObject1010.bin"/><Relationship Id="rId231" Type="http://schemas.openxmlformats.org/officeDocument/2006/relationships/oleObject" Target="../embeddings/oleObject112.bin"/><Relationship Id="rId273" Type="http://schemas.openxmlformats.org/officeDocument/2006/relationships/oleObject" Target="../embeddings/oleObject133.bin"/><Relationship Id="rId329" Type="http://schemas.openxmlformats.org/officeDocument/2006/relationships/oleObject" Target="../embeddings/oleObject161.bin"/><Relationship Id="rId480" Type="http://schemas.openxmlformats.org/officeDocument/2006/relationships/oleObject" Target="../embeddings/oleObject2360.bin"/><Relationship Id="rId536" Type="http://schemas.openxmlformats.org/officeDocument/2006/relationships/oleObject" Target="../embeddings/oleObject2640.bin"/><Relationship Id="rId68" Type="http://schemas.openxmlformats.org/officeDocument/2006/relationships/oleObject" Target="../embeddings/oleObject3010.bin"/><Relationship Id="rId133" Type="http://schemas.openxmlformats.org/officeDocument/2006/relationships/oleObject" Target="../embeddings/oleObject63.bin"/><Relationship Id="rId175" Type="http://schemas.openxmlformats.org/officeDocument/2006/relationships/oleObject" Target="../embeddings/oleObject84.bin"/><Relationship Id="rId340" Type="http://schemas.openxmlformats.org/officeDocument/2006/relationships/oleObject" Target="../embeddings/oleObject1660.bin"/><Relationship Id="rId578" Type="http://schemas.openxmlformats.org/officeDocument/2006/relationships/oleObject" Target="../embeddings/oleObject2850.bin"/><Relationship Id="rId200" Type="http://schemas.openxmlformats.org/officeDocument/2006/relationships/oleObject" Target="../embeddings/oleObject9600.bin"/><Relationship Id="rId382" Type="http://schemas.openxmlformats.org/officeDocument/2006/relationships/oleObject" Target="../embeddings/oleObject1870.bin"/><Relationship Id="rId438" Type="http://schemas.openxmlformats.org/officeDocument/2006/relationships/oleObject" Target="../embeddings/oleObject2150.bin"/><Relationship Id="rId603" Type="http://schemas.openxmlformats.org/officeDocument/2006/relationships/oleObject" Target="../embeddings/oleObject298.bin"/><Relationship Id="rId645" Type="http://schemas.openxmlformats.org/officeDocument/2006/relationships/image" Target="../media/image122.jpeg"/><Relationship Id="rId242" Type="http://schemas.openxmlformats.org/officeDocument/2006/relationships/oleObject" Target="../embeddings/oleObject1170.bin"/><Relationship Id="rId284" Type="http://schemas.openxmlformats.org/officeDocument/2006/relationships/oleObject" Target="../embeddings/oleObject1380.bin"/><Relationship Id="rId491" Type="http://schemas.openxmlformats.org/officeDocument/2006/relationships/oleObject" Target="../embeddings/oleObject242.bin"/><Relationship Id="rId505" Type="http://schemas.openxmlformats.org/officeDocument/2006/relationships/oleObject" Target="../embeddings/oleObject249.bin"/><Relationship Id="rId37" Type="http://schemas.openxmlformats.org/officeDocument/2006/relationships/oleObject" Target="../embeddings/oleObject16.bin"/><Relationship Id="rId79" Type="http://schemas.openxmlformats.org/officeDocument/2006/relationships/oleObject" Target="../embeddings/oleObject36.bin"/><Relationship Id="rId102" Type="http://schemas.openxmlformats.org/officeDocument/2006/relationships/oleObject" Target="../embeddings/oleObject4700.bin"/><Relationship Id="rId144" Type="http://schemas.openxmlformats.org/officeDocument/2006/relationships/oleObject" Target="../embeddings/oleObject6800.bin"/><Relationship Id="rId547" Type="http://schemas.openxmlformats.org/officeDocument/2006/relationships/oleObject" Target="../embeddings/oleObject270.bin"/><Relationship Id="rId589" Type="http://schemas.openxmlformats.org/officeDocument/2006/relationships/oleObject" Target="../embeddings/oleObject291.bin"/><Relationship Id="rId90" Type="http://schemas.openxmlformats.org/officeDocument/2006/relationships/oleObject" Target="../embeddings/oleObject4110.bin"/><Relationship Id="rId186" Type="http://schemas.openxmlformats.org/officeDocument/2006/relationships/oleObject" Target="../embeddings/oleObject8900.bin"/><Relationship Id="rId351" Type="http://schemas.openxmlformats.org/officeDocument/2006/relationships/oleObject" Target="../embeddings/oleObject172.bin"/><Relationship Id="rId393" Type="http://schemas.openxmlformats.org/officeDocument/2006/relationships/oleObject" Target="../embeddings/oleObject193.bin"/><Relationship Id="rId407" Type="http://schemas.openxmlformats.org/officeDocument/2006/relationships/oleObject" Target="../embeddings/oleObject200.bin"/><Relationship Id="rId449" Type="http://schemas.openxmlformats.org/officeDocument/2006/relationships/oleObject" Target="../embeddings/oleObject221.bin"/><Relationship Id="rId614" Type="http://schemas.openxmlformats.org/officeDocument/2006/relationships/oleObject" Target="../embeddings/oleObject3030.bin"/><Relationship Id="rId211" Type="http://schemas.openxmlformats.org/officeDocument/2006/relationships/oleObject" Target="../embeddings/oleObject102.bin"/><Relationship Id="rId253" Type="http://schemas.openxmlformats.org/officeDocument/2006/relationships/oleObject" Target="../embeddings/oleObject123.bin"/><Relationship Id="rId295" Type="http://schemas.openxmlformats.org/officeDocument/2006/relationships/oleObject" Target="../embeddings/oleObject144.bin"/><Relationship Id="rId309" Type="http://schemas.openxmlformats.org/officeDocument/2006/relationships/oleObject" Target="../embeddings/oleObject151.bin"/><Relationship Id="rId460" Type="http://schemas.openxmlformats.org/officeDocument/2006/relationships/oleObject" Target="../embeddings/oleObject2260.bin"/><Relationship Id="rId516" Type="http://schemas.openxmlformats.org/officeDocument/2006/relationships/oleObject" Target="../embeddings/oleObject2540.bin"/><Relationship Id="rId48" Type="http://schemas.openxmlformats.org/officeDocument/2006/relationships/oleObject" Target="../embeddings/oleObject2110.bin"/><Relationship Id="rId113" Type="http://schemas.openxmlformats.org/officeDocument/2006/relationships/oleObject" Target="../embeddings/oleObject53.bin"/><Relationship Id="rId320" Type="http://schemas.openxmlformats.org/officeDocument/2006/relationships/oleObject" Target="../embeddings/oleObject1560.bin"/><Relationship Id="rId558" Type="http://schemas.openxmlformats.org/officeDocument/2006/relationships/oleObject" Target="../embeddings/oleObject2750.bin"/><Relationship Id="rId155" Type="http://schemas.openxmlformats.org/officeDocument/2006/relationships/oleObject" Target="../embeddings/oleObject74.bin"/><Relationship Id="rId197" Type="http://schemas.openxmlformats.org/officeDocument/2006/relationships/oleObject" Target="../embeddings/oleObject95.bin"/><Relationship Id="rId362" Type="http://schemas.openxmlformats.org/officeDocument/2006/relationships/oleObject" Target="../embeddings/oleObject1770.bin"/><Relationship Id="rId418" Type="http://schemas.openxmlformats.org/officeDocument/2006/relationships/oleObject" Target="../embeddings/oleObject2050.bin"/><Relationship Id="rId625" Type="http://schemas.openxmlformats.org/officeDocument/2006/relationships/oleObject" Target="../embeddings/oleObject309.bin"/><Relationship Id="rId222" Type="http://schemas.openxmlformats.org/officeDocument/2006/relationships/oleObject" Target="../embeddings/oleObject10700.bin"/><Relationship Id="rId264" Type="http://schemas.openxmlformats.org/officeDocument/2006/relationships/oleObject" Target="../embeddings/oleObject1280.bin"/><Relationship Id="rId471" Type="http://schemas.openxmlformats.org/officeDocument/2006/relationships/oleObject" Target="../embeddings/oleObject232.bin"/><Relationship Id="rId17" Type="http://schemas.openxmlformats.org/officeDocument/2006/relationships/oleObject" Target="../embeddings/oleObject6.bin"/><Relationship Id="rId59" Type="http://schemas.openxmlformats.org/officeDocument/2006/relationships/oleObject" Target="../embeddings/oleObject26.bin"/><Relationship Id="rId124" Type="http://schemas.openxmlformats.org/officeDocument/2006/relationships/oleObject" Target="../embeddings/oleObject5800.bin"/><Relationship Id="rId527" Type="http://schemas.openxmlformats.org/officeDocument/2006/relationships/oleObject" Target="../embeddings/oleObject260.bin"/><Relationship Id="rId569" Type="http://schemas.openxmlformats.org/officeDocument/2006/relationships/oleObject" Target="../embeddings/oleObject281.bin"/><Relationship Id="rId70" Type="http://schemas.openxmlformats.org/officeDocument/2006/relationships/oleObject" Target="../embeddings/oleObject3110.bin"/><Relationship Id="rId166" Type="http://schemas.openxmlformats.org/officeDocument/2006/relationships/oleObject" Target="../embeddings/oleObject7900.bin"/><Relationship Id="rId331" Type="http://schemas.openxmlformats.org/officeDocument/2006/relationships/oleObject" Target="../embeddings/oleObject162.bin"/><Relationship Id="rId373" Type="http://schemas.openxmlformats.org/officeDocument/2006/relationships/oleObject" Target="../embeddings/oleObject183.bin"/><Relationship Id="rId429" Type="http://schemas.openxmlformats.org/officeDocument/2006/relationships/oleObject" Target="../embeddings/oleObject211.bin"/><Relationship Id="rId580" Type="http://schemas.openxmlformats.org/officeDocument/2006/relationships/oleObject" Target="../embeddings/oleObject2860.bin"/><Relationship Id="rId636" Type="http://schemas.openxmlformats.org/officeDocument/2006/relationships/oleObject" Target="../embeddings/oleObject3140.bin"/><Relationship Id="rId1" Type="http://schemas.openxmlformats.org/officeDocument/2006/relationships/slideLayout" Target="../slideLayouts/slideLayout7.xml"/><Relationship Id="rId233" Type="http://schemas.openxmlformats.org/officeDocument/2006/relationships/oleObject" Target="../embeddings/oleObject113.bin"/><Relationship Id="rId440" Type="http://schemas.openxmlformats.org/officeDocument/2006/relationships/oleObject" Target="../embeddings/oleObject2160.bin"/><Relationship Id="rId28" Type="http://schemas.openxmlformats.org/officeDocument/2006/relationships/oleObject" Target="../embeddings/oleObject1110.bin"/><Relationship Id="rId275" Type="http://schemas.openxmlformats.org/officeDocument/2006/relationships/oleObject" Target="../embeddings/oleObject134.bin"/><Relationship Id="rId300" Type="http://schemas.openxmlformats.org/officeDocument/2006/relationships/oleObject" Target="../embeddings/oleObject1460.bin"/><Relationship Id="rId482" Type="http://schemas.openxmlformats.org/officeDocument/2006/relationships/oleObject" Target="../embeddings/oleObject2370.bin"/><Relationship Id="rId538" Type="http://schemas.openxmlformats.org/officeDocument/2006/relationships/oleObject" Target="../embeddings/oleObject2650.bin"/><Relationship Id="rId81" Type="http://schemas.openxmlformats.org/officeDocument/2006/relationships/oleObject" Target="../embeddings/oleObject37.bin"/><Relationship Id="rId135" Type="http://schemas.openxmlformats.org/officeDocument/2006/relationships/oleObject" Target="../embeddings/oleObject64.bin"/><Relationship Id="rId177" Type="http://schemas.openxmlformats.org/officeDocument/2006/relationships/oleObject" Target="../embeddings/oleObject85.bin"/><Relationship Id="rId342" Type="http://schemas.openxmlformats.org/officeDocument/2006/relationships/oleObject" Target="../embeddings/oleObject1670.bin"/><Relationship Id="rId384" Type="http://schemas.openxmlformats.org/officeDocument/2006/relationships/oleObject" Target="../embeddings/oleObject1880.bin"/><Relationship Id="rId591" Type="http://schemas.openxmlformats.org/officeDocument/2006/relationships/oleObject" Target="../embeddings/oleObject292.bin"/><Relationship Id="rId605" Type="http://schemas.openxmlformats.org/officeDocument/2006/relationships/oleObject" Target="../embeddings/oleObject299.bin"/><Relationship Id="rId202" Type="http://schemas.openxmlformats.org/officeDocument/2006/relationships/oleObject" Target="../embeddings/oleObject9700.bin"/><Relationship Id="rId244" Type="http://schemas.openxmlformats.org/officeDocument/2006/relationships/oleObject" Target="../embeddings/oleObject1180.bin"/><Relationship Id="rId647" Type="http://schemas.openxmlformats.org/officeDocument/2006/relationships/image" Target="../media/image880.png"/><Relationship Id="rId39" Type="http://schemas.openxmlformats.org/officeDocument/2006/relationships/oleObject" Target="../embeddings/oleObject17.bin"/><Relationship Id="rId286" Type="http://schemas.openxmlformats.org/officeDocument/2006/relationships/oleObject" Target="../embeddings/oleObject1390.bin"/><Relationship Id="rId451" Type="http://schemas.openxmlformats.org/officeDocument/2006/relationships/oleObject" Target="../embeddings/oleObject222.bin"/><Relationship Id="rId493" Type="http://schemas.openxmlformats.org/officeDocument/2006/relationships/oleObject" Target="../embeddings/oleObject243.bin"/><Relationship Id="rId507" Type="http://schemas.openxmlformats.org/officeDocument/2006/relationships/oleObject" Target="../embeddings/oleObject250.bin"/><Relationship Id="rId549" Type="http://schemas.openxmlformats.org/officeDocument/2006/relationships/oleObject" Target="../embeddings/oleObject271.bin"/><Relationship Id="rId104" Type="http://schemas.openxmlformats.org/officeDocument/2006/relationships/oleObject" Target="../embeddings/oleObject4800.bin"/><Relationship Id="rId146" Type="http://schemas.openxmlformats.org/officeDocument/2006/relationships/oleObject" Target="../embeddings/oleObject6900.bin"/><Relationship Id="rId188" Type="http://schemas.openxmlformats.org/officeDocument/2006/relationships/oleObject" Target="../embeddings/oleObject9000.bin"/><Relationship Id="rId311" Type="http://schemas.openxmlformats.org/officeDocument/2006/relationships/oleObject" Target="../embeddings/oleObject152.bin"/><Relationship Id="rId353" Type="http://schemas.openxmlformats.org/officeDocument/2006/relationships/oleObject" Target="../embeddings/oleObject173.bin"/><Relationship Id="rId395" Type="http://schemas.openxmlformats.org/officeDocument/2006/relationships/oleObject" Target="../embeddings/oleObject194.bin"/><Relationship Id="rId409" Type="http://schemas.openxmlformats.org/officeDocument/2006/relationships/oleObject" Target="../embeddings/oleObject201.bin"/><Relationship Id="rId560" Type="http://schemas.openxmlformats.org/officeDocument/2006/relationships/oleObject" Target="../embeddings/oleObject2760.bin"/><Relationship Id="rId92" Type="http://schemas.openxmlformats.org/officeDocument/2006/relationships/oleObject" Target="../embeddings/oleObject4200.bin"/><Relationship Id="rId213" Type="http://schemas.openxmlformats.org/officeDocument/2006/relationships/oleObject" Target="../embeddings/oleObject103.bin"/><Relationship Id="rId420" Type="http://schemas.openxmlformats.org/officeDocument/2006/relationships/oleObject" Target="../embeddings/oleObject2060.bin"/><Relationship Id="rId616" Type="http://schemas.openxmlformats.org/officeDocument/2006/relationships/oleObject" Target="../embeddings/oleObject3040.bin"/><Relationship Id="rId255" Type="http://schemas.openxmlformats.org/officeDocument/2006/relationships/oleObject" Target="../embeddings/oleObject124.bin"/><Relationship Id="rId297" Type="http://schemas.openxmlformats.org/officeDocument/2006/relationships/oleObject" Target="../embeddings/oleObject145.bin"/><Relationship Id="rId462" Type="http://schemas.openxmlformats.org/officeDocument/2006/relationships/oleObject" Target="../embeddings/oleObject2270.bin"/><Relationship Id="rId518" Type="http://schemas.openxmlformats.org/officeDocument/2006/relationships/oleObject" Target="../embeddings/oleObject2550.bin"/><Relationship Id="rId115" Type="http://schemas.openxmlformats.org/officeDocument/2006/relationships/oleObject" Target="../embeddings/oleObject54.bin"/><Relationship Id="rId157" Type="http://schemas.openxmlformats.org/officeDocument/2006/relationships/oleObject" Target="../embeddings/oleObject75.bin"/><Relationship Id="rId322" Type="http://schemas.openxmlformats.org/officeDocument/2006/relationships/oleObject" Target="../embeddings/oleObject1570.bin"/><Relationship Id="rId364" Type="http://schemas.openxmlformats.org/officeDocument/2006/relationships/oleObject" Target="../embeddings/oleObject1780.bin"/><Relationship Id="rId61" Type="http://schemas.openxmlformats.org/officeDocument/2006/relationships/oleObject" Target="../embeddings/oleObject27.bin"/><Relationship Id="rId199" Type="http://schemas.openxmlformats.org/officeDocument/2006/relationships/oleObject" Target="../embeddings/oleObject96.bin"/><Relationship Id="rId571" Type="http://schemas.openxmlformats.org/officeDocument/2006/relationships/oleObject" Target="../embeddings/oleObject282.bin"/><Relationship Id="rId627" Type="http://schemas.openxmlformats.org/officeDocument/2006/relationships/oleObject" Target="../embeddings/oleObject310.bin"/><Relationship Id="rId19" Type="http://schemas.openxmlformats.org/officeDocument/2006/relationships/oleObject" Target="../embeddings/oleObject7.bin"/><Relationship Id="rId224" Type="http://schemas.openxmlformats.org/officeDocument/2006/relationships/oleObject" Target="../embeddings/oleObject1080.bin"/><Relationship Id="rId266" Type="http://schemas.openxmlformats.org/officeDocument/2006/relationships/oleObject" Target="../embeddings/oleObject1290.bin"/><Relationship Id="rId431" Type="http://schemas.openxmlformats.org/officeDocument/2006/relationships/oleObject" Target="../embeddings/oleObject212.bin"/><Relationship Id="rId473" Type="http://schemas.openxmlformats.org/officeDocument/2006/relationships/oleObject" Target="../embeddings/oleObject233.bin"/><Relationship Id="rId529" Type="http://schemas.openxmlformats.org/officeDocument/2006/relationships/oleObject" Target="../embeddings/oleObject261.bin"/><Relationship Id="rId30" Type="http://schemas.openxmlformats.org/officeDocument/2006/relationships/oleObject" Target="../embeddings/oleObject1210.bin"/><Relationship Id="rId126" Type="http://schemas.openxmlformats.org/officeDocument/2006/relationships/oleObject" Target="../embeddings/oleObject5900.bin"/><Relationship Id="rId168" Type="http://schemas.openxmlformats.org/officeDocument/2006/relationships/oleObject" Target="../embeddings/oleObject8000.bin"/><Relationship Id="rId333" Type="http://schemas.openxmlformats.org/officeDocument/2006/relationships/oleObject" Target="../embeddings/oleObject163.bin"/><Relationship Id="rId540" Type="http://schemas.openxmlformats.org/officeDocument/2006/relationships/oleObject" Target="../embeddings/oleObject2660.bin"/><Relationship Id="rId72" Type="http://schemas.openxmlformats.org/officeDocument/2006/relationships/oleObject" Target="../embeddings/oleObject3200.bin"/><Relationship Id="rId375" Type="http://schemas.openxmlformats.org/officeDocument/2006/relationships/oleObject" Target="../embeddings/oleObject184.bin"/><Relationship Id="rId582" Type="http://schemas.openxmlformats.org/officeDocument/2006/relationships/oleObject" Target="../embeddings/oleObject2870.bin"/><Relationship Id="rId638" Type="http://schemas.openxmlformats.org/officeDocument/2006/relationships/oleObject" Target="../embeddings/oleObject3150.bin"/><Relationship Id="rId3" Type="http://schemas.openxmlformats.org/officeDocument/2006/relationships/image" Target="../media/image79.png"/><Relationship Id="rId235" Type="http://schemas.openxmlformats.org/officeDocument/2006/relationships/oleObject" Target="../embeddings/oleObject114.bin"/><Relationship Id="rId277" Type="http://schemas.openxmlformats.org/officeDocument/2006/relationships/oleObject" Target="../embeddings/oleObject135.bin"/><Relationship Id="rId400" Type="http://schemas.openxmlformats.org/officeDocument/2006/relationships/oleObject" Target="../embeddings/oleObject1960.bin"/><Relationship Id="rId442" Type="http://schemas.openxmlformats.org/officeDocument/2006/relationships/oleObject" Target="../embeddings/oleObject2170.bin"/><Relationship Id="rId484" Type="http://schemas.openxmlformats.org/officeDocument/2006/relationships/oleObject" Target="../embeddings/oleObject2380.bin"/><Relationship Id="rId137" Type="http://schemas.openxmlformats.org/officeDocument/2006/relationships/oleObject" Target="../embeddings/oleObject65.bin"/><Relationship Id="rId302" Type="http://schemas.openxmlformats.org/officeDocument/2006/relationships/oleObject" Target="../embeddings/oleObject1470.bin"/><Relationship Id="rId344" Type="http://schemas.openxmlformats.org/officeDocument/2006/relationships/oleObject" Target="../embeddings/oleObject1680.bin"/><Relationship Id="rId41" Type="http://schemas.openxmlformats.org/officeDocument/2006/relationships/oleObject" Target="../embeddings/oleObject18.bin"/><Relationship Id="rId83" Type="http://schemas.openxmlformats.org/officeDocument/2006/relationships/oleObject" Target="../embeddings/oleObject38.bin"/><Relationship Id="rId179" Type="http://schemas.openxmlformats.org/officeDocument/2006/relationships/oleObject" Target="../embeddings/oleObject86.bin"/><Relationship Id="rId386" Type="http://schemas.openxmlformats.org/officeDocument/2006/relationships/oleObject" Target="../embeddings/oleObject1890.bin"/><Relationship Id="rId551" Type="http://schemas.openxmlformats.org/officeDocument/2006/relationships/oleObject" Target="../embeddings/oleObject272.bin"/><Relationship Id="rId593" Type="http://schemas.openxmlformats.org/officeDocument/2006/relationships/oleObject" Target="../embeddings/oleObject293.bin"/><Relationship Id="rId607" Type="http://schemas.openxmlformats.org/officeDocument/2006/relationships/oleObject" Target="../embeddings/oleObject300.bin"/><Relationship Id="rId190" Type="http://schemas.openxmlformats.org/officeDocument/2006/relationships/oleObject" Target="../embeddings/oleObject9110.bin"/><Relationship Id="rId204" Type="http://schemas.openxmlformats.org/officeDocument/2006/relationships/oleObject" Target="../embeddings/oleObject9800.bin"/><Relationship Id="rId246" Type="http://schemas.openxmlformats.org/officeDocument/2006/relationships/oleObject" Target="../embeddings/oleObject1190.bin"/><Relationship Id="rId288" Type="http://schemas.openxmlformats.org/officeDocument/2006/relationships/oleObject" Target="../embeddings/oleObject1400.bin"/><Relationship Id="rId411" Type="http://schemas.openxmlformats.org/officeDocument/2006/relationships/oleObject" Target="../embeddings/oleObject202.bin"/><Relationship Id="rId453" Type="http://schemas.openxmlformats.org/officeDocument/2006/relationships/oleObject" Target="../embeddings/oleObject223.bin"/><Relationship Id="rId509" Type="http://schemas.openxmlformats.org/officeDocument/2006/relationships/oleObject" Target="../embeddings/oleObject251.bin"/><Relationship Id="rId106" Type="http://schemas.openxmlformats.org/officeDocument/2006/relationships/oleObject" Target="../embeddings/oleObject4900.bin"/><Relationship Id="rId313" Type="http://schemas.openxmlformats.org/officeDocument/2006/relationships/oleObject" Target="../embeddings/oleObject153.bin"/><Relationship Id="rId495" Type="http://schemas.openxmlformats.org/officeDocument/2006/relationships/oleObject" Target="../embeddings/oleObject244.bin"/><Relationship Id="rId10" Type="http://schemas.openxmlformats.org/officeDocument/2006/relationships/image" Target="NULL"/><Relationship Id="rId52" Type="http://schemas.openxmlformats.org/officeDocument/2006/relationships/image" Target="../media/image160.png"/><Relationship Id="rId94" Type="http://schemas.openxmlformats.org/officeDocument/2006/relationships/oleObject" Target="../embeddings/oleObject4300.bin"/><Relationship Id="rId148" Type="http://schemas.openxmlformats.org/officeDocument/2006/relationships/oleObject" Target="../embeddings/oleObject7000.bin"/><Relationship Id="rId355" Type="http://schemas.openxmlformats.org/officeDocument/2006/relationships/oleObject" Target="../embeddings/oleObject174.bin"/><Relationship Id="rId397" Type="http://schemas.openxmlformats.org/officeDocument/2006/relationships/oleObject" Target="../embeddings/oleObject195.bin"/><Relationship Id="rId520" Type="http://schemas.openxmlformats.org/officeDocument/2006/relationships/oleObject" Target="../embeddings/oleObject2560.bin"/><Relationship Id="rId562" Type="http://schemas.openxmlformats.org/officeDocument/2006/relationships/oleObject" Target="../embeddings/oleObject2770.bin"/><Relationship Id="rId618" Type="http://schemas.openxmlformats.org/officeDocument/2006/relationships/oleObject" Target="../embeddings/oleObject3050.bin"/><Relationship Id="rId215" Type="http://schemas.openxmlformats.org/officeDocument/2006/relationships/oleObject" Target="../embeddings/oleObject104.bin"/><Relationship Id="rId257" Type="http://schemas.openxmlformats.org/officeDocument/2006/relationships/oleObject" Target="../embeddings/oleObject125.bin"/><Relationship Id="rId422" Type="http://schemas.openxmlformats.org/officeDocument/2006/relationships/oleObject" Target="../embeddings/oleObject2070.bin"/><Relationship Id="rId464" Type="http://schemas.openxmlformats.org/officeDocument/2006/relationships/oleObject" Target="../embeddings/oleObject2280.bin"/><Relationship Id="rId299" Type="http://schemas.openxmlformats.org/officeDocument/2006/relationships/oleObject" Target="../embeddings/oleObject146.bin"/><Relationship Id="rId63" Type="http://schemas.openxmlformats.org/officeDocument/2006/relationships/oleObject" Target="../embeddings/oleObject28.bin"/><Relationship Id="rId159" Type="http://schemas.openxmlformats.org/officeDocument/2006/relationships/oleObject" Target="../embeddings/oleObject76.bin"/><Relationship Id="rId366" Type="http://schemas.openxmlformats.org/officeDocument/2006/relationships/oleObject" Target="../embeddings/oleObject1790.bin"/><Relationship Id="rId573" Type="http://schemas.openxmlformats.org/officeDocument/2006/relationships/oleObject" Target="../embeddings/oleObject283.bin"/><Relationship Id="rId226" Type="http://schemas.openxmlformats.org/officeDocument/2006/relationships/oleObject" Target="../embeddings/oleObject1090.bin"/><Relationship Id="rId433" Type="http://schemas.openxmlformats.org/officeDocument/2006/relationships/oleObject" Target="../embeddings/oleObject213.bin"/><Relationship Id="rId640" Type="http://schemas.openxmlformats.org/officeDocument/2006/relationships/oleObject" Target="../embeddings/oleObject3160.bin"/><Relationship Id="rId74" Type="http://schemas.openxmlformats.org/officeDocument/2006/relationships/oleObject" Target="../embeddings/oleObject3300.bin"/><Relationship Id="rId377" Type="http://schemas.openxmlformats.org/officeDocument/2006/relationships/oleObject" Target="../embeddings/oleObject185.bin"/><Relationship Id="rId500" Type="http://schemas.openxmlformats.org/officeDocument/2006/relationships/oleObject" Target="../embeddings/oleObject2460.bin"/><Relationship Id="rId584" Type="http://schemas.openxmlformats.org/officeDocument/2006/relationships/oleObject" Target="../embeddings/oleObject2880.bin"/><Relationship Id="rId5" Type="http://schemas.openxmlformats.org/officeDocument/2006/relationships/image" Target="../media/image120.wmf"/><Relationship Id="rId237" Type="http://schemas.openxmlformats.org/officeDocument/2006/relationships/oleObject" Target="../embeddings/oleObject115.bin"/><Relationship Id="rId444" Type="http://schemas.openxmlformats.org/officeDocument/2006/relationships/oleObject" Target="../embeddings/oleObject2180.bin"/><Relationship Id="rId290" Type="http://schemas.openxmlformats.org/officeDocument/2006/relationships/oleObject" Target="../embeddings/oleObject1411.bin"/><Relationship Id="rId304" Type="http://schemas.openxmlformats.org/officeDocument/2006/relationships/oleObject" Target="../embeddings/oleObject1480.bin"/><Relationship Id="rId388" Type="http://schemas.openxmlformats.org/officeDocument/2006/relationships/oleObject" Target="../embeddings/oleObject1900.bin"/><Relationship Id="rId511" Type="http://schemas.openxmlformats.org/officeDocument/2006/relationships/oleObject" Target="../embeddings/oleObject252.bin"/><Relationship Id="rId609" Type="http://schemas.openxmlformats.org/officeDocument/2006/relationships/oleObject" Target="../embeddings/oleObject301.bin"/><Relationship Id="rId85" Type="http://schemas.openxmlformats.org/officeDocument/2006/relationships/oleObject" Target="../embeddings/oleObject39.bin"/><Relationship Id="rId150" Type="http://schemas.openxmlformats.org/officeDocument/2006/relationships/oleObject" Target="../embeddings/oleObject7110.bin"/><Relationship Id="rId595" Type="http://schemas.openxmlformats.org/officeDocument/2006/relationships/oleObject" Target="../embeddings/oleObject294.bin"/><Relationship Id="rId248" Type="http://schemas.openxmlformats.org/officeDocument/2006/relationships/oleObject" Target="../embeddings/oleObject1200.bin"/><Relationship Id="rId455" Type="http://schemas.openxmlformats.org/officeDocument/2006/relationships/oleObject" Target="../embeddings/oleObject224.bin"/><Relationship Id="rId12" Type="http://schemas.openxmlformats.org/officeDocument/2006/relationships/oleObject" Target="../embeddings/oleObject3190.bin"/><Relationship Id="rId108" Type="http://schemas.openxmlformats.org/officeDocument/2006/relationships/oleObject" Target="../embeddings/oleObject5000.bin"/><Relationship Id="rId315" Type="http://schemas.openxmlformats.org/officeDocument/2006/relationships/oleObject" Target="../embeddings/oleObject154.bin"/><Relationship Id="rId522" Type="http://schemas.openxmlformats.org/officeDocument/2006/relationships/oleObject" Target="../embeddings/oleObject2570.bin"/><Relationship Id="rId96" Type="http://schemas.openxmlformats.org/officeDocument/2006/relationships/oleObject" Target="../embeddings/oleObject4400.bin"/><Relationship Id="rId161" Type="http://schemas.openxmlformats.org/officeDocument/2006/relationships/oleObject" Target="../embeddings/oleObject77.bin"/><Relationship Id="rId399" Type="http://schemas.openxmlformats.org/officeDocument/2006/relationships/oleObject" Target="../embeddings/oleObject196.bin"/><Relationship Id="rId259" Type="http://schemas.openxmlformats.org/officeDocument/2006/relationships/oleObject" Target="../embeddings/oleObject126.bin"/><Relationship Id="rId466" Type="http://schemas.openxmlformats.org/officeDocument/2006/relationships/oleObject" Target="../embeddings/oleObject2290.bin"/><Relationship Id="rId23" Type="http://schemas.openxmlformats.org/officeDocument/2006/relationships/oleObject" Target="../embeddings/oleObject9.bin"/><Relationship Id="rId119" Type="http://schemas.openxmlformats.org/officeDocument/2006/relationships/oleObject" Target="../embeddings/oleObject56.bin"/><Relationship Id="rId326" Type="http://schemas.openxmlformats.org/officeDocument/2006/relationships/oleObject" Target="../embeddings/oleObject1590.bin"/><Relationship Id="rId533" Type="http://schemas.openxmlformats.org/officeDocument/2006/relationships/oleObject" Target="../embeddings/oleObject263.bin"/><Relationship Id="rId172" Type="http://schemas.openxmlformats.org/officeDocument/2006/relationships/oleObject" Target="../embeddings/oleObject8200.bin"/><Relationship Id="rId477" Type="http://schemas.openxmlformats.org/officeDocument/2006/relationships/oleObject" Target="../embeddings/oleObject235.bin"/><Relationship Id="rId600" Type="http://schemas.openxmlformats.org/officeDocument/2006/relationships/oleObject" Target="../embeddings/oleObject2960.bin"/><Relationship Id="rId337" Type="http://schemas.openxmlformats.org/officeDocument/2006/relationships/oleObject" Target="../embeddings/oleObject165.bin"/><Relationship Id="rId34" Type="http://schemas.openxmlformats.org/officeDocument/2006/relationships/oleObject" Target="../embeddings/oleObject1410.bin"/><Relationship Id="rId544" Type="http://schemas.openxmlformats.org/officeDocument/2006/relationships/oleObject" Target="../embeddings/oleObject2680.bin"/><Relationship Id="rId183" Type="http://schemas.openxmlformats.org/officeDocument/2006/relationships/oleObject" Target="../embeddings/oleObject88.bin"/><Relationship Id="rId390" Type="http://schemas.openxmlformats.org/officeDocument/2006/relationships/oleObject" Target="../embeddings/oleObject1911.bin"/><Relationship Id="rId404" Type="http://schemas.openxmlformats.org/officeDocument/2006/relationships/oleObject" Target="../embeddings/oleObject1980.bin"/><Relationship Id="rId611" Type="http://schemas.openxmlformats.org/officeDocument/2006/relationships/oleObject" Target="../embeddings/oleObject302.bin"/><Relationship Id="rId250" Type="http://schemas.openxmlformats.org/officeDocument/2006/relationships/oleObject" Target="../embeddings/oleObject1211.bin"/><Relationship Id="rId488" Type="http://schemas.openxmlformats.org/officeDocument/2006/relationships/oleObject" Target="../embeddings/oleObject2400.bin"/><Relationship Id="rId45" Type="http://schemas.openxmlformats.org/officeDocument/2006/relationships/oleObject" Target="../embeddings/oleObject20.bin"/><Relationship Id="rId110" Type="http://schemas.openxmlformats.org/officeDocument/2006/relationships/oleObject" Target="../embeddings/oleObject5110.bin"/><Relationship Id="rId348" Type="http://schemas.openxmlformats.org/officeDocument/2006/relationships/oleObject" Target="../embeddings/oleObject1700.bin"/><Relationship Id="rId555" Type="http://schemas.openxmlformats.org/officeDocument/2006/relationships/oleObject" Target="../embeddings/oleObject274.bin"/><Relationship Id="rId194" Type="http://schemas.openxmlformats.org/officeDocument/2006/relationships/oleObject" Target="../embeddings/oleObject9300.bin"/><Relationship Id="rId208" Type="http://schemas.openxmlformats.org/officeDocument/2006/relationships/oleObject" Target="../embeddings/oleObject10000.bin"/><Relationship Id="rId415" Type="http://schemas.openxmlformats.org/officeDocument/2006/relationships/oleObject" Target="../embeddings/oleObject204.bin"/><Relationship Id="rId622" Type="http://schemas.openxmlformats.org/officeDocument/2006/relationships/oleObject" Target="../embeddings/oleObject3070.bin"/><Relationship Id="rId261" Type="http://schemas.openxmlformats.org/officeDocument/2006/relationships/oleObject" Target="../embeddings/oleObject127.bin"/><Relationship Id="rId499" Type="http://schemas.openxmlformats.org/officeDocument/2006/relationships/oleObject" Target="../embeddings/oleObject246.bin"/><Relationship Id="rId56" Type="http://schemas.openxmlformats.org/officeDocument/2006/relationships/oleObject" Target="../embeddings/oleObject2410.bin"/><Relationship Id="rId359" Type="http://schemas.openxmlformats.org/officeDocument/2006/relationships/oleObject" Target="../embeddings/oleObject176.bin"/><Relationship Id="rId566" Type="http://schemas.openxmlformats.org/officeDocument/2006/relationships/oleObject" Target="../embeddings/oleObject2790.bin"/><Relationship Id="rId121" Type="http://schemas.openxmlformats.org/officeDocument/2006/relationships/oleObject" Target="../embeddings/oleObject57.bin"/><Relationship Id="rId219" Type="http://schemas.openxmlformats.org/officeDocument/2006/relationships/oleObject" Target="../embeddings/oleObject106.bin"/><Relationship Id="rId426" Type="http://schemas.openxmlformats.org/officeDocument/2006/relationships/oleObject" Target="../embeddings/oleObject2090.bin"/><Relationship Id="rId633" Type="http://schemas.openxmlformats.org/officeDocument/2006/relationships/oleObject" Target="../embeddings/oleObject313.bin"/><Relationship Id="rId67" Type="http://schemas.openxmlformats.org/officeDocument/2006/relationships/oleObject" Target="../embeddings/oleObject30.bin"/><Relationship Id="rId272" Type="http://schemas.openxmlformats.org/officeDocument/2006/relationships/oleObject" Target="../embeddings/oleObject1320.bin"/><Relationship Id="rId577" Type="http://schemas.openxmlformats.org/officeDocument/2006/relationships/oleObject" Target="../embeddings/oleObject285.bin"/><Relationship Id="rId132" Type="http://schemas.openxmlformats.org/officeDocument/2006/relationships/oleObject" Target="../embeddings/oleObject6200.bin"/><Relationship Id="rId437" Type="http://schemas.openxmlformats.org/officeDocument/2006/relationships/oleObject" Target="../embeddings/oleObject215.bin"/><Relationship Id="rId644" Type="http://schemas.openxmlformats.org/officeDocument/2006/relationships/oleObject" Target="../embeddings/oleObject3180.bin"/><Relationship Id="rId283" Type="http://schemas.openxmlformats.org/officeDocument/2006/relationships/oleObject" Target="../embeddings/oleObject138.bin"/><Relationship Id="rId490" Type="http://schemas.openxmlformats.org/officeDocument/2006/relationships/oleObject" Target="../embeddings/oleObject2411.bin"/><Relationship Id="rId504" Type="http://schemas.openxmlformats.org/officeDocument/2006/relationships/oleObject" Target="../embeddings/oleObject2480.bin"/><Relationship Id="rId78" Type="http://schemas.openxmlformats.org/officeDocument/2006/relationships/oleObject" Target="../embeddings/oleObject3500.bin"/><Relationship Id="rId143" Type="http://schemas.openxmlformats.org/officeDocument/2006/relationships/oleObject" Target="../embeddings/oleObject68.bin"/><Relationship Id="rId350" Type="http://schemas.openxmlformats.org/officeDocument/2006/relationships/oleObject" Target="../embeddings/oleObject1711.bin"/><Relationship Id="rId588" Type="http://schemas.openxmlformats.org/officeDocument/2006/relationships/oleObject" Target="../embeddings/oleObject2900.bin"/><Relationship Id="rId9" Type="http://schemas.openxmlformats.org/officeDocument/2006/relationships/oleObject" Target="../embeddings/oleObject2100.bin"/><Relationship Id="rId210" Type="http://schemas.openxmlformats.org/officeDocument/2006/relationships/oleObject" Target="../embeddings/oleObject10110.bin"/><Relationship Id="rId448" Type="http://schemas.openxmlformats.org/officeDocument/2006/relationships/oleObject" Target="../embeddings/oleObject2200.bin"/><Relationship Id="rId294" Type="http://schemas.openxmlformats.org/officeDocument/2006/relationships/oleObject" Target="../embeddings/oleObject1430.bin"/><Relationship Id="rId308" Type="http://schemas.openxmlformats.org/officeDocument/2006/relationships/oleObject" Target="../embeddings/oleObject1500.bin"/><Relationship Id="rId515" Type="http://schemas.openxmlformats.org/officeDocument/2006/relationships/oleObject" Target="../embeddings/oleObject254.bin"/><Relationship Id="rId89" Type="http://schemas.openxmlformats.org/officeDocument/2006/relationships/oleObject" Target="../embeddings/oleObject41.bin"/><Relationship Id="rId154" Type="http://schemas.openxmlformats.org/officeDocument/2006/relationships/oleObject" Target="../embeddings/oleObject7300.bin"/><Relationship Id="rId361" Type="http://schemas.openxmlformats.org/officeDocument/2006/relationships/oleObject" Target="../embeddings/oleObject177.bin"/><Relationship Id="rId599" Type="http://schemas.openxmlformats.org/officeDocument/2006/relationships/oleObject" Target="../embeddings/oleObject296.bin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430.bin"/><Relationship Id="rId299" Type="http://schemas.openxmlformats.org/officeDocument/2006/relationships/oleObject" Target="../embeddings/oleObject612.bin"/><Relationship Id="rId21" Type="http://schemas.openxmlformats.org/officeDocument/2006/relationships/oleObject" Target="../embeddings/oleObject334.bin"/><Relationship Id="rId63" Type="http://schemas.openxmlformats.org/officeDocument/2006/relationships/oleObject" Target="../embeddings/oleObject376.bin"/><Relationship Id="rId159" Type="http://schemas.openxmlformats.org/officeDocument/2006/relationships/oleObject" Target="../embeddings/oleObject472.bin"/><Relationship Id="rId324" Type="http://schemas.openxmlformats.org/officeDocument/2006/relationships/image" Target="../media/image122.jpeg"/><Relationship Id="rId170" Type="http://schemas.openxmlformats.org/officeDocument/2006/relationships/oleObject" Target="../embeddings/oleObject483.bin"/><Relationship Id="rId226" Type="http://schemas.openxmlformats.org/officeDocument/2006/relationships/oleObject" Target="../embeddings/oleObject539.bin"/><Relationship Id="rId268" Type="http://schemas.openxmlformats.org/officeDocument/2006/relationships/oleObject" Target="../embeddings/oleObject581.bin"/><Relationship Id="rId32" Type="http://schemas.openxmlformats.org/officeDocument/2006/relationships/oleObject" Target="../embeddings/oleObject345.bin"/><Relationship Id="rId74" Type="http://schemas.openxmlformats.org/officeDocument/2006/relationships/oleObject" Target="../embeddings/oleObject387.bin"/><Relationship Id="rId128" Type="http://schemas.openxmlformats.org/officeDocument/2006/relationships/oleObject" Target="../embeddings/oleObject441.bin"/><Relationship Id="rId5" Type="http://schemas.openxmlformats.org/officeDocument/2006/relationships/image" Target="../media/image124.png"/><Relationship Id="rId181" Type="http://schemas.openxmlformats.org/officeDocument/2006/relationships/oleObject" Target="../embeddings/oleObject494.bin"/><Relationship Id="rId237" Type="http://schemas.openxmlformats.org/officeDocument/2006/relationships/oleObject" Target="../embeddings/oleObject550.bin"/><Relationship Id="rId279" Type="http://schemas.openxmlformats.org/officeDocument/2006/relationships/oleObject" Target="../embeddings/oleObject592.bin"/><Relationship Id="rId43" Type="http://schemas.openxmlformats.org/officeDocument/2006/relationships/oleObject" Target="../embeddings/oleObject356.bin"/><Relationship Id="rId139" Type="http://schemas.openxmlformats.org/officeDocument/2006/relationships/oleObject" Target="../embeddings/oleObject452.bin"/><Relationship Id="rId290" Type="http://schemas.openxmlformats.org/officeDocument/2006/relationships/oleObject" Target="../embeddings/oleObject603.bin"/><Relationship Id="rId304" Type="http://schemas.openxmlformats.org/officeDocument/2006/relationships/oleObject" Target="../embeddings/oleObject617.bin"/><Relationship Id="rId85" Type="http://schemas.openxmlformats.org/officeDocument/2006/relationships/oleObject" Target="../embeddings/oleObject398.bin"/><Relationship Id="rId150" Type="http://schemas.openxmlformats.org/officeDocument/2006/relationships/oleObject" Target="../embeddings/oleObject463.bin"/><Relationship Id="rId192" Type="http://schemas.openxmlformats.org/officeDocument/2006/relationships/oleObject" Target="../embeddings/oleObject505.bin"/><Relationship Id="rId206" Type="http://schemas.openxmlformats.org/officeDocument/2006/relationships/oleObject" Target="../embeddings/oleObject519.bin"/><Relationship Id="rId248" Type="http://schemas.openxmlformats.org/officeDocument/2006/relationships/oleObject" Target="../embeddings/oleObject561.bin"/><Relationship Id="rId12" Type="http://schemas.openxmlformats.org/officeDocument/2006/relationships/oleObject" Target="../embeddings/oleObject325.bin"/><Relationship Id="rId108" Type="http://schemas.openxmlformats.org/officeDocument/2006/relationships/oleObject" Target="../embeddings/oleObject421.bin"/><Relationship Id="rId315" Type="http://schemas.openxmlformats.org/officeDocument/2006/relationships/oleObject" Target="../embeddings/oleObject628.bin"/><Relationship Id="rId54" Type="http://schemas.openxmlformats.org/officeDocument/2006/relationships/oleObject" Target="../embeddings/oleObject367.bin"/><Relationship Id="rId96" Type="http://schemas.openxmlformats.org/officeDocument/2006/relationships/oleObject" Target="../embeddings/oleObject409.bin"/><Relationship Id="rId161" Type="http://schemas.openxmlformats.org/officeDocument/2006/relationships/oleObject" Target="../embeddings/oleObject474.bin"/><Relationship Id="rId217" Type="http://schemas.openxmlformats.org/officeDocument/2006/relationships/oleObject" Target="../embeddings/oleObject530.bin"/><Relationship Id="rId259" Type="http://schemas.openxmlformats.org/officeDocument/2006/relationships/oleObject" Target="../embeddings/oleObject572.bin"/><Relationship Id="rId23" Type="http://schemas.openxmlformats.org/officeDocument/2006/relationships/oleObject" Target="../embeddings/oleObject336.bin"/><Relationship Id="rId119" Type="http://schemas.openxmlformats.org/officeDocument/2006/relationships/oleObject" Target="../embeddings/oleObject432.bin"/><Relationship Id="rId270" Type="http://schemas.openxmlformats.org/officeDocument/2006/relationships/oleObject" Target="../embeddings/oleObject583.bin"/><Relationship Id="rId326" Type="http://schemas.openxmlformats.org/officeDocument/2006/relationships/image" Target="../media/image126.png"/><Relationship Id="rId65" Type="http://schemas.openxmlformats.org/officeDocument/2006/relationships/oleObject" Target="../embeddings/oleObject378.bin"/><Relationship Id="rId130" Type="http://schemas.openxmlformats.org/officeDocument/2006/relationships/oleObject" Target="../embeddings/oleObject443.bin"/><Relationship Id="rId172" Type="http://schemas.openxmlformats.org/officeDocument/2006/relationships/oleObject" Target="../embeddings/oleObject485.bin"/><Relationship Id="rId228" Type="http://schemas.openxmlformats.org/officeDocument/2006/relationships/oleObject" Target="../embeddings/oleObject541.bin"/><Relationship Id="rId281" Type="http://schemas.openxmlformats.org/officeDocument/2006/relationships/oleObject" Target="../embeddings/oleObject594.bin"/><Relationship Id="rId34" Type="http://schemas.openxmlformats.org/officeDocument/2006/relationships/oleObject" Target="../embeddings/oleObject347.bin"/><Relationship Id="rId76" Type="http://schemas.openxmlformats.org/officeDocument/2006/relationships/oleObject" Target="../embeddings/oleObject389.bin"/><Relationship Id="rId141" Type="http://schemas.openxmlformats.org/officeDocument/2006/relationships/oleObject" Target="../embeddings/oleObject454.bin"/><Relationship Id="rId7" Type="http://schemas.openxmlformats.org/officeDocument/2006/relationships/image" Target="../media/image121.png"/><Relationship Id="rId162" Type="http://schemas.openxmlformats.org/officeDocument/2006/relationships/oleObject" Target="../embeddings/oleObject475.bin"/><Relationship Id="rId183" Type="http://schemas.openxmlformats.org/officeDocument/2006/relationships/oleObject" Target="../embeddings/oleObject496.bin"/><Relationship Id="rId218" Type="http://schemas.openxmlformats.org/officeDocument/2006/relationships/oleObject" Target="../embeddings/oleObject531.bin"/><Relationship Id="rId239" Type="http://schemas.openxmlformats.org/officeDocument/2006/relationships/oleObject" Target="../embeddings/oleObject552.bin"/><Relationship Id="rId250" Type="http://schemas.openxmlformats.org/officeDocument/2006/relationships/oleObject" Target="../embeddings/oleObject563.bin"/><Relationship Id="rId271" Type="http://schemas.openxmlformats.org/officeDocument/2006/relationships/oleObject" Target="../embeddings/oleObject584.bin"/><Relationship Id="rId292" Type="http://schemas.openxmlformats.org/officeDocument/2006/relationships/oleObject" Target="../embeddings/oleObject605.bin"/><Relationship Id="rId306" Type="http://schemas.openxmlformats.org/officeDocument/2006/relationships/oleObject" Target="../embeddings/oleObject619.bin"/><Relationship Id="rId24" Type="http://schemas.openxmlformats.org/officeDocument/2006/relationships/oleObject" Target="../embeddings/oleObject337.bin"/><Relationship Id="rId45" Type="http://schemas.openxmlformats.org/officeDocument/2006/relationships/oleObject" Target="../embeddings/oleObject358.bin"/><Relationship Id="rId66" Type="http://schemas.openxmlformats.org/officeDocument/2006/relationships/oleObject" Target="../embeddings/oleObject379.bin"/><Relationship Id="rId87" Type="http://schemas.openxmlformats.org/officeDocument/2006/relationships/oleObject" Target="../embeddings/oleObject400.bin"/><Relationship Id="rId110" Type="http://schemas.openxmlformats.org/officeDocument/2006/relationships/oleObject" Target="../embeddings/oleObject423.bin"/><Relationship Id="rId131" Type="http://schemas.openxmlformats.org/officeDocument/2006/relationships/oleObject" Target="../embeddings/oleObject444.bin"/><Relationship Id="rId152" Type="http://schemas.openxmlformats.org/officeDocument/2006/relationships/oleObject" Target="../embeddings/oleObject465.bin"/><Relationship Id="rId173" Type="http://schemas.openxmlformats.org/officeDocument/2006/relationships/oleObject" Target="../embeddings/oleObject486.bin"/><Relationship Id="rId194" Type="http://schemas.openxmlformats.org/officeDocument/2006/relationships/oleObject" Target="../embeddings/oleObject507.bin"/><Relationship Id="rId208" Type="http://schemas.openxmlformats.org/officeDocument/2006/relationships/oleObject" Target="../embeddings/oleObject521.bin"/><Relationship Id="rId229" Type="http://schemas.openxmlformats.org/officeDocument/2006/relationships/oleObject" Target="../embeddings/oleObject542.bin"/><Relationship Id="rId240" Type="http://schemas.openxmlformats.org/officeDocument/2006/relationships/oleObject" Target="../embeddings/oleObject553.bin"/><Relationship Id="rId261" Type="http://schemas.openxmlformats.org/officeDocument/2006/relationships/oleObject" Target="../embeddings/oleObject574.bin"/><Relationship Id="rId14" Type="http://schemas.openxmlformats.org/officeDocument/2006/relationships/oleObject" Target="../embeddings/oleObject327.bin"/><Relationship Id="rId35" Type="http://schemas.openxmlformats.org/officeDocument/2006/relationships/oleObject" Target="../embeddings/oleObject348.bin"/><Relationship Id="rId56" Type="http://schemas.openxmlformats.org/officeDocument/2006/relationships/oleObject" Target="../embeddings/oleObject369.bin"/><Relationship Id="rId77" Type="http://schemas.openxmlformats.org/officeDocument/2006/relationships/oleObject" Target="../embeddings/oleObject390.bin"/><Relationship Id="rId100" Type="http://schemas.openxmlformats.org/officeDocument/2006/relationships/oleObject" Target="../embeddings/oleObject413.bin"/><Relationship Id="rId282" Type="http://schemas.openxmlformats.org/officeDocument/2006/relationships/oleObject" Target="../embeddings/oleObject595.bin"/><Relationship Id="rId317" Type="http://schemas.openxmlformats.org/officeDocument/2006/relationships/oleObject" Target="../embeddings/oleObject630.bin"/><Relationship Id="rId8" Type="http://schemas.openxmlformats.org/officeDocument/2006/relationships/oleObject" Target="../embeddings/oleObject321.bin"/><Relationship Id="rId98" Type="http://schemas.openxmlformats.org/officeDocument/2006/relationships/oleObject" Target="../embeddings/oleObject411.bin"/><Relationship Id="rId121" Type="http://schemas.openxmlformats.org/officeDocument/2006/relationships/oleObject" Target="../embeddings/oleObject434.bin"/><Relationship Id="rId142" Type="http://schemas.openxmlformats.org/officeDocument/2006/relationships/oleObject" Target="../embeddings/oleObject455.bin"/><Relationship Id="rId163" Type="http://schemas.openxmlformats.org/officeDocument/2006/relationships/oleObject" Target="../embeddings/oleObject476.bin"/><Relationship Id="rId184" Type="http://schemas.openxmlformats.org/officeDocument/2006/relationships/oleObject" Target="../embeddings/oleObject497.bin"/><Relationship Id="rId219" Type="http://schemas.openxmlformats.org/officeDocument/2006/relationships/oleObject" Target="../embeddings/oleObject532.bin"/><Relationship Id="rId230" Type="http://schemas.openxmlformats.org/officeDocument/2006/relationships/oleObject" Target="../embeddings/oleObject543.bin"/><Relationship Id="rId251" Type="http://schemas.openxmlformats.org/officeDocument/2006/relationships/oleObject" Target="../embeddings/oleObject564.bin"/><Relationship Id="rId25" Type="http://schemas.openxmlformats.org/officeDocument/2006/relationships/oleObject" Target="../embeddings/oleObject338.bin"/><Relationship Id="rId46" Type="http://schemas.openxmlformats.org/officeDocument/2006/relationships/oleObject" Target="../embeddings/oleObject359.bin"/><Relationship Id="rId67" Type="http://schemas.openxmlformats.org/officeDocument/2006/relationships/oleObject" Target="../embeddings/oleObject380.bin"/><Relationship Id="rId272" Type="http://schemas.openxmlformats.org/officeDocument/2006/relationships/oleObject" Target="../embeddings/oleObject585.bin"/><Relationship Id="rId293" Type="http://schemas.openxmlformats.org/officeDocument/2006/relationships/oleObject" Target="../embeddings/oleObject606.bin"/><Relationship Id="rId307" Type="http://schemas.openxmlformats.org/officeDocument/2006/relationships/oleObject" Target="../embeddings/oleObject620.bin"/><Relationship Id="rId88" Type="http://schemas.openxmlformats.org/officeDocument/2006/relationships/oleObject" Target="../embeddings/oleObject401.bin"/><Relationship Id="rId111" Type="http://schemas.openxmlformats.org/officeDocument/2006/relationships/oleObject" Target="../embeddings/oleObject424.bin"/><Relationship Id="rId132" Type="http://schemas.openxmlformats.org/officeDocument/2006/relationships/oleObject" Target="../embeddings/oleObject445.bin"/><Relationship Id="rId153" Type="http://schemas.openxmlformats.org/officeDocument/2006/relationships/oleObject" Target="../embeddings/oleObject466.bin"/><Relationship Id="rId174" Type="http://schemas.openxmlformats.org/officeDocument/2006/relationships/oleObject" Target="../embeddings/oleObject487.bin"/><Relationship Id="rId195" Type="http://schemas.openxmlformats.org/officeDocument/2006/relationships/oleObject" Target="../embeddings/oleObject508.bin"/><Relationship Id="rId209" Type="http://schemas.openxmlformats.org/officeDocument/2006/relationships/oleObject" Target="../embeddings/oleObject522.bin"/><Relationship Id="rId220" Type="http://schemas.openxmlformats.org/officeDocument/2006/relationships/oleObject" Target="../embeddings/oleObject533.bin"/><Relationship Id="rId241" Type="http://schemas.openxmlformats.org/officeDocument/2006/relationships/oleObject" Target="../embeddings/oleObject554.bin"/><Relationship Id="rId15" Type="http://schemas.openxmlformats.org/officeDocument/2006/relationships/oleObject" Target="../embeddings/oleObject328.bin"/><Relationship Id="rId36" Type="http://schemas.openxmlformats.org/officeDocument/2006/relationships/oleObject" Target="../embeddings/oleObject349.bin"/><Relationship Id="rId57" Type="http://schemas.openxmlformats.org/officeDocument/2006/relationships/oleObject" Target="../embeddings/oleObject370.bin"/><Relationship Id="rId262" Type="http://schemas.openxmlformats.org/officeDocument/2006/relationships/oleObject" Target="../embeddings/oleObject575.bin"/><Relationship Id="rId283" Type="http://schemas.openxmlformats.org/officeDocument/2006/relationships/oleObject" Target="../embeddings/oleObject596.bin"/><Relationship Id="rId318" Type="http://schemas.openxmlformats.org/officeDocument/2006/relationships/oleObject" Target="../embeddings/oleObject631.bin"/><Relationship Id="rId78" Type="http://schemas.openxmlformats.org/officeDocument/2006/relationships/oleObject" Target="../embeddings/oleObject391.bin"/><Relationship Id="rId99" Type="http://schemas.openxmlformats.org/officeDocument/2006/relationships/oleObject" Target="../embeddings/oleObject412.bin"/><Relationship Id="rId101" Type="http://schemas.openxmlformats.org/officeDocument/2006/relationships/oleObject" Target="../embeddings/oleObject414.bin"/><Relationship Id="rId122" Type="http://schemas.openxmlformats.org/officeDocument/2006/relationships/oleObject" Target="../embeddings/oleObject435.bin"/><Relationship Id="rId143" Type="http://schemas.openxmlformats.org/officeDocument/2006/relationships/oleObject" Target="../embeddings/oleObject456.bin"/><Relationship Id="rId164" Type="http://schemas.openxmlformats.org/officeDocument/2006/relationships/oleObject" Target="../embeddings/oleObject477.bin"/><Relationship Id="rId185" Type="http://schemas.openxmlformats.org/officeDocument/2006/relationships/oleObject" Target="../embeddings/oleObject498.bin"/><Relationship Id="rId9" Type="http://schemas.openxmlformats.org/officeDocument/2006/relationships/oleObject" Target="../embeddings/oleObject322.bin"/><Relationship Id="rId210" Type="http://schemas.openxmlformats.org/officeDocument/2006/relationships/oleObject" Target="../embeddings/oleObject523.bin"/><Relationship Id="rId26" Type="http://schemas.openxmlformats.org/officeDocument/2006/relationships/oleObject" Target="../embeddings/oleObject339.bin"/><Relationship Id="rId231" Type="http://schemas.openxmlformats.org/officeDocument/2006/relationships/oleObject" Target="../embeddings/oleObject544.bin"/><Relationship Id="rId252" Type="http://schemas.openxmlformats.org/officeDocument/2006/relationships/oleObject" Target="../embeddings/oleObject565.bin"/><Relationship Id="rId273" Type="http://schemas.openxmlformats.org/officeDocument/2006/relationships/oleObject" Target="../embeddings/oleObject586.bin"/><Relationship Id="rId294" Type="http://schemas.openxmlformats.org/officeDocument/2006/relationships/oleObject" Target="../embeddings/oleObject607.bin"/><Relationship Id="rId308" Type="http://schemas.openxmlformats.org/officeDocument/2006/relationships/oleObject" Target="../embeddings/oleObject621.bin"/><Relationship Id="rId47" Type="http://schemas.openxmlformats.org/officeDocument/2006/relationships/oleObject" Target="../embeddings/oleObject360.bin"/><Relationship Id="rId68" Type="http://schemas.openxmlformats.org/officeDocument/2006/relationships/oleObject" Target="../embeddings/oleObject381.bin"/><Relationship Id="rId89" Type="http://schemas.openxmlformats.org/officeDocument/2006/relationships/oleObject" Target="../embeddings/oleObject402.bin"/><Relationship Id="rId112" Type="http://schemas.openxmlformats.org/officeDocument/2006/relationships/oleObject" Target="../embeddings/oleObject425.bin"/><Relationship Id="rId133" Type="http://schemas.openxmlformats.org/officeDocument/2006/relationships/oleObject" Target="../embeddings/oleObject446.bin"/><Relationship Id="rId154" Type="http://schemas.openxmlformats.org/officeDocument/2006/relationships/oleObject" Target="../embeddings/oleObject467.bin"/><Relationship Id="rId175" Type="http://schemas.openxmlformats.org/officeDocument/2006/relationships/oleObject" Target="../embeddings/oleObject488.bin"/><Relationship Id="rId196" Type="http://schemas.openxmlformats.org/officeDocument/2006/relationships/oleObject" Target="../embeddings/oleObject509.bin"/><Relationship Id="rId200" Type="http://schemas.openxmlformats.org/officeDocument/2006/relationships/oleObject" Target="../embeddings/oleObject513.bin"/><Relationship Id="rId16" Type="http://schemas.openxmlformats.org/officeDocument/2006/relationships/oleObject" Target="../embeddings/oleObject329.bin"/><Relationship Id="rId221" Type="http://schemas.openxmlformats.org/officeDocument/2006/relationships/oleObject" Target="../embeddings/oleObject534.bin"/><Relationship Id="rId242" Type="http://schemas.openxmlformats.org/officeDocument/2006/relationships/oleObject" Target="../embeddings/oleObject555.bin"/><Relationship Id="rId263" Type="http://schemas.openxmlformats.org/officeDocument/2006/relationships/oleObject" Target="../embeddings/oleObject576.bin"/><Relationship Id="rId284" Type="http://schemas.openxmlformats.org/officeDocument/2006/relationships/oleObject" Target="../embeddings/oleObject597.bin"/><Relationship Id="rId319" Type="http://schemas.openxmlformats.org/officeDocument/2006/relationships/oleObject" Target="../embeddings/oleObject632.bin"/><Relationship Id="rId37" Type="http://schemas.openxmlformats.org/officeDocument/2006/relationships/oleObject" Target="../embeddings/oleObject350.bin"/><Relationship Id="rId58" Type="http://schemas.openxmlformats.org/officeDocument/2006/relationships/oleObject" Target="../embeddings/oleObject371.bin"/><Relationship Id="rId79" Type="http://schemas.openxmlformats.org/officeDocument/2006/relationships/oleObject" Target="../embeddings/oleObject392.bin"/><Relationship Id="rId102" Type="http://schemas.openxmlformats.org/officeDocument/2006/relationships/oleObject" Target="../embeddings/oleObject415.bin"/><Relationship Id="rId123" Type="http://schemas.openxmlformats.org/officeDocument/2006/relationships/oleObject" Target="../embeddings/oleObject436.bin"/><Relationship Id="rId144" Type="http://schemas.openxmlformats.org/officeDocument/2006/relationships/oleObject" Target="../embeddings/oleObject457.bin"/><Relationship Id="rId90" Type="http://schemas.openxmlformats.org/officeDocument/2006/relationships/oleObject" Target="../embeddings/oleObject403.bin"/><Relationship Id="rId165" Type="http://schemas.openxmlformats.org/officeDocument/2006/relationships/oleObject" Target="../embeddings/oleObject478.bin"/><Relationship Id="rId186" Type="http://schemas.openxmlformats.org/officeDocument/2006/relationships/oleObject" Target="../embeddings/oleObject499.bin"/><Relationship Id="rId211" Type="http://schemas.openxmlformats.org/officeDocument/2006/relationships/oleObject" Target="../embeddings/oleObject524.bin"/><Relationship Id="rId232" Type="http://schemas.openxmlformats.org/officeDocument/2006/relationships/oleObject" Target="../embeddings/oleObject545.bin"/><Relationship Id="rId253" Type="http://schemas.openxmlformats.org/officeDocument/2006/relationships/oleObject" Target="../embeddings/oleObject566.bin"/><Relationship Id="rId274" Type="http://schemas.openxmlformats.org/officeDocument/2006/relationships/oleObject" Target="../embeddings/oleObject587.bin"/><Relationship Id="rId295" Type="http://schemas.openxmlformats.org/officeDocument/2006/relationships/oleObject" Target="../embeddings/oleObject608.bin"/><Relationship Id="rId309" Type="http://schemas.openxmlformats.org/officeDocument/2006/relationships/oleObject" Target="../embeddings/oleObject622.bin"/><Relationship Id="rId27" Type="http://schemas.openxmlformats.org/officeDocument/2006/relationships/oleObject" Target="../embeddings/oleObject340.bin"/><Relationship Id="rId48" Type="http://schemas.openxmlformats.org/officeDocument/2006/relationships/oleObject" Target="../embeddings/oleObject361.bin"/><Relationship Id="rId69" Type="http://schemas.openxmlformats.org/officeDocument/2006/relationships/oleObject" Target="../embeddings/oleObject382.bin"/><Relationship Id="rId113" Type="http://schemas.openxmlformats.org/officeDocument/2006/relationships/oleObject" Target="../embeddings/oleObject426.bin"/><Relationship Id="rId134" Type="http://schemas.openxmlformats.org/officeDocument/2006/relationships/oleObject" Target="../embeddings/oleObject447.bin"/><Relationship Id="rId320" Type="http://schemas.openxmlformats.org/officeDocument/2006/relationships/oleObject" Target="../embeddings/oleObject633.bin"/><Relationship Id="rId80" Type="http://schemas.openxmlformats.org/officeDocument/2006/relationships/oleObject" Target="../embeddings/oleObject393.bin"/><Relationship Id="rId155" Type="http://schemas.openxmlformats.org/officeDocument/2006/relationships/oleObject" Target="../embeddings/oleObject468.bin"/><Relationship Id="rId176" Type="http://schemas.openxmlformats.org/officeDocument/2006/relationships/oleObject" Target="../embeddings/oleObject489.bin"/><Relationship Id="rId197" Type="http://schemas.openxmlformats.org/officeDocument/2006/relationships/oleObject" Target="../embeddings/oleObject510.bin"/><Relationship Id="rId201" Type="http://schemas.openxmlformats.org/officeDocument/2006/relationships/oleObject" Target="../embeddings/oleObject514.bin"/><Relationship Id="rId222" Type="http://schemas.openxmlformats.org/officeDocument/2006/relationships/oleObject" Target="../embeddings/oleObject535.bin"/><Relationship Id="rId243" Type="http://schemas.openxmlformats.org/officeDocument/2006/relationships/oleObject" Target="../embeddings/oleObject556.bin"/><Relationship Id="rId264" Type="http://schemas.openxmlformats.org/officeDocument/2006/relationships/oleObject" Target="../embeddings/oleObject577.bin"/><Relationship Id="rId285" Type="http://schemas.openxmlformats.org/officeDocument/2006/relationships/oleObject" Target="../embeddings/oleObject598.bin"/><Relationship Id="rId17" Type="http://schemas.openxmlformats.org/officeDocument/2006/relationships/oleObject" Target="../embeddings/oleObject330.bin"/><Relationship Id="rId38" Type="http://schemas.openxmlformats.org/officeDocument/2006/relationships/oleObject" Target="../embeddings/oleObject351.bin"/><Relationship Id="rId59" Type="http://schemas.openxmlformats.org/officeDocument/2006/relationships/oleObject" Target="../embeddings/oleObject372.bin"/><Relationship Id="rId103" Type="http://schemas.openxmlformats.org/officeDocument/2006/relationships/oleObject" Target="../embeddings/oleObject416.bin"/><Relationship Id="rId124" Type="http://schemas.openxmlformats.org/officeDocument/2006/relationships/oleObject" Target="../embeddings/oleObject437.bin"/><Relationship Id="rId310" Type="http://schemas.openxmlformats.org/officeDocument/2006/relationships/oleObject" Target="../embeddings/oleObject623.bin"/><Relationship Id="rId70" Type="http://schemas.openxmlformats.org/officeDocument/2006/relationships/oleObject" Target="../embeddings/oleObject383.bin"/><Relationship Id="rId91" Type="http://schemas.openxmlformats.org/officeDocument/2006/relationships/oleObject" Target="../embeddings/oleObject404.bin"/><Relationship Id="rId145" Type="http://schemas.openxmlformats.org/officeDocument/2006/relationships/oleObject" Target="../embeddings/oleObject458.bin"/><Relationship Id="rId166" Type="http://schemas.openxmlformats.org/officeDocument/2006/relationships/oleObject" Target="../embeddings/oleObject479.bin"/><Relationship Id="rId187" Type="http://schemas.openxmlformats.org/officeDocument/2006/relationships/oleObject" Target="../embeddings/oleObject500.bin"/><Relationship Id="rId1" Type="http://schemas.openxmlformats.org/officeDocument/2006/relationships/slideLayout" Target="../slideLayouts/slideLayout7.xml"/><Relationship Id="rId212" Type="http://schemas.openxmlformats.org/officeDocument/2006/relationships/oleObject" Target="../embeddings/oleObject525.bin"/><Relationship Id="rId233" Type="http://schemas.openxmlformats.org/officeDocument/2006/relationships/oleObject" Target="../embeddings/oleObject546.bin"/><Relationship Id="rId254" Type="http://schemas.openxmlformats.org/officeDocument/2006/relationships/oleObject" Target="../embeddings/oleObject567.bin"/><Relationship Id="rId28" Type="http://schemas.openxmlformats.org/officeDocument/2006/relationships/oleObject" Target="../embeddings/oleObject341.bin"/><Relationship Id="rId49" Type="http://schemas.openxmlformats.org/officeDocument/2006/relationships/oleObject" Target="../embeddings/oleObject362.bin"/><Relationship Id="rId114" Type="http://schemas.openxmlformats.org/officeDocument/2006/relationships/oleObject" Target="../embeddings/oleObject427.bin"/><Relationship Id="rId275" Type="http://schemas.openxmlformats.org/officeDocument/2006/relationships/oleObject" Target="../embeddings/oleObject588.bin"/><Relationship Id="rId296" Type="http://schemas.openxmlformats.org/officeDocument/2006/relationships/oleObject" Target="../embeddings/oleObject609.bin"/><Relationship Id="rId300" Type="http://schemas.openxmlformats.org/officeDocument/2006/relationships/oleObject" Target="../embeddings/oleObject613.bin"/><Relationship Id="rId60" Type="http://schemas.openxmlformats.org/officeDocument/2006/relationships/oleObject" Target="../embeddings/oleObject373.bin"/><Relationship Id="rId81" Type="http://schemas.openxmlformats.org/officeDocument/2006/relationships/oleObject" Target="../embeddings/oleObject394.bin"/><Relationship Id="rId135" Type="http://schemas.openxmlformats.org/officeDocument/2006/relationships/oleObject" Target="../embeddings/oleObject448.bin"/><Relationship Id="rId156" Type="http://schemas.openxmlformats.org/officeDocument/2006/relationships/oleObject" Target="../embeddings/oleObject469.bin"/><Relationship Id="rId177" Type="http://schemas.openxmlformats.org/officeDocument/2006/relationships/oleObject" Target="../embeddings/oleObject490.bin"/><Relationship Id="rId198" Type="http://schemas.openxmlformats.org/officeDocument/2006/relationships/oleObject" Target="../embeddings/oleObject511.bin"/><Relationship Id="rId321" Type="http://schemas.openxmlformats.org/officeDocument/2006/relationships/oleObject" Target="../embeddings/oleObject634.bin"/><Relationship Id="rId202" Type="http://schemas.openxmlformats.org/officeDocument/2006/relationships/oleObject" Target="../embeddings/oleObject515.bin"/><Relationship Id="rId223" Type="http://schemas.openxmlformats.org/officeDocument/2006/relationships/oleObject" Target="../embeddings/oleObject536.bin"/><Relationship Id="rId244" Type="http://schemas.openxmlformats.org/officeDocument/2006/relationships/oleObject" Target="../embeddings/oleObject557.bin"/><Relationship Id="rId18" Type="http://schemas.openxmlformats.org/officeDocument/2006/relationships/oleObject" Target="../embeddings/oleObject331.bin"/><Relationship Id="rId39" Type="http://schemas.openxmlformats.org/officeDocument/2006/relationships/oleObject" Target="../embeddings/oleObject352.bin"/><Relationship Id="rId265" Type="http://schemas.openxmlformats.org/officeDocument/2006/relationships/oleObject" Target="../embeddings/oleObject578.bin"/><Relationship Id="rId286" Type="http://schemas.openxmlformats.org/officeDocument/2006/relationships/oleObject" Target="../embeddings/oleObject599.bin"/><Relationship Id="rId50" Type="http://schemas.openxmlformats.org/officeDocument/2006/relationships/oleObject" Target="../embeddings/oleObject363.bin"/><Relationship Id="rId104" Type="http://schemas.openxmlformats.org/officeDocument/2006/relationships/oleObject" Target="../embeddings/oleObject417.bin"/><Relationship Id="rId125" Type="http://schemas.openxmlformats.org/officeDocument/2006/relationships/oleObject" Target="../embeddings/oleObject438.bin"/><Relationship Id="rId146" Type="http://schemas.openxmlformats.org/officeDocument/2006/relationships/oleObject" Target="../embeddings/oleObject459.bin"/><Relationship Id="rId167" Type="http://schemas.openxmlformats.org/officeDocument/2006/relationships/oleObject" Target="../embeddings/oleObject480.bin"/><Relationship Id="rId188" Type="http://schemas.openxmlformats.org/officeDocument/2006/relationships/oleObject" Target="../embeddings/oleObject501.bin"/><Relationship Id="rId311" Type="http://schemas.openxmlformats.org/officeDocument/2006/relationships/oleObject" Target="../embeddings/oleObject624.bin"/><Relationship Id="rId71" Type="http://schemas.openxmlformats.org/officeDocument/2006/relationships/oleObject" Target="../embeddings/oleObject384.bin"/><Relationship Id="rId92" Type="http://schemas.openxmlformats.org/officeDocument/2006/relationships/oleObject" Target="../embeddings/oleObject405.bin"/><Relationship Id="rId213" Type="http://schemas.openxmlformats.org/officeDocument/2006/relationships/oleObject" Target="../embeddings/oleObject526.bin"/><Relationship Id="rId234" Type="http://schemas.openxmlformats.org/officeDocument/2006/relationships/oleObject" Target="../embeddings/oleObject547.bin"/><Relationship Id="rId2" Type="http://schemas.openxmlformats.org/officeDocument/2006/relationships/image" Target="../media/image123.png"/><Relationship Id="rId29" Type="http://schemas.openxmlformats.org/officeDocument/2006/relationships/oleObject" Target="../embeddings/oleObject342.bin"/><Relationship Id="rId255" Type="http://schemas.openxmlformats.org/officeDocument/2006/relationships/oleObject" Target="../embeddings/oleObject568.bin"/><Relationship Id="rId276" Type="http://schemas.openxmlformats.org/officeDocument/2006/relationships/oleObject" Target="../embeddings/oleObject589.bin"/><Relationship Id="rId297" Type="http://schemas.openxmlformats.org/officeDocument/2006/relationships/oleObject" Target="../embeddings/oleObject610.bin"/><Relationship Id="rId40" Type="http://schemas.openxmlformats.org/officeDocument/2006/relationships/oleObject" Target="../embeddings/oleObject353.bin"/><Relationship Id="rId115" Type="http://schemas.openxmlformats.org/officeDocument/2006/relationships/oleObject" Target="../embeddings/oleObject428.bin"/><Relationship Id="rId136" Type="http://schemas.openxmlformats.org/officeDocument/2006/relationships/oleObject" Target="../embeddings/oleObject449.bin"/><Relationship Id="rId157" Type="http://schemas.openxmlformats.org/officeDocument/2006/relationships/oleObject" Target="../embeddings/oleObject470.bin"/><Relationship Id="rId178" Type="http://schemas.openxmlformats.org/officeDocument/2006/relationships/oleObject" Target="../embeddings/oleObject491.bin"/><Relationship Id="rId301" Type="http://schemas.openxmlformats.org/officeDocument/2006/relationships/oleObject" Target="../embeddings/oleObject614.bin"/><Relationship Id="rId322" Type="http://schemas.openxmlformats.org/officeDocument/2006/relationships/oleObject" Target="../embeddings/oleObject635.bin"/><Relationship Id="rId61" Type="http://schemas.openxmlformats.org/officeDocument/2006/relationships/oleObject" Target="../embeddings/oleObject374.bin"/><Relationship Id="rId82" Type="http://schemas.openxmlformats.org/officeDocument/2006/relationships/oleObject" Target="../embeddings/oleObject395.bin"/><Relationship Id="rId199" Type="http://schemas.openxmlformats.org/officeDocument/2006/relationships/oleObject" Target="../embeddings/oleObject512.bin"/><Relationship Id="rId203" Type="http://schemas.openxmlformats.org/officeDocument/2006/relationships/oleObject" Target="../embeddings/oleObject516.bin"/><Relationship Id="rId19" Type="http://schemas.openxmlformats.org/officeDocument/2006/relationships/oleObject" Target="../embeddings/oleObject332.bin"/><Relationship Id="rId224" Type="http://schemas.openxmlformats.org/officeDocument/2006/relationships/oleObject" Target="../embeddings/oleObject537.bin"/><Relationship Id="rId245" Type="http://schemas.openxmlformats.org/officeDocument/2006/relationships/oleObject" Target="../embeddings/oleObject558.bin"/><Relationship Id="rId266" Type="http://schemas.openxmlformats.org/officeDocument/2006/relationships/oleObject" Target="../embeddings/oleObject579.bin"/><Relationship Id="rId287" Type="http://schemas.openxmlformats.org/officeDocument/2006/relationships/oleObject" Target="../embeddings/oleObject600.bin"/><Relationship Id="rId30" Type="http://schemas.openxmlformats.org/officeDocument/2006/relationships/oleObject" Target="../embeddings/oleObject343.bin"/><Relationship Id="rId105" Type="http://schemas.openxmlformats.org/officeDocument/2006/relationships/oleObject" Target="../embeddings/oleObject418.bin"/><Relationship Id="rId126" Type="http://schemas.openxmlformats.org/officeDocument/2006/relationships/oleObject" Target="../embeddings/oleObject439.bin"/><Relationship Id="rId147" Type="http://schemas.openxmlformats.org/officeDocument/2006/relationships/oleObject" Target="../embeddings/oleObject460.bin"/><Relationship Id="rId168" Type="http://schemas.openxmlformats.org/officeDocument/2006/relationships/oleObject" Target="../embeddings/oleObject481.bin"/><Relationship Id="rId312" Type="http://schemas.openxmlformats.org/officeDocument/2006/relationships/oleObject" Target="../embeddings/oleObject625.bin"/><Relationship Id="rId51" Type="http://schemas.openxmlformats.org/officeDocument/2006/relationships/oleObject" Target="../embeddings/oleObject364.bin"/><Relationship Id="rId72" Type="http://schemas.openxmlformats.org/officeDocument/2006/relationships/oleObject" Target="../embeddings/oleObject385.bin"/><Relationship Id="rId93" Type="http://schemas.openxmlformats.org/officeDocument/2006/relationships/oleObject" Target="../embeddings/oleObject406.bin"/><Relationship Id="rId189" Type="http://schemas.openxmlformats.org/officeDocument/2006/relationships/oleObject" Target="../embeddings/oleObject502.bin"/><Relationship Id="rId3" Type="http://schemas.openxmlformats.org/officeDocument/2006/relationships/oleObject" Target="../embeddings/oleObject319.bin"/><Relationship Id="rId214" Type="http://schemas.openxmlformats.org/officeDocument/2006/relationships/oleObject" Target="../embeddings/oleObject527.bin"/><Relationship Id="rId235" Type="http://schemas.openxmlformats.org/officeDocument/2006/relationships/oleObject" Target="../embeddings/oleObject548.bin"/><Relationship Id="rId256" Type="http://schemas.openxmlformats.org/officeDocument/2006/relationships/oleObject" Target="../embeddings/oleObject569.bin"/><Relationship Id="rId277" Type="http://schemas.openxmlformats.org/officeDocument/2006/relationships/oleObject" Target="../embeddings/oleObject590.bin"/><Relationship Id="rId298" Type="http://schemas.openxmlformats.org/officeDocument/2006/relationships/oleObject" Target="../embeddings/oleObject611.bin"/><Relationship Id="rId116" Type="http://schemas.openxmlformats.org/officeDocument/2006/relationships/oleObject" Target="../embeddings/oleObject429.bin"/><Relationship Id="rId137" Type="http://schemas.openxmlformats.org/officeDocument/2006/relationships/oleObject" Target="../embeddings/oleObject450.bin"/><Relationship Id="rId158" Type="http://schemas.openxmlformats.org/officeDocument/2006/relationships/oleObject" Target="../embeddings/oleObject471.bin"/><Relationship Id="rId302" Type="http://schemas.openxmlformats.org/officeDocument/2006/relationships/oleObject" Target="../embeddings/oleObject615.bin"/><Relationship Id="rId323" Type="http://schemas.openxmlformats.org/officeDocument/2006/relationships/oleObject" Target="../embeddings/oleObject636.bin"/><Relationship Id="rId20" Type="http://schemas.openxmlformats.org/officeDocument/2006/relationships/oleObject" Target="../embeddings/oleObject333.bin"/><Relationship Id="rId41" Type="http://schemas.openxmlformats.org/officeDocument/2006/relationships/oleObject" Target="../embeddings/oleObject354.bin"/><Relationship Id="rId62" Type="http://schemas.openxmlformats.org/officeDocument/2006/relationships/oleObject" Target="../embeddings/oleObject375.bin"/><Relationship Id="rId83" Type="http://schemas.openxmlformats.org/officeDocument/2006/relationships/oleObject" Target="../embeddings/oleObject396.bin"/><Relationship Id="rId179" Type="http://schemas.openxmlformats.org/officeDocument/2006/relationships/oleObject" Target="../embeddings/oleObject492.bin"/><Relationship Id="rId190" Type="http://schemas.openxmlformats.org/officeDocument/2006/relationships/oleObject" Target="../embeddings/oleObject503.bin"/><Relationship Id="rId204" Type="http://schemas.openxmlformats.org/officeDocument/2006/relationships/oleObject" Target="../embeddings/oleObject517.bin"/><Relationship Id="rId225" Type="http://schemas.openxmlformats.org/officeDocument/2006/relationships/oleObject" Target="../embeddings/oleObject538.bin"/><Relationship Id="rId246" Type="http://schemas.openxmlformats.org/officeDocument/2006/relationships/oleObject" Target="../embeddings/oleObject559.bin"/><Relationship Id="rId267" Type="http://schemas.openxmlformats.org/officeDocument/2006/relationships/oleObject" Target="../embeddings/oleObject580.bin"/><Relationship Id="rId288" Type="http://schemas.openxmlformats.org/officeDocument/2006/relationships/oleObject" Target="../embeddings/oleObject601.bin"/><Relationship Id="rId106" Type="http://schemas.openxmlformats.org/officeDocument/2006/relationships/oleObject" Target="../embeddings/oleObject419.bin"/><Relationship Id="rId127" Type="http://schemas.openxmlformats.org/officeDocument/2006/relationships/oleObject" Target="../embeddings/oleObject440.bin"/><Relationship Id="rId313" Type="http://schemas.openxmlformats.org/officeDocument/2006/relationships/oleObject" Target="../embeddings/oleObject626.bin"/><Relationship Id="rId10" Type="http://schemas.openxmlformats.org/officeDocument/2006/relationships/oleObject" Target="../embeddings/oleObject323.bin"/><Relationship Id="rId31" Type="http://schemas.openxmlformats.org/officeDocument/2006/relationships/oleObject" Target="../embeddings/oleObject344.bin"/><Relationship Id="rId52" Type="http://schemas.openxmlformats.org/officeDocument/2006/relationships/oleObject" Target="../embeddings/oleObject365.bin"/><Relationship Id="rId73" Type="http://schemas.openxmlformats.org/officeDocument/2006/relationships/oleObject" Target="../embeddings/oleObject386.bin"/><Relationship Id="rId94" Type="http://schemas.openxmlformats.org/officeDocument/2006/relationships/oleObject" Target="../embeddings/oleObject407.bin"/><Relationship Id="rId148" Type="http://schemas.openxmlformats.org/officeDocument/2006/relationships/oleObject" Target="../embeddings/oleObject461.bin"/><Relationship Id="rId169" Type="http://schemas.openxmlformats.org/officeDocument/2006/relationships/oleObject" Target="../embeddings/oleObject482.bin"/><Relationship Id="rId4" Type="http://schemas.openxmlformats.org/officeDocument/2006/relationships/image" Target="../media/image120.wmf"/><Relationship Id="rId180" Type="http://schemas.openxmlformats.org/officeDocument/2006/relationships/oleObject" Target="../embeddings/oleObject493.bin"/><Relationship Id="rId215" Type="http://schemas.openxmlformats.org/officeDocument/2006/relationships/oleObject" Target="../embeddings/oleObject528.bin"/><Relationship Id="rId236" Type="http://schemas.openxmlformats.org/officeDocument/2006/relationships/oleObject" Target="../embeddings/oleObject549.bin"/><Relationship Id="rId257" Type="http://schemas.openxmlformats.org/officeDocument/2006/relationships/oleObject" Target="../embeddings/oleObject570.bin"/><Relationship Id="rId278" Type="http://schemas.openxmlformats.org/officeDocument/2006/relationships/oleObject" Target="../embeddings/oleObject591.bin"/><Relationship Id="rId303" Type="http://schemas.openxmlformats.org/officeDocument/2006/relationships/oleObject" Target="../embeddings/oleObject616.bin"/><Relationship Id="rId42" Type="http://schemas.openxmlformats.org/officeDocument/2006/relationships/oleObject" Target="../embeddings/oleObject355.bin"/><Relationship Id="rId84" Type="http://schemas.openxmlformats.org/officeDocument/2006/relationships/oleObject" Target="../embeddings/oleObject397.bin"/><Relationship Id="rId138" Type="http://schemas.openxmlformats.org/officeDocument/2006/relationships/oleObject" Target="../embeddings/oleObject451.bin"/><Relationship Id="rId191" Type="http://schemas.openxmlformats.org/officeDocument/2006/relationships/oleObject" Target="../embeddings/oleObject504.bin"/><Relationship Id="rId205" Type="http://schemas.openxmlformats.org/officeDocument/2006/relationships/oleObject" Target="../embeddings/oleObject518.bin"/><Relationship Id="rId247" Type="http://schemas.openxmlformats.org/officeDocument/2006/relationships/oleObject" Target="../embeddings/oleObject560.bin"/><Relationship Id="rId107" Type="http://schemas.openxmlformats.org/officeDocument/2006/relationships/oleObject" Target="../embeddings/oleObject420.bin"/><Relationship Id="rId289" Type="http://schemas.openxmlformats.org/officeDocument/2006/relationships/oleObject" Target="../embeddings/oleObject602.bin"/><Relationship Id="rId11" Type="http://schemas.openxmlformats.org/officeDocument/2006/relationships/oleObject" Target="../embeddings/oleObject324.bin"/><Relationship Id="rId53" Type="http://schemas.openxmlformats.org/officeDocument/2006/relationships/oleObject" Target="../embeddings/oleObject366.bin"/><Relationship Id="rId149" Type="http://schemas.openxmlformats.org/officeDocument/2006/relationships/oleObject" Target="../embeddings/oleObject462.bin"/><Relationship Id="rId314" Type="http://schemas.openxmlformats.org/officeDocument/2006/relationships/oleObject" Target="../embeddings/oleObject627.bin"/><Relationship Id="rId95" Type="http://schemas.openxmlformats.org/officeDocument/2006/relationships/oleObject" Target="../embeddings/oleObject408.bin"/><Relationship Id="rId160" Type="http://schemas.openxmlformats.org/officeDocument/2006/relationships/oleObject" Target="../embeddings/oleObject473.bin"/><Relationship Id="rId216" Type="http://schemas.openxmlformats.org/officeDocument/2006/relationships/oleObject" Target="../embeddings/oleObject529.bin"/><Relationship Id="rId258" Type="http://schemas.openxmlformats.org/officeDocument/2006/relationships/oleObject" Target="../embeddings/oleObject571.bin"/><Relationship Id="rId22" Type="http://schemas.openxmlformats.org/officeDocument/2006/relationships/oleObject" Target="../embeddings/oleObject335.bin"/><Relationship Id="rId64" Type="http://schemas.openxmlformats.org/officeDocument/2006/relationships/oleObject" Target="../embeddings/oleObject377.bin"/><Relationship Id="rId118" Type="http://schemas.openxmlformats.org/officeDocument/2006/relationships/oleObject" Target="../embeddings/oleObject431.bin"/><Relationship Id="rId325" Type="http://schemas.openxmlformats.org/officeDocument/2006/relationships/image" Target="../media/image125.png"/><Relationship Id="rId171" Type="http://schemas.openxmlformats.org/officeDocument/2006/relationships/oleObject" Target="../embeddings/oleObject484.bin"/><Relationship Id="rId227" Type="http://schemas.openxmlformats.org/officeDocument/2006/relationships/oleObject" Target="../embeddings/oleObject540.bin"/><Relationship Id="rId269" Type="http://schemas.openxmlformats.org/officeDocument/2006/relationships/oleObject" Target="../embeddings/oleObject582.bin"/><Relationship Id="rId33" Type="http://schemas.openxmlformats.org/officeDocument/2006/relationships/oleObject" Target="../embeddings/oleObject346.bin"/><Relationship Id="rId129" Type="http://schemas.openxmlformats.org/officeDocument/2006/relationships/oleObject" Target="../embeddings/oleObject442.bin"/><Relationship Id="rId280" Type="http://schemas.openxmlformats.org/officeDocument/2006/relationships/oleObject" Target="../embeddings/oleObject593.bin"/><Relationship Id="rId75" Type="http://schemas.openxmlformats.org/officeDocument/2006/relationships/oleObject" Target="../embeddings/oleObject388.bin"/><Relationship Id="rId140" Type="http://schemas.openxmlformats.org/officeDocument/2006/relationships/oleObject" Target="../embeddings/oleObject453.bin"/><Relationship Id="rId182" Type="http://schemas.openxmlformats.org/officeDocument/2006/relationships/oleObject" Target="../embeddings/oleObject495.bin"/><Relationship Id="rId6" Type="http://schemas.openxmlformats.org/officeDocument/2006/relationships/oleObject" Target="../embeddings/oleObject320.bin"/><Relationship Id="rId238" Type="http://schemas.openxmlformats.org/officeDocument/2006/relationships/oleObject" Target="../embeddings/oleObject551.bin"/><Relationship Id="rId291" Type="http://schemas.openxmlformats.org/officeDocument/2006/relationships/oleObject" Target="../embeddings/oleObject604.bin"/><Relationship Id="rId305" Type="http://schemas.openxmlformats.org/officeDocument/2006/relationships/oleObject" Target="../embeddings/oleObject618.bin"/><Relationship Id="rId44" Type="http://schemas.openxmlformats.org/officeDocument/2006/relationships/oleObject" Target="../embeddings/oleObject357.bin"/><Relationship Id="rId86" Type="http://schemas.openxmlformats.org/officeDocument/2006/relationships/oleObject" Target="../embeddings/oleObject399.bin"/><Relationship Id="rId151" Type="http://schemas.openxmlformats.org/officeDocument/2006/relationships/oleObject" Target="../embeddings/oleObject464.bin"/><Relationship Id="rId193" Type="http://schemas.openxmlformats.org/officeDocument/2006/relationships/oleObject" Target="../embeddings/oleObject506.bin"/><Relationship Id="rId207" Type="http://schemas.openxmlformats.org/officeDocument/2006/relationships/oleObject" Target="../embeddings/oleObject520.bin"/><Relationship Id="rId249" Type="http://schemas.openxmlformats.org/officeDocument/2006/relationships/oleObject" Target="../embeddings/oleObject562.bin"/><Relationship Id="rId13" Type="http://schemas.openxmlformats.org/officeDocument/2006/relationships/oleObject" Target="../embeddings/oleObject326.bin"/><Relationship Id="rId109" Type="http://schemas.openxmlformats.org/officeDocument/2006/relationships/oleObject" Target="../embeddings/oleObject422.bin"/><Relationship Id="rId260" Type="http://schemas.openxmlformats.org/officeDocument/2006/relationships/oleObject" Target="../embeddings/oleObject573.bin"/><Relationship Id="rId316" Type="http://schemas.openxmlformats.org/officeDocument/2006/relationships/oleObject" Target="../embeddings/oleObject629.bin"/><Relationship Id="rId55" Type="http://schemas.openxmlformats.org/officeDocument/2006/relationships/oleObject" Target="../embeddings/oleObject368.bin"/><Relationship Id="rId97" Type="http://schemas.openxmlformats.org/officeDocument/2006/relationships/oleObject" Target="../embeddings/oleObject410.bin"/><Relationship Id="rId120" Type="http://schemas.openxmlformats.org/officeDocument/2006/relationships/oleObject" Target="../embeddings/oleObject43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9.bin"/><Relationship Id="rId3" Type="http://schemas.openxmlformats.org/officeDocument/2006/relationships/image" Target="../media/image127.wmf"/><Relationship Id="rId7" Type="http://schemas.openxmlformats.org/officeDocument/2006/relationships/image" Target="../media/image127.png"/><Relationship Id="rId2" Type="http://schemas.openxmlformats.org/officeDocument/2006/relationships/oleObject" Target="../embeddings/oleObject637.bin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0.wmf"/><Relationship Id="rId5" Type="http://schemas.openxmlformats.org/officeDocument/2006/relationships/image" Target="../media/image128.wmf"/><Relationship Id="rId10" Type="http://schemas.openxmlformats.org/officeDocument/2006/relationships/oleObject" Target="../embeddings/oleObject640.bin"/><Relationship Id="rId4" Type="http://schemas.openxmlformats.org/officeDocument/2006/relationships/oleObject" Target="../embeddings/oleObject638.bin"/><Relationship Id="rId9" Type="http://schemas.openxmlformats.org/officeDocument/2006/relationships/image" Target="../media/image12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5" Type="http://schemas.openxmlformats.org/officeDocument/2006/relationships/image" Target="../media/image29.jpe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applause-png/download/51469/" TargetMode="External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143.png"/><Relationship Id="rId7" Type="http://schemas.openxmlformats.org/officeDocument/2006/relationships/image" Target="../media/image86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emf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3.png"/><Relationship Id="rId5" Type="http://schemas.openxmlformats.org/officeDocument/2006/relationships/image" Target="../media/image152.emf"/><Relationship Id="rId4" Type="http://schemas.openxmlformats.org/officeDocument/2006/relationships/image" Target="../media/image1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7.ti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jpeg"/><Relationship Id="rId18" Type="http://schemas.openxmlformats.org/officeDocument/2006/relationships/image" Target="../media/image205.tiff"/><Relationship Id="rId3" Type="http://schemas.openxmlformats.org/officeDocument/2006/relationships/image" Target="../media/image190.tiff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17" Type="http://schemas.openxmlformats.org/officeDocument/2006/relationships/image" Target="../media/image204.tif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jpeg"/><Relationship Id="rId15" Type="http://schemas.openxmlformats.org/officeDocument/2006/relationships/image" Target="../media/image202.tiff"/><Relationship Id="rId10" Type="http://schemas.openxmlformats.org/officeDocument/2006/relationships/image" Target="../media/image197.png"/><Relationship Id="rId19" Type="http://schemas.openxmlformats.org/officeDocument/2006/relationships/image" Target="../media/image206.tiff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in2p3.fr/event/34700/" TargetMode="External"/><Relationship Id="rId4" Type="http://schemas.openxmlformats.org/officeDocument/2006/relationships/image" Target="../media/image2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5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7" Type="http://schemas.openxmlformats.org/officeDocument/2006/relationships/image" Target="../media/image7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tiff"/><Relationship Id="rId5" Type="http://schemas.openxmlformats.org/officeDocument/2006/relationships/image" Target="../media/image39.png"/><Relationship Id="rId4" Type="http://schemas.openxmlformats.org/officeDocument/2006/relationships/image" Target="../media/image7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7747" name="Rectangle 3"/>
          <p:cNvSpPr>
            <a:spLocks noChangeArrowheads="1"/>
          </p:cNvSpPr>
          <p:nvPr/>
        </p:nvSpPr>
        <p:spPr bwMode="auto">
          <a:xfrm>
            <a:off x="0" y="5246445"/>
            <a:ext cx="9144000" cy="500121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87749" name="Group 5"/>
          <p:cNvGrpSpPr>
            <a:grpSpLocks/>
          </p:cNvGrpSpPr>
          <p:nvPr/>
        </p:nvGrpSpPr>
        <p:grpSpPr bwMode="auto">
          <a:xfrm>
            <a:off x="611191" y="2065339"/>
            <a:ext cx="8137525" cy="1004887"/>
            <a:chOff x="385" y="1661"/>
            <a:chExt cx="5126" cy="633"/>
          </a:xfrm>
        </p:grpSpPr>
        <p:sp>
          <p:nvSpPr>
            <p:cNvPr id="287750" name="Line 6"/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7751" name="Line 7"/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7752" name="Line 8"/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7753" name="Line 9"/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" name="AutoShape 230" descr="W logo"/>
          <p:cNvSpPr>
            <a:spLocks noChangeAspect="1" noChangeArrowheads="1"/>
          </p:cNvSpPr>
          <p:nvPr/>
        </p:nvSpPr>
        <p:spPr bwMode="auto">
          <a:xfrm>
            <a:off x="155575" y="-7159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AutoShape 232" descr="Western Michigan University"/>
          <p:cNvSpPr>
            <a:spLocks noChangeAspect="1" noChangeArrowheads="1"/>
          </p:cNvSpPr>
          <p:nvPr/>
        </p:nvSpPr>
        <p:spPr bwMode="auto">
          <a:xfrm>
            <a:off x="307975" y="-5635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2CC01-1F82-6548-A31E-8A44D8B0C55F}"/>
              </a:ext>
            </a:extLst>
          </p:cNvPr>
          <p:cNvSpPr/>
          <p:nvPr/>
        </p:nvSpPr>
        <p:spPr>
          <a:xfrm>
            <a:off x="44888" y="697260"/>
            <a:ext cx="4320849" cy="1161600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713232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000" u="none" kern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(Prompt) Gamma Spectroscopy of Heavy and Superheavy Nuclei</a:t>
            </a:r>
          </a:p>
          <a:p>
            <a:pPr lvl="0" defTabSz="713232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Maj, Piotr Bednarczyk</a:t>
            </a:r>
            <a:r>
              <a:rPr lang="fr-FR" sz="1400" b="0" u="none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D.A.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" descr="Capture d’écran 2013-11-05 à 16.25.40.png">
            <a:extLst>
              <a:ext uri="{FF2B5EF4-FFF2-40B4-BE49-F238E27FC236}">
                <a16:creationId xmlns:a16="http://schemas.microsoft.com/office/drawing/2014/main" id="{15B81866-1FCE-854A-A281-74FFD0D4F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3793604"/>
            <a:ext cx="4446576" cy="18000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24" descr="S3-logo3_white.jpg">
            <a:extLst>
              <a:ext uri="{FF2B5EF4-FFF2-40B4-BE49-F238E27FC236}">
                <a16:creationId xmlns:a16="http://schemas.microsoft.com/office/drawing/2014/main" id="{AED3F3A1-3B49-E744-B17F-0E5BF30A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552" y="4225724"/>
            <a:ext cx="5184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C29479-64AC-844B-824C-BA0003463DEB}"/>
              </a:ext>
            </a:extLst>
          </p:cNvPr>
          <p:cNvSpPr/>
          <p:nvPr/>
        </p:nvSpPr>
        <p:spPr>
          <a:xfrm>
            <a:off x="0" y="20191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none" dirty="0">
                <a:solidFill>
                  <a:srgbClr val="2980B9"/>
                </a:solidFill>
                <a:latin typeface="Roboto"/>
              </a:rPr>
              <a:t>COPIGAL mini workshop </a:t>
            </a:r>
          </a:p>
          <a:p>
            <a:r>
              <a:rPr lang="en-US" sz="1200" b="0" u="none" dirty="0">
                <a:solidFill>
                  <a:srgbClr val="2980B9"/>
                </a:solidFill>
                <a:latin typeface="Roboto"/>
              </a:rPr>
              <a:t>Scientific Center of Polish Academy of Sciences in Paris</a:t>
            </a:r>
          </a:p>
          <a:p>
            <a:r>
              <a:rPr lang="en-US" sz="1400" b="0" u="none" dirty="0">
                <a:solidFill>
                  <a:srgbClr val="2980B9"/>
                </a:solidFill>
                <a:latin typeface="Roboto"/>
              </a:rPr>
              <a:t>November 28</a:t>
            </a:r>
            <a:r>
              <a:rPr lang="en-US" sz="1400" b="0" u="none" baseline="30000" dirty="0">
                <a:solidFill>
                  <a:srgbClr val="2980B9"/>
                </a:solidFill>
                <a:latin typeface="Roboto"/>
              </a:rPr>
              <a:t>th</a:t>
            </a:r>
            <a:r>
              <a:rPr lang="en-US" sz="1400" b="0" u="none" dirty="0">
                <a:solidFill>
                  <a:srgbClr val="2980B9"/>
                </a:solidFill>
                <a:latin typeface="Roboto"/>
              </a:rPr>
              <a:t> – 29</a:t>
            </a:r>
            <a:r>
              <a:rPr lang="en-US" sz="1400" b="0" u="none" baseline="30000" dirty="0">
                <a:solidFill>
                  <a:srgbClr val="2980B9"/>
                </a:solidFill>
                <a:latin typeface="Roboto"/>
              </a:rPr>
              <a:t>th</a:t>
            </a:r>
            <a:r>
              <a:rPr lang="en-US" sz="1400" b="0" u="none" dirty="0">
                <a:solidFill>
                  <a:srgbClr val="2980B9"/>
                </a:solidFill>
                <a:latin typeface="Roboto"/>
              </a:rPr>
              <a:t> 2024 </a:t>
            </a:r>
            <a:endParaRPr lang="en-US" sz="1400" dirty="0"/>
          </a:p>
        </p:txBody>
      </p:sp>
      <p:pic>
        <p:nvPicPr>
          <p:cNvPr id="23" name="Grafik 2">
            <a:extLst>
              <a:ext uri="{FF2B5EF4-FFF2-40B4-BE49-F238E27FC236}">
                <a16:creationId xmlns:a16="http://schemas.microsoft.com/office/drawing/2014/main" id="{3646F3EA-9D50-B049-82F9-F48110560F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64123"/>
            <a:ext cx="3064037" cy="185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uppieren 12">
            <a:extLst>
              <a:ext uri="{FF2B5EF4-FFF2-40B4-BE49-F238E27FC236}">
                <a16:creationId xmlns:a16="http://schemas.microsoft.com/office/drawing/2014/main" id="{3AFADDD7-9A5B-1342-8894-2FB5AE5DC9AF}"/>
              </a:ext>
            </a:extLst>
          </p:cNvPr>
          <p:cNvGrpSpPr>
            <a:grpSpLocks noChangeAspect="1"/>
          </p:cNvGrpSpPr>
          <p:nvPr/>
        </p:nvGrpSpPr>
        <p:grpSpPr>
          <a:xfrm>
            <a:off x="2558972" y="1488628"/>
            <a:ext cx="2013028" cy="2633120"/>
            <a:chOff x="6417828" y="1877713"/>
            <a:chExt cx="2142674" cy="2735293"/>
          </a:xfrm>
        </p:grpSpPr>
        <p:pic>
          <p:nvPicPr>
            <p:cNvPr id="25" name="Grafik 2">
              <a:extLst>
                <a:ext uri="{FF2B5EF4-FFF2-40B4-BE49-F238E27FC236}">
                  <a16:creationId xmlns:a16="http://schemas.microsoft.com/office/drawing/2014/main" id="{47AFAEC4-9E1D-3A48-83A4-D9BA4F97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828" y="2593014"/>
              <a:ext cx="2019992" cy="2019992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feld 24">
              <a:extLst>
                <a:ext uri="{FF2B5EF4-FFF2-40B4-BE49-F238E27FC236}">
                  <a16:creationId xmlns:a16="http://schemas.microsoft.com/office/drawing/2014/main" id="{71CD7407-BE5E-BA48-8139-12143F9CB7EF}"/>
                </a:ext>
              </a:extLst>
            </p:cNvPr>
            <p:cNvSpPr txBox="1"/>
            <p:nvPr/>
          </p:nvSpPr>
          <p:spPr>
            <a:xfrm>
              <a:off x="7233231" y="1877713"/>
              <a:ext cx="1327271" cy="959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4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1800" u="none" dirty="0"/>
                <a:t>VAMOS + AGATA +</a:t>
              </a:r>
            </a:p>
            <a:p>
              <a:r>
                <a:rPr lang="en-US" sz="1800" u="none" dirty="0"/>
                <a:t>…</a:t>
              </a:r>
            </a:p>
          </p:txBody>
        </p:sp>
      </p:grpSp>
      <p:sp>
        <p:nvSpPr>
          <p:cNvPr id="29" name="Textfeld 24">
            <a:extLst>
              <a:ext uri="{FF2B5EF4-FFF2-40B4-BE49-F238E27FC236}">
                <a16:creationId xmlns:a16="http://schemas.microsoft.com/office/drawing/2014/main" id="{CDD6E54D-9C7E-F54C-9B8E-ED510F5D2773}"/>
              </a:ext>
            </a:extLst>
          </p:cNvPr>
          <p:cNvSpPr txBox="1"/>
          <p:nvPr/>
        </p:nvSpPr>
        <p:spPr>
          <a:xfrm>
            <a:off x="2566184" y="4011369"/>
            <a:ext cx="1141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1800" u="none" dirty="0"/>
              <a:t>S</a:t>
            </a:r>
            <a:r>
              <a:rPr lang="en-US" sz="1800" u="none" baseline="30000" dirty="0"/>
              <a:t>3</a:t>
            </a:r>
            <a:r>
              <a:rPr lang="en-US" sz="1800" u="none" dirty="0"/>
              <a:t> </a:t>
            </a:r>
          </a:p>
          <a:p>
            <a:r>
              <a:rPr lang="en-US" sz="1800" u="none" dirty="0"/>
              <a:t>+ PARIS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7177C-03BF-904B-9699-E2A053029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09" y="4513684"/>
            <a:ext cx="1257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6" name="Connecteur droit avec flèche 15">
            <a:extLst>
              <a:ext uri="{FF2B5EF4-FFF2-40B4-BE49-F238E27FC236}">
                <a16:creationId xmlns:a16="http://schemas.microsoft.com/office/drawing/2014/main" id="{C9452073-CE34-6443-A488-3FF9E62AC48A}"/>
              </a:ext>
            </a:extLst>
          </p:cNvPr>
          <p:cNvCxnSpPr>
            <a:cxnSpLocks/>
          </p:cNvCxnSpPr>
          <p:nvPr/>
        </p:nvCxnSpPr>
        <p:spPr>
          <a:xfrm flipV="1">
            <a:off x="1921422" y="4783076"/>
            <a:ext cx="362084" cy="27854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oogle Shape;924;p1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E96DAFA-4BA0-420F-F754-C654C43D4A4E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373" y="3951046"/>
            <a:ext cx="1890545" cy="157075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Textfeld 24">
            <a:extLst>
              <a:ext uri="{FF2B5EF4-FFF2-40B4-BE49-F238E27FC236}">
                <a16:creationId xmlns:a16="http://schemas.microsoft.com/office/drawing/2014/main" id="{48ED15B3-DEB0-0791-BB03-9D6A679D36D8}"/>
              </a:ext>
            </a:extLst>
          </p:cNvPr>
          <p:cNvSpPr txBox="1"/>
          <p:nvPr/>
        </p:nvSpPr>
        <p:spPr>
          <a:xfrm>
            <a:off x="6761705" y="3867353"/>
            <a:ext cx="1141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1800" u="none" dirty="0"/>
              <a:t>RFD? </a:t>
            </a:r>
          </a:p>
          <a:p>
            <a:r>
              <a:rPr lang="en-US" sz="1800" u="none" dirty="0"/>
              <a:t>+ ...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53C7DC-7ADF-F28B-E97F-3E3723C6A6D8}"/>
              </a:ext>
            </a:extLst>
          </p:cNvPr>
          <p:cNvGrpSpPr/>
          <p:nvPr/>
        </p:nvGrpSpPr>
        <p:grpSpPr>
          <a:xfrm>
            <a:off x="6732240" y="4618730"/>
            <a:ext cx="2357109" cy="1047082"/>
            <a:chOff x="126659" y="4249399"/>
            <a:chExt cx="2357109" cy="1047082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126659" y="4249399"/>
              <a:ext cx="2357109" cy="1047082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B2B2B2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Dieter Ackermann </a:t>
              </a:r>
              <a:endParaRPr lang="en-US" sz="1404" b="0" i="1" u="none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  </a:t>
              </a:r>
              <a:r>
                <a:rPr lang="en-US" sz="1200" b="0" u="none" dirty="0">
                  <a:solidFill>
                    <a:srgbClr val="000000"/>
                  </a:solidFill>
                  <a:latin typeface="Verdana" pitchFamily="34" charset="0"/>
                </a:rPr>
                <a:t>	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Caen, France</a:t>
              </a:r>
            </a:p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10972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Paris, November 29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th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 2024</a:t>
              </a:r>
            </a:p>
          </p:txBody>
        </p:sp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395C0869-002C-FE72-3E5C-CF7031C59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421" y="4696567"/>
              <a:ext cx="882057" cy="186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8F7C753-E2F5-BA4F-90A9-5BDC9684E768}"/>
              </a:ext>
            </a:extLst>
          </p:cNvPr>
          <p:cNvSpPr/>
          <p:nvPr/>
        </p:nvSpPr>
        <p:spPr>
          <a:xfrm>
            <a:off x="4626969" y="1115174"/>
            <a:ext cx="4481535" cy="23903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i="1" u="none" dirty="0"/>
              <a:t>Outline</a:t>
            </a:r>
          </a:p>
          <a:p>
            <a:endParaRPr lang="en-US" sz="1400" b="0" i="1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i="1" u="none" dirty="0">
                <a:solidFill>
                  <a:srgbClr val="0000FF"/>
                </a:solidFill>
              </a:rPr>
              <a:t>MNT to produce light n-rich actinides at the lower end of N = 152 (around uranium)</a:t>
            </a:r>
          </a:p>
          <a:p>
            <a:endParaRPr lang="en-US" sz="1400" b="0" i="1" u="none" dirty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i="1" u="none" dirty="0">
                <a:solidFill>
                  <a:srgbClr val="0000FF"/>
                </a:solidFill>
              </a:rPr>
              <a:t>Gamma multiplicities and the CN spin distribution at S</a:t>
            </a:r>
            <a:r>
              <a:rPr lang="en-US" sz="1400" b="0" i="1" u="none" baseline="30000" dirty="0">
                <a:solidFill>
                  <a:srgbClr val="0000FF"/>
                </a:solidFill>
              </a:rPr>
              <a:t>3</a:t>
            </a:r>
            <a:endParaRPr lang="en-US" sz="1400" b="0" i="1" u="none" dirty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0" i="1" u="none" dirty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i="1" u="none" dirty="0">
                <a:solidFill>
                  <a:srgbClr val="0000FF"/>
                </a:solidFill>
              </a:rPr>
              <a:t>Decay Spectroscopy After Separation (DSAS) at S</a:t>
            </a:r>
            <a:r>
              <a:rPr lang="en-US" sz="1400" b="0" i="1" u="none" baseline="30000" dirty="0">
                <a:solidFill>
                  <a:srgbClr val="0000FF"/>
                </a:solidFill>
              </a:rPr>
              <a:t>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0" i="1" u="none" baseline="30000" dirty="0">
              <a:solidFill>
                <a:srgbClr val="0000FF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i="1" u="none" dirty="0">
                <a:solidFill>
                  <a:srgbClr val="0000FF"/>
                </a:solidFill>
              </a:rPr>
              <a:t>Activities employing the Recoil Filter Detector (RFD)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0" i="1" u="non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9135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5617" name="Picture 1" descr="page6image3480832640">
            <a:extLst>
              <a:ext uri="{FF2B5EF4-FFF2-40B4-BE49-F238E27FC236}">
                <a16:creationId xmlns:a16="http://schemas.microsoft.com/office/drawing/2014/main" id="{4558520A-1F55-854F-AF73-C3BB7C04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950" y="877687"/>
            <a:ext cx="5859472" cy="4014899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aseline="30000">
                <a:solidFill>
                  <a:srgbClr val="000000"/>
                </a:solidFill>
              </a:rPr>
              <a:t>238</a:t>
            </a:r>
            <a:r>
              <a:rPr lang="en-US" sz="2000">
                <a:solidFill>
                  <a:srgbClr val="000000"/>
                </a:solidFill>
              </a:rPr>
              <a:t>U+</a:t>
            </a:r>
            <a:r>
              <a:rPr lang="en-US" sz="2000" baseline="30000">
                <a:solidFill>
                  <a:srgbClr val="000000"/>
                </a:solidFill>
              </a:rPr>
              <a:t>238</a:t>
            </a:r>
            <a:r>
              <a:rPr lang="en-US" sz="2000">
                <a:solidFill>
                  <a:srgbClr val="000000"/>
                </a:solidFill>
              </a:rPr>
              <a:t>U @ AGATA+VAMOS/PRISMA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	</a:t>
            </a:r>
            <a:r>
              <a:rPr lang="en-US" sz="1667">
                <a:solidFill>
                  <a:srgbClr val="0000CC"/>
                </a:solidFill>
              </a:rPr>
              <a:t>- challenges and opportunities</a:t>
            </a:r>
            <a:endParaRPr lang="en-US" sz="1667" baseline="30000">
              <a:solidFill>
                <a:srgbClr val="0000CC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640EA0-3A9C-5848-AD4E-ACD196F3A408}"/>
              </a:ext>
            </a:extLst>
          </p:cNvPr>
          <p:cNvSpPr/>
          <p:nvPr/>
        </p:nvSpPr>
        <p:spPr>
          <a:xfrm>
            <a:off x="3863897" y="1199234"/>
            <a:ext cx="29048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none" dirty="0">
                <a:solidFill>
                  <a:srgbClr val="0000CC"/>
                </a:solidFill>
              </a:rPr>
              <a:t>shell effects</a:t>
            </a:r>
          </a:p>
          <a:p>
            <a:r>
              <a:rPr lang="en-US" sz="1600" u="none" dirty="0">
                <a:solidFill>
                  <a:srgbClr val="0000CC"/>
                </a:solidFill>
              </a:rPr>
              <a:t>octupole deformation/vibration</a:t>
            </a:r>
          </a:p>
          <a:p>
            <a:r>
              <a:rPr lang="en-US" sz="1600" u="none" dirty="0">
                <a:solidFill>
                  <a:srgbClr val="0000CC"/>
                </a:solidFill>
              </a:rPr>
              <a:t>alignment</a:t>
            </a:r>
          </a:p>
          <a:p>
            <a:r>
              <a:rPr lang="en-US" sz="1600" u="none" dirty="0">
                <a:solidFill>
                  <a:srgbClr val="0000CC"/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13" name="Rechteck 3">
                <a:extLst>
                  <a:ext uri="{FF2B5EF4-FFF2-40B4-BE49-F238E27FC236}">
                    <a16:creationId xmlns:a16="http://schemas.microsoft.com/office/drawing/2014/main" id="{3AF530DE-9EEE-7249-8430-9636603BD728}"/>
                  </a:ext>
                </a:extLst>
              </p:cNvPr>
              <p:cNvSpPr/>
              <p:nvPr/>
            </p:nvSpPr>
            <p:spPr>
              <a:xfrm>
                <a:off x="33041" y="841276"/>
                <a:ext cx="2906750" cy="1600438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tabLst>
                    <a:tab pos="1789835" algn="l"/>
                  </a:tabLst>
                  <a:defRPr/>
                </a:pPr>
                <a:r>
                  <a:rPr lang="en-US" sz="1400" u="none">
                    <a:latin typeface="NimbusRomNo9L-Regu"/>
                  </a:rPr>
                  <a:t>necessary ingredients - development</a:t>
                </a:r>
                <a:br>
                  <a:rPr lang="en-US" sz="1400" u="none">
                    <a:latin typeface="NimbusRomNo9L-Regu"/>
                  </a:rPr>
                </a:br>
                <a:endParaRPr lang="en-US" sz="1400" u="none">
                  <a:latin typeface="NimbusRomNo9L-Regu"/>
                </a:endParaRPr>
              </a:p>
              <a:p>
                <a:pPr marL="619100" lvl="1" indent="-238115">
                  <a:buFont typeface="Symbol" pitchFamily="18" charset="2"/>
                  <a:buChar char="®"/>
                  <a:tabLst>
                    <a:tab pos="1789835" algn="l"/>
                  </a:tabLst>
                  <a:defRPr/>
                </a:pPr>
                <a:r>
                  <a:rPr lang="en-US" sz="1400" i="1" u="none">
                    <a:solidFill>
                      <a:srgbClr val="0000CC"/>
                    </a:solidFill>
                    <a:latin typeface="NimbusRomNo9L-Regu"/>
                  </a:rPr>
                  <a:t> Z and A ID </a:t>
                </a:r>
              </a:p>
              <a:p>
                <a:pPr marL="1076300" lvl="2" indent="-238115">
                  <a:buFont typeface="Symbol" pitchFamily="18" charset="2"/>
                  <a:buChar char="®"/>
                  <a:tabLst>
                    <a:tab pos="1789835" algn="l"/>
                  </a:tabLst>
                  <a:defRPr/>
                </a:pPr>
                <a:r>
                  <a:rPr lang="en-US" sz="1400" u="none"/>
                  <a:t>X-rays </a:t>
                </a:r>
              </a:p>
              <a:p>
                <a:pPr marL="1076300" lvl="2" indent="-238115">
                  <a:buFont typeface="Symbol" pitchFamily="18" charset="2"/>
                  <a:buChar char="®"/>
                  <a:tabLst>
                    <a:tab pos="1789835" algn="l"/>
                  </a:tabLst>
                  <a:defRPr/>
                </a:pPr>
                <a:r>
                  <a:rPr lang="en-US" sz="1400" i="1" u="none">
                    <a:solidFill>
                      <a:srgbClr val="FF0000"/>
                    </a:solidFill>
                    <a:latin typeface="NimbusRomNo9L-Regu"/>
                  </a:rPr>
                  <a:t>A</a:t>
                </a:r>
                <a14:m>
                  <m:oMath xmlns:m="http://schemas.openxmlformats.org/officeDocument/2006/math">
                    <m:r>
                      <a:rPr lang="en-US" sz="1400" b="1" i="1" u="non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i="1" u="non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400" i="1" u="none">
                    <a:solidFill>
                      <a:srgbClr val="FF0000"/>
                    </a:solidFill>
                    <a:latin typeface="NimbusRomNo9L-Regu"/>
                  </a:rPr>
                  <a:t>A</a:t>
                </a:r>
                <a14:m>
                  <m:oMath xmlns:m="http://schemas.openxmlformats.org/officeDocument/2006/math">
                    <m:r>
                      <a:rPr lang="en-US" sz="1400" b="1" i="1" u="non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 u="non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i="1" u="none">
                    <a:solidFill>
                      <a:srgbClr val="FF0000"/>
                    </a:solidFill>
                    <a:latin typeface="NimbusRomNo9L-Regu"/>
                  </a:rPr>
                  <a:t> 250-350 (?)</a:t>
                </a:r>
                <a:br>
                  <a:rPr lang="en-US" sz="1400" i="1" u="none">
                    <a:solidFill>
                      <a:srgbClr val="FF0000"/>
                    </a:solidFill>
                    <a:latin typeface="NimbusRomNo9L-Regu"/>
                  </a:rPr>
                </a:br>
                <a:endParaRPr lang="en-US" sz="1400" i="1" u="none">
                  <a:solidFill>
                    <a:srgbClr val="0000CC"/>
                  </a:solidFill>
                  <a:latin typeface="NimbusRomNo9L-Regu"/>
                </a:endParaRPr>
              </a:p>
              <a:p>
                <a:pPr marL="619100" lvl="1" indent="-238115">
                  <a:buFont typeface="Symbol" pitchFamily="18" charset="2"/>
                  <a:buChar char="®"/>
                  <a:tabLst>
                    <a:tab pos="1789835" algn="l"/>
                  </a:tabLst>
                  <a:defRPr/>
                </a:pPr>
                <a:r>
                  <a:rPr lang="en-US" sz="1400" i="1" u="none" baseline="30000">
                    <a:solidFill>
                      <a:srgbClr val="FF0000"/>
                    </a:solidFill>
                    <a:latin typeface="NimbusRomNo9L-Regu"/>
                  </a:rPr>
                  <a:t>238</a:t>
                </a:r>
                <a:r>
                  <a:rPr lang="en-US" sz="1400" i="1" u="none">
                    <a:solidFill>
                      <a:srgbClr val="FF0000"/>
                    </a:solidFill>
                    <a:latin typeface="NimbusRomNo9L-Regu"/>
                  </a:rPr>
                  <a:t>U</a:t>
                </a:r>
                <a:r>
                  <a:rPr lang="en-US" sz="1400" i="1" u="none">
                    <a:solidFill>
                      <a:srgbClr val="0000CC"/>
                    </a:solidFill>
                    <a:latin typeface="NimbusRomNo9L-Regu"/>
                  </a:rPr>
                  <a:t> beam</a:t>
                </a:r>
                <a:endParaRPr lang="en-US" sz="1400" i="1" u="none" baseline="30000">
                  <a:solidFill>
                    <a:srgbClr val="0000CC"/>
                  </a:solidFill>
                  <a:latin typeface="NimbusRomNo9L-Regu"/>
                </a:endParaRPr>
              </a:p>
            </p:txBody>
          </p:sp>
        </mc:Choice>
        <mc:Fallback xmlns="">
          <p:sp useBgFill="1">
            <p:nvSpPr>
              <p:cNvPr id="13" name="Rechteck 3">
                <a:extLst>
                  <a:ext uri="{FF2B5EF4-FFF2-40B4-BE49-F238E27FC236}">
                    <a16:creationId xmlns:a16="http://schemas.microsoft.com/office/drawing/2014/main" id="{3AF530DE-9EEE-7249-8430-9636603BD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1" y="841276"/>
                <a:ext cx="2906750" cy="1600438"/>
              </a:xfrm>
              <a:prstGeom prst="rect">
                <a:avLst/>
              </a:prstGeom>
              <a:blipFill>
                <a:blip r:embed="rId3"/>
                <a:stretch>
                  <a:fillRect l="-418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B91EEA01-5314-D949-BC49-3CD25C059B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28" y="2586202"/>
            <a:ext cx="4402614" cy="300151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51B8DA-4C62-EC43-93E4-83BB396FB6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587406"/>
            <a:ext cx="1345808" cy="1256358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60C91D-720A-EB49-8CE5-456C2A1858DC}"/>
              </a:ext>
            </a:extLst>
          </p:cNvPr>
          <p:cNvSpPr/>
          <p:nvPr/>
        </p:nvSpPr>
        <p:spPr>
          <a:xfrm>
            <a:off x="1031389" y="2823712"/>
            <a:ext cx="18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none">
                <a:solidFill>
                  <a:srgbClr val="0000CC"/>
                </a:solidFill>
              </a:rPr>
              <a:t>shape co-existence?</a:t>
            </a:r>
            <a:endParaRPr lang="en-GB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51A489-C0EC-6945-A191-0F33B5E1AD91}"/>
              </a:ext>
            </a:extLst>
          </p:cNvPr>
          <p:cNvSpPr/>
          <p:nvPr/>
        </p:nvSpPr>
        <p:spPr>
          <a:xfrm>
            <a:off x="3635896" y="4905662"/>
            <a:ext cx="1275794" cy="4001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>
                <a:solidFill>
                  <a:srgbClr val="0000FF"/>
                </a:solidFill>
              </a:rPr>
              <a:t>A. Andreyev et al. </a:t>
            </a:r>
          </a:p>
          <a:p>
            <a:r>
              <a:rPr lang="en-US" sz="1000" b="0" i="1" u="none">
                <a:solidFill>
                  <a:srgbClr val="0000FF"/>
                </a:solidFill>
              </a:rPr>
              <a:t>Nature</a:t>
            </a:r>
            <a:endParaRPr lang="fr-FR" sz="1000" b="0" i="1" u="none">
              <a:solidFill>
                <a:srgbClr val="0000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8C4C7A-E5FF-6348-8E54-00A272FD5E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43" y="2242873"/>
            <a:ext cx="1551120" cy="1536889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E268449-E67E-BB47-9F82-54B0F46C549E}"/>
              </a:ext>
            </a:extLst>
          </p:cNvPr>
          <p:cNvSpPr/>
          <p:nvPr/>
        </p:nvSpPr>
        <p:spPr bwMode="auto">
          <a:xfrm>
            <a:off x="4355976" y="2497460"/>
            <a:ext cx="199778" cy="52079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u="none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E04A7B-65A5-874F-9165-47F9D600225F}"/>
              </a:ext>
            </a:extLst>
          </p:cNvPr>
          <p:cNvSpPr/>
          <p:nvPr/>
        </p:nvSpPr>
        <p:spPr>
          <a:xfrm>
            <a:off x="4484608" y="2793515"/>
            <a:ext cx="375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none">
                <a:solidFill>
                  <a:srgbClr val="FF0000"/>
                </a:solidFill>
              </a:rPr>
              <a:t>?</a:t>
            </a:r>
            <a:endParaRPr lang="en-GB" sz="320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3E1E770-EBBE-2F45-BD0C-77DB9A2EB607}"/>
              </a:ext>
            </a:extLst>
          </p:cNvPr>
          <p:cNvCxnSpPr>
            <a:cxnSpLocks/>
          </p:cNvCxnSpPr>
          <p:nvPr/>
        </p:nvCxnSpPr>
        <p:spPr bwMode="auto">
          <a:xfrm flipV="1">
            <a:off x="6780768" y="1172863"/>
            <a:ext cx="1175608" cy="360910"/>
          </a:xfrm>
          <a:prstGeom prst="straightConnector1">
            <a:avLst/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D81C739-9E3A-E646-AD10-E567B8DD803C}"/>
              </a:ext>
            </a:extLst>
          </p:cNvPr>
          <p:cNvSpPr/>
          <p:nvPr/>
        </p:nvSpPr>
        <p:spPr>
          <a:xfrm>
            <a:off x="8139055" y="834002"/>
            <a:ext cx="838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none">
                <a:solidFill>
                  <a:srgbClr val="FF0000"/>
                </a:solidFill>
              </a:rPr>
              <a:t>SHE</a:t>
            </a:r>
            <a:endParaRPr lang="en-GB" sz="320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5C0415-B8C8-1447-9E54-1E4F839AEF0E}"/>
              </a:ext>
            </a:extLst>
          </p:cNvPr>
          <p:cNvSpPr/>
          <p:nvPr/>
        </p:nvSpPr>
        <p:spPr>
          <a:xfrm>
            <a:off x="7385806" y="3393494"/>
            <a:ext cx="1275794" cy="4001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>
                <a:solidFill>
                  <a:srgbClr val="0000FF"/>
                </a:solidFill>
              </a:rPr>
              <a:t>L. P. Gaffney et al. </a:t>
            </a:r>
          </a:p>
          <a:p>
            <a:r>
              <a:rPr lang="en-US" sz="1000" b="0" i="1" u="none">
                <a:solidFill>
                  <a:srgbClr val="0000FF"/>
                </a:solidFill>
              </a:rPr>
              <a:t>Nature</a:t>
            </a:r>
            <a:endParaRPr lang="fr-FR" sz="1000" b="0" i="1" u="none">
              <a:solidFill>
                <a:srgbClr val="0000FF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A9A3AE-126B-7F41-B148-EAFDF4EA909B}"/>
              </a:ext>
            </a:extLst>
          </p:cNvPr>
          <p:cNvSpPr/>
          <p:nvPr/>
        </p:nvSpPr>
        <p:spPr bwMode="auto">
          <a:xfrm>
            <a:off x="7248143" y="1544622"/>
            <a:ext cx="996265" cy="52079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u="none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9CF6D35-766E-1E4A-8203-7EF863611C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41467" y="3057522"/>
            <a:ext cx="255946" cy="583031"/>
          </a:xfrm>
          <a:prstGeom prst="straightConnector1">
            <a:avLst/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06402A8-11E2-164F-8A7B-112B1798442E}"/>
              </a:ext>
            </a:extLst>
          </p:cNvPr>
          <p:cNvSpPr/>
          <p:nvPr/>
        </p:nvSpPr>
        <p:spPr>
          <a:xfrm>
            <a:off x="4048846" y="3162266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baseline="30000">
                <a:solidFill>
                  <a:srgbClr val="FF0000"/>
                </a:solidFill>
              </a:rPr>
              <a:t>186</a:t>
            </a:r>
            <a:r>
              <a:rPr lang="en-US" u="none">
                <a:solidFill>
                  <a:srgbClr val="FF0000"/>
                </a:solidFill>
              </a:rPr>
              <a:t>Pb</a:t>
            </a:r>
            <a:endParaRPr lang="en-GB" u="none">
              <a:solidFill>
                <a:srgbClr val="FF0000"/>
              </a:solidFill>
            </a:endParaRPr>
          </a:p>
        </p:txBody>
      </p:sp>
      <p:pic>
        <p:nvPicPr>
          <p:cNvPr id="28" name="Grafik 2">
            <a:extLst>
              <a:ext uri="{FF2B5EF4-FFF2-40B4-BE49-F238E27FC236}">
                <a16:creationId xmlns:a16="http://schemas.microsoft.com/office/drawing/2014/main" id="{33E6502D-6DF1-AD47-AEF4-A1A965AFFC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659" y="3384863"/>
            <a:ext cx="939729" cy="939729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 descr="\\wincluusers\utilisateurs$\ackermann\Mes documents\Proposals\GANIL\2017\Chamber_LEPS-VAMOS.jpg">
            <a:extLst>
              <a:ext uri="{FF2B5EF4-FFF2-40B4-BE49-F238E27FC236}">
                <a16:creationId xmlns:a16="http://schemas.microsoft.com/office/drawing/2014/main" id="{8D71C571-D7B8-F547-B7DE-FD3805613B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043" y="4063779"/>
            <a:ext cx="509932" cy="5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C5E6E2-B63B-6D46-8DF4-89C484D5C7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297984"/>
            <a:ext cx="1682678" cy="93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C7CE5ED-4950-E043-89F5-B572DC934EEB}"/>
              </a:ext>
            </a:extLst>
          </p:cNvPr>
          <p:cNvSpPr/>
          <p:nvPr/>
        </p:nvSpPr>
        <p:spPr>
          <a:xfrm>
            <a:off x="6580973" y="1776184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baseline="30000">
                <a:solidFill>
                  <a:srgbClr val="FF0000"/>
                </a:solidFill>
              </a:rPr>
              <a:t>208</a:t>
            </a:r>
            <a:r>
              <a:rPr lang="en-US" u="none">
                <a:solidFill>
                  <a:srgbClr val="FF0000"/>
                </a:solidFill>
              </a:rPr>
              <a:t>Pb</a:t>
            </a:r>
            <a:endParaRPr lang="en-GB" u="none">
              <a:solidFill>
                <a:srgbClr val="FF0000"/>
              </a:solidFill>
            </a:endParaRPr>
          </a:p>
        </p:txBody>
      </p:sp>
      <p:pic>
        <p:nvPicPr>
          <p:cNvPr id="26" name="Grafik 2">
            <a:extLst>
              <a:ext uri="{FF2B5EF4-FFF2-40B4-BE49-F238E27FC236}">
                <a16:creationId xmlns:a16="http://schemas.microsoft.com/office/drawing/2014/main" id="{3B4C1F47-C46E-9F4D-98C5-26663C6CFB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337" y="4050614"/>
            <a:ext cx="1569263" cy="95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259724-E012-BC45-8A23-30A944D27119}"/>
              </a:ext>
            </a:extLst>
          </p:cNvPr>
          <p:cNvSpPr/>
          <p:nvPr/>
        </p:nvSpPr>
        <p:spPr>
          <a:xfrm>
            <a:off x="1763688" y="4945732"/>
            <a:ext cx="2124236" cy="4001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>
                <a:solidFill>
                  <a:srgbClr val="0000FF"/>
                </a:solidFill>
              </a:rPr>
              <a:t>H. </a:t>
            </a:r>
            <a:r>
              <a:rPr lang="en-US" sz="1000" b="0" i="1" u="none" err="1">
                <a:solidFill>
                  <a:srgbClr val="0000FF"/>
                </a:solidFill>
              </a:rPr>
              <a:t>Heyde</a:t>
            </a:r>
            <a:r>
              <a:rPr lang="en-US" sz="1000" b="0" i="1" u="none">
                <a:solidFill>
                  <a:srgbClr val="0000FF"/>
                </a:solidFill>
              </a:rPr>
              <a:t> and P Wood </a:t>
            </a:r>
          </a:p>
          <a:p>
            <a:r>
              <a:rPr lang="en-US" sz="1000" b="0" i="1" u="none">
                <a:solidFill>
                  <a:srgbClr val="0000FF"/>
                </a:solidFill>
              </a:rPr>
              <a:t>Rev. Mod. Phys. 83, 1467 (2011)</a:t>
            </a:r>
          </a:p>
        </p:txBody>
      </p:sp>
    </p:spTree>
    <p:extLst>
      <p:ext uri="{BB962C8B-B14F-4D97-AF65-F5344CB8AC3E}">
        <p14:creationId xmlns:p14="http://schemas.microsoft.com/office/powerpoint/2010/main" val="23174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  <p:bldP spid="15" grpId="0"/>
      <p:bldP spid="21" grpId="0"/>
      <p:bldP spid="18" grpId="0" animBg="1"/>
      <p:bldP spid="19" grpId="0"/>
      <p:bldP spid="23" grpId="0"/>
      <p:bldP spid="14" grpId="0"/>
      <p:bldP spid="24" grpId="0" animBg="1"/>
      <p:bldP spid="24" grpId="1" animBg="1"/>
      <p:bldP spid="11" grpId="0"/>
      <p:bldP spid="3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467916" y="2276475"/>
            <a:ext cx="9126642" cy="11906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ANR </a:t>
            </a:r>
            <a:r>
              <a:rPr lang="fr-FR" i="1" dirty="0">
                <a:solidFill>
                  <a:srgbClr val="FF0000"/>
                </a:solidFill>
              </a:rPr>
              <a:t>NEUTRANS</a:t>
            </a:r>
            <a:br>
              <a:rPr lang="fr-FR" dirty="0"/>
            </a:br>
            <a:r>
              <a:rPr lang="fr-FR" i="1" dirty="0" err="1">
                <a:solidFill>
                  <a:srgbClr val="FF0000"/>
                </a:solidFill>
              </a:rPr>
              <a:t>NEU</a:t>
            </a:r>
            <a:r>
              <a:rPr lang="fr-FR" dirty="0" err="1"/>
              <a:t>tron</a:t>
            </a:r>
            <a:r>
              <a:rPr lang="fr-FR" dirty="0"/>
              <a:t>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TRA</a:t>
            </a:r>
            <a:r>
              <a:rPr lang="fr-FR" dirty="0" err="1"/>
              <a:t>nsfer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for </a:t>
            </a:r>
            <a:r>
              <a:rPr lang="fr-FR" i="1" dirty="0" err="1">
                <a:solidFill>
                  <a:srgbClr val="FF0000"/>
                </a:solidFill>
              </a:rPr>
              <a:t>N</a:t>
            </a:r>
            <a:r>
              <a:rPr lang="fr-FR" dirty="0" err="1"/>
              <a:t>uclear</a:t>
            </a:r>
            <a:r>
              <a:rPr lang="fr-FR" dirty="0"/>
              <a:t> </a:t>
            </a:r>
            <a:r>
              <a:rPr lang="fr-FR" i="1" dirty="0" err="1">
                <a:solidFill>
                  <a:srgbClr val="FF0000"/>
                </a:solidFill>
              </a:rPr>
              <a:t>S</a:t>
            </a:r>
            <a:r>
              <a:rPr lang="fr-FR" dirty="0" err="1"/>
              <a:t>ynthesis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B. </a:t>
            </a:r>
            <a:r>
              <a:rPr lang="fr-FR" dirty="0" err="1"/>
              <a:t>Sulignano</a:t>
            </a:r>
            <a:r>
              <a:rPr lang="fr-FR" dirty="0"/>
              <a:t> (CEA)</a:t>
            </a:r>
          </a:p>
          <a:p>
            <a:pPr>
              <a:defRPr/>
            </a:pPr>
            <a:r>
              <a:rPr lang="fr-FR" dirty="0"/>
              <a:t>D. Ackermann (CEA –GANIL)</a:t>
            </a:r>
          </a:p>
          <a:p>
            <a:pPr>
              <a:defRPr/>
            </a:pPr>
            <a:r>
              <a:rPr lang="fr-FR" dirty="0"/>
              <a:t>I. Stefan (IJC </a:t>
            </a:r>
            <a:r>
              <a:rPr lang="fr-FR" dirty="0" err="1"/>
              <a:t>Lab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9590613-4BA5-2C41-92AF-CEFCB45724F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21B2EC93-542D-C9F4-B2F7-FEE49EA5E8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467916" y="1021296"/>
                <a:ext cx="8127206" cy="3399235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RIB production with NEWGAIN beams: NEW target-ion source/gas-cell concept using MNT reactions:</a:t>
                </a:r>
              </a:p>
              <a:p>
                <a:r>
                  <a:rPr lang="en-US" dirty="0"/>
                  <a:t>Technical challenge: exploit the full beam power and dissipate the full beam intensity in the target to efficiently  explore all reaction channels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simulations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needed</a:t>
                </a:r>
                <a:endParaRPr lang="fr-FR" b="1" dirty="0"/>
              </a:p>
              <a:p>
                <a:endParaRPr lang="fr-FR" b="1" dirty="0"/>
              </a:p>
            </p:txBody>
          </p:sp>
        </mc:Choice>
        <mc:Fallback>
          <p:sp>
            <p:nvSpPr>
              <p:cNvPr id="7" name="Espace réservé du contenu 6">
                <a:extLst>
                  <a:ext uri="{FF2B5EF4-FFF2-40B4-BE49-F238E27FC236}">
                    <a16:creationId xmlns:a16="http://schemas.microsoft.com/office/drawing/2014/main" id="{21B2EC93-542D-C9F4-B2F7-FEE49EA5E8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467916" y="1021296"/>
                <a:ext cx="8127206" cy="3399235"/>
              </a:xfrm>
              <a:blipFill>
                <a:blip r:embed="rId2"/>
                <a:stretch>
                  <a:fillRect t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Image 97">
            <a:extLst>
              <a:ext uri="{FF2B5EF4-FFF2-40B4-BE49-F238E27FC236}">
                <a16:creationId xmlns:a16="http://schemas.microsoft.com/office/drawing/2014/main" id="{E71D127A-B837-B5F9-9CDA-0AB3676604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407" y="3751474"/>
            <a:ext cx="2240924" cy="1320272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FAFE2A56-BFAC-280A-A937-2C7463836B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7917" y="521277"/>
            <a:ext cx="8127206" cy="6538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Preliminary simulation for GAS-CELL </a:t>
            </a:r>
            <a:r>
              <a:rPr lang="fr-FR" dirty="0" err="1"/>
              <a:t>development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A4AC2E-7D0C-4566-1ABA-CDAB8A89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u="none" kern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28/10/2022</a:t>
            </a:r>
            <a:endParaRPr b="0" u="none" kern="0">
              <a:solidFill>
                <a:srgbClr val="262626">
                  <a:tint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1BB0BF-DB64-27BC-A58E-0F1F952D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NEU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tron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rich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TRA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nsfer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reactions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for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uclear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ynthesis</a:t>
            </a:r>
            <a:endParaRPr b="0" u="none" kern="0" dirty="0">
              <a:solidFill>
                <a:srgbClr val="262626">
                  <a:tint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C87223B-EE02-9A40-687D-0526F0E1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0CBC77A0-1F4E-42FF-9FFC-F45C3A64AF90}" type="slidenum">
              <a:rPr lang="fr-FR" u="none" kern="0">
                <a:solidFill>
                  <a:srgbClr val="E50019"/>
                </a:solidFill>
                <a:latin typeface="Arial"/>
                <a:cs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fr-FR" u="none" kern="0">
              <a:solidFill>
                <a:srgbClr val="E50019"/>
              </a:solidFill>
              <a:latin typeface="Arial"/>
              <a:cs typeface="Arial"/>
            </a:endParaRPr>
          </a:p>
        </p:txBody>
      </p:sp>
      <p:pic>
        <p:nvPicPr>
          <p:cNvPr id="103" name="Image 1">
            <a:extLst>
              <a:ext uri="{FF2B5EF4-FFF2-40B4-BE49-F238E27FC236}">
                <a16:creationId xmlns:a16="http://schemas.microsoft.com/office/drawing/2014/main" id="{57BA0594-8694-8B46-AF8A-993504B87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502" y="2479458"/>
            <a:ext cx="6043230" cy="24154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EED644F8-37CE-FE60-8085-87051F13E800}"/>
              </a:ext>
            </a:extLst>
          </p:cNvPr>
          <p:cNvSpPr/>
          <p:nvPr/>
        </p:nvSpPr>
        <p:spPr bwMode="auto">
          <a:xfrm>
            <a:off x="1380205" y="2086207"/>
            <a:ext cx="453650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i="1" u="none" kern="0" dirty="0">
                <a:solidFill>
                  <a:srgbClr val="0432FF"/>
                </a:solidFill>
                <a:latin typeface="NimbusRomNo9L-Regu"/>
                <a:cs typeface="Arial"/>
              </a:rPr>
              <a:t>GANIL Future Project - H. </a:t>
            </a:r>
            <a:r>
              <a:rPr lang="en-US" sz="1500" i="1" u="none" kern="0" dirty="0" err="1">
                <a:solidFill>
                  <a:srgbClr val="0432FF"/>
                </a:solidFill>
                <a:latin typeface="NimbusRomNo9L-Regu"/>
                <a:cs typeface="Arial"/>
              </a:rPr>
              <a:t>Franberg</a:t>
            </a:r>
            <a:r>
              <a:rPr lang="en-US" sz="1500" i="1" u="none" kern="0" dirty="0">
                <a:solidFill>
                  <a:srgbClr val="0432FF"/>
                </a:solidFill>
                <a:latin typeface="NimbusRomNo9L-Regu"/>
                <a:cs typeface="Arial"/>
              </a:rPr>
              <a:t>, S. </a:t>
            </a:r>
            <a:r>
              <a:rPr lang="en-US" sz="1500" i="1" u="none" kern="0" dirty="0" err="1">
                <a:solidFill>
                  <a:srgbClr val="0432FF"/>
                </a:solidFill>
                <a:latin typeface="NimbusRomNo9L-Regu"/>
                <a:cs typeface="Arial"/>
              </a:rPr>
              <a:t>Grévy</a:t>
            </a:r>
            <a:endParaRPr lang="en-GB" sz="1500" u="none" kern="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2E6D5F-AA80-3B29-3352-32841275CA30}"/>
              </a:ext>
            </a:extLst>
          </p:cNvPr>
          <p:cNvGrpSpPr/>
          <p:nvPr/>
        </p:nvGrpSpPr>
        <p:grpSpPr>
          <a:xfrm>
            <a:off x="6230055" y="2059110"/>
            <a:ext cx="2716431" cy="1392457"/>
            <a:chOff x="407368" y="2292472"/>
            <a:chExt cx="3621908" cy="1856609"/>
          </a:xfrm>
        </p:grpSpPr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29458769-EA80-26C0-7D19-ED6404F99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368" y="2292472"/>
              <a:ext cx="3621907" cy="185660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853D2F-A2BA-7EE5-C915-95B1BEC74BFA}"/>
                </a:ext>
              </a:extLst>
            </p:cNvPr>
            <p:cNvSpPr/>
            <p:nvPr/>
          </p:nvSpPr>
          <p:spPr bwMode="auto">
            <a:xfrm>
              <a:off x="3969476" y="2292473"/>
              <a:ext cx="59800" cy="1856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 u="none" kern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B02CF-B3FE-2B98-48DE-EFEB00BD1EB1}"/>
              </a:ext>
            </a:extLst>
          </p:cNvPr>
          <p:cNvSpPr/>
          <p:nvPr/>
        </p:nvSpPr>
        <p:spPr bwMode="auto">
          <a:xfrm>
            <a:off x="1931994" y="3397561"/>
            <a:ext cx="533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u="none" kern="0" dirty="0">
                <a:solidFill>
                  <a:srgbClr val="0432FF"/>
                </a:solidFill>
                <a:latin typeface="NimbusRomNo9L-Regu"/>
                <a:cs typeface="Arial"/>
              </a:rPr>
              <a:t>MNT</a:t>
            </a:r>
            <a:endParaRPr lang="en-GB" sz="1200" u="none" kern="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3" name="Oval 43">
            <a:extLst>
              <a:ext uri="{FF2B5EF4-FFF2-40B4-BE49-F238E27FC236}">
                <a16:creationId xmlns:a16="http://schemas.microsoft.com/office/drawing/2014/main" id="{40A3BAFA-3668-6484-C245-7BF0549A9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76" y="3319426"/>
            <a:ext cx="946413" cy="43204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 kern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69E0F-5564-F421-C94B-642A10BBC7B4}"/>
              </a:ext>
            </a:extLst>
          </p:cNvPr>
          <p:cNvSpPr txBox="1"/>
          <p:nvPr/>
        </p:nvSpPr>
        <p:spPr>
          <a:xfrm>
            <a:off x="6281682" y="1831386"/>
            <a:ext cx="2357535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itchFamily="2" charset="2"/>
              <a:buChar char="à"/>
              <a:defRPr/>
            </a:pPr>
            <a:r>
              <a:rPr lang="fr-FR" sz="1350" u="none" kern="0" dirty="0">
                <a:solidFill>
                  <a:srgbClr val="0432FF"/>
                </a:solidFill>
                <a:latin typeface="Arial"/>
                <a:cs typeface="Arial"/>
              </a:rPr>
              <a:t>Nier-Bernas Ion Source</a:t>
            </a:r>
          </a:p>
          <a:p>
            <a:pPr marL="214313" indent="-214313"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itchFamily="2" charset="2"/>
              <a:buChar char="à"/>
              <a:defRPr/>
            </a:pPr>
            <a:endParaRPr lang="fr-FR" sz="1350" u="none" kern="0" dirty="0">
              <a:solidFill>
                <a:srgbClr val="262626"/>
              </a:solidFill>
              <a:latin typeface="Arial"/>
              <a:cs typeface="Arial"/>
            </a:endParaRPr>
          </a:p>
          <a:p>
            <a:pPr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defRPr/>
            </a:pPr>
            <a:endParaRPr lang="fr-FR" sz="1350" u="none" kern="0" dirty="0">
              <a:solidFill>
                <a:srgbClr val="262626"/>
              </a:solidFill>
              <a:latin typeface="Arial"/>
              <a:cs typeface="Arial"/>
            </a:endParaRPr>
          </a:p>
          <a:p>
            <a:pPr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defRPr/>
            </a:pPr>
            <a:endParaRPr lang="fr-FR" sz="1350" u="none" kern="0" dirty="0">
              <a:solidFill>
                <a:srgbClr val="262626"/>
              </a:solidFill>
              <a:latin typeface="Arial"/>
              <a:cs typeface="Arial"/>
            </a:endParaRPr>
          </a:p>
          <a:p>
            <a:pPr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defRPr/>
            </a:pPr>
            <a:endParaRPr lang="fr-FR" sz="1350" u="none" kern="0" dirty="0">
              <a:solidFill>
                <a:srgbClr val="262626"/>
              </a:solidFill>
              <a:latin typeface="Arial"/>
              <a:cs typeface="Arial"/>
            </a:endParaRPr>
          </a:p>
          <a:p>
            <a:pPr marL="214313" indent="-214313" defTabSz="685800" fontAlgn="auto">
              <a:spcBef>
                <a:spcPts val="9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itchFamily="2" charset="2"/>
              <a:buChar char="à"/>
              <a:defRPr/>
            </a:pPr>
            <a:r>
              <a:rPr lang="fr-FR" sz="1350" u="none" kern="0" dirty="0">
                <a:solidFill>
                  <a:srgbClr val="0432FF"/>
                </a:solidFill>
                <a:latin typeface="Arial"/>
                <a:cs typeface="Arial"/>
                <a:sym typeface="Wingdings" pitchFamily="2" charset="2"/>
              </a:rPr>
              <a:t>GAS-CELL </a:t>
            </a:r>
            <a:endParaRPr lang="fr-FR" sz="1350" u="none" kern="0" dirty="0">
              <a:solidFill>
                <a:srgbClr val="0432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5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1A65B51-A11C-2B74-D6A7-E9CC783CA4E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67D485C-5E7F-E007-123F-F385123E95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7917" y="521277"/>
            <a:ext cx="8127206" cy="6538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RISKS (</a:t>
            </a:r>
            <a:r>
              <a:rPr lang="en-US" noProof="0" dirty="0"/>
              <a:t>Competitors</a:t>
            </a:r>
            <a:r>
              <a:rPr lang="fr-FR" dirty="0"/>
              <a:t>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B7F8E-A934-4B69-D7C3-BE5C6E80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NEU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tron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rich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TRA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nsfer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reactions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for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uclear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ynthesis</a:t>
            </a:r>
            <a:endParaRPr b="0" u="none" kern="0" dirty="0">
              <a:solidFill>
                <a:srgbClr val="262626">
                  <a:tint val="7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3E69CD13-B6B3-6248-8358-3FC3740C62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612" y="3451566"/>
            <a:ext cx="2483903" cy="1625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A142D7-E9E5-FB4A-400A-71A18F4B6B92}"/>
              </a:ext>
            </a:extLst>
          </p:cNvPr>
          <p:cNvSpPr/>
          <p:nvPr/>
        </p:nvSpPr>
        <p:spPr>
          <a:xfrm>
            <a:off x="4520830" y="853083"/>
            <a:ext cx="3084499" cy="5770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i="1" u="none" kern="0" dirty="0">
                <a:solidFill>
                  <a:srgbClr val="0432FF"/>
                </a:solidFill>
                <a:latin typeface="NimbusRomNo9L-Regu"/>
                <a:cs typeface="Arial"/>
              </a:rPr>
              <a:t>KISS II project @ RIKEN(not yet financed)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u="none" kern="0" dirty="0">
                <a:solidFill>
                  <a:srgbClr val="262626"/>
                </a:solidFill>
                <a:latin typeface="Arial"/>
                <a:cs typeface="Arial"/>
              </a:rPr>
              <a:t>1 500 000 000 Yen for the project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u="none" kern="0" dirty="0">
                <a:solidFill>
                  <a:srgbClr val="262626"/>
                </a:solidFill>
                <a:latin typeface="Arial"/>
                <a:cs typeface="Arial"/>
              </a:rPr>
              <a:t>10.223 million euros for a solenoid gas cell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36CB4A-193F-3AD0-C30C-BB95F8E99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995" y="1462689"/>
            <a:ext cx="3510390" cy="19888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368A9A6-04BD-8B7D-19B0-50E04662543C}"/>
              </a:ext>
            </a:extLst>
          </p:cNvPr>
          <p:cNvSpPr txBox="1"/>
          <p:nvPr/>
        </p:nvSpPr>
        <p:spPr>
          <a:xfrm>
            <a:off x="7507330" y="3811968"/>
            <a:ext cx="12176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600" b="0" i="1" u="none">
                <a:latin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050" kern="0" dirty="0">
                <a:solidFill>
                  <a:srgbClr val="262626"/>
                </a:solidFill>
                <a:cs typeface="Arial"/>
              </a:rPr>
              <a:t>Y. Watanabe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kern="0" dirty="0">
                <a:solidFill>
                  <a:srgbClr val="262626"/>
                </a:solidFill>
                <a:cs typeface="Arial"/>
              </a:rPr>
              <a:t>December</a:t>
            </a:r>
            <a:r>
              <a:rPr lang="fr-FR" sz="1050" kern="0" dirty="0">
                <a:solidFill>
                  <a:srgbClr val="262626"/>
                </a:solidFill>
                <a:cs typeface="Arial"/>
              </a:rPr>
              <a:t> 2022</a:t>
            </a:r>
            <a:endParaRPr lang="en-GB" sz="1050" kern="0" dirty="0">
              <a:solidFill>
                <a:srgbClr val="262626"/>
              </a:solidFill>
              <a:cs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FC1F73-D043-1C42-7BDC-F3137AB6DC84}"/>
              </a:ext>
            </a:extLst>
          </p:cNvPr>
          <p:cNvSpPr txBox="1"/>
          <p:nvPr/>
        </p:nvSpPr>
        <p:spPr>
          <a:xfrm>
            <a:off x="7266514" y="5141867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b="0" u="none" kern="0" dirty="0">
                <a:solidFill>
                  <a:srgbClr val="262626"/>
                </a:solidFill>
                <a:latin typeface="Arial"/>
                <a:cs typeface="Arial"/>
              </a:rPr>
              <a:t>c</a:t>
            </a:r>
            <a:r>
              <a:rPr lang="en-GB" sz="1200" b="0" u="none" kern="0" dirty="0" err="1">
                <a:solidFill>
                  <a:srgbClr val="262626"/>
                </a:solidFill>
                <a:latin typeface="Arial"/>
                <a:cs typeface="Arial"/>
              </a:rPr>
              <a:t>ourtesy</a:t>
            </a:r>
            <a:r>
              <a:rPr lang="en-GB" sz="1200" b="0" u="none" kern="0" dirty="0">
                <a:solidFill>
                  <a:srgbClr val="262626"/>
                </a:solidFill>
                <a:latin typeface="Arial"/>
                <a:cs typeface="Arial"/>
              </a:rPr>
              <a:t> of I. Stefan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4B7073-1B48-B1B1-D443-389EE6A55014}"/>
                  </a:ext>
                </a:extLst>
              </p:cNvPr>
              <p:cNvSpPr/>
              <p:nvPr/>
            </p:nvSpPr>
            <p:spPr bwMode="auto">
              <a:xfrm>
                <a:off x="143508" y="853083"/>
                <a:ext cx="4237057" cy="5770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i="1" u="none" kern="0" dirty="0">
                    <a:solidFill>
                      <a:srgbClr val="0432FF"/>
                    </a:solidFill>
                    <a:latin typeface="NimbusRomNo9L-Regu"/>
                    <a:cs typeface="Arial"/>
                  </a:rPr>
                  <a:t>N=126 factory @ ANL </a:t>
                </a:r>
              </a:p>
              <a:p>
                <a:pPr marL="342900" lvl="1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b="0" u="none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using large RF gas catcher technology developed for CARIBU</a:t>
                </a:r>
              </a:p>
              <a:p>
                <a:pPr marL="342900" lvl="1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b="0" u="none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magn</a:t>
                </a:r>
                <a:r>
                  <a:rPr lang="en-US" sz="1050" b="0" u="none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. Separator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050" b="0" i="1" u="none" kern="0" dirty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1050" b="0" u="none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A/A </a:t>
                </a:r>
                <a14:m>
                  <m:oMath xmlns:m="http://schemas.openxmlformats.org/officeDocument/2006/math">
                    <m:r>
                      <a:rPr lang="en-US" sz="1050" b="0" i="1" u="none" kern="0" dirty="0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050" b="0" u="none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1/1000) + buncher + </a:t>
                </a:r>
                <a:r>
                  <a:rPr lang="en-US" sz="1050" b="0" u="none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MRToF</a:t>
                </a:r>
                <a:endParaRPr lang="en-GB" sz="1050" b="0" u="none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B4B7073-1B48-B1B1-D443-389EE6A550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508" y="853083"/>
                <a:ext cx="4237057" cy="577081"/>
              </a:xfrm>
              <a:prstGeom prst="rect">
                <a:avLst/>
              </a:prstGeom>
              <a:blipFill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eatured image">
            <a:extLst>
              <a:ext uri="{FF2B5EF4-FFF2-40B4-BE49-F238E27FC236}">
                <a16:creationId xmlns:a16="http://schemas.microsoft.com/office/drawing/2014/main" id="{A31A05F7-36DD-83A1-7A96-BCD08C7B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5" y="3498019"/>
            <a:ext cx="2483903" cy="14999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Featured image">
            <a:extLst>
              <a:ext uri="{FF2B5EF4-FFF2-40B4-BE49-F238E27FC236}">
                <a16:creationId xmlns:a16="http://schemas.microsoft.com/office/drawing/2014/main" id="{286E8B42-502D-5F10-797B-6A4E9999D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16" y="1502226"/>
            <a:ext cx="2591916" cy="18276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12">
            <a:extLst>
              <a:ext uri="{FF2B5EF4-FFF2-40B4-BE49-F238E27FC236}">
                <a16:creationId xmlns:a16="http://schemas.microsoft.com/office/drawing/2014/main" id="{94CD4045-AF4D-A54C-FE61-D39DC84B0FA4}"/>
              </a:ext>
            </a:extLst>
          </p:cNvPr>
          <p:cNvSpPr txBox="1"/>
          <p:nvPr/>
        </p:nvSpPr>
        <p:spPr bwMode="auto">
          <a:xfrm>
            <a:off x="2948985" y="3816510"/>
            <a:ext cx="1460998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>
              <a:defRPr sz="600" b="0" i="1" u="none">
                <a:latin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050" kern="0" dirty="0">
                <a:solidFill>
                  <a:srgbClr val="262626"/>
                </a:solidFill>
                <a:cs typeface="Arial"/>
              </a:rPr>
              <a:t>https://</a:t>
            </a:r>
            <a:r>
              <a:rPr lang="fr-FR" sz="1050" kern="0" dirty="0" err="1">
                <a:solidFill>
                  <a:srgbClr val="262626"/>
                </a:solidFill>
                <a:cs typeface="Arial"/>
              </a:rPr>
              <a:t>www.anl.gov</a:t>
            </a:r>
            <a:r>
              <a:rPr lang="fr-FR" sz="1050" kern="0" dirty="0">
                <a:solidFill>
                  <a:srgbClr val="262626"/>
                </a:solidFill>
                <a:cs typeface="Arial"/>
              </a:rPr>
              <a:t>/phy/the-n126-factory</a:t>
            </a:r>
            <a:endParaRPr lang="en-GB" sz="1050" kern="0" dirty="0">
              <a:solidFill>
                <a:srgbClr val="26262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0" descr="W logo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32" descr="Western Michigan University"/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" name="Grafik 2">
            <a:extLst>
              <a:ext uri="{FF2B5EF4-FFF2-40B4-BE49-F238E27FC236}">
                <a16:creationId xmlns:a16="http://schemas.microsoft.com/office/drawing/2014/main" id="{5E369744-A271-874C-8F52-CADF94FA2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06" y="2348327"/>
            <a:ext cx="3334350" cy="20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6A96774-026F-A241-B9F0-9163F8D9BE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13" y="0"/>
            <a:ext cx="9155113" cy="696913"/>
          </a:xfrm>
        </p:spPr>
        <p:txBody>
          <a:bodyPr/>
          <a:lstStyle/>
          <a:p>
            <a:r>
              <a:rPr lang="en-US" sz="233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Accepted proposal @ GANIL PAC 2017</a:t>
            </a:r>
            <a: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	</a:t>
            </a:r>
            <a:b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	</a:t>
            </a:r>
            <a:r>
              <a:rPr lang="en-US" sz="2000" b="1" i="1">
                <a:solidFill>
                  <a:srgbClr val="0000CC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- possibly scheduled in year 2021 (re-submittal …)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73F4D-A828-B143-A9EF-9FA9F6BAABDB}"/>
              </a:ext>
            </a:extLst>
          </p:cNvPr>
          <p:cNvSpPr/>
          <p:nvPr/>
        </p:nvSpPr>
        <p:spPr>
          <a:xfrm>
            <a:off x="6643566" y="1141704"/>
            <a:ext cx="16639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none" kern="0" dirty="0">
                <a:solidFill>
                  <a:srgbClr val="0000CC"/>
                </a:solidFill>
                <a:latin typeface="Arial Narrow"/>
                <a:ea typeface="Calibri"/>
                <a:cs typeface="Arial"/>
              </a:rPr>
              <a:t>GANIL PAC Meeting </a:t>
            </a:r>
            <a:br>
              <a:rPr lang="en-GB" sz="1200" i="1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</a:b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November 27</a:t>
            </a:r>
            <a:r>
              <a:rPr lang="en-GB" sz="1050" b="0" u="none" kern="0" baseline="3000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/28</a:t>
            </a:r>
            <a:r>
              <a:rPr lang="en-GB" sz="1050" b="0" u="none" kern="0" baseline="3000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 2024</a:t>
            </a:r>
            <a:endParaRPr lang="en-GB" sz="1100" dirty="0"/>
          </a:p>
        </p:txBody>
      </p:sp>
      <p:sp>
        <p:nvSpPr>
          <p:cNvPr id="115" name="Textfeld 24">
            <a:extLst>
              <a:ext uri="{FF2B5EF4-FFF2-40B4-BE49-F238E27FC236}">
                <a16:creationId xmlns:a16="http://schemas.microsoft.com/office/drawing/2014/main" id="{13572C93-9304-2140-82E3-1F93C769BE6A}"/>
              </a:ext>
            </a:extLst>
          </p:cNvPr>
          <p:cNvSpPr txBox="1"/>
          <p:nvPr/>
        </p:nvSpPr>
        <p:spPr>
          <a:xfrm>
            <a:off x="7738322" y="3976327"/>
            <a:ext cx="80382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/>
              <a:t>VAMOS + AGATA</a:t>
            </a:r>
          </a:p>
        </p:txBody>
      </p:sp>
    </p:spTree>
    <p:extLst>
      <p:ext uri="{BB962C8B-B14F-4D97-AF65-F5344CB8AC3E}">
        <p14:creationId xmlns:p14="http://schemas.microsoft.com/office/powerpoint/2010/main" val="1412144616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30" descr="W logo">
            <a:extLst>
              <a:ext uri="{FF2B5EF4-FFF2-40B4-BE49-F238E27FC236}">
                <a16:creationId xmlns:a16="http://schemas.microsoft.com/office/drawing/2014/main" id="{7F57C1DF-1707-5758-86BB-835DB4B16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32" descr="Western Michigan University">
            <a:extLst>
              <a:ext uri="{FF2B5EF4-FFF2-40B4-BE49-F238E27FC236}">
                <a16:creationId xmlns:a16="http://schemas.microsoft.com/office/drawing/2014/main" id="{4F683366-E075-90AA-F394-424B2230C3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Grafik 2">
            <a:extLst>
              <a:ext uri="{FF2B5EF4-FFF2-40B4-BE49-F238E27FC236}">
                <a16:creationId xmlns:a16="http://schemas.microsoft.com/office/drawing/2014/main" id="{0346B365-4133-9FC0-EF9C-3A1B85463E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8" y="2204311"/>
            <a:ext cx="3334350" cy="20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re 5">
            <a:extLst>
              <a:ext uri="{FF2B5EF4-FFF2-40B4-BE49-F238E27FC236}">
                <a16:creationId xmlns:a16="http://schemas.microsoft.com/office/drawing/2014/main" id="{A237BB01-3B83-6382-E69F-A147DFF9F6CE}"/>
              </a:ext>
            </a:extLst>
          </p:cNvPr>
          <p:cNvSpPr txBox="1">
            <a:spLocks/>
          </p:cNvSpPr>
          <p:nvPr/>
        </p:nvSpPr>
        <p:spPr bwMode="auto">
          <a:xfrm>
            <a:off x="-11113" y="0"/>
            <a:ext cx="9155113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330" u="none" kern="0" dirty="0">
                <a:solidFill>
                  <a:srgbClr val="000000"/>
                </a:solidFill>
                <a:latin typeface="Calibri" panose="020F0502020204030204" pitchFamily="34" charset="0"/>
              </a:rPr>
              <a:t>MNT proposal E896_24 @ GANIL PAC 2024</a:t>
            </a:r>
            <a:r>
              <a:rPr lang="en-US" sz="2000" u="none" kern="0" dirty="0">
                <a:solidFill>
                  <a:srgbClr val="66FFFF"/>
                </a:solidFill>
                <a:latin typeface="Calibri" panose="020F0502020204030204" pitchFamily="34" charset="0"/>
              </a:rPr>
              <a:t>	</a:t>
            </a:r>
            <a:br>
              <a:rPr lang="en-US" sz="2000" u="none" kern="0" dirty="0">
                <a:solidFill>
                  <a:srgbClr val="66FFFF"/>
                </a:solidFill>
                <a:latin typeface="Calibri" panose="020F0502020204030204" pitchFamily="34" charset="0"/>
              </a:rPr>
            </a:br>
            <a:r>
              <a:rPr lang="en-US" sz="2000" u="none" kern="0" dirty="0">
                <a:solidFill>
                  <a:srgbClr val="66FFFF"/>
                </a:solidFill>
                <a:latin typeface="Calibri" panose="020F0502020204030204" pitchFamily="34" charset="0"/>
              </a:rPr>
              <a:t>	</a:t>
            </a:r>
            <a:r>
              <a:rPr lang="en-US" sz="2000" u="none" kern="0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96</a:t>
            </a:r>
            <a:r>
              <a:rPr lang="en-US" sz="2000" u="none" kern="0" dirty="0">
                <a:solidFill>
                  <a:srgbClr val="0000CC"/>
                </a:solidFill>
                <a:latin typeface="Calibri" panose="020F0502020204030204" pitchFamily="34" charset="0"/>
              </a:rPr>
              <a:t>Zr+</a:t>
            </a:r>
            <a:r>
              <a:rPr lang="en-US" sz="2000" u="none" kern="0" baseline="30000" dirty="0">
                <a:solidFill>
                  <a:srgbClr val="0000CC"/>
                </a:solidFill>
                <a:latin typeface="Calibri" panose="020F0502020204030204" pitchFamily="34" charset="0"/>
              </a:rPr>
              <a:t>232</a:t>
            </a:r>
            <a:r>
              <a:rPr lang="en-US" sz="2000" u="none" kern="0" dirty="0">
                <a:solidFill>
                  <a:srgbClr val="0000CC"/>
                </a:solidFill>
                <a:latin typeface="Calibri" panose="020F0502020204030204" pitchFamily="34" charset="0"/>
              </a:rPr>
              <a:t>Th in inverse kinematics at 6 </a:t>
            </a:r>
            <a:r>
              <a:rPr lang="en-US" sz="2000" u="none" kern="0" dirty="0" err="1">
                <a:solidFill>
                  <a:srgbClr val="0000CC"/>
                </a:solidFill>
                <a:latin typeface="Calibri" panose="020F0502020204030204" pitchFamily="34" charset="0"/>
              </a:rPr>
              <a:t>AMeV</a:t>
            </a:r>
            <a:r>
              <a:rPr lang="en-US" sz="2000" u="none" kern="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endParaRPr lang="en-GB" u="none" kern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36B028-4F7C-7B67-F3E8-75DA71E68F5B}"/>
              </a:ext>
            </a:extLst>
          </p:cNvPr>
          <p:cNvSpPr/>
          <p:nvPr/>
        </p:nvSpPr>
        <p:spPr>
          <a:xfrm>
            <a:off x="6461312" y="0"/>
            <a:ext cx="16639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none" kern="0" dirty="0">
                <a:solidFill>
                  <a:srgbClr val="0000CC"/>
                </a:solidFill>
                <a:latin typeface="Arial Narrow"/>
                <a:ea typeface="Calibri"/>
                <a:cs typeface="Arial"/>
              </a:rPr>
              <a:t>GANIL PAC Meeting </a:t>
            </a:r>
            <a:br>
              <a:rPr lang="en-GB" sz="1200" i="1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</a:b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November 27</a:t>
            </a:r>
            <a:r>
              <a:rPr lang="en-GB" sz="1050" b="0" u="none" kern="0" baseline="3000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/28</a:t>
            </a:r>
            <a:r>
              <a:rPr lang="en-GB" sz="1050" b="0" u="none" kern="0" baseline="3000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 dirty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 2024</a:t>
            </a:r>
            <a:endParaRPr lang="en-GB" sz="1100" dirty="0"/>
          </a:p>
        </p:txBody>
      </p:sp>
      <p:sp>
        <p:nvSpPr>
          <p:cNvPr id="13" name="Textfeld 24">
            <a:extLst>
              <a:ext uri="{FF2B5EF4-FFF2-40B4-BE49-F238E27FC236}">
                <a16:creationId xmlns:a16="http://schemas.microsoft.com/office/drawing/2014/main" id="{B0A4C459-8737-143C-2A95-2CBEA8366C33}"/>
              </a:ext>
            </a:extLst>
          </p:cNvPr>
          <p:cNvSpPr txBox="1"/>
          <p:nvPr/>
        </p:nvSpPr>
        <p:spPr>
          <a:xfrm>
            <a:off x="3021825" y="3716479"/>
            <a:ext cx="808113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 dirty="0"/>
              <a:t>VAMOS + EXOGAM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032D80-9F71-2569-10E0-1ABECEB2CD54}"/>
              </a:ext>
            </a:extLst>
          </p:cNvPr>
          <p:cNvSpPr txBox="1"/>
          <p:nvPr/>
        </p:nvSpPr>
        <p:spPr>
          <a:xfrm>
            <a:off x="-36512" y="913284"/>
            <a:ext cx="712879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kern="0" dirty="0">
                <a:solidFill>
                  <a:srgbClr val="0000CC"/>
                </a:solidFill>
                <a:latin typeface="Calibri" panose="020F0502020204030204" pitchFamily="34" charset="0"/>
              </a:rPr>
              <a:t>Study of the Heavy Fragment survival in Multi Nucleon Transfer reactions</a:t>
            </a:r>
            <a:endParaRPr lang="en-US" u="none" kern="0" dirty="0">
              <a:solidFill>
                <a:srgbClr val="0000CC"/>
              </a:solidFill>
            </a:endParaRPr>
          </a:p>
          <a:p>
            <a:r>
              <a:rPr lang="en-US" sz="1400" b="0" i="1" u="none" kern="0" dirty="0">
                <a:solidFill>
                  <a:srgbClr val="0000CC"/>
                </a:solidFill>
              </a:rPr>
              <a:t>Spokesperson 	Iulian Stefan, </a:t>
            </a:r>
          </a:p>
          <a:p>
            <a:r>
              <a:rPr lang="en-US" sz="1400" b="0" i="1" u="none" kern="0" dirty="0">
                <a:solidFill>
                  <a:srgbClr val="0000CC"/>
                </a:solidFill>
              </a:rPr>
              <a:t>Back-up Spokesperson 	</a:t>
            </a:r>
            <a:r>
              <a:rPr lang="en-US" sz="1400" b="0" i="1" u="none" kern="0" dirty="0" err="1">
                <a:solidFill>
                  <a:srgbClr val="0000CC"/>
                </a:solidFill>
              </a:rPr>
              <a:t>Navin</a:t>
            </a:r>
            <a:r>
              <a:rPr lang="en-US" sz="1400" b="0" i="1" u="none" kern="0" dirty="0">
                <a:solidFill>
                  <a:srgbClr val="0000CC"/>
                </a:solidFill>
              </a:rPr>
              <a:t> </a:t>
            </a:r>
            <a:r>
              <a:rPr lang="en-US" sz="1400" b="0" i="1" u="none" kern="0" dirty="0" err="1">
                <a:solidFill>
                  <a:srgbClr val="0000CC"/>
                </a:solidFill>
              </a:rPr>
              <a:t>Alahari</a:t>
            </a:r>
            <a:r>
              <a:rPr lang="en-US" sz="1400" b="0" i="1" u="none" kern="0" dirty="0">
                <a:solidFill>
                  <a:srgbClr val="0000CC"/>
                </a:solidFill>
              </a:rPr>
              <a:t>, Barbara Sulignano, D.A.</a:t>
            </a:r>
            <a:endParaRPr lang="en-US" sz="1400" b="0" i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C1FEBA-F6A9-05EC-B571-4E59DAFB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5603" y="867713"/>
            <a:ext cx="3688769" cy="5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D0F23C-048D-7E31-45BC-569D43BFCD3D}"/>
              </a:ext>
            </a:extLst>
          </p:cNvPr>
          <p:cNvSpPr/>
          <p:nvPr/>
        </p:nvSpPr>
        <p:spPr>
          <a:xfrm>
            <a:off x="5148064" y="1057300"/>
            <a:ext cx="914400" cy="914400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l" defTabSz="380985" fontAlgn="auto">
              <a:spcBef>
                <a:spcPts val="0"/>
              </a:spcBef>
              <a:spcAft>
                <a:spcPts val="0"/>
              </a:spcAft>
            </a:pPr>
            <a:endParaRPr lang="en-US" sz="1333" u="none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A0A4DB-0B53-B7EA-ED8C-1958DDD72105}"/>
              </a:ext>
            </a:extLst>
          </p:cNvPr>
          <p:cNvSpPr/>
          <p:nvPr/>
        </p:nvSpPr>
        <p:spPr>
          <a:xfrm>
            <a:off x="4572000" y="3433564"/>
            <a:ext cx="4320480" cy="21602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 defTabSz="380985" fontAlgn="auto">
              <a:spcBef>
                <a:spcPts val="0"/>
              </a:spcBef>
              <a:spcAft>
                <a:spcPts val="0"/>
              </a:spcAft>
            </a:pPr>
            <a:endParaRPr lang="en-US" sz="1333" u="none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84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A60681-FD04-A54F-BC2C-E526F0F55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656862" y="4164366"/>
            <a:ext cx="5379634" cy="121341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1218A6-ABBB-AB42-8D8C-1C04ECB02E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" y="3196254"/>
            <a:ext cx="3480449" cy="21496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402B31-C1B4-324B-9947-61302E606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5EE673-365A-8E42-9B3B-9BCA95236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fr-FR" b="0" u="none">
              <a:latin typeface="Arial"/>
              <a:cs typeface="+mn-cs"/>
            </a:endParaRP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10FEE68-E40D-2F49-A792-F4DA29AB08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>
              <a:latin typeface="Arial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51A36B8-83D7-B24E-BBCC-22B5DDCF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01"/>
            <a:ext cx="8172400" cy="757267"/>
          </a:xfrm>
        </p:spPr>
        <p:txBody>
          <a:bodyPr/>
          <a:lstStyle/>
          <a:p>
            <a:pPr rtl="0" fontAlgn="base"/>
            <a:r>
              <a:rPr lang="en-US" sz="2400" kern="1200"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Study of the giant dipole resonance in hot superheavy nuclei </a:t>
            </a:r>
            <a:endParaRPr lang="fr-FR" sz="2400">
              <a:effectLst/>
            </a:endParaRPr>
          </a:p>
          <a:p>
            <a:r>
              <a:rPr lang="en-US" sz="2000" b="1" kern="1200">
                <a:solidFill>
                  <a:srgbClr val="0000CC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1800" kern="1200">
                <a:solidFill>
                  <a:srgbClr val="0000CC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 from: M. Vandebrouck (A. Maj) AGATA@</a:t>
            </a:r>
            <a:r>
              <a:rPr lang="en-US" sz="1800" kern="1200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LNL</a:t>
            </a:r>
            <a:r>
              <a:rPr lang="en-US" sz="1800" kern="1200">
                <a:solidFill>
                  <a:srgbClr val="0000CC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2019</a:t>
            </a:r>
            <a:endParaRPr lang="fr-FR" sz="1800">
              <a:effectLst/>
            </a:endParaRPr>
          </a:p>
        </p:txBody>
      </p:sp>
      <p:pic>
        <p:nvPicPr>
          <p:cNvPr id="14" name="Picture 8" descr="isGMR_attila_animation_04s_delay">
            <a:extLst>
              <a:ext uri="{FF2B5EF4-FFF2-40B4-BE49-F238E27FC236}">
                <a16:creationId xmlns:a16="http://schemas.microsoft.com/office/drawing/2014/main" id="{5BD3153B-BB85-8D4F-8ECF-F509922900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143" y="1201316"/>
            <a:ext cx="789117" cy="613758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ivGMR_attila_animation_04s_delay">
            <a:extLst>
              <a:ext uri="{FF2B5EF4-FFF2-40B4-BE49-F238E27FC236}">
                <a16:creationId xmlns:a16="http://schemas.microsoft.com/office/drawing/2014/main" id="{397159EB-3788-B544-8CAF-657B238B17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1192660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ivGMR_still_largest_deformation">
            <a:extLst>
              <a:ext uri="{FF2B5EF4-FFF2-40B4-BE49-F238E27FC236}">
                <a16:creationId xmlns:a16="http://schemas.microsoft.com/office/drawing/2014/main" id="{9A9D50F7-52AF-EE4D-831A-F5218196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1210270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ivGDR_attila_animation_04s_delay">
            <a:extLst>
              <a:ext uri="{FF2B5EF4-FFF2-40B4-BE49-F238E27FC236}">
                <a16:creationId xmlns:a16="http://schemas.microsoft.com/office/drawing/2014/main" id="{CBF98957-C5AD-BB45-AD5F-8B195E093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1867606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isGMR_still_largest_deformation">
            <a:extLst>
              <a:ext uri="{FF2B5EF4-FFF2-40B4-BE49-F238E27FC236}">
                <a16:creationId xmlns:a16="http://schemas.microsoft.com/office/drawing/2014/main" id="{EE4800A5-6346-414F-B797-E7DF5799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1899880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isGQR_attila_animation_04s_delay">
            <a:extLst>
              <a:ext uri="{FF2B5EF4-FFF2-40B4-BE49-F238E27FC236}">
                <a16:creationId xmlns:a16="http://schemas.microsoft.com/office/drawing/2014/main" id="{F3871502-992C-274C-8683-77A56A7B2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849" y="2547952"/>
            <a:ext cx="782613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ivGQR_attila_animation_04s_delay">
            <a:extLst>
              <a:ext uri="{FF2B5EF4-FFF2-40B4-BE49-F238E27FC236}">
                <a16:creationId xmlns:a16="http://schemas.microsoft.com/office/drawing/2014/main" id="{3AA7F0B6-A9B3-FD4E-84F7-D4B5D0088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2537194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ivGQR_still_largest_deformation">
            <a:extLst>
              <a:ext uri="{FF2B5EF4-FFF2-40B4-BE49-F238E27FC236}">
                <a16:creationId xmlns:a16="http://schemas.microsoft.com/office/drawing/2014/main" id="{2B083649-7171-1846-8A09-8FF7C607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61" y="2537194"/>
            <a:ext cx="809440" cy="607080"/>
          </a:xfrm>
          <a:prstGeom prst="rect">
            <a:avLst/>
          </a:prstGeom>
          <a:noFill/>
          <a:ln>
            <a:noFill/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3">
            <a:extLst>
              <a:ext uri="{FF2B5EF4-FFF2-40B4-BE49-F238E27FC236}">
                <a16:creationId xmlns:a16="http://schemas.microsoft.com/office/drawing/2014/main" id="{EE64474F-A702-F247-8FBE-CD69D253D0F8}"/>
              </a:ext>
            </a:extLst>
          </p:cNvPr>
          <p:cNvSpPr txBox="1"/>
          <p:nvPr/>
        </p:nvSpPr>
        <p:spPr>
          <a:xfrm>
            <a:off x="303638" y="1273324"/>
            <a:ext cx="74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u="none">
                <a:solidFill>
                  <a:schemeClr val="bg1">
                    <a:lumMod val="50000"/>
                  </a:schemeClr>
                </a:solidFill>
              </a:rPr>
              <a:t>monopole</a:t>
            </a:r>
          </a:p>
          <a:p>
            <a:pPr algn="ctr"/>
            <a:r>
              <a:rPr lang="fr-FR" sz="900" u="none">
                <a:solidFill>
                  <a:schemeClr val="bg1">
                    <a:lumMod val="50000"/>
                  </a:schemeClr>
                </a:solidFill>
              </a:rPr>
              <a:t>(GMR)</a:t>
            </a:r>
          </a:p>
        </p:txBody>
      </p:sp>
      <p:sp>
        <p:nvSpPr>
          <p:cNvPr id="23" name="ZoneTexte 24">
            <a:extLst>
              <a:ext uri="{FF2B5EF4-FFF2-40B4-BE49-F238E27FC236}">
                <a16:creationId xmlns:a16="http://schemas.microsoft.com/office/drawing/2014/main" id="{7FBE19B6-263D-D34A-87A0-972956F4C650}"/>
              </a:ext>
            </a:extLst>
          </p:cNvPr>
          <p:cNvSpPr txBox="1"/>
          <p:nvPr/>
        </p:nvSpPr>
        <p:spPr>
          <a:xfrm>
            <a:off x="375647" y="1939614"/>
            <a:ext cx="5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u="none" err="1">
                <a:solidFill>
                  <a:srgbClr val="7F7F7F"/>
                </a:solidFill>
              </a:rPr>
              <a:t>dipole</a:t>
            </a:r>
            <a:endParaRPr lang="fr-FR" sz="900" u="none">
              <a:solidFill>
                <a:srgbClr val="7F7F7F"/>
              </a:solidFill>
            </a:endParaRPr>
          </a:p>
          <a:p>
            <a:pPr algn="ctr"/>
            <a:r>
              <a:rPr lang="fr-FR" sz="900" u="none">
                <a:solidFill>
                  <a:srgbClr val="7F7F7F"/>
                </a:solidFill>
              </a:rPr>
              <a:t>(GDR)</a:t>
            </a:r>
          </a:p>
        </p:txBody>
      </p:sp>
      <p:sp>
        <p:nvSpPr>
          <p:cNvPr id="24" name="ZoneTexte 25">
            <a:extLst>
              <a:ext uri="{FF2B5EF4-FFF2-40B4-BE49-F238E27FC236}">
                <a16:creationId xmlns:a16="http://schemas.microsoft.com/office/drawing/2014/main" id="{FC16F525-4120-4742-AF4D-1B69D980A0CB}"/>
              </a:ext>
            </a:extLst>
          </p:cNvPr>
          <p:cNvSpPr txBox="1"/>
          <p:nvPr/>
        </p:nvSpPr>
        <p:spPr>
          <a:xfrm>
            <a:off x="299907" y="2619960"/>
            <a:ext cx="75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u="none" err="1">
                <a:solidFill>
                  <a:srgbClr val="7F7F7F"/>
                </a:solidFill>
              </a:rPr>
              <a:t>quadrupole</a:t>
            </a:r>
            <a:endParaRPr lang="fr-FR" sz="900" u="none">
              <a:solidFill>
                <a:srgbClr val="7F7F7F"/>
              </a:solidFill>
            </a:endParaRPr>
          </a:p>
          <a:p>
            <a:pPr algn="ctr"/>
            <a:r>
              <a:rPr lang="fr-FR" sz="900" u="none">
                <a:solidFill>
                  <a:srgbClr val="7F7F7F"/>
                </a:solidFill>
              </a:rPr>
              <a:t>(GQR)</a:t>
            </a:r>
          </a:p>
        </p:txBody>
      </p:sp>
      <p:sp>
        <p:nvSpPr>
          <p:cNvPr id="25" name="ZoneTexte 28">
            <a:extLst>
              <a:ext uri="{FF2B5EF4-FFF2-40B4-BE49-F238E27FC236}">
                <a16:creationId xmlns:a16="http://schemas.microsoft.com/office/drawing/2014/main" id="{9B1C5C03-A542-614A-B591-A2EBDBCFAB74}"/>
              </a:ext>
            </a:extLst>
          </p:cNvPr>
          <p:cNvSpPr txBox="1"/>
          <p:nvPr/>
        </p:nvSpPr>
        <p:spPr>
          <a:xfrm>
            <a:off x="319797" y="913284"/>
            <a:ext cx="72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u="none">
                <a:solidFill>
                  <a:srgbClr val="7F7F7F"/>
                </a:solidFill>
              </a:rPr>
              <a:t>Electric GR </a:t>
            </a:r>
          </a:p>
        </p:txBody>
      </p:sp>
      <p:sp>
        <p:nvSpPr>
          <p:cNvPr id="26" name="ZoneTexte 32">
            <a:extLst>
              <a:ext uri="{FF2B5EF4-FFF2-40B4-BE49-F238E27FC236}">
                <a16:creationId xmlns:a16="http://schemas.microsoft.com/office/drawing/2014/main" id="{AC5FD214-85DA-E54B-8434-A205586ED932}"/>
              </a:ext>
            </a:extLst>
          </p:cNvPr>
          <p:cNvSpPr txBox="1"/>
          <p:nvPr/>
        </p:nvSpPr>
        <p:spPr>
          <a:xfrm>
            <a:off x="1389848" y="831984"/>
            <a:ext cx="733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i="1" u="none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fr-FR" sz="900" u="none">
                <a:solidFill>
                  <a:schemeClr val="bg1">
                    <a:lumMod val="50000"/>
                  </a:schemeClr>
                </a:solidFill>
              </a:rPr>
              <a:t> = 0</a:t>
            </a:r>
          </a:p>
          <a:p>
            <a:pPr algn="ctr"/>
            <a:r>
              <a:rPr lang="fr-FR" sz="900" u="none" err="1">
                <a:solidFill>
                  <a:schemeClr val="bg1">
                    <a:lumMod val="50000"/>
                  </a:schemeClr>
                </a:solidFill>
              </a:rPr>
              <a:t>isoscalar</a:t>
            </a:r>
            <a:endParaRPr lang="fr-FR" sz="900" u="non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ZoneTexte 33">
            <a:extLst>
              <a:ext uri="{FF2B5EF4-FFF2-40B4-BE49-F238E27FC236}">
                <a16:creationId xmlns:a16="http://schemas.microsoft.com/office/drawing/2014/main" id="{FFC44794-A00F-A848-9FFB-64A178AB18CE}"/>
              </a:ext>
            </a:extLst>
          </p:cNvPr>
          <p:cNvSpPr txBox="1"/>
          <p:nvPr/>
        </p:nvSpPr>
        <p:spPr>
          <a:xfrm>
            <a:off x="2517961" y="800046"/>
            <a:ext cx="77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 i="1" u="none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fr-FR" sz="900" u="none">
                <a:solidFill>
                  <a:schemeClr val="bg1">
                    <a:lumMod val="50000"/>
                  </a:schemeClr>
                </a:solidFill>
              </a:rPr>
              <a:t> = 1</a:t>
            </a:r>
          </a:p>
          <a:p>
            <a:pPr algn="ctr"/>
            <a:r>
              <a:rPr lang="fr-FR" sz="900" u="none" err="1">
                <a:solidFill>
                  <a:schemeClr val="bg1">
                    <a:lumMod val="50000"/>
                  </a:schemeClr>
                </a:solidFill>
              </a:rPr>
              <a:t>isovectorial</a:t>
            </a:r>
            <a:endParaRPr lang="fr-FR" sz="900" u="non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4783C5-77DF-E64D-8E85-F702685DA3D9}"/>
              </a:ext>
            </a:extLst>
          </p:cNvPr>
          <p:cNvSpPr/>
          <p:nvPr/>
        </p:nvSpPr>
        <p:spPr>
          <a:xfrm>
            <a:off x="2517961" y="1867606"/>
            <a:ext cx="771042" cy="62243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01600" dist="127000" dir="2700000" algn="tl" rotWithShape="0">
              <a:schemeClr val="tx1">
                <a:lumMod val="95000"/>
                <a:lumOff val="5000"/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u="none"/>
          </a:p>
        </p:txBody>
      </p:sp>
      <p:pic>
        <p:nvPicPr>
          <p:cNvPr id="30" name="Obraz 5">
            <a:extLst>
              <a:ext uri="{FF2B5EF4-FFF2-40B4-BE49-F238E27FC236}">
                <a16:creationId xmlns:a16="http://schemas.microsoft.com/office/drawing/2014/main" id="{C0DDD6D5-84BA-2F41-9313-10CDBE65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769268"/>
            <a:ext cx="4325135" cy="330101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D538B8-53C3-5D45-8BCF-DA92B1A14440}"/>
              </a:ext>
            </a:extLst>
          </p:cNvPr>
          <p:cNvSpPr txBox="1"/>
          <p:nvPr/>
        </p:nvSpPr>
        <p:spPr>
          <a:xfrm>
            <a:off x="2612746" y="3450596"/>
            <a:ext cx="208823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b="0" i="1" u="none">
                <a:solidFill>
                  <a:srgbClr val="0000FF"/>
                </a:solidFill>
              </a:defRPr>
            </a:lvl1pPr>
          </a:lstStyle>
          <a:p>
            <a:r>
              <a:rPr lang="en-US"/>
              <a:t>Experiments in Grenoble performed </a:t>
            </a:r>
          </a:p>
          <a:p>
            <a:r>
              <a:rPr lang="en-US"/>
              <a:t>by the HECTOR collaboration </a:t>
            </a:r>
          </a:p>
          <a:p>
            <a:r>
              <a:rPr lang="en-US"/>
              <a:t>(Copenhagen, Krakow, Milano)</a:t>
            </a:r>
          </a:p>
        </p:txBody>
      </p:sp>
    </p:spTree>
    <p:extLst>
      <p:ext uri="{BB962C8B-B14F-4D97-AF65-F5344CB8AC3E}">
        <p14:creationId xmlns:p14="http://schemas.microsoft.com/office/powerpoint/2010/main" val="164877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>
            <a:extLst>
              <a:ext uri="{FF2B5EF4-FFF2-40B4-BE49-F238E27FC236}">
                <a16:creationId xmlns:a16="http://schemas.microsoft.com/office/drawing/2014/main" id="{AFC5FDF6-BA13-A94E-9F9F-605A7047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374" y="1223462"/>
            <a:ext cx="2366787" cy="18022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1C249C7-6629-9249-A17E-5BECB0B33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269351D-4375-8E4E-A141-927DE10D3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fr-FR" b="0" u="none">
              <a:latin typeface="Arial"/>
              <a:cs typeface="+mn-cs"/>
            </a:endParaRP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E9C651-1B7F-2648-8100-3E79BD4625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340875E0-DF8B-714E-B044-7A6627013A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fontAlgn="auto"/>
                <a:r>
                  <a:rPr lang="en-US" sz="2400" b="1" kern="1200"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Measurement of  </a:t>
                </a:r>
                <a14:m>
                  <m:oMath xmlns:m="http://schemas.openxmlformats.org/officeDocument/2006/math">
                    <m:r>
                      <a:rPr lang="en-US" sz="2400" b="1" i="1" kern="12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sz="2400" b="1" kern="1200"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– </a:t>
                </a:r>
                <a:r>
                  <a:rPr lang="en-US" sz="2400" kern="120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fission coincidences</a:t>
                </a: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</a:t>
                </a:r>
                <a:b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lang="en-US" sz="2000">
                    <a:solidFill>
                      <a:srgbClr val="0000CC"/>
                    </a:solidFill>
                  </a:rPr>
                  <a:t>- </a:t>
                </a:r>
                <a:r>
                  <a:rPr lang="en-US" sz="2000" baseline="30000">
                    <a:solidFill>
                      <a:srgbClr val="0000CC"/>
                    </a:solidFill>
                  </a:rPr>
                  <a:t>40</a:t>
                </a:r>
                <a:r>
                  <a:rPr lang="en-US" sz="2000">
                    <a:solidFill>
                      <a:srgbClr val="0000CC"/>
                    </a:solidFill>
                  </a:rPr>
                  <a:t>Ar (6.8, 10.5, 15 MeV/u) + </a:t>
                </a:r>
                <a:r>
                  <a:rPr lang="en-US" sz="2000" baseline="30000">
                    <a:solidFill>
                      <a:srgbClr val="0000CC"/>
                    </a:solidFill>
                  </a:rPr>
                  <a:t>232</a:t>
                </a:r>
                <a:r>
                  <a:rPr lang="en-US" sz="2000">
                    <a:solidFill>
                      <a:srgbClr val="0000CC"/>
                    </a:solidFill>
                  </a:rPr>
                  <a:t>Th </a:t>
                </a:r>
                <a:r>
                  <a:rPr lang="el-GR" sz="2000">
                    <a:solidFill>
                      <a:srgbClr val="0000CC"/>
                    </a:solidFill>
                    <a:sym typeface="Symbol" pitchFamily="18" charset="2"/>
                  </a:rPr>
                  <a:t></a:t>
                </a:r>
                <a:r>
                  <a:rPr lang="en-US" sz="2000">
                    <a:solidFill>
                      <a:srgbClr val="0000CC"/>
                    </a:solidFill>
                    <a:sym typeface="Symbol" pitchFamily="18" charset="2"/>
                  </a:rPr>
                  <a:t> </a:t>
                </a:r>
                <a:r>
                  <a:rPr lang="en-US" sz="2000" baseline="30000">
                    <a:solidFill>
                      <a:srgbClr val="0000CC"/>
                    </a:solidFill>
                    <a:sym typeface="Symbol" pitchFamily="18" charset="2"/>
                  </a:rPr>
                  <a:t>272</a:t>
                </a:r>
                <a:r>
                  <a:rPr lang="en-US" sz="2000">
                    <a:solidFill>
                      <a:srgbClr val="0000CC"/>
                    </a:solidFill>
                    <a:sym typeface="Symbol" pitchFamily="18" charset="2"/>
                  </a:rPr>
                  <a:t>Hs*</a:t>
                </a:r>
                <a:endParaRPr lang="fr-FR" sz="2000"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340875E0-DF8B-714E-B044-7A6627013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971" t="-9091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2">
            <a:extLst>
              <a:ext uri="{FF2B5EF4-FFF2-40B4-BE49-F238E27FC236}">
                <a16:creationId xmlns:a16="http://schemas.microsoft.com/office/drawing/2014/main" id="{2ECD8B5E-556E-4B4D-AD97-80DB90C177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521" y="1061570"/>
            <a:ext cx="2568642" cy="378226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1">
            <a:extLst>
              <a:ext uri="{FF2B5EF4-FFF2-40B4-BE49-F238E27FC236}">
                <a16:creationId xmlns:a16="http://schemas.microsoft.com/office/drawing/2014/main" id="{44455280-9317-8C4C-817E-B05A31D61540}"/>
              </a:ext>
            </a:extLst>
          </p:cNvPr>
          <p:cNvSpPr txBox="1"/>
          <p:nvPr/>
        </p:nvSpPr>
        <p:spPr>
          <a:xfrm>
            <a:off x="-17081" y="2952702"/>
            <a:ext cx="3869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Difference between the two g spectra in coincidence with fission fragments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200" b="0" u="none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Bump in the range of the GDR energy predicted for the composite system (E</a:t>
            </a:r>
            <a:r>
              <a:rPr lang="en-US" sz="1200" b="0" u="none" baseline="-25000">
                <a:solidFill>
                  <a:prstClr val="black"/>
                </a:solidFill>
                <a:cs typeface="Calibri" panose="020F0502020204030204" pitchFamily="34" charset="0"/>
              </a:rPr>
              <a:t>GDR</a:t>
            </a: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 (A = 272) ≈ 12.2 MeV)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200" b="0" u="none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In addition: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Angular distribution. Measurement of the anisotropy W(0°)/W(90°). Compatible with dipole emission from a compact, slightly prolate shape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200" b="0" u="none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Lifetime estimate ≈ 2.5 × 10</a:t>
            </a:r>
            <a:r>
              <a:rPr lang="en-US" sz="1200" b="0" u="none" baseline="30000">
                <a:solidFill>
                  <a:prstClr val="black"/>
                </a:solidFill>
                <a:cs typeface="Calibri" panose="020F0502020204030204" pitchFamily="34" charset="0"/>
              </a:rPr>
              <a:t>-20</a:t>
            </a:r>
            <a:r>
              <a:rPr lang="en-US" sz="1200" b="0" u="none">
                <a:solidFill>
                  <a:prstClr val="black"/>
                </a:solidFill>
                <a:cs typeface="Calibri" panose="020F0502020204030204" pitchFamily="34" charset="0"/>
              </a:rPr>
              <a:t> s</a:t>
            </a:r>
          </a:p>
        </p:txBody>
      </p:sp>
      <p:pic>
        <p:nvPicPr>
          <p:cNvPr id="12" name="Obraz 5">
            <a:extLst>
              <a:ext uri="{FF2B5EF4-FFF2-40B4-BE49-F238E27FC236}">
                <a16:creationId xmlns:a16="http://schemas.microsoft.com/office/drawing/2014/main" id="{CA29561C-F975-EB45-91B5-84462992D6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17" y="3243143"/>
            <a:ext cx="2546228" cy="15813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0">
            <a:extLst>
              <a:ext uri="{FF2B5EF4-FFF2-40B4-BE49-F238E27FC236}">
                <a16:creationId xmlns:a16="http://schemas.microsoft.com/office/drawing/2014/main" id="{4487C1EA-E8D5-8041-8FF8-994D0FA45D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5" y="1235364"/>
            <a:ext cx="2382619" cy="156121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087E93-93C1-B44E-8361-0DB4A2AA2D84}"/>
                  </a:ext>
                </a:extLst>
              </p:cNvPr>
              <p:cNvSpPr/>
              <p:nvPr/>
            </p:nvSpPr>
            <p:spPr>
              <a:xfrm>
                <a:off x="29633" y="871722"/>
                <a:ext cx="1390124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00" b="0" i="1" u="none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000" b="0" i="1" u="none">
                    <a:solidFill>
                      <a:srgbClr val="FF0000"/>
                    </a:solidFill>
                  </a:rPr>
                  <a:t> – fission coincidences</a:t>
                </a:r>
                <a:endParaRPr lang="en-GB" sz="1000" b="0" i="1" u="none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087E93-93C1-B44E-8361-0DB4A2AA2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3" y="871722"/>
                <a:ext cx="1390124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77D67C7-09A7-7040-A33B-C0C750E087BB}"/>
                  </a:ext>
                </a:extLst>
              </p:cNvPr>
              <p:cNvSpPr/>
              <p:nvPr/>
            </p:nvSpPr>
            <p:spPr>
              <a:xfrm>
                <a:off x="4012020" y="874213"/>
                <a:ext cx="1795646" cy="2462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en-US" sz="1000" b="0" i="1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b="0" i="1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𝑑𝑖𝑓𝑓𝑒𝑟𝑒𝑛𝑡𝑖𝑎𝑙</m:t>
                      </m:r>
                      <m:r>
                        <a:rPr lang="en-US" sz="1000" b="0" i="1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b="0" i="1" u="non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𝑚𝑒𝑡h𝑜𝑑</m:t>
                      </m:r>
                    </m:oMath>
                  </m:oMathPara>
                </a14:m>
                <a:endParaRPr lang="en-US" sz="1000" b="0" i="1" u="none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77D67C7-09A7-7040-A33B-C0C750E087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020" y="874213"/>
                <a:ext cx="1795646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6">
            <a:extLst>
              <a:ext uri="{FF2B5EF4-FFF2-40B4-BE49-F238E27FC236}">
                <a16:creationId xmlns:a16="http://schemas.microsoft.com/office/drawing/2014/main" id="{EF0BE32C-5678-5245-9DD3-CB211D821515}"/>
              </a:ext>
            </a:extLst>
          </p:cNvPr>
          <p:cNvSpPr txBox="1"/>
          <p:nvPr/>
        </p:nvSpPr>
        <p:spPr>
          <a:xfrm>
            <a:off x="6388133" y="5017740"/>
            <a:ext cx="2728496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b="0" i="1" u="none">
                <a:solidFill>
                  <a:srgbClr val="0000FF"/>
                </a:solidFill>
              </a:defRPr>
            </a:lvl1pPr>
          </a:lstStyle>
          <a:p>
            <a:r>
              <a:rPr lang="fr-FR"/>
              <a:t>T.S. </a:t>
            </a:r>
            <a:r>
              <a:rPr lang="fr-FR" err="1"/>
              <a:t>Tveter</a:t>
            </a:r>
            <a:r>
              <a:rPr lang="fr-FR"/>
              <a:t> et al. Phys. </a:t>
            </a:r>
            <a:r>
              <a:rPr lang="fr-FR" err="1"/>
              <a:t>Rev</a:t>
            </a:r>
            <a:r>
              <a:rPr lang="fr-FR"/>
              <a:t>. </a:t>
            </a:r>
            <a:r>
              <a:rPr lang="fr-FR" err="1"/>
              <a:t>Lett</a:t>
            </a:r>
            <a:r>
              <a:rPr lang="fr-FR"/>
              <a:t>. 76, 1035 (1996)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AB8BF3-5F6D-0F49-BF99-E5FD5F441133}"/>
              </a:ext>
            </a:extLst>
          </p:cNvPr>
          <p:cNvSpPr txBox="1"/>
          <p:nvPr/>
        </p:nvSpPr>
        <p:spPr>
          <a:xfrm>
            <a:off x="3779912" y="5017740"/>
            <a:ext cx="2504571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b="0" i="1" u="none">
                <a:solidFill>
                  <a:srgbClr val="0000FF"/>
                </a:solidFill>
              </a:defRPr>
            </a:lvl1pPr>
          </a:lstStyle>
          <a:p>
            <a:r>
              <a:rPr lang="fr-FR"/>
              <a:t>A. </a:t>
            </a:r>
            <a:r>
              <a:rPr lang="fr-FR" err="1"/>
              <a:t>Maj</a:t>
            </a:r>
            <a:r>
              <a:rPr lang="fr-FR"/>
              <a:t> et al. Acta Phys. Pol. B 26, 417 (1995)</a:t>
            </a:r>
          </a:p>
        </p:txBody>
      </p:sp>
    </p:spTree>
    <p:extLst>
      <p:ext uri="{BB962C8B-B14F-4D97-AF65-F5344CB8AC3E}">
        <p14:creationId xmlns:p14="http://schemas.microsoft.com/office/powerpoint/2010/main" val="216461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267D7F-554B-0E47-9B06-FEFD69126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930ECA-64C3-924C-AC38-68E49CE9A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fr-FR" b="0" u="none">
              <a:latin typeface="Arial"/>
              <a:cs typeface="+mn-cs"/>
            </a:endParaRP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B92144B6-109A-3A46-A348-32BDB6C196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>
              <a:latin typeface="Arial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1CD3293-20CF-5545-A215-B34AAC1746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42" y="1273324"/>
            <a:ext cx="6124891" cy="34472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4257FC9-ADA9-AE4C-8FA4-06DB1C5042F0}"/>
              </a:ext>
            </a:extLst>
          </p:cNvPr>
          <p:cNvSpPr txBox="1"/>
          <p:nvPr/>
        </p:nvSpPr>
        <p:spPr>
          <a:xfrm>
            <a:off x="4355976" y="1324512"/>
            <a:ext cx="3471974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b="0" i="1" u="none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E. Litvinova and H. </a:t>
            </a:r>
            <a:r>
              <a:rPr lang="en-US" dirty="0" err="1"/>
              <a:t>Wibowo</a:t>
            </a:r>
            <a:r>
              <a:rPr lang="en-US" dirty="0"/>
              <a:t>, Phys. Rev. Lett. </a:t>
            </a:r>
            <a:r>
              <a:rPr lang="en-US"/>
              <a:t>121, 082501 (2018)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C95146-C64F-6D45-B1E7-50BEA2DEB070}"/>
              </a:ext>
            </a:extLst>
          </p:cNvPr>
          <p:cNvSpPr txBox="1"/>
          <p:nvPr/>
        </p:nvSpPr>
        <p:spPr>
          <a:xfrm>
            <a:off x="1054274" y="4823782"/>
            <a:ext cx="6998113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The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low-energy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enhancement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at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high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temperatures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is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quite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generic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. It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is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seen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(in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calculations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) in Ca, Ni and Sn and in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all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 E0, E1 and E2 </a:t>
            </a:r>
            <a:r>
              <a:rPr lang="pl-PL" sz="1500" u="none" err="1">
                <a:solidFill>
                  <a:prstClr val="white"/>
                </a:solidFill>
                <a:latin typeface="Arial"/>
                <a:cs typeface="+mn-cs"/>
              </a:rPr>
              <a:t>channels</a:t>
            </a:r>
            <a:r>
              <a:rPr lang="pl-PL" sz="1500" u="none">
                <a:solidFill>
                  <a:prstClr val="white"/>
                </a:solidFill>
                <a:latin typeface="Arial"/>
                <a:cs typeface="+mn-cs"/>
              </a:rPr>
              <a:t>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880028E-D10E-7C4E-9A50-6C1F08EC0FF9}"/>
              </a:ext>
            </a:extLst>
          </p:cNvPr>
          <p:cNvSpPr/>
          <p:nvPr/>
        </p:nvSpPr>
        <p:spPr>
          <a:xfrm>
            <a:off x="1215316" y="870082"/>
            <a:ext cx="67687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u="none">
                <a:solidFill>
                  <a:prstClr val="black"/>
                </a:solidFill>
                <a:latin typeface="+mn-lt"/>
                <a:cs typeface="+mn-cs"/>
              </a:rPr>
              <a:t>Possibility to study low-energy component of the GDR with </a:t>
            </a:r>
            <a:r>
              <a:rPr lang="en-US" sz="1500" u="none">
                <a:solidFill>
                  <a:srgbClr val="FF0000"/>
                </a:solidFill>
                <a:latin typeface="+mn-lt"/>
                <a:cs typeface="+mn-cs"/>
              </a:rPr>
              <a:t>AGATA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9B2D1-C41D-924E-9405-2673D564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33" b="1" i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Perspectives</a:t>
            </a:r>
            <a:br>
              <a:rPr lang="en-US" sz="2333" b="1" i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800" b="1" i="1">
                <a:solidFill>
                  <a:srgbClr val="0000CC"/>
                </a:solidFill>
                <a:effectLst/>
                <a:latin typeface="+mj-lt"/>
                <a:ea typeface="+mj-ea"/>
                <a:cs typeface="+mj-cs"/>
              </a:rPr>
              <a:t>	- model predictions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8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C50CE-31E1-6C49-8074-9F35331C38DD}"/>
              </a:ext>
            </a:extLst>
          </p:cNvPr>
          <p:cNvGrpSpPr>
            <a:grpSpLocks noChangeAspect="1"/>
          </p:cNvGrpSpPr>
          <p:nvPr/>
        </p:nvGrpSpPr>
        <p:grpSpPr>
          <a:xfrm>
            <a:off x="5794105" y="3105194"/>
            <a:ext cx="3242391" cy="2397600"/>
            <a:chOff x="5870122" y="3018424"/>
            <a:chExt cx="3054123" cy="22583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4CC69E-0FDE-4E40-8E1D-1CB7D855B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122" y="3018424"/>
              <a:ext cx="3054123" cy="22583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76A6DA-D457-8B47-A9C9-B0F529BD4713}"/>
                </a:ext>
              </a:extLst>
            </p:cNvPr>
            <p:cNvSpPr txBox="1"/>
            <p:nvPr/>
          </p:nvSpPr>
          <p:spPr>
            <a:xfrm>
              <a:off x="6274608" y="4135959"/>
              <a:ext cx="5503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54C95A-D3B1-3541-884C-8E3B5EB83966}"/>
                </a:ext>
              </a:extLst>
            </p:cNvPr>
            <p:cNvSpPr txBox="1"/>
            <p:nvPr/>
          </p:nvSpPr>
          <p:spPr>
            <a:xfrm>
              <a:off x="7696500" y="4073823"/>
              <a:ext cx="5503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8C0EC9-967A-C843-BA0C-8295A737AF3F}"/>
              </a:ext>
            </a:extLst>
          </p:cNvPr>
          <p:cNvGrpSpPr>
            <a:grpSpLocks noChangeAspect="1"/>
          </p:cNvGrpSpPr>
          <p:nvPr/>
        </p:nvGrpSpPr>
        <p:grpSpPr>
          <a:xfrm>
            <a:off x="5787064" y="697260"/>
            <a:ext cx="3240383" cy="2023200"/>
            <a:chOff x="2295107" y="2414989"/>
            <a:chExt cx="3575015" cy="22304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DA6294-7C92-9A41-87A5-32C579D1D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07" y="2414989"/>
              <a:ext cx="3575015" cy="22304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5C8568-E2FD-F14C-8582-2EA05E336E7C}"/>
                </a:ext>
              </a:extLst>
            </p:cNvPr>
            <p:cNvSpPr txBox="1"/>
            <p:nvPr/>
          </p:nvSpPr>
          <p:spPr>
            <a:xfrm>
              <a:off x="5183404" y="2812069"/>
              <a:ext cx="550325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A0C617-41E8-AE44-AC8B-B6E3469BC6A4}"/>
                </a:ext>
              </a:extLst>
            </p:cNvPr>
            <p:cNvSpPr txBox="1"/>
            <p:nvPr/>
          </p:nvSpPr>
          <p:spPr>
            <a:xfrm>
              <a:off x="2720560" y="2773224"/>
              <a:ext cx="550325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52A135-76FB-2D42-AF6D-92F69B373BA5}"/>
              </a:ext>
            </a:extLst>
          </p:cNvPr>
          <p:cNvGrpSpPr>
            <a:grpSpLocks noChangeAspect="1"/>
          </p:cNvGrpSpPr>
          <p:nvPr/>
        </p:nvGrpSpPr>
        <p:grpSpPr>
          <a:xfrm>
            <a:off x="1211229" y="3172654"/>
            <a:ext cx="3240000" cy="2004834"/>
            <a:chOff x="67357" y="471909"/>
            <a:chExt cx="3345315" cy="20716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0A3D5B-76FD-8645-A0C1-0DBE4B05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7" y="471909"/>
              <a:ext cx="3345315" cy="20716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B18210-B4C2-054B-BE1D-6B0461413D00}"/>
                </a:ext>
              </a:extLst>
            </p:cNvPr>
            <p:cNvSpPr txBox="1"/>
            <p:nvPr/>
          </p:nvSpPr>
          <p:spPr>
            <a:xfrm>
              <a:off x="2780051" y="801767"/>
              <a:ext cx="5503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DA70C6-8E7F-5648-A532-7E3FFF6991CA}"/>
                </a:ext>
              </a:extLst>
            </p:cNvPr>
            <p:cNvSpPr txBox="1"/>
            <p:nvPr/>
          </p:nvSpPr>
          <p:spPr>
            <a:xfrm>
              <a:off x="379751" y="801767"/>
              <a:ext cx="5503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>
              <a:spAutoFit/>
            </a:bodyPr>
            <a:lstStyle/>
            <a:p>
              <a:r>
                <a:rPr lang="en-US" sz="1200" u="none"/>
                <a:t>EME1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2653A1-1A05-454E-976E-90F85E1E1749}"/>
              </a:ext>
            </a:extLst>
          </p:cNvPr>
          <p:cNvGrpSpPr/>
          <p:nvPr/>
        </p:nvGrpSpPr>
        <p:grpSpPr>
          <a:xfrm>
            <a:off x="54233" y="3028401"/>
            <a:ext cx="1391073" cy="597018"/>
            <a:chOff x="2843808" y="3268594"/>
            <a:chExt cx="1391073" cy="597018"/>
          </a:xfrm>
        </p:grpSpPr>
        <p:sp>
          <p:nvSpPr>
            <p:cNvPr id="39" name="Text Box 42">
              <a:extLst>
                <a:ext uri="{FF2B5EF4-FFF2-40B4-BE49-F238E27FC236}">
                  <a16:creationId xmlns:a16="http://schemas.microsoft.com/office/drawing/2014/main" id="{DBCDBA5A-6A6B-B34C-9C87-CDB2B2EC9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3268594"/>
              <a:ext cx="1391073" cy="59701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 w="19050">
              <a:solidFill>
                <a:srgbClr val="FF000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de-DE" i="1" u="none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039A5C-334B-8A42-8AA7-E028E34D900C}"/>
                </a:ext>
              </a:extLst>
            </p:cNvPr>
            <p:cNvGrpSpPr/>
            <p:nvPr/>
          </p:nvGrpSpPr>
          <p:grpSpPr>
            <a:xfrm>
              <a:off x="2979344" y="3404123"/>
              <a:ext cx="1120000" cy="347618"/>
              <a:chOff x="379750" y="2635757"/>
              <a:chExt cx="1120000" cy="347618"/>
            </a:xfrm>
            <a:noFill/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077CB42-2975-3A40-A757-7B4959809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750" y="2635757"/>
                <a:ext cx="1120000" cy="180000"/>
              </a:xfrm>
              <a:prstGeom prst="rect">
                <a:avLst/>
              </a:prstGeom>
              <a:grpFill/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98277A8-FD22-0F49-A752-BEDB5DCCB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248" y="2857500"/>
                <a:ext cx="842400" cy="12587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75DB51-F0CB-3245-8AB8-06802205E4AD}"/>
              </a:ext>
            </a:extLst>
          </p:cNvPr>
          <p:cNvGrpSpPr/>
          <p:nvPr/>
        </p:nvGrpSpPr>
        <p:grpSpPr>
          <a:xfrm>
            <a:off x="4512162" y="841276"/>
            <a:ext cx="1391073" cy="597018"/>
            <a:chOff x="3523452" y="2260482"/>
            <a:chExt cx="1391073" cy="597018"/>
          </a:xfrm>
        </p:grpSpPr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216E400A-B85A-AA49-961A-6C70AF983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3452" y="2260482"/>
              <a:ext cx="1391073" cy="59701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 w="19050">
              <a:solidFill>
                <a:srgbClr val="FF000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de-DE" i="1" u="none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20465F-70FD-614D-B9A8-C9E2B66299F9}"/>
                </a:ext>
              </a:extLst>
            </p:cNvPr>
            <p:cNvGrpSpPr/>
            <p:nvPr/>
          </p:nvGrpSpPr>
          <p:grpSpPr>
            <a:xfrm>
              <a:off x="3658989" y="2382998"/>
              <a:ext cx="1119998" cy="330249"/>
              <a:chOff x="2554440" y="4813490"/>
              <a:chExt cx="1119998" cy="33024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E7D3D45-7C59-714B-BBCB-C249E65B3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54440" y="4813490"/>
                <a:ext cx="1119998" cy="1800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0A1CD4D-FD0F-B943-BB79-9D0A9DD96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0661" y="5017740"/>
                <a:ext cx="843227" cy="125999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5B78C-2C0A-484C-B372-51F97D141C63}"/>
              </a:ext>
            </a:extLst>
          </p:cNvPr>
          <p:cNvGrpSpPr/>
          <p:nvPr/>
        </p:nvGrpSpPr>
        <p:grpSpPr>
          <a:xfrm>
            <a:off x="4520523" y="3073524"/>
            <a:ext cx="1391073" cy="597018"/>
            <a:chOff x="3252935" y="4513684"/>
            <a:chExt cx="1391073" cy="597018"/>
          </a:xfrm>
        </p:grpSpPr>
        <p:sp>
          <p:nvSpPr>
            <p:cNvPr id="40" name="Text Box 42">
              <a:extLst>
                <a:ext uri="{FF2B5EF4-FFF2-40B4-BE49-F238E27FC236}">
                  <a16:creationId xmlns:a16="http://schemas.microsoft.com/office/drawing/2014/main" id="{8A988D55-DF54-1C48-83B0-847827AB7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2935" y="4513684"/>
              <a:ext cx="1391073" cy="59701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</a:gradFill>
            <a:ln w="19050">
              <a:solidFill>
                <a:srgbClr val="FF000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de-DE" i="1" u="none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909CB4-EB78-7A47-9A48-0F23EEFD4450}"/>
                </a:ext>
              </a:extLst>
            </p:cNvPr>
            <p:cNvGrpSpPr/>
            <p:nvPr/>
          </p:nvGrpSpPr>
          <p:grpSpPr>
            <a:xfrm>
              <a:off x="3388471" y="4633559"/>
              <a:ext cx="1119999" cy="357267"/>
              <a:chOff x="6872777" y="2338077"/>
              <a:chExt cx="1119999" cy="35726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820D8DE-06FE-744F-AD54-274CE2615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2777" y="2338077"/>
                <a:ext cx="1119999" cy="18000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D2A9B51-952C-2D4B-AC27-98ED0F6BF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41968" y="2569468"/>
                <a:ext cx="842400" cy="125876"/>
              </a:xfrm>
              <a:prstGeom prst="rect">
                <a:avLst/>
              </a:prstGeom>
            </p:spPr>
          </p:pic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F924591-F2A1-994C-8620-13F15B0D4C1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33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Perspectives</a:t>
            </a:r>
            <a:br>
              <a:rPr lang="en-US" sz="233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US" sz="1800" b="1" i="1">
                <a:solidFill>
                  <a:srgbClr val="0000CC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	- model predictions</a:t>
            </a:r>
            <a:r>
              <a:rPr lang="en-US"/>
              <a:t> 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D6E6A-0845-004E-92EA-147388D94FE7}"/>
              </a:ext>
            </a:extLst>
          </p:cNvPr>
          <p:cNvSpPr txBox="1"/>
          <p:nvPr/>
        </p:nvSpPr>
        <p:spPr>
          <a:xfrm>
            <a:off x="4019996" y="2601406"/>
            <a:ext cx="207184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/>
            </a:lvl1pPr>
          </a:lstStyle>
          <a:p>
            <a:r>
              <a:rPr lang="en-US" b="0">
                <a:solidFill>
                  <a:srgbClr val="0000FF"/>
                </a:solidFill>
              </a:rPr>
              <a:t>E. Litvinova,</a:t>
            </a:r>
            <a:r>
              <a:rPr lang="ru-RU" b="0">
                <a:solidFill>
                  <a:srgbClr val="0000FF"/>
                </a:solidFill>
              </a:rPr>
              <a:t> </a:t>
            </a:r>
            <a:r>
              <a:rPr lang="en-US" b="0">
                <a:solidFill>
                  <a:srgbClr val="0000FF"/>
                </a:solidFill>
              </a:rPr>
              <a:t>P. Ring and V. </a:t>
            </a:r>
            <a:r>
              <a:rPr lang="en-US" b="0" err="1">
                <a:solidFill>
                  <a:srgbClr val="0000FF"/>
                </a:solidFill>
              </a:rPr>
              <a:t>Tselyaev</a:t>
            </a:r>
            <a:r>
              <a:rPr lang="en-US" b="0">
                <a:solidFill>
                  <a:srgbClr val="0000FF"/>
                </a:solidFill>
              </a:rPr>
              <a:t> </a:t>
            </a:r>
            <a:endParaRPr lang="ru-RU" b="0">
              <a:solidFill>
                <a:srgbClr val="0000FF"/>
              </a:solidFill>
            </a:endParaRPr>
          </a:p>
          <a:p>
            <a:r>
              <a:rPr lang="en-US" b="0">
                <a:solidFill>
                  <a:srgbClr val="0000FF"/>
                </a:solidFill>
              </a:rPr>
              <a:t> PRC 78, 014312 (2008)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2CC2B5-6909-C847-AD80-5061A7E649AF}"/>
              </a:ext>
            </a:extLst>
          </p:cNvPr>
          <p:cNvSpPr txBox="1"/>
          <p:nvPr/>
        </p:nvSpPr>
        <p:spPr>
          <a:xfrm>
            <a:off x="82324" y="5121686"/>
            <a:ext cx="161133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/>
            </a:lvl1pPr>
          </a:lstStyle>
          <a:p>
            <a:r>
              <a:rPr lang="en-US" b="0">
                <a:solidFill>
                  <a:srgbClr val="0000FF"/>
                </a:solidFill>
              </a:rPr>
              <a:t>E. Litvinova and P. Schuck </a:t>
            </a:r>
            <a:endParaRPr lang="ru-RU" b="0">
              <a:solidFill>
                <a:srgbClr val="0000FF"/>
              </a:solidFill>
            </a:endParaRPr>
          </a:p>
          <a:p>
            <a:r>
              <a:rPr lang="en-US" b="0">
                <a:solidFill>
                  <a:srgbClr val="0000FF"/>
                </a:solidFill>
              </a:rPr>
              <a:t>PRC 100, 064320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utoShape 5">
                <a:extLst>
                  <a:ext uri="{FF2B5EF4-FFF2-40B4-BE49-F238E27FC236}">
                    <a16:creationId xmlns:a16="http://schemas.microsoft.com/office/drawing/2014/main" id="{C28B4D80-4190-A540-9157-750C3D4BE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96" y="1109472"/>
                <a:ext cx="5040560" cy="1964052"/>
              </a:xfrm>
              <a:prstGeom prst="roundRect">
                <a:avLst>
                  <a:gd name="adj" fmla="val 1213"/>
                </a:avLst>
              </a:prstGeom>
              <a:noFill/>
              <a:ln>
                <a:noFill/>
              </a:ln>
              <a:effectLst/>
            </p:spPr>
            <p:txBody>
              <a:bodyPr wrap="none"/>
              <a:lstStyle/>
              <a:p>
                <a:r>
                  <a:rPr lang="en-GB" sz="1333" u="none">
                    <a:latin typeface="+mj-lt"/>
                  </a:rPr>
                  <a:t>Features of GDR as a functions of Z (and A) </a:t>
                </a:r>
              </a:p>
              <a:p>
                <a:r>
                  <a:rPr lang="en-GB" sz="1333" u="none">
                    <a:latin typeface="+mj-lt"/>
                  </a:rPr>
                  <a:t>(at 0 temperature)</a:t>
                </a:r>
              </a:p>
              <a:p>
                <a:pPr marL="148161" lvl="1"/>
                <a:r>
                  <a:rPr lang="en-GB" sz="1167" b="0" i="1" u="none">
                    <a:solidFill>
                      <a:srgbClr val="0000FF"/>
                    </a:solidFill>
                    <a:sym typeface="Symbol" pitchFamily="18" charset="2"/>
                  </a:rPr>
                  <a:t> </a:t>
                </a:r>
              </a:p>
              <a:p>
                <a:pPr marL="148161" lvl="1"/>
                <a:endParaRPr lang="en-GB" sz="1167" b="0" i="1" u="none">
                  <a:solidFill>
                    <a:srgbClr val="0000FF"/>
                  </a:solidFill>
                  <a:sym typeface="Symbol" pitchFamily="18" charset="2"/>
                </a:endParaRPr>
              </a:p>
              <a:p>
                <a:pPr marL="148161" lvl="1"/>
                <a:r>
                  <a:rPr lang="en-GB" sz="1167" b="0" i="1" u="none">
                    <a:solidFill>
                      <a:srgbClr val="0000FF"/>
                    </a:solidFill>
                    <a:sym typeface="Symbol" pitchFamily="18" charset="2"/>
                  </a:rPr>
                  <a:t> </a:t>
                </a:r>
                <a:r>
                  <a:rPr lang="en-GB" sz="1600" i="1" u="none">
                    <a:solidFill>
                      <a:srgbClr val="0000FF"/>
                    </a:solidFill>
                    <a:sym typeface="Symbol" pitchFamily="18" charset="2"/>
                  </a:rPr>
                  <a:t>Energy &lt;E&gt; and width </a:t>
                </a:r>
                <a14:m>
                  <m:oMath xmlns:m="http://schemas.openxmlformats.org/officeDocument/2006/math">
                    <m:r>
                      <a:rPr lang="el-GR" sz="1600" b="1" i="1" u="none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𝜞</m:t>
                    </m:r>
                  </m:oMath>
                </a14:m>
                <a:r>
                  <a:rPr lang="en-GB" sz="1600" i="1" u="none">
                    <a:solidFill>
                      <a:srgbClr val="0000FF"/>
                    </a:solidFill>
                    <a:sym typeface="Symbol" pitchFamily="18" charset="2"/>
                  </a:rPr>
                  <a:t> decrease with increasing Z</a:t>
                </a:r>
              </a:p>
              <a:p>
                <a:pPr marL="148161" lvl="1"/>
                <a:r>
                  <a:rPr lang="en-GB" sz="1167" b="0" i="1" u="none">
                    <a:solidFill>
                      <a:srgbClr val="0000FF"/>
                    </a:solidFill>
                    <a:sym typeface="Symbol" pitchFamily="18" charset="2"/>
                  </a:rPr>
                  <a:t> </a:t>
                </a:r>
              </a:p>
            </p:txBody>
          </p:sp>
        </mc:Choice>
        <mc:Fallback xmlns="">
          <p:sp>
            <p:nvSpPr>
              <p:cNvPr id="44" name="AutoShape 5">
                <a:extLst>
                  <a:ext uri="{FF2B5EF4-FFF2-40B4-BE49-F238E27FC236}">
                    <a16:creationId xmlns:a16="http://schemas.microsoft.com/office/drawing/2014/main" id="{C28B4D80-4190-A540-9157-750C3D4BEF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1109472"/>
                <a:ext cx="5040560" cy="1964052"/>
              </a:xfrm>
              <a:prstGeom prst="roundRect">
                <a:avLst>
                  <a:gd name="adj" fmla="val 1213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06413189-4474-4F4F-A27F-B396D2022C1E}"/>
              </a:ext>
            </a:extLst>
          </p:cNvPr>
          <p:cNvSpPr txBox="1"/>
          <p:nvPr/>
        </p:nvSpPr>
        <p:spPr>
          <a:xfrm>
            <a:off x="4572000" y="5121686"/>
            <a:ext cx="142377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/>
            </a:lvl1pPr>
          </a:lstStyle>
          <a:p>
            <a:r>
              <a:rPr lang="en-US" b="0">
                <a:solidFill>
                  <a:srgbClr val="0000FF"/>
                </a:solidFill>
              </a:rPr>
              <a:t>E. Litvinova</a:t>
            </a:r>
            <a:endParaRPr lang="ru-RU" b="0">
              <a:solidFill>
                <a:srgbClr val="0000FF"/>
              </a:solidFill>
            </a:endParaRPr>
          </a:p>
          <a:p>
            <a:r>
              <a:rPr lang="en-US" b="0">
                <a:solidFill>
                  <a:srgbClr val="0000FF"/>
                </a:solidFill>
              </a:rPr>
              <a:t> private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355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9" name="Group 5"/>
          <p:cNvGrpSpPr>
            <a:grpSpLocks/>
          </p:cNvGrpSpPr>
          <p:nvPr/>
        </p:nvGrpSpPr>
        <p:grpSpPr bwMode="auto">
          <a:xfrm>
            <a:off x="1271324" y="2197365"/>
            <a:ext cx="6781271" cy="837406"/>
            <a:chOff x="385" y="1661"/>
            <a:chExt cx="5126" cy="633"/>
          </a:xfrm>
        </p:grpSpPr>
        <p:sp>
          <p:nvSpPr>
            <p:cNvPr id="287750" name="Line 6"/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1" name="Line 7"/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2" name="Line 8"/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3" name="Line 9"/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AutoShape 230" descr="W logo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32" descr="Western Michigan University"/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4" name="Grafik 2">
            <a:extLst>
              <a:ext uri="{FF2B5EF4-FFF2-40B4-BE49-F238E27FC236}">
                <a16:creationId xmlns:a16="http://schemas.microsoft.com/office/drawing/2014/main" id="{5E369744-A271-874C-8F52-CADF94FA2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1899237"/>
            <a:ext cx="3334350" cy="202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6A96774-026F-A241-B9F0-9163F8D9BE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113" y="0"/>
            <a:ext cx="9155113" cy="696913"/>
          </a:xfrm>
        </p:spPr>
        <p:txBody>
          <a:bodyPr/>
          <a:lstStyle/>
          <a:p>
            <a:r>
              <a:rPr lang="en-US" sz="2330" b="1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Accepted proposal @ GANIL PAC 2017</a:t>
            </a:r>
            <a: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	</a:t>
            </a:r>
            <a:b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US" sz="2000" b="1" i="1">
                <a:solidFill>
                  <a:srgbClr val="66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	</a:t>
            </a:r>
            <a:r>
              <a:rPr lang="en-US" sz="2000" b="1" i="1">
                <a:solidFill>
                  <a:srgbClr val="0000CC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- possibly scheduled in year 2021 (re-submittal …)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73F4D-A828-B143-A9EF-9FA9F6BAABDB}"/>
              </a:ext>
            </a:extLst>
          </p:cNvPr>
          <p:cNvSpPr/>
          <p:nvPr/>
        </p:nvSpPr>
        <p:spPr>
          <a:xfrm>
            <a:off x="6643566" y="1141704"/>
            <a:ext cx="16639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u="none" kern="0">
                <a:solidFill>
                  <a:srgbClr val="0000CC"/>
                </a:solidFill>
                <a:latin typeface="Arial Narrow"/>
                <a:ea typeface="Calibri"/>
                <a:cs typeface="Arial"/>
              </a:rPr>
              <a:t>GANIL PAC Meeting </a:t>
            </a:r>
            <a:br>
              <a:rPr lang="en-GB" sz="1200" i="1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</a:br>
            <a:r>
              <a:rPr lang="en-GB" sz="1050" b="0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November 29</a:t>
            </a:r>
            <a:r>
              <a:rPr lang="en-GB" sz="1050" b="0" u="none" kern="0" baseline="3000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/30</a:t>
            </a:r>
            <a:r>
              <a:rPr lang="en-GB" sz="1050" b="0" u="none" kern="0" baseline="3000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th</a:t>
            </a:r>
            <a:r>
              <a:rPr lang="en-GB" sz="1050" b="0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 2017</a:t>
            </a:r>
            <a:endParaRPr lang="en-GB" sz="11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677979-BB4A-4D46-BFFF-1C13B1490BDA}"/>
              </a:ext>
            </a:extLst>
          </p:cNvPr>
          <p:cNvSpPr/>
          <p:nvPr/>
        </p:nvSpPr>
        <p:spPr>
          <a:xfrm>
            <a:off x="35496" y="103691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u="none" kern="0">
                <a:solidFill>
                  <a:srgbClr val="0000CC"/>
                </a:solidFill>
                <a:latin typeface="Arial Narrow"/>
                <a:ea typeface="Calibri"/>
                <a:cs typeface="Arial"/>
              </a:rPr>
              <a:t>E766: </a:t>
            </a:r>
            <a:r>
              <a:rPr lang="en-GB" sz="2000" i="1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Identification of exotic reaction channels in </a:t>
            </a:r>
            <a:r>
              <a:rPr lang="en-GB" sz="2000" i="1" u="none" kern="0" baseline="3000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238</a:t>
            </a:r>
            <a:r>
              <a:rPr lang="en-GB" sz="2000" i="1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U+</a:t>
            </a:r>
            <a:r>
              <a:rPr lang="en-GB" sz="2000" i="1" u="none" kern="0" baseline="3000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238</a:t>
            </a:r>
            <a:r>
              <a:rPr lang="en-GB" sz="2000" i="1" u="none" kern="0">
                <a:solidFill>
                  <a:srgbClr val="000000"/>
                </a:solidFill>
                <a:latin typeface="Arial Narrow"/>
                <a:ea typeface="Calibri"/>
                <a:cs typeface="Arial"/>
              </a:rPr>
              <a:t>U</a:t>
            </a:r>
            <a:endParaRPr lang="fr-FR" sz="160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C99987-72A7-9041-9EE7-D9A7E2324040}"/>
              </a:ext>
            </a:extLst>
          </p:cNvPr>
          <p:cNvSpPr txBox="1"/>
          <p:nvPr/>
        </p:nvSpPr>
        <p:spPr>
          <a:xfrm>
            <a:off x="164351" y="1715965"/>
            <a:ext cx="3005527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000" b="0">
                <a:latin typeface="+mj-lt"/>
                <a:ea typeface="Calibri" pitchFamily="34" charset="0"/>
                <a:cs typeface="Times New Roman" pitchFamily="18" charset="0"/>
              </a:rPr>
              <a:t>D. Ackermann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</a:t>
            </a:r>
            <a:r>
              <a:rPr lang="fr-FR" sz="1000" b="0">
                <a:latin typeface="+mj-lt"/>
                <a:ea typeface="Calibri" pitchFamily="34" charset="0"/>
                <a:cs typeface="Times New Roman" pitchFamily="18" charset="0"/>
              </a:rPr>
              <a:t> S. Heinz</a:t>
            </a:r>
            <a:r>
              <a:rPr lang="fr-FR" sz="1000" b="0" baseline="30000">
                <a:latin typeface="+mj-lt"/>
                <a:ea typeface="Calibri" pitchFamily="34" charset="0"/>
                <a:cs typeface="Times New Roman" pitchFamily="18" charset="0"/>
              </a:rPr>
              <a:t>2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D. Boilley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L. Caceres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A. Chbihi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E. Clement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L. Corradi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b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P. Delahaye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H.M. Devaraja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2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E. Fioretto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1000" b="0" u="none" baseline="-30000">
                <a:latin typeface="+mj-lt"/>
                <a:ea typeface="Calibri" pitchFamily="34" charset="0"/>
                <a:cs typeface="Times New Roman" pitchFamily="18" charset="0"/>
              </a:rPr>
              <a:t>,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 G. De France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M.O. Fregeau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F. Galtarossa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b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D. Hinde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4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I. Itkis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 A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. Karpov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E. Kozulin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 G. Knyazheva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A. Lemasson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M. Lewitowicz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G. Montagnoli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K. Novikov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 I. Pchelintsev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G. Pollarolo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7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J. Piot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M. Rejmund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V. Saiko</a:t>
            </a:r>
            <a:r>
              <a:rPr lang="fr-FR" sz="1000" b="0" u="none" baseline="3000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5</a:t>
            </a:r>
            <a:r>
              <a:rPr lang="fr-FR" sz="1000" b="0" u="none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H. Savajols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C. Simenel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4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A.M. Stefanini</a:t>
            </a:r>
            <a:r>
              <a:rPr lang="fr-FR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fr-FR" sz="1000" b="0" u="none">
                <a:latin typeface="+mj-lt"/>
                <a:ea typeface="Calibri" pitchFamily="34" charset="0"/>
                <a:cs typeface="Times New Roman" pitchFamily="18" charset="0"/>
              </a:rPr>
              <a:t>, Ch. </a:t>
            </a:r>
            <a:r>
              <a:rPr lang="it-IT" sz="1000" b="0" u="none">
                <a:latin typeface="+mj-lt"/>
                <a:ea typeface="Calibri" pitchFamily="34" charset="0"/>
                <a:cs typeface="Times New Roman" pitchFamily="18" charset="0"/>
              </a:rPr>
              <a:t>Stodel</a:t>
            </a:r>
            <a:r>
              <a:rPr lang="it-IT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it-IT" sz="1000" b="0" u="none">
                <a:latin typeface="+mj-lt"/>
                <a:ea typeface="Calibri" pitchFamily="34" charset="0"/>
                <a:cs typeface="Times New Roman" pitchFamily="18" charset="0"/>
              </a:rPr>
              <a:t>, S. Szilner</a:t>
            </a:r>
            <a:r>
              <a:rPr lang="it-IT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8</a:t>
            </a:r>
            <a:endParaRPr lang="fr-FR" sz="200" b="0" u="none">
              <a:latin typeface="+mj-lt"/>
            </a:endParaRPr>
          </a:p>
          <a:p>
            <a:pPr lvl="0" algn="just" eaLnBrk="0" hangingPunct="0"/>
            <a:endParaRPr lang="it-IT" sz="1000" b="0" u="none" baseline="30000"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1</a:t>
            </a:r>
            <a:r>
              <a:rPr lang="it-IT" sz="1000" b="0" i="1" u="none">
                <a:latin typeface="+mj-lt"/>
                <a:ea typeface="Calibri" pitchFamily="34" charset="0"/>
                <a:cs typeface="Times New Roman" pitchFamily="18" charset="0"/>
              </a:rPr>
              <a:t>GANIL, Caen, France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de-DE" sz="1000" b="0" i="1" u="none" baseline="30000">
                <a:latin typeface="+mj-lt"/>
                <a:ea typeface="Calibri" pitchFamily="34" charset="0"/>
                <a:cs typeface="Times New Roman" pitchFamily="18" charset="0"/>
              </a:rPr>
              <a:t>2</a:t>
            </a:r>
            <a:r>
              <a:rPr lang="de-DE" sz="1000" b="0" i="1" u="none">
                <a:latin typeface="+mj-lt"/>
                <a:ea typeface="Calibri" pitchFamily="34" charset="0"/>
                <a:cs typeface="Times New Roman" pitchFamily="18" charset="0"/>
              </a:rPr>
              <a:t>GSI, Darmstadt, Germany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it-IT" sz="1000" b="0" u="none" baseline="30000">
                <a:latin typeface="+mj-lt"/>
                <a:ea typeface="Calibri" pitchFamily="34" charset="0"/>
                <a:cs typeface="Times New Roman" pitchFamily="18" charset="0"/>
              </a:rPr>
              <a:t>3</a:t>
            </a:r>
            <a:r>
              <a:rPr lang="it-IT" sz="1000" b="0" i="1" u="none">
                <a:latin typeface="+mj-lt"/>
                <a:ea typeface="Calibri" pitchFamily="34" charset="0"/>
                <a:cs typeface="Times New Roman" pitchFamily="18" charset="0"/>
              </a:rPr>
              <a:t>LNL, Legnaro (PD), Italy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it-IT" sz="1000" b="0" i="1" u="none" baseline="30000">
                <a:latin typeface="+mj-lt"/>
                <a:ea typeface="Calibri" pitchFamily="34" charset="0"/>
                <a:cs typeface="Times New Roman" pitchFamily="18" charset="0"/>
              </a:rPr>
              <a:t>4</a:t>
            </a:r>
            <a:r>
              <a:rPr lang="it-IT" sz="1000" b="0" i="1" u="none">
                <a:latin typeface="+mj-lt"/>
                <a:ea typeface="Calibri" pitchFamily="34" charset="0"/>
                <a:cs typeface="Times New Roman" pitchFamily="18" charset="0"/>
              </a:rPr>
              <a:t>ANU, Canberra, Austalia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it-IT" sz="1000" b="0" i="1" u="none" baseline="30000">
                <a:latin typeface="+mj-lt"/>
                <a:ea typeface="Calibri" pitchFamily="34" charset="0"/>
                <a:cs typeface="Times New Roman" pitchFamily="18" charset="0"/>
              </a:rPr>
              <a:t>5</a:t>
            </a:r>
            <a:r>
              <a:rPr lang="it-IT" sz="1000" b="0" i="1" u="none">
                <a:latin typeface="+mj-lt"/>
                <a:ea typeface="Calibri" pitchFamily="34" charset="0"/>
                <a:cs typeface="Times New Roman" pitchFamily="18" charset="0"/>
              </a:rPr>
              <a:t>FLNR/JINR, Dubna, Russia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it-IT" sz="1000" b="0" i="1" u="none" baseline="30000">
                <a:latin typeface="+mj-lt"/>
                <a:ea typeface="Calibri" pitchFamily="34" charset="0"/>
                <a:cs typeface="Times New Roman" pitchFamily="18" charset="0"/>
              </a:rPr>
              <a:t>7</a:t>
            </a:r>
            <a:r>
              <a:rPr lang="it-IT" sz="1000" b="0" i="1" u="none">
                <a:latin typeface="+mj-lt"/>
                <a:ea typeface="Calibri" pitchFamily="34" charset="0"/>
                <a:cs typeface="Times New Roman" pitchFamily="18" charset="0"/>
              </a:rPr>
              <a:t>Università degli Studi di Torino, Torino, Italy</a:t>
            </a:r>
            <a:endParaRPr lang="fr-FR" sz="200" b="0" u="none">
              <a:latin typeface="+mj-lt"/>
            </a:endParaRPr>
          </a:p>
          <a:p>
            <a:pPr lvl="0" algn="just" eaLnBrk="0" hangingPunct="0"/>
            <a:r>
              <a:rPr lang="en-GB" sz="1000" b="0" i="1" u="none" baseline="30000">
                <a:latin typeface="+mj-lt"/>
                <a:ea typeface="Calibri" pitchFamily="34" charset="0"/>
                <a:cs typeface="Times New Roman" pitchFamily="18" charset="0"/>
              </a:rPr>
              <a:t>8</a:t>
            </a:r>
            <a:r>
              <a:rPr lang="en-GB" sz="1000" b="0" i="1" u="none">
                <a:latin typeface="+mj-lt"/>
                <a:ea typeface="Calibri" pitchFamily="34" charset="0"/>
                <a:cs typeface="Times New Roman" pitchFamily="18" charset="0"/>
              </a:rPr>
              <a:t>Ruder </a:t>
            </a:r>
            <a:r>
              <a:rPr lang="en-GB" sz="1000" b="0" i="1" u="none" err="1">
                <a:latin typeface="+mj-lt"/>
                <a:ea typeface="Calibri" pitchFamily="34" charset="0"/>
                <a:cs typeface="Times New Roman" pitchFamily="18" charset="0"/>
              </a:rPr>
              <a:t>Boskovic</a:t>
            </a:r>
            <a:r>
              <a:rPr lang="en-GB" sz="1000" b="0" i="1" u="none">
                <a:latin typeface="+mj-lt"/>
                <a:ea typeface="Calibri" pitchFamily="34" charset="0"/>
                <a:cs typeface="Times New Roman" pitchFamily="18" charset="0"/>
              </a:rPr>
              <a:t> Institute, Zagreb, Croatia</a:t>
            </a:r>
            <a:endParaRPr lang="en-GB" sz="1400" b="0" u="none">
              <a:latin typeface="+mj-lt"/>
            </a:endParaRPr>
          </a:p>
          <a:p>
            <a:endParaRPr lang="fr-FR" sz="1000"/>
          </a:p>
        </p:txBody>
      </p:sp>
      <p:pic>
        <p:nvPicPr>
          <p:cNvPr id="31" name="Image 6" descr="logo couleur HD.pdf">
            <a:extLst>
              <a:ext uri="{FF2B5EF4-FFF2-40B4-BE49-F238E27FC236}">
                <a16:creationId xmlns:a16="http://schemas.microsoft.com/office/drawing/2014/main" id="{3EBF6EB6-0DB6-0A4F-B857-CE8A26467C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66" y="5068556"/>
            <a:ext cx="899592" cy="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06C9C2A-854F-1242-AE04-0B29750B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996548"/>
            <a:ext cx="648072" cy="20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9" descr="http://www.lnl.infn.it/~napoli/LogoLNL.gif">
            <a:extLst>
              <a:ext uri="{FF2B5EF4-FFF2-40B4-BE49-F238E27FC236}">
                <a16:creationId xmlns:a16="http://schemas.microsoft.com/office/drawing/2014/main" id="{1E00F623-D3C1-F64E-B21A-0FA46549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449" y="4924540"/>
            <a:ext cx="678391" cy="504056"/>
          </a:xfrm>
          <a:prstGeom prst="rect">
            <a:avLst/>
          </a:prstGeom>
          <a:noFill/>
        </p:spPr>
      </p:pic>
      <p:pic>
        <p:nvPicPr>
          <p:cNvPr id="34" name="Picture 163" descr="https://upload.wikimedia.org/wikipedia/en/thumb/5/57/ANU_logo.svg/1280px-ANU_logo.svg.png">
            <a:extLst>
              <a:ext uri="{FF2B5EF4-FFF2-40B4-BE49-F238E27FC236}">
                <a16:creationId xmlns:a16="http://schemas.microsoft.com/office/drawing/2014/main" id="{7B440CF6-012F-B945-B73F-473C44D7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238" y="4996548"/>
            <a:ext cx="841738" cy="288032"/>
          </a:xfrm>
          <a:prstGeom prst="rect">
            <a:avLst/>
          </a:prstGeom>
          <a:noFill/>
        </p:spPr>
      </p:pic>
      <p:pic>
        <p:nvPicPr>
          <p:cNvPr id="35" name="Picture 169" descr="http://www.studyintorino.it/wp-content/uploads/logo-unito_imagefull.jpg">
            <a:extLst>
              <a:ext uri="{FF2B5EF4-FFF2-40B4-BE49-F238E27FC236}">
                <a16:creationId xmlns:a16="http://schemas.microsoft.com/office/drawing/2014/main" id="{BC32206C-FFE8-5046-AB46-0713763F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447" y="4924540"/>
            <a:ext cx="951785" cy="368195"/>
          </a:xfrm>
          <a:prstGeom prst="rect">
            <a:avLst/>
          </a:prstGeom>
          <a:noFill/>
        </p:spPr>
      </p:pic>
      <p:pic>
        <p:nvPicPr>
          <p:cNvPr id="48" name="Picture 165" descr="http://cyclotron.tamu.edu/she2015/assets/images/flnr_logo_web.gif">
            <a:extLst>
              <a:ext uri="{FF2B5EF4-FFF2-40B4-BE49-F238E27FC236}">
                <a16:creationId xmlns:a16="http://schemas.microsoft.com/office/drawing/2014/main" id="{68362EE3-DF91-174B-8E37-A924D65A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873724"/>
            <a:ext cx="576064" cy="576064"/>
          </a:xfrm>
          <a:prstGeom prst="rect">
            <a:avLst/>
          </a:prstGeom>
          <a:noFill/>
        </p:spPr>
      </p:pic>
      <p:pic>
        <p:nvPicPr>
          <p:cNvPr id="49" name="Picture 171" descr="http://www.conscius.eu/media/1192/irb-logo.png">
            <a:extLst>
              <a:ext uri="{FF2B5EF4-FFF2-40B4-BE49-F238E27FC236}">
                <a16:creationId xmlns:a16="http://schemas.microsoft.com/office/drawing/2014/main" id="{4F29BDB8-3854-BE47-B081-0FA9B605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801716"/>
            <a:ext cx="1224136" cy="642672"/>
          </a:xfrm>
          <a:prstGeom prst="rect">
            <a:avLst/>
          </a:prstGeom>
          <a:noFill/>
        </p:spPr>
      </p:pic>
      <p:pic>
        <p:nvPicPr>
          <p:cNvPr id="81" name="Picture 8" descr="\\wincluusers\utilisateurs$\ackermann\Mes documents\Proposals\GANIL\2017\Chamber_LEPS-VAMOS.jpg">
            <a:extLst>
              <a:ext uri="{FF2B5EF4-FFF2-40B4-BE49-F238E27FC236}">
                <a16:creationId xmlns:a16="http://schemas.microsoft.com/office/drawing/2014/main" id="{31736455-F50E-3841-ACEA-DD8AFDBA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953759"/>
            <a:ext cx="580927" cy="67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2" name="Gruppieren 39">
            <a:extLst>
              <a:ext uri="{FF2B5EF4-FFF2-40B4-BE49-F238E27FC236}">
                <a16:creationId xmlns:a16="http://schemas.microsoft.com/office/drawing/2014/main" id="{8A468875-C608-AA45-ADBE-1A05E4FB4A7E}"/>
              </a:ext>
            </a:extLst>
          </p:cNvPr>
          <p:cNvGrpSpPr>
            <a:grpSpLocks noChangeAspect="1"/>
          </p:cNvGrpSpPr>
          <p:nvPr/>
        </p:nvGrpSpPr>
        <p:grpSpPr>
          <a:xfrm>
            <a:off x="3347864" y="1731435"/>
            <a:ext cx="1715651" cy="1325873"/>
            <a:chOff x="-83891" y="1052736"/>
            <a:chExt cx="7511888" cy="5805264"/>
          </a:xfrm>
        </p:grpSpPr>
        <p:sp>
          <p:nvSpPr>
            <p:cNvPr id="83" name="Rectangle 14">
              <a:extLst>
                <a:ext uri="{FF2B5EF4-FFF2-40B4-BE49-F238E27FC236}">
                  <a16:creationId xmlns:a16="http://schemas.microsoft.com/office/drawing/2014/main" id="{00397343-C62F-A449-8E2B-7EBFC592E74F}"/>
                </a:ext>
              </a:extLst>
            </p:cNvPr>
            <p:cNvSpPr/>
            <p:nvPr/>
          </p:nvSpPr>
          <p:spPr bwMode="auto">
            <a:xfrm>
              <a:off x="3765600" y="6206400"/>
              <a:ext cx="208800" cy="378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5600" tIns="1800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00" u="none"/>
                <a:t>246</a:t>
              </a:r>
            </a:p>
            <a:p>
              <a:pPr algn="ctr">
                <a:spcAft>
                  <a:spcPts val="0"/>
                </a:spcAft>
              </a:pPr>
              <a:r>
                <a:rPr lang="en-US" sz="100" u="none"/>
                <a:t>14</a:t>
              </a:r>
            </a:p>
            <a:p>
              <a:pPr algn="ctr">
                <a:spcAft>
                  <a:spcPts val="0"/>
                </a:spcAft>
              </a:pPr>
              <a:r>
                <a:rPr lang="en-US" sz="100" u="none"/>
                <a:t>1</a:t>
              </a:r>
            </a:p>
            <a:p>
              <a:pPr algn="ctr">
                <a:spcAft>
                  <a:spcPts val="200"/>
                </a:spcAft>
              </a:pPr>
              <a:r>
                <a:rPr lang="en-US" sz="100" u="none"/>
                <a:t>0</a:t>
              </a:r>
              <a:r>
                <a:rPr lang="en-US" sz="100" u="none" baseline="30000"/>
                <a:t>+</a:t>
              </a:r>
              <a:endParaRPr lang="en-US" sz="100" u="none"/>
            </a:p>
            <a:p>
              <a:pPr algn="ctr">
                <a:spcAft>
                  <a:spcPts val="200"/>
                </a:spcAft>
              </a:pPr>
              <a:endParaRPr lang="en-US" sz="100" b="0" u="none"/>
            </a:p>
            <a:p>
              <a:pPr algn="ctr"/>
              <a:endParaRPr lang="en-US" sz="100" b="0" u="none"/>
            </a:p>
            <a:p>
              <a:pPr algn="ctr"/>
              <a:endParaRPr lang="en-US" sz="100" b="0" u="none"/>
            </a:p>
          </p:txBody>
        </p:sp>
        <p:grpSp>
          <p:nvGrpSpPr>
            <p:cNvPr id="84" name="Gruppieren 41">
              <a:extLst>
                <a:ext uri="{FF2B5EF4-FFF2-40B4-BE49-F238E27FC236}">
                  <a16:creationId xmlns:a16="http://schemas.microsoft.com/office/drawing/2014/main" id="{196CC053-7473-3B41-85C6-8B81D206AF00}"/>
                </a:ext>
              </a:extLst>
            </p:cNvPr>
            <p:cNvGrpSpPr/>
            <p:nvPr/>
          </p:nvGrpSpPr>
          <p:grpSpPr>
            <a:xfrm>
              <a:off x="-83891" y="1052736"/>
              <a:ext cx="7511888" cy="5805264"/>
              <a:chOff x="-83891" y="1052736"/>
              <a:chExt cx="7511888" cy="5805264"/>
            </a:xfrm>
          </p:grpSpPr>
          <p:pic>
            <p:nvPicPr>
              <p:cNvPr id="85" name="Picture 2">
                <a:extLst>
                  <a:ext uri="{FF2B5EF4-FFF2-40B4-BE49-F238E27FC236}">
                    <a16:creationId xmlns:a16="http://schemas.microsoft.com/office/drawing/2014/main" id="{8ED6A236-9BFE-1847-9431-CDBBF56694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052736"/>
                <a:ext cx="7320493" cy="53034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101600" dist="1270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6" name="Rectangle 13">
                <a:extLst>
                  <a:ext uri="{FF2B5EF4-FFF2-40B4-BE49-F238E27FC236}">
                    <a16:creationId xmlns:a16="http://schemas.microsoft.com/office/drawing/2014/main" id="{43554554-F58C-7C43-9874-AB2A59F5ED78}"/>
                  </a:ext>
                </a:extLst>
              </p:cNvPr>
              <p:cNvSpPr/>
              <p:nvPr/>
            </p:nvSpPr>
            <p:spPr bwMode="auto">
              <a:xfrm>
                <a:off x="3765600" y="5828400"/>
                <a:ext cx="208800" cy="378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5600" tIns="1800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247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10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" u="none"/>
                  <a:t>(5/2)</a:t>
                </a: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87" name="ZoneTexte 16">
                <a:extLst>
                  <a:ext uri="{FF2B5EF4-FFF2-40B4-BE49-F238E27FC236}">
                    <a16:creationId xmlns:a16="http://schemas.microsoft.com/office/drawing/2014/main" id="{7F407ED5-15B5-054B-B650-9CB64FFCB8A6}"/>
                  </a:ext>
                </a:extLst>
              </p:cNvPr>
              <p:cNvSpPr txBox="1"/>
              <p:nvPr/>
            </p:nvSpPr>
            <p:spPr>
              <a:xfrm>
                <a:off x="2915814" y="5848234"/>
                <a:ext cx="892774" cy="6064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1016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00" u="none"/>
                  <a:t>Am</a:t>
                </a:r>
              </a:p>
              <a:p>
                <a:endParaRPr lang="en-US" sz="100" u="none"/>
              </a:p>
              <a:p>
                <a:r>
                  <a:rPr lang="en-US" sz="100" u="none" err="1"/>
                  <a:t>Pu</a:t>
                </a:r>
                <a:endParaRPr lang="en-US" sz="100" u="none"/>
              </a:p>
            </p:txBody>
          </p:sp>
          <p:sp>
            <p:nvSpPr>
              <p:cNvPr id="88" name="Rectangle 17">
                <a:extLst>
                  <a:ext uri="{FF2B5EF4-FFF2-40B4-BE49-F238E27FC236}">
                    <a16:creationId xmlns:a16="http://schemas.microsoft.com/office/drawing/2014/main" id="{2D444545-B6EE-5540-8278-89303C19A17E}"/>
                  </a:ext>
                </a:extLst>
              </p:cNvPr>
              <p:cNvSpPr/>
              <p:nvPr/>
            </p:nvSpPr>
            <p:spPr bwMode="auto">
              <a:xfrm>
                <a:off x="3561185" y="5829820"/>
                <a:ext cx="208800" cy="378000"/>
              </a:xfrm>
              <a:prstGeom prst="rect">
                <a:avLst/>
              </a:prstGeom>
              <a:solidFill>
                <a:srgbClr val="FFDA6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5600" tIns="1800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246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6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?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89" name="Rectangle 18">
                <a:extLst>
                  <a:ext uri="{FF2B5EF4-FFF2-40B4-BE49-F238E27FC236}">
                    <a16:creationId xmlns:a16="http://schemas.microsoft.com/office/drawing/2014/main" id="{4CED6130-FB69-2449-96CF-04C96EFCB052}"/>
                  </a:ext>
                </a:extLst>
              </p:cNvPr>
              <p:cNvSpPr/>
              <p:nvPr/>
            </p:nvSpPr>
            <p:spPr bwMode="auto">
              <a:xfrm>
                <a:off x="3566160" y="6207446"/>
                <a:ext cx="208800" cy="378000"/>
              </a:xfrm>
              <a:prstGeom prst="rect">
                <a:avLst/>
              </a:prstGeom>
              <a:solidFill>
                <a:srgbClr val="FCA23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5600" tIns="1800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sz="100" u="none"/>
                  <a:t>245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en-US" sz="100" u="none"/>
                  <a:t>23</a:t>
                </a:r>
              </a:p>
              <a:p>
                <a:pPr algn="ctr">
                  <a:spcAft>
                    <a:spcPts val="0"/>
                  </a:spcAft>
                </a:pPr>
                <a:endParaRPr lang="en-US" sz="100" u="none"/>
              </a:p>
              <a:p>
                <a:pPr algn="ctr">
                  <a:spcAft>
                    <a:spcPts val="200"/>
                  </a:spcAft>
                </a:pPr>
                <a:r>
                  <a:rPr lang="en-US" sz="100" u="none"/>
                  <a:t>(9/2</a:t>
                </a:r>
                <a:r>
                  <a:rPr lang="en-US" sz="100" u="none" baseline="30000"/>
                  <a:t>-</a:t>
                </a:r>
                <a:r>
                  <a:rPr lang="en-US" sz="100" u="none"/>
                  <a:t>)</a:t>
                </a:r>
              </a:p>
              <a:p>
                <a:pPr algn="ctr">
                  <a:spcAft>
                    <a:spcPts val="200"/>
                  </a:spcAft>
                </a:pPr>
                <a:endParaRPr lang="en-US" sz="100" b="0" u="none"/>
              </a:p>
              <a:p>
                <a:pPr algn="ctr"/>
                <a:endParaRPr lang="en-US" sz="100" b="0" u="none"/>
              </a:p>
              <a:p>
                <a:pPr algn="ctr"/>
                <a:endParaRPr lang="en-US" sz="100" b="0" u="none"/>
              </a:p>
            </p:txBody>
          </p:sp>
          <p:sp>
            <p:nvSpPr>
              <p:cNvPr id="90" name="Rectangle 20">
                <a:extLst>
                  <a:ext uri="{FF2B5EF4-FFF2-40B4-BE49-F238E27FC236}">
                    <a16:creationId xmlns:a16="http://schemas.microsoft.com/office/drawing/2014/main" id="{392CEDD7-EB7B-BC41-A608-E56C45F89555}"/>
                  </a:ext>
                </a:extLst>
              </p:cNvPr>
              <p:cNvSpPr/>
              <p:nvPr/>
            </p:nvSpPr>
            <p:spPr bwMode="auto">
              <a:xfrm>
                <a:off x="3974400" y="6206400"/>
                <a:ext cx="208800" cy="378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5600" tIns="1800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247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10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00" u="none"/>
                  <a:t>(5/2)</a:t>
                </a: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100" b="0" u="none"/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91" name="Connecteur droit 23">
                <a:extLst>
                  <a:ext uri="{FF2B5EF4-FFF2-40B4-BE49-F238E27FC236}">
                    <a16:creationId xmlns:a16="http://schemas.microsoft.com/office/drawing/2014/main" id="{760A8557-2EA4-714C-A20A-36C396892183}"/>
                  </a:ext>
                </a:extLst>
              </p:cNvPr>
              <p:cNvCxnSpPr/>
              <p:nvPr/>
            </p:nvCxnSpPr>
            <p:spPr bwMode="auto">
              <a:xfrm>
                <a:off x="3762000" y="1268760"/>
                <a:ext cx="0" cy="5589240"/>
              </a:xfrm>
              <a:prstGeom prst="lin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Connecteur droit 25">
                <a:extLst>
                  <a:ext uri="{FF2B5EF4-FFF2-40B4-BE49-F238E27FC236}">
                    <a16:creationId xmlns:a16="http://schemas.microsoft.com/office/drawing/2014/main" id="{74517341-85FB-064C-B8C1-F973A2209F51}"/>
                  </a:ext>
                </a:extLst>
              </p:cNvPr>
              <p:cNvCxnSpPr/>
              <p:nvPr/>
            </p:nvCxnSpPr>
            <p:spPr bwMode="auto">
              <a:xfrm>
                <a:off x="3960000" y="1268760"/>
                <a:ext cx="0" cy="5589240"/>
              </a:xfrm>
              <a:prstGeom prst="lin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BDF40F31-7240-9146-99E2-1AD34FFB6CB4}"/>
                  </a:ext>
                </a:extLst>
              </p:cNvPr>
              <p:cNvSpPr/>
              <p:nvPr/>
            </p:nvSpPr>
            <p:spPr bwMode="auto">
              <a:xfrm>
                <a:off x="3275856" y="5301208"/>
                <a:ext cx="1224136" cy="1368152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1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94" name="Connecteur droit 19">
                <a:extLst>
                  <a:ext uri="{FF2B5EF4-FFF2-40B4-BE49-F238E27FC236}">
                    <a16:creationId xmlns:a16="http://schemas.microsoft.com/office/drawing/2014/main" id="{9401259F-2ADE-4D43-8383-6482CF54F792}"/>
                  </a:ext>
                </a:extLst>
              </p:cNvPr>
              <p:cNvCxnSpPr/>
              <p:nvPr/>
            </p:nvCxnSpPr>
            <p:spPr bwMode="auto">
              <a:xfrm>
                <a:off x="1187624" y="4005064"/>
                <a:ext cx="4752528" cy="0"/>
              </a:xfrm>
              <a:prstGeom prst="lin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5" name="Connecteur droit 24">
                <a:extLst>
                  <a:ext uri="{FF2B5EF4-FFF2-40B4-BE49-F238E27FC236}">
                    <a16:creationId xmlns:a16="http://schemas.microsoft.com/office/drawing/2014/main" id="{C1CAF20C-586C-8343-AED1-4BAF3AE2C9AC}"/>
                  </a:ext>
                </a:extLst>
              </p:cNvPr>
              <p:cNvCxnSpPr/>
              <p:nvPr/>
            </p:nvCxnSpPr>
            <p:spPr bwMode="auto">
              <a:xfrm>
                <a:off x="1187624" y="4365104"/>
                <a:ext cx="4752528" cy="0"/>
              </a:xfrm>
              <a:prstGeom prst="lin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6" name="ZoneTexte 28">
                <a:extLst>
                  <a:ext uri="{FF2B5EF4-FFF2-40B4-BE49-F238E27FC236}">
                    <a16:creationId xmlns:a16="http://schemas.microsoft.com/office/drawing/2014/main" id="{F759615C-5733-0044-BBB2-C6895D86C384}"/>
                  </a:ext>
                </a:extLst>
              </p:cNvPr>
              <p:cNvSpPr txBox="1"/>
              <p:nvPr/>
            </p:nvSpPr>
            <p:spPr>
              <a:xfrm>
                <a:off x="-83891" y="3704481"/>
                <a:ext cx="1461289" cy="67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u="none">
                    <a:solidFill>
                      <a:srgbClr val="0000CC"/>
                    </a:solidFill>
                  </a:rPr>
                  <a:t>Z = 100</a:t>
                </a:r>
              </a:p>
            </p:txBody>
          </p:sp>
          <p:sp>
            <p:nvSpPr>
              <p:cNvPr id="97" name="ZoneTexte 28">
                <a:extLst>
                  <a:ext uri="{FF2B5EF4-FFF2-40B4-BE49-F238E27FC236}">
                    <a16:creationId xmlns:a16="http://schemas.microsoft.com/office/drawing/2014/main" id="{58501E75-0485-AA4C-8931-5492396FF6DC}"/>
                  </a:ext>
                </a:extLst>
              </p:cNvPr>
              <p:cNvSpPr txBox="1"/>
              <p:nvPr/>
            </p:nvSpPr>
            <p:spPr>
              <a:xfrm>
                <a:off x="2387502" y="1210680"/>
                <a:ext cx="1503401" cy="67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u="none">
                    <a:solidFill>
                      <a:srgbClr val="0000CC"/>
                    </a:solidFill>
                  </a:rPr>
                  <a:t>N = 152</a:t>
                </a:r>
              </a:p>
            </p:txBody>
          </p:sp>
        </p:grpSp>
      </p:grpSp>
      <p:cxnSp>
        <p:nvCxnSpPr>
          <p:cNvPr id="98" name="Gerade Verbindung mit Pfeil 57">
            <a:extLst>
              <a:ext uri="{FF2B5EF4-FFF2-40B4-BE49-F238E27FC236}">
                <a16:creationId xmlns:a16="http://schemas.microsoft.com/office/drawing/2014/main" id="{EC9F9CA8-4BF0-2540-8A45-F3882286844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512107" y="2031085"/>
            <a:ext cx="237835" cy="1876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feld 58">
            <a:extLst>
              <a:ext uri="{FF2B5EF4-FFF2-40B4-BE49-F238E27FC236}">
                <a16:creationId xmlns:a16="http://schemas.microsoft.com/office/drawing/2014/main" id="{1A395BF3-3D3A-2649-B1F5-47235F094F15}"/>
              </a:ext>
            </a:extLst>
          </p:cNvPr>
          <p:cNvSpPr txBox="1">
            <a:spLocks noChangeAspect="1"/>
          </p:cNvSpPr>
          <p:nvPr/>
        </p:nvSpPr>
        <p:spPr>
          <a:xfrm>
            <a:off x="3532398" y="1705372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i="1" u="none">
                <a:solidFill>
                  <a:srgbClr val="0000CC"/>
                </a:solidFill>
              </a:rPr>
              <a:t>closed                   neutrons</a:t>
            </a:r>
          </a:p>
          <a:p>
            <a:r>
              <a:rPr lang="en-US" sz="400" b="1" i="1" u="none">
                <a:solidFill>
                  <a:srgbClr val="0000CC"/>
                </a:solidFill>
              </a:rPr>
              <a:t>(sub)shells</a:t>
            </a: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endParaRPr lang="en-US" sz="400" b="1" i="1" u="none">
              <a:solidFill>
                <a:srgbClr val="0000CC"/>
              </a:solidFill>
            </a:endParaRPr>
          </a:p>
          <a:p>
            <a:r>
              <a:rPr lang="en-US" sz="400" b="1" i="1" u="none">
                <a:solidFill>
                  <a:srgbClr val="0000CC"/>
                </a:solidFill>
              </a:rPr>
              <a:t>protons           </a:t>
            </a:r>
          </a:p>
        </p:txBody>
      </p:sp>
      <p:sp>
        <p:nvSpPr>
          <p:cNvPr id="100" name="Textfeld 63">
            <a:extLst>
              <a:ext uri="{FF2B5EF4-FFF2-40B4-BE49-F238E27FC236}">
                <a16:creationId xmlns:a16="http://schemas.microsoft.com/office/drawing/2014/main" id="{4F39E403-7B58-AA42-B371-AE31EFCF1DB7}"/>
              </a:ext>
            </a:extLst>
          </p:cNvPr>
          <p:cNvSpPr txBox="1">
            <a:spLocks noChangeAspect="1"/>
          </p:cNvSpPr>
          <p:nvPr/>
        </p:nvSpPr>
        <p:spPr>
          <a:xfrm>
            <a:off x="3901235" y="2220019"/>
            <a:ext cx="583814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>
                <a:solidFill>
                  <a:srgbClr val="0000CC"/>
                </a:solidFill>
              </a:rPr>
              <a:t>deformation</a:t>
            </a:r>
          </a:p>
        </p:txBody>
      </p:sp>
      <p:sp>
        <p:nvSpPr>
          <p:cNvPr id="101" name="Textfeld 64">
            <a:extLst>
              <a:ext uri="{FF2B5EF4-FFF2-40B4-BE49-F238E27FC236}">
                <a16:creationId xmlns:a16="http://schemas.microsoft.com/office/drawing/2014/main" id="{A867FACF-68B2-CD4E-A439-A49BAE6CF0D4}"/>
              </a:ext>
            </a:extLst>
          </p:cNvPr>
          <p:cNvSpPr txBox="1">
            <a:spLocks noChangeAspect="1"/>
          </p:cNvSpPr>
          <p:nvPr/>
        </p:nvSpPr>
        <p:spPr>
          <a:xfrm>
            <a:off x="4723704" y="1767463"/>
            <a:ext cx="495649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b="1" i="1">
                <a:solidFill>
                  <a:srgbClr val="0000CC"/>
                </a:solidFill>
              </a:defRPr>
            </a:lvl1pPr>
          </a:lstStyle>
          <a:p>
            <a:r>
              <a:rPr lang="en-US" sz="600" u="none" err="1"/>
              <a:t>sphericity</a:t>
            </a:r>
            <a:endParaRPr lang="en-US" sz="600" u="none"/>
          </a:p>
        </p:txBody>
      </p:sp>
      <p:sp>
        <p:nvSpPr>
          <p:cNvPr id="102" name="Textfeld 69">
            <a:extLst>
              <a:ext uri="{FF2B5EF4-FFF2-40B4-BE49-F238E27FC236}">
                <a16:creationId xmlns:a16="http://schemas.microsoft.com/office/drawing/2014/main" id="{78804BF8-BF13-1E49-AB3A-0DE2C2C13DAD}"/>
              </a:ext>
            </a:extLst>
          </p:cNvPr>
          <p:cNvSpPr txBox="1">
            <a:spLocks noChangeAspect="1"/>
          </p:cNvSpPr>
          <p:nvPr/>
        </p:nvSpPr>
        <p:spPr>
          <a:xfrm>
            <a:off x="4695061" y="4425600"/>
            <a:ext cx="81304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/>
              <a:t>new development:</a:t>
            </a:r>
          </a:p>
          <a:p>
            <a:r>
              <a:rPr lang="en-US" sz="600" u="none"/>
              <a:t>coupling with </a:t>
            </a:r>
          </a:p>
          <a:p>
            <a:r>
              <a:rPr lang="en-US" sz="600" u="none"/>
              <a:t>(existing) planar Ge</a:t>
            </a:r>
          </a:p>
          <a:p>
            <a:r>
              <a:rPr lang="en-US" sz="600" u="none"/>
              <a:t>(LEPS) detectors</a:t>
            </a:r>
          </a:p>
        </p:txBody>
      </p:sp>
      <p:grpSp>
        <p:nvGrpSpPr>
          <p:cNvPr id="103" name="Gruppieren 72">
            <a:extLst>
              <a:ext uri="{FF2B5EF4-FFF2-40B4-BE49-F238E27FC236}">
                <a16:creationId xmlns:a16="http://schemas.microsoft.com/office/drawing/2014/main" id="{18F63CEA-F6C2-8C40-867D-8358D43A0076}"/>
              </a:ext>
            </a:extLst>
          </p:cNvPr>
          <p:cNvGrpSpPr>
            <a:grpSpLocks noChangeAspect="1"/>
          </p:cNvGrpSpPr>
          <p:nvPr/>
        </p:nvGrpSpPr>
        <p:grpSpPr>
          <a:xfrm>
            <a:off x="5586198" y="4009045"/>
            <a:ext cx="1889321" cy="878219"/>
            <a:chOff x="3675013" y="1268760"/>
            <a:chExt cx="5473963" cy="2478421"/>
          </a:xfrm>
        </p:grpSpPr>
        <p:pic>
          <p:nvPicPr>
            <p:cNvPr id="104" name="Image 3">
              <a:extLst>
                <a:ext uri="{FF2B5EF4-FFF2-40B4-BE49-F238E27FC236}">
                  <a16:creationId xmlns:a16="http://schemas.microsoft.com/office/drawing/2014/main" id="{6D175F35-18E6-5842-B36C-2B750760CD4B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013" y="1268760"/>
              <a:ext cx="5473963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5" name="Rectangle 4">
              <a:extLst>
                <a:ext uri="{FF2B5EF4-FFF2-40B4-BE49-F238E27FC236}">
                  <a16:creationId xmlns:a16="http://schemas.microsoft.com/office/drawing/2014/main" id="{7CEC9A69-D93E-9C48-A5DE-410D5977B6A5}"/>
                </a:ext>
              </a:extLst>
            </p:cNvPr>
            <p:cNvSpPr/>
            <p:nvPr/>
          </p:nvSpPr>
          <p:spPr>
            <a:xfrm>
              <a:off x="4860029" y="3356989"/>
              <a:ext cx="1521293" cy="3901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" b="0" i="1" u="none">
                  <a:solidFill>
                    <a:srgbClr val="0000CC"/>
                  </a:solidFill>
                </a:rPr>
                <a:t>D. </a:t>
              </a:r>
              <a:r>
                <a:rPr lang="en-US" sz="100" b="0" i="1" u="none" err="1">
                  <a:solidFill>
                    <a:srgbClr val="0000CC"/>
                  </a:solidFill>
                </a:rPr>
                <a:t>Ralet</a:t>
              </a:r>
              <a:r>
                <a:rPr lang="en-US" sz="100" b="0" i="1" u="none">
                  <a:solidFill>
                    <a:srgbClr val="0000CC"/>
                  </a:solidFill>
                </a:rPr>
                <a:t> et al., Phys. Scr. 92, 054004 (2017)</a:t>
              </a:r>
            </a:p>
          </p:txBody>
        </p:sp>
      </p:grpSp>
      <p:sp>
        <p:nvSpPr>
          <p:cNvPr id="106" name="Textfeld 73">
            <a:extLst>
              <a:ext uri="{FF2B5EF4-FFF2-40B4-BE49-F238E27FC236}">
                <a16:creationId xmlns:a16="http://schemas.microsoft.com/office/drawing/2014/main" id="{F5831E0E-4C94-F640-B47F-0E483B800071}"/>
              </a:ext>
            </a:extLst>
          </p:cNvPr>
          <p:cNvSpPr txBox="1">
            <a:spLocks noChangeAspect="1"/>
          </p:cNvSpPr>
          <p:nvPr/>
        </p:nvSpPr>
        <p:spPr>
          <a:xfrm>
            <a:off x="7474228" y="4247718"/>
            <a:ext cx="1067921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>
                <a:sym typeface="Symbol" panose="05050102010706020507" pitchFamily="18" charset="2"/>
              </a:rPr>
              <a:t>- A/A = 1/500</a:t>
            </a:r>
          </a:p>
          <a:p>
            <a:pPr marL="171450" indent="-171450">
              <a:buFontTx/>
              <a:buChar char="-"/>
            </a:pPr>
            <a:r>
              <a:rPr lang="en-US" sz="600" u="none">
                <a:sym typeface="Symbol" panose="05050102010706020507" pitchFamily="18" charset="2"/>
              </a:rPr>
              <a:t>isotope specific </a:t>
            </a:r>
            <a:br>
              <a:rPr lang="en-US" sz="600" u="none">
                <a:sym typeface="Symbol" panose="05050102010706020507" pitchFamily="18" charset="2"/>
              </a:rPr>
            </a:br>
            <a:r>
              <a:rPr lang="en-US" sz="600" u="none">
                <a:sym typeface="Symbol" panose="05050102010706020507" pitchFamily="18" charset="2"/>
              </a:rPr>
              <a:t>nuclear structure data</a:t>
            </a:r>
          </a:p>
          <a:p>
            <a:r>
              <a:rPr lang="en-US" sz="600" u="none">
                <a:sym typeface="Symbol" panose="05050102010706020507" pitchFamily="18" charset="2"/>
              </a:rPr>
              <a:t>→ achieved for </a:t>
            </a:r>
          </a:p>
          <a:p>
            <a:r>
              <a:rPr lang="en-US" sz="600" u="none">
                <a:sym typeface="Symbol" panose="05050102010706020507" pitchFamily="18" charset="2"/>
              </a:rPr>
              <a:t>     lead isotopes</a:t>
            </a:r>
            <a:endParaRPr lang="en-US" sz="600" u="none"/>
          </a:p>
        </p:txBody>
      </p:sp>
      <p:sp>
        <p:nvSpPr>
          <p:cNvPr id="107" name="Textfeld 62">
            <a:extLst>
              <a:ext uri="{FF2B5EF4-FFF2-40B4-BE49-F238E27FC236}">
                <a16:creationId xmlns:a16="http://schemas.microsoft.com/office/drawing/2014/main" id="{3F4EEA27-94E5-8C4F-9EE7-7F774A750399}"/>
              </a:ext>
            </a:extLst>
          </p:cNvPr>
          <p:cNvSpPr txBox="1">
            <a:spLocks noChangeAspect="1"/>
          </p:cNvSpPr>
          <p:nvPr/>
        </p:nvSpPr>
        <p:spPr>
          <a:xfrm>
            <a:off x="4485049" y="2781180"/>
            <a:ext cx="692818" cy="73866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" b="1" i="1" u="none">
                <a:solidFill>
                  <a:schemeClr val="bg1"/>
                </a:solidFill>
              </a:rPr>
              <a:t>limit of </a:t>
            </a:r>
          </a:p>
          <a:p>
            <a:r>
              <a:rPr lang="en-US" sz="600" b="1" i="1" u="none">
                <a:solidFill>
                  <a:schemeClr val="bg1"/>
                </a:solidFill>
              </a:rPr>
              <a:t>knowledge</a:t>
            </a:r>
          </a:p>
          <a:p>
            <a:r>
              <a:rPr lang="de-DE" sz="600" b="1" i="1" u="none" err="1">
                <a:solidFill>
                  <a:schemeClr val="bg1"/>
                </a:solidFill>
              </a:rPr>
              <a:t>since</a:t>
            </a:r>
            <a:r>
              <a:rPr lang="de-DE" sz="600" b="1" i="1" u="none">
                <a:solidFill>
                  <a:schemeClr val="bg1"/>
                </a:solidFill>
              </a:rPr>
              <a:t> 1970s</a:t>
            </a:r>
            <a:endParaRPr lang="en-US" sz="600" b="1" i="1" u="none">
              <a:solidFill>
                <a:schemeClr val="bg1"/>
              </a:solidFill>
            </a:endParaRPr>
          </a:p>
          <a:p>
            <a:r>
              <a:rPr lang="en-US" sz="600" b="1" i="1" u="none">
                <a:solidFill>
                  <a:schemeClr val="bg1"/>
                </a:solidFill>
              </a:rPr>
              <a:t>→ accessible</a:t>
            </a:r>
          </a:p>
          <a:p>
            <a:r>
              <a:rPr lang="en-US" sz="600" b="1" i="1" u="none">
                <a:solidFill>
                  <a:schemeClr val="bg1"/>
                </a:solidFill>
              </a:rPr>
              <a:t>    now by deep-</a:t>
            </a:r>
          </a:p>
          <a:p>
            <a:r>
              <a:rPr lang="en-US" sz="600" b="1" i="1" u="none">
                <a:solidFill>
                  <a:schemeClr val="bg1"/>
                </a:solidFill>
              </a:rPr>
              <a:t>    inelastic</a:t>
            </a:r>
          </a:p>
          <a:p>
            <a:r>
              <a:rPr lang="en-US" sz="600" b="1" i="1" u="none">
                <a:solidFill>
                  <a:schemeClr val="bg1"/>
                </a:solidFill>
              </a:rPr>
              <a:t>    (n, p transfer)</a:t>
            </a:r>
          </a:p>
        </p:txBody>
      </p:sp>
      <p:cxnSp>
        <p:nvCxnSpPr>
          <p:cNvPr id="109" name="Gerade Verbindung mit Pfeil 84">
            <a:extLst>
              <a:ext uri="{FF2B5EF4-FFF2-40B4-BE49-F238E27FC236}">
                <a16:creationId xmlns:a16="http://schemas.microsoft.com/office/drawing/2014/main" id="{AABE5977-FE51-1341-BDF1-BA8CC3639FD1}"/>
              </a:ext>
            </a:extLst>
          </p:cNvPr>
          <p:cNvCxnSpPr>
            <a:cxnSpLocks noChangeAspect="1"/>
          </p:cNvCxnSpPr>
          <p:nvPr/>
        </p:nvCxnSpPr>
        <p:spPr>
          <a:xfrm>
            <a:off x="4463616" y="2438904"/>
            <a:ext cx="4402" cy="26739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uppieren 12">
            <a:extLst>
              <a:ext uri="{FF2B5EF4-FFF2-40B4-BE49-F238E27FC236}">
                <a16:creationId xmlns:a16="http://schemas.microsoft.com/office/drawing/2014/main" id="{1D13E828-EBCF-6F4D-86E9-F3E4F2D4D91B}"/>
              </a:ext>
            </a:extLst>
          </p:cNvPr>
          <p:cNvGrpSpPr>
            <a:grpSpLocks noChangeAspect="1"/>
          </p:cNvGrpSpPr>
          <p:nvPr/>
        </p:nvGrpSpPr>
        <p:grpSpPr>
          <a:xfrm>
            <a:off x="2647372" y="3048029"/>
            <a:ext cx="1636596" cy="1636596"/>
            <a:chOff x="6399254" y="2593014"/>
            <a:chExt cx="2159425" cy="2159425"/>
          </a:xfrm>
        </p:grpSpPr>
        <p:pic>
          <p:nvPicPr>
            <p:cNvPr id="112" name="Grafik 2">
              <a:extLst>
                <a:ext uri="{FF2B5EF4-FFF2-40B4-BE49-F238E27FC236}">
                  <a16:creationId xmlns:a16="http://schemas.microsoft.com/office/drawing/2014/main" id="{B4E4F6D9-E097-794D-9544-158BE499B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9254" y="2593014"/>
              <a:ext cx="2159425" cy="2159425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3" name="Textfeld 24">
              <a:extLst>
                <a:ext uri="{FF2B5EF4-FFF2-40B4-BE49-F238E27FC236}">
                  <a16:creationId xmlns:a16="http://schemas.microsoft.com/office/drawing/2014/main" id="{7A06E885-AF4B-5C45-9588-DDF48645773A}"/>
                </a:ext>
              </a:extLst>
            </p:cNvPr>
            <p:cNvSpPr txBox="1"/>
            <p:nvPr/>
          </p:nvSpPr>
          <p:spPr>
            <a:xfrm>
              <a:off x="7592643" y="4146842"/>
              <a:ext cx="829339" cy="2233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400" b="1" i="1">
                  <a:solidFill>
                    <a:srgbClr val="FF0000"/>
                  </a:solidFill>
                </a:defRPr>
              </a:lvl1pPr>
            </a:lstStyle>
            <a:p>
              <a:r>
                <a:rPr lang="en-US" sz="500" u="none"/>
                <a:t>AGATA at GANIL  </a:t>
              </a:r>
            </a:p>
          </p:txBody>
        </p:sp>
      </p:grpSp>
      <p:sp>
        <p:nvSpPr>
          <p:cNvPr id="115" name="Textfeld 24">
            <a:extLst>
              <a:ext uri="{FF2B5EF4-FFF2-40B4-BE49-F238E27FC236}">
                <a16:creationId xmlns:a16="http://schemas.microsoft.com/office/drawing/2014/main" id="{13572C93-9304-2140-82E3-1F93C769BE6A}"/>
              </a:ext>
            </a:extLst>
          </p:cNvPr>
          <p:cNvSpPr txBox="1"/>
          <p:nvPr/>
        </p:nvSpPr>
        <p:spPr>
          <a:xfrm>
            <a:off x="7738322" y="3560907"/>
            <a:ext cx="80382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600" u="none"/>
              <a:t>VAMOS + AGATA</a:t>
            </a:r>
          </a:p>
        </p:txBody>
      </p:sp>
    </p:spTree>
    <p:extLst>
      <p:ext uri="{BB962C8B-B14F-4D97-AF65-F5344CB8AC3E}">
        <p14:creationId xmlns:p14="http://schemas.microsoft.com/office/powerpoint/2010/main" val="2512064727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1E9F7C-E565-8C45-A0C6-AA4BED0AF204}"/>
              </a:ext>
            </a:extLst>
          </p:cNvPr>
          <p:cNvSpPr/>
          <p:nvPr/>
        </p:nvSpPr>
        <p:spPr>
          <a:xfrm>
            <a:off x="971600" y="913284"/>
            <a:ext cx="7272808" cy="4242455"/>
          </a:xfrm>
          <a:prstGeom prst="rect">
            <a:avLst/>
          </a:prstGeom>
          <a:solidFill>
            <a:schemeClr val="bg1"/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l" defTabSz="380985" fontAlgn="auto">
              <a:spcBef>
                <a:spcPts val="0"/>
              </a:spcBef>
              <a:spcAft>
                <a:spcPts val="0"/>
              </a:spcAft>
            </a:pPr>
            <a:endParaRPr lang="en-GB" sz="1333" u="none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7" name="Obraz 96">
            <a:extLst>
              <a:ext uri="{FF2B5EF4-FFF2-40B4-BE49-F238E27FC236}">
                <a16:creationId xmlns:a16="http://schemas.microsoft.com/office/drawing/2014/main" id="{2B79A98F-44FB-A941-9D92-9D520C8C7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576138">
            <a:off x="2243474" y="1279009"/>
            <a:ext cx="2873122" cy="3204058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06769E12-37E6-D945-BEFB-04D25350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01"/>
            <a:ext cx="8172400" cy="757267"/>
          </a:xfrm>
        </p:spPr>
        <p:txBody>
          <a:bodyPr/>
          <a:lstStyle/>
          <a:p>
            <a:r>
              <a:rPr lang="pl-PL" err="1"/>
              <a:t>possible</a:t>
            </a:r>
            <a:r>
              <a:rPr lang="pl-PL"/>
              <a:t> setup: AGATA, PARIS, 2-arm PRISMA</a:t>
            </a:r>
            <a:r>
              <a:rPr lang="pl-PL">
                <a:solidFill>
                  <a:srgbClr val="FF0000"/>
                </a:solidFill>
              </a:rPr>
              <a:t>/VAMOS 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1FCDAB8-23C9-294C-B5C5-1AEF49A8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6456" y="5330383"/>
            <a:ext cx="2165833" cy="270000"/>
          </a:xfrm>
        </p:spPr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5DFAAD8-09E9-FC4E-BE30-6F18B749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9844" y="5330383"/>
            <a:ext cx="636998" cy="270000"/>
          </a:xfrm>
        </p:spPr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fr-FR" b="0" u="none">
              <a:latin typeface="Arial"/>
              <a:cs typeface="+mn-cs"/>
            </a:endParaRP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4F063B85-32C1-624B-90B6-1AFF6BCDB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48966" y="4738799"/>
            <a:ext cx="3443110" cy="270000"/>
          </a:xfrm>
        </p:spPr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 dirty="0">
                <a:latin typeface="Arial"/>
                <a:cs typeface="+mn-cs"/>
              </a:rPr>
              <a:t>AGATA@LNL</a:t>
            </a:r>
            <a:endParaRPr lang="fr-FR" u="none" dirty="0">
              <a:latin typeface="Arial"/>
              <a:cs typeface="+mn-cs"/>
            </a:endParaRPr>
          </a:p>
        </p:txBody>
      </p:sp>
      <p:grpSp>
        <p:nvGrpSpPr>
          <p:cNvPr id="7" name="Group 151">
            <a:extLst>
              <a:ext uri="{FF2B5EF4-FFF2-40B4-BE49-F238E27FC236}">
                <a16:creationId xmlns:a16="http://schemas.microsoft.com/office/drawing/2014/main" id="{6FDDDA9B-5C79-1040-81A2-522A0C6EED82}"/>
              </a:ext>
            </a:extLst>
          </p:cNvPr>
          <p:cNvGrpSpPr>
            <a:grpSpLocks/>
          </p:cNvGrpSpPr>
          <p:nvPr/>
        </p:nvGrpSpPr>
        <p:grpSpPr bwMode="auto">
          <a:xfrm>
            <a:off x="3394022" y="1181444"/>
            <a:ext cx="4178310" cy="3836296"/>
            <a:chOff x="2300036" y="537593"/>
            <a:chExt cx="4800244" cy="4397178"/>
          </a:xfrm>
        </p:grpSpPr>
        <p:sp>
          <p:nvSpPr>
            <p:cNvPr id="8" name="Rectangle 91">
              <a:extLst>
                <a:ext uri="{FF2B5EF4-FFF2-40B4-BE49-F238E27FC236}">
                  <a16:creationId xmlns:a16="http://schemas.microsoft.com/office/drawing/2014/main" id="{1C075C92-25B0-3945-BE5A-90596B9F7260}"/>
                </a:ext>
              </a:extLst>
            </p:cNvPr>
            <p:cNvSpPr/>
            <p:nvPr/>
          </p:nvSpPr>
          <p:spPr>
            <a:xfrm rot="19796552">
              <a:off x="6055674" y="4633051"/>
              <a:ext cx="107953" cy="231848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7619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500" b="0" u="none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" name="Group 150">
              <a:extLst>
                <a:ext uri="{FF2B5EF4-FFF2-40B4-BE49-F238E27FC236}">
                  <a16:creationId xmlns:a16="http://schemas.microsoft.com/office/drawing/2014/main" id="{6855D7D6-1233-194A-B024-A4F3B2E05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0036" y="537593"/>
              <a:ext cx="4800244" cy="4397178"/>
              <a:chOff x="1009716" y="537593"/>
              <a:chExt cx="4800244" cy="4397178"/>
            </a:xfrm>
          </p:grpSpPr>
          <p:sp>
            <p:nvSpPr>
              <p:cNvPr id="10" name="AutoShape 5">
                <a:extLst>
                  <a:ext uri="{FF2B5EF4-FFF2-40B4-BE49-F238E27FC236}">
                    <a16:creationId xmlns:a16="http://schemas.microsoft.com/office/drawing/2014/main" id="{6BA84130-8399-C14D-8E0B-EFEA78538D2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6660000">
                <a:off x="1656126" y="2052482"/>
                <a:ext cx="579438" cy="539750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325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018" y="14801"/>
                    </a:moveTo>
                    <a:cubicBezTo>
                      <a:pt x="2382" y="13563"/>
                      <a:pt x="2050" y="12191"/>
                      <a:pt x="2050" y="10800"/>
                    </a:cubicBezTo>
                    <a:cubicBezTo>
                      <a:pt x="2050" y="5967"/>
                      <a:pt x="5967" y="2050"/>
                      <a:pt x="10800" y="2050"/>
                    </a:cubicBezTo>
                    <a:cubicBezTo>
                      <a:pt x="15632" y="2050"/>
                      <a:pt x="19550" y="5967"/>
                      <a:pt x="19550" y="10800"/>
                    </a:cubicBezTo>
                    <a:cubicBezTo>
                      <a:pt x="19550" y="12191"/>
                      <a:pt x="19217" y="13563"/>
                      <a:pt x="18581" y="14801"/>
                    </a:cubicBezTo>
                    <a:lnTo>
                      <a:pt x="20404" y="15739"/>
                    </a:lnTo>
                    <a:cubicBezTo>
                      <a:pt x="21190" y="14211"/>
                      <a:pt x="21600" y="125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2518"/>
                      <a:pt x="409" y="14211"/>
                      <a:pt x="1195" y="1573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0" scaled="1"/>
              </a:gra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0EFA7814-B11A-744D-B076-391DEF71C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 flipV="1">
                <a:off x="1947432" y="2240601"/>
                <a:ext cx="36513" cy="90487"/>
              </a:xfrm>
              <a:prstGeom prst="rect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id="{63C64928-4F91-C64E-B254-CC24CFCC8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80000" flipV="1">
                <a:off x="1169557" y="2146938"/>
                <a:ext cx="661988" cy="6080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3" name="Line 8">
                <a:extLst>
                  <a:ext uri="{FF2B5EF4-FFF2-40B4-BE49-F238E27FC236}">
                    <a16:creationId xmlns:a16="http://schemas.microsoft.com/office/drawing/2014/main" id="{26BD2EE7-8416-C546-9CD3-43D006479F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" flipV="1">
                <a:off x="2017661" y="1817022"/>
                <a:ext cx="527050" cy="482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707C4913-4AC3-5447-991C-D9F0FB2E4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270" y="2186953"/>
                <a:ext cx="72002" cy="180057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ED92B70F-1311-BD43-A98A-055AABC5D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5684" y="1942975"/>
                <a:ext cx="263533" cy="66854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B86A8C19-89A3-3F4E-8E39-6CD4358D84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6668" y="1914998"/>
                <a:ext cx="433146" cy="282220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37°</a:t>
                </a:r>
              </a:p>
            </p:txBody>
          </p: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957BAFD0-F1F3-0D45-9742-074FF4E26C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5845" y="2277113"/>
                <a:ext cx="12731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896A7C3-FF5E-5042-892A-22D06F927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932" y="1604731"/>
                <a:ext cx="1817741" cy="1708691"/>
              </a:xfrm>
              <a:custGeom>
                <a:avLst/>
                <a:gdLst>
                  <a:gd name="T0" fmla="*/ 0 w 1145"/>
                  <a:gd name="T1" fmla="*/ 1328738 h 1077"/>
                  <a:gd name="T2" fmla="*/ 438150 w 1145"/>
                  <a:gd name="T3" fmla="*/ 1328738 h 1077"/>
                  <a:gd name="T4" fmla="*/ 658812 w 1145"/>
                  <a:gd name="T5" fmla="*/ 1709738 h 1077"/>
                  <a:gd name="T6" fmla="*/ 1817687 w 1145"/>
                  <a:gd name="T7" fmla="*/ 1041400 h 1077"/>
                  <a:gd name="T8" fmla="*/ 1598612 w 1145"/>
                  <a:gd name="T9" fmla="*/ 661988 h 1077"/>
                  <a:gd name="T10" fmla="*/ 438150 w 1145"/>
                  <a:gd name="T11" fmla="*/ 0 h 1077"/>
                  <a:gd name="T12" fmla="*/ 4762 w 1145"/>
                  <a:gd name="T13" fmla="*/ 0 h 1077"/>
                  <a:gd name="T14" fmla="*/ 0 w 1145"/>
                  <a:gd name="T15" fmla="*/ 1328738 h 10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45"/>
                  <a:gd name="T25" fmla="*/ 0 h 1077"/>
                  <a:gd name="T26" fmla="*/ 1145 w 1145"/>
                  <a:gd name="T27" fmla="*/ 1077 h 10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45" h="1077">
                    <a:moveTo>
                      <a:pt x="0" y="837"/>
                    </a:moveTo>
                    <a:lnTo>
                      <a:pt x="276" y="837"/>
                    </a:lnTo>
                    <a:lnTo>
                      <a:pt x="415" y="1077"/>
                    </a:lnTo>
                    <a:lnTo>
                      <a:pt x="1145" y="656"/>
                    </a:lnTo>
                    <a:lnTo>
                      <a:pt x="1007" y="417"/>
                    </a:lnTo>
                    <a:lnTo>
                      <a:pt x="276" y="0"/>
                    </a:lnTo>
                    <a:lnTo>
                      <a:pt x="3" y="0"/>
                    </a:lnTo>
                    <a:lnTo>
                      <a:pt x="0" y="83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37F9A95C-5F3C-8A46-9318-8498C8067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9020" y="2277113"/>
                <a:ext cx="1085850" cy="1036638"/>
              </a:xfrm>
              <a:custGeom>
                <a:avLst/>
                <a:gdLst>
                  <a:gd name="T0" fmla="*/ 0 w 19869"/>
                  <a:gd name="T1" fmla="*/ 0 h 21600"/>
                  <a:gd name="T2" fmla="*/ 2147483647 w 19869"/>
                  <a:gd name="T3" fmla="*/ 2147483647 h 21600"/>
                  <a:gd name="T4" fmla="*/ 0 w 19869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19869"/>
                  <a:gd name="T10" fmla="*/ 0 h 21600"/>
                  <a:gd name="T11" fmla="*/ 19869 w 1986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69" h="21600" fill="none" extrusionOk="0">
                    <a:moveTo>
                      <a:pt x="-1" y="0"/>
                    </a:moveTo>
                    <a:cubicBezTo>
                      <a:pt x="8654" y="0"/>
                      <a:pt x="16473" y="5166"/>
                      <a:pt x="19868" y="13127"/>
                    </a:cubicBezTo>
                  </a:path>
                  <a:path w="19869" h="21600" stroke="0" extrusionOk="0">
                    <a:moveTo>
                      <a:pt x="-1" y="0"/>
                    </a:moveTo>
                    <a:cubicBezTo>
                      <a:pt x="8654" y="0"/>
                      <a:pt x="16473" y="5166"/>
                      <a:pt x="19868" y="1312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098BC4C8-37FB-5C4E-B9FE-BD803A39D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1257" y="2280288"/>
                <a:ext cx="20494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FDD5DB38-57CB-D74C-9DFB-18A29CF68AC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350907" y="2283463"/>
                <a:ext cx="977900" cy="1016000"/>
              </a:xfrm>
              <a:custGeom>
                <a:avLst/>
                <a:gdLst>
                  <a:gd name="T0" fmla="*/ 2147483647 w 21600"/>
                  <a:gd name="T1" fmla="*/ 0 h 21220"/>
                  <a:gd name="T2" fmla="*/ 2147483647 w 21600"/>
                  <a:gd name="T3" fmla="*/ 2147483647 h 21220"/>
                  <a:gd name="T4" fmla="*/ 0 w 21600"/>
                  <a:gd name="T5" fmla="*/ 2147483647 h 212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220"/>
                  <a:gd name="T11" fmla="*/ 21600 w 21600"/>
                  <a:gd name="T12" fmla="*/ 21220 h 21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220" fill="none" extrusionOk="0">
                    <a:moveTo>
                      <a:pt x="4033" y="0"/>
                    </a:moveTo>
                    <a:cubicBezTo>
                      <a:pt x="14225" y="1937"/>
                      <a:pt x="21600" y="10846"/>
                      <a:pt x="21600" y="21220"/>
                    </a:cubicBezTo>
                  </a:path>
                  <a:path w="21600" h="21220" stroke="0" extrusionOk="0">
                    <a:moveTo>
                      <a:pt x="4033" y="0"/>
                    </a:moveTo>
                    <a:cubicBezTo>
                      <a:pt x="14225" y="1937"/>
                      <a:pt x="21600" y="10846"/>
                      <a:pt x="21600" y="21220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97D20E3B-F911-164E-9051-1B4AD341B6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360000">
                <a:off x="4794439" y="2702416"/>
                <a:ext cx="432149" cy="282871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60°</a:t>
                </a:r>
              </a:p>
            </p:txBody>
          </p:sp>
          <p:sp>
            <p:nvSpPr>
              <p:cNvPr id="23" name="Text Box 24">
                <a:extLst>
                  <a:ext uri="{FF2B5EF4-FFF2-40B4-BE49-F238E27FC236}">
                    <a16:creationId xmlns:a16="http://schemas.microsoft.com/office/drawing/2014/main" id="{1DBE8360-E80D-7946-BC32-7C9245924A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800000">
                <a:off x="3234843" y="3913210"/>
                <a:ext cx="884341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MWPPAC</a:t>
                </a:r>
              </a:p>
            </p:txBody>
          </p:sp>
          <p:sp>
            <p:nvSpPr>
              <p:cNvPr id="24" name="Text Box 25">
                <a:extLst>
                  <a:ext uri="{FF2B5EF4-FFF2-40B4-BE49-F238E27FC236}">
                    <a16:creationId xmlns:a16="http://schemas.microsoft.com/office/drawing/2014/main" id="{5AC99FBB-0E1D-8D4C-8750-26DE44EA4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800000">
                <a:off x="3577520" y="4440807"/>
                <a:ext cx="899074" cy="4586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9999">
                    <a:alpha val="50000"/>
                  </a:srgb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Ionization</a:t>
                </a:r>
              </a:p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 chamber</a:t>
                </a:r>
              </a:p>
            </p:txBody>
          </p:sp>
          <p:sp>
            <p:nvSpPr>
              <p:cNvPr id="25" name="Text Box 26">
                <a:extLst>
                  <a:ext uri="{FF2B5EF4-FFF2-40B4-BE49-F238E27FC236}">
                    <a16:creationId xmlns:a16="http://schemas.microsoft.com/office/drawing/2014/main" id="{D182BBEA-EFE5-A545-8A3A-773B066A0B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8914" y="2395557"/>
                <a:ext cx="539959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MCP</a:t>
                </a:r>
              </a:p>
            </p:txBody>
          </p:sp>
          <p:sp>
            <p:nvSpPr>
              <p:cNvPr id="26" name="Text Box 27">
                <a:extLst>
                  <a:ext uri="{FF2B5EF4-FFF2-40B4-BE49-F238E27FC236}">
                    <a16:creationId xmlns:a16="http://schemas.microsoft.com/office/drawing/2014/main" id="{8936B56F-F753-834F-98B1-7DE8C76795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00000">
                <a:off x="3924906" y="1673247"/>
                <a:ext cx="661506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9999">
                    <a:alpha val="50000"/>
                  </a:srgb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Dipole</a:t>
                </a:r>
              </a:p>
            </p:txBody>
          </p:sp>
          <p:sp>
            <p:nvSpPr>
              <p:cNvPr id="27" name="Text Box 28">
                <a:extLst>
                  <a:ext uri="{FF2B5EF4-FFF2-40B4-BE49-F238E27FC236}">
                    <a16:creationId xmlns:a16="http://schemas.microsoft.com/office/drawing/2014/main" id="{D5DEC516-7B0C-B74F-B665-50F0FEDEFC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4718" y="1093394"/>
                <a:ext cx="1037193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Quadrupole</a:t>
                </a:r>
              </a:p>
            </p:txBody>
          </p:sp>
          <p:sp>
            <p:nvSpPr>
              <p:cNvPr id="28" name="Text Box 29">
                <a:extLst>
                  <a:ext uri="{FF2B5EF4-FFF2-40B4-BE49-F238E27FC236}">
                    <a16:creationId xmlns:a16="http://schemas.microsoft.com/office/drawing/2014/main" id="{E9980380-3C57-F543-AAF5-BEE4333F7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400000">
                <a:off x="1009716" y="2165372"/>
                <a:ext cx="611782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999999">
                    <a:alpha val="50000"/>
                  </a:srgb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Beam</a:t>
                </a:r>
              </a:p>
            </p:txBody>
          </p:sp>
          <p:sp>
            <p:nvSpPr>
              <p:cNvPr id="29" name="Line 31">
                <a:extLst>
                  <a:ext uri="{FF2B5EF4-FFF2-40B4-BE49-F238E27FC236}">
                    <a16:creationId xmlns:a16="http://schemas.microsoft.com/office/drawing/2014/main" id="{8043D706-1C56-304C-A057-9306DC6B8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20252" y="1346270"/>
                <a:ext cx="0" cy="5466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0" name="Line 48">
                <a:extLst>
                  <a:ext uri="{FF2B5EF4-FFF2-40B4-BE49-F238E27FC236}">
                    <a16:creationId xmlns:a16="http://schemas.microsoft.com/office/drawing/2014/main" id="{7F7E7F50-FF18-F54A-9106-933A0B6E8A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315" y="2350138"/>
                <a:ext cx="238105" cy="339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31" name="Text Box 49">
                <a:extLst>
                  <a:ext uri="{FF2B5EF4-FFF2-40B4-BE49-F238E27FC236}">
                    <a16:creationId xmlns:a16="http://schemas.microsoft.com/office/drawing/2014/main" id="{A54E23F4-27C6-554D-825B-6CD4F4E0D2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4814" y="2633756"/>
                <a:ext cx="661506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Target</a:t>
                </a:r>
              </a:p>
            </p:txBody>
          </p:sp>
          <p:sp>
            <p:nvSpPr>
              <p:cNvPr id="32" name="Rectangle 69">
                <a:extLst>
                  <a:ext uri="{FF2B5EF4-FFF2-40B4-BE49-F238E27FC236}">
                    <a16:creationId xmlns:a16="http://schemas.microsoft.com/office/drawing/2014/main" id="{32AB18FF-F6D8-3342-9FB3-E86F2171318C}"/>
                  </a:ext>
                </a:extLst>
              </p:cNvPr>
              <p:cNvSpPr/>
              <p:nvPr/>
            </p:nvSpPr>
            <p:spPr>
              <a:xfrm rot="19796552">
                <a:off x="4066834" y="3708833"/>
                <a:ext cx="130179" cy="18103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Rectangle 75">
                <a:extLst>
                  <a:ext uri="{FF2B5EF4-FFF2-40B4-BE49-F238E27FC236}">
                    <a16:creationId xmlns:a16="http://schemas.microsoft.com/office/drawing/2014/main" id="{4912B9DC-1352-9E41-B65F-3A562BF70BD4}"/>
                  </a:ext>
                </a:extLst>
              </p:cNvPr>
              <p:cNvSpPr/>
              <p:nvPr/>
            </p:nvSpPr>
            <p:spPr>
              <a:xfrm rot="19796552">
                <a:off x="4181137" y="3637374"/>
                <a:ext cx="130179" cy="17944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Rectangle 76">
                <a:extLst>
                  <a:ext uri="{FF2B5EF4-FFF2-40B4-BE49-F238E27FC236}">
                    <a16:creationId xmlns:a16="http://schemas.microsoft.com/office/drawing/2014/main" id="{BAE56AEE-9242-1547-AB18-12C9E9E94F3D}"/>
                  </a:ext>
                </a:extLst>
              </p:cNvPr>
              <p:cNvSpPr/>
              <p:nvPr/>
            </p:nvSpPr>
            <p:spPr>
              <a:xfrm rot="19796552">
                <a:off x="4295440" y="3570677"/>
                <a:ext cx="128592" cy="17944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5" name="Rectangle 77">
                <a:extLst>
                  <a:ext uri="{FF2B5EF4-FFF2-40B4-BE49-F238E27FC236}">
                    <a16:creationId xmlns:a16="http://schemas.microsoft.com/office/drawing/2014/main" id="{F0645711-CAC9-884E-ACDA-D700F48861DC}"/>
                  </a:ext>
                </a:extLst>
              </p:cNvPr>
              <p:cNvSpPr/>
              <p:nvPr/>
            </p:nvSpPr>
            <p:spPr>
              <a:xfrm rot="19796552">
                <a:off x="4409744" y="3503981"/>
                <a:ext cx="128592" cy="17944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6" name="Rectangle 78">
                <a:extLst>
                  <a:ext uri="{FF2B5EF4-FFF2-40B4-BE49-F238E27FC236}">
                    <a16:creationId xmlns:a16="http://schemas.microsoft.com/office/drawing/2014/main" id="{609A5FE8-78AA-C84F-9224-E309895C3223}"/>
                  </a:ext>
                </a:extLst>
              </p:cNvPr>
              <p:cNvSpPr/>
              <p:nvPr/>
            </p:nvSpPr>
            <p:spPr>
              <a:xfrm rot="19796552">
                <a:off x="4522460" y="3440461"/>
                <a:ext cx="130179" cy="18103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" name="Rectangle 79">
                <a:extLst>
                  <a:ext uri="{FF2B5EF4-FFF2-40B4-BE49-F238E27FC236}">
                    <a16:creationId xmlns:a16="http://schemas.microsoft.com/office/drawing/2014/main" id="{EB6DDF91-373D-3841-ABAC-97DAA46B6A55}"/>
                  </a:ext>
                </a:extLst>
              </p:cNvPr>
              <p:cNvSpPr/>
              <p:nvPr/>
            </p:nvSpPr>
            <p:spPr>
              <a:xfrm rot="19796552">
                <a:off x="4636763" y="3370589"/>
                <a:ext cx="130179" cy="17944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Rectangle 80">
                <a:extLst>
                  <a:ext uri="{FF2B5EF4-FFF2-40B4-BE49-F238E27FC236}">
                    <a16:creationId xmlns:a16="http://schemas.microsoft.com/office/drawing/2014/main" id="{D5E5E427-4E5D-FE40-8607-1D8521F052FC}"/>
                  </a:ext>
                </a:extLst>
              </p:cNvPr>
              <p:cNvSpPr/>
              <p:nvPr/>
            </p:nvSpPr>
            <p:spPr>
              <a:xfrm rot="19796552">
                <a:off x="4755829" y="3308657"/>
                <a:ext cx="130179" cy="179445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Rectangle 81">
                <a:extLst>
                  <a:ext uri="{FF2B5EF4-FFF2-40B4-BE49-F238E27FC236}">
                    <a16:creationId xmlns:a16="http://schemas.microsoft.com/office/drawing/2014/main" id="{FB5334EA-8651-A342-A4C9-4C2F32AE840B}"/>
                  </a:ext>
                </a:extLst>
              </p:cNvPr>
              <p:cNvSpPr/>
              <p:nvPr/>
            </p:nvSpPr>
            <p:spPr>
              <a:xfrm rot="19796552">
                <a:off x="4865370" y="3245137"/>
                <a:ext cx="130179" cy="179445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0" name="Rectangle 82">
                <a:extLst>
                  <a:ext uri="{FF2B5EF4-FFF2-40B4-BE49-F238E27FC236}">
                    <a16:creationId xmlns:a16="http://schemas.microsoft.com/office/drawing/2014/main" id="{A019CFC2-394A-FA48-8CDE-5E5912063B26}"/>
                  </a:ext>
                </a:extLst>
              </p:cNvPr>
              <p:cNvSpPr/>
              <p:nvPr/>
            </p:nvSpPr>
            <p:spPr>
              <a:xfrm rot="19796552">
                <a:off x="4979674" y="3172088"/>
                <a:ext cx="130179" cy="18103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1" name="Rectangle 83">
                <a:extLst>
                  <a:ext uri="{FF2B5EF4-FFF2-40B4-BE49-F238E27FC236}">
                    <a16:creationId xmlns:a16="http://schemas.microsoft.com/office/drawing/2014/main" id="{E50CE8DF-71BC-0141-B169-80627A1C69EE}"/>
                  </a:ext>
                </a:extLst>
              </p:cNvPr>
              <p:cNvSpPr/>
              <p:nvPr/>
            </p:nvSpPr>
            <p:spPr>
              <a:xfrm rot="19796552">
                <a:off x="5093977" y="3113333"/>
                <a:ext cx="128591" cy="17944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Rectangle 13">
                <a:extLst>
                  <a:ext uri="{FF2B5EF4-FFF2-40B4-BE49-F238E27FC236}">
                    <a16:creationId xmlns:a16="http://schemas.microsoft.com/office/drawing/2014/main" id="{45AD15DF-95FE-0F4B-8329-B918AF50A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4550932" y="2835914"/>
                <a:ext cx="179387" cy="133191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" name="Rectangle 84">
                <a:extLst>
                  <a:ext uri="{FF2B5EF4-FFF2-40B4-BE49-F238E27FC236}">
                    <a16:creationId xmlns:a16="http://schemas.microsoft.com/office/drawing/2014/main" id="{359E1F09-B402-9B45-833E-2C375D731DAB}"/>
                  </a:ext>
                </a:extLst>
              </p:cNvPr>
              <p:cNvSpPr/>
              <p:nvPr/>
            </p:nvSpPr>
            <p:spPr>
              <a:xfrm rot="19796552">
                <a:off x="4258927" y="4001026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" name="Rectangle 85">
                <a:extLst>
                  <a:ext uri="{FF2B5EF4-FFF2-40B4-BE49-F238E27FC236}">
                    <a16:creationId xmlns:a16="http://schemas.microsoft.com/office/drawing/2014/main" id="{13007B06-342B-824F-AFF8-C61A6676C82F}"/>
                  </a:ext>
                </a:extLst>
              </p:cNvPr>
              <p:cNvSpPr/>
              <p:nvPr/>
            </p:nvSpPr>
            <p:spPr>
              <a:xfrm rot="19796552">
                <a:off x="4389106" y="4232874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5" name="Rectangle 86">
                <a:extLst>
                  <a:ext uri="{FF2B5EF4-FFF2-40B4-BE49-F238E27FC236}">
                    <a16:creationId xmlns:a16="http://schemas.microsoft.com/office/drawing/2014/main" id="{F49299F4-CF21-DE4D-944F-5C74C4834324}"/>
                  </a:ext>
                </a:extLst>
              </p:cNvPr>
              <p:cNvSpPr/>
              <p:nvPr/>
            </p:nvSpPr>
            <p:spPr>
              <a:xfrm rot="19796552">
                <a:off x="4520872" y="4458370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6" name="Rectangle 87">
                <a:extLst>
                  <a:ext uri="{FF2B5EF4-FFF2-40B4-BE49-F238E27FC236}">
                    <a16:creationId xmlns:a16="http://schemas.microsoft.com/office/drawing/2014/main" id="{232494EC-2D5F-5E49-A45B-86B6E5F7D49E}"/>
                  </a:ext>
                </a:extLst>
              </p:cNvPr>
              <p:cNvSpPr/>
              <p:nvPr/>
            </p:nvSpPr>
            <p:spPr>
              <a:xfrm rot="19796552">
                <a:off x="4654226" y="4704511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7" name="Rectangle 88">
                <a:extLst>
                  <a:ext uri="{FF2B5EF4-FFF2-40B4-BE49-F238E27FC236}">
                    <a16:creationId xmlns:a16="http://schemas.microsoft.com/office/drawing/2014/main" id="{DFB2EBA1-62BF-D04C-BB32-6DE3BAC75026}"/>
                  </a:ext>
                </a:extLst>
              </p:cNvPr>
              <p:cNvSpPr/>
              <p:nvPr/>
            </p:nvSpPr>
            <p:spPr>
              <a:xfrm rot="19796552">
                <a:off x="4371643" y="3937506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Rectangle 89">
                <a:extLst>
                  <a:ext uri="{FF2B5EF4-FFF2-40B4-BE49-F238E27FC236}">
                    <a16:creationId xmlns:a16="http://schemas.microsoft.com/office/drawing/2014/main" id="{8D1FB358-E0FA-9E4C-A79F-58AAA289A7AA}"/>
                  </a:ext>
                </a:extLst>
              </p:cNvPr>
              <p:cNvSpPr/>
              <p:nvPr/>
            </p:nvSpPr>
            <p:spPr>
              <a:xfrm rot="19796552">
                <a:off x="4501822" y="4167766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9" name="Rectangle 90">
                <a:extLst>
                  <a:ext uri="{FF2B5EF4-FFF2-40B4-BE49-F238E27FC236}">
                    <a16:creationId xmlns:a16="http://schemas.microsoft.com/office/drawing/2014/main" id="{7E2D4282-FB0D-7445-899C-7C7EA0A151D3}"/>
                  </a:ext>
                </a:extLst>
              </p:cNvPr>
              <p:cNvSpPr/>
              <p:nvPr/>
            </p:nvSpPr>
            <p:spPr>
              <a:xfrm rot="19796552">
                <a:off x="4635175" y="4394850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0" name="Rectangle 92">
                <a:extLst>
                  <a:ext uri="{FF2B5EF4-FFF2-40B4-BE49-F238E27FC236}">
                    <a16:creationId xmlns:a16="http://schemas.microsoft.com/office/drawing/2014/main" id="{9DA65E74-B3A0-554B-A5DB-8DE5C916D247}"/>
                  </a:ext>
                </a:extLst>
              </p:cNvPr>
              <p:cNvSpPr/>
              <p:nvPr/>
            </p:nvSpPr>
            <p:spPr>
              <a:xfrm rot="19796552">
                <a:off x="4484359" y="3869222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1" name="Rectangle 93">
                <a:extLst>
                  <a:ext uri="{FF2B5EF4-FFF2-40B4-BE49-F238E27FC236}">
                    <a16:creationId xmlns:a16="http://schemas.microsoft.com/office/drawing/2014/main" id="{DDE1BFAD-E1B3-BB45-AE28-5F29CB413F1A}"/>
                  </a:ext>
                </a:extLst>
              </p:cNvPr>
              <p:cNvSpPr/>
              <p:nvPr/>
            </p:nvSpPr>
            <p:spPr>
              <a:xfrm rot="19796552">
                <a:off x="4614538" y="4099482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2" name="Rectangle 94">
                <a:extLst>
                  <a:ext uri="{FF2B5EF4-FFF2-40B4-BE49-F238E27FC236}">
                    <a16:creationId xmlns:a16="http://schemas.microsoft.com/office/drawing/2014/main" id="{7117F595-DC94-7B4D-95EC-36E1E2DCAC08}"/>
                  </a:ext>
                </a:extLst>
              </p:cNvPr>
              <p:cNvSpPr/>
              <p:nvPr/>
            </p:nvSpPr>
            <p:spPr>
              <a:xfrm rot="19796552">
                <a:off x="4747892" y="4324978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Rectangle 95">
                <a:extLst>
                  <a:ext uri="{FF2B5EF4-FFF2-40B4-BE49-F238E27FC236}">
                    <a16:creationId xmlns:a16="http://schemas.microsoft.com/office/drawing/2014/main" id="{C7A184F1-4B25-0C4C-873E-C8D2F7623767}"/>
                  </a:ext>
                </a:extLst>
              </p:cNvPr>
              <p:cNvSpPr/>
              <p:nvPr/>
            </p:nvSpPr>
            <p:spPr>
              <a:xfrm rot="19796552">
                <a:off x="4879658" y="4561591"/>
                <a:ext cx="109541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4" name="Rectangle 101">
                <a:extLst>
                  <a:ext uri="{FF2B5EF4-FFF2-40B4-BE49-F238E27FC236}">
                    <a16:creationId xmlns:a16="http://schemas.microsoft.com/office/drawing/2014/main" id="{E0538136-ECB5-D842-80A3-4D4EAA6BFB4E}"/>
                  </a:ext>
                </a:extLst>
              </p:cNvPr>
              <p:cNvSpPr/>
              <p:nvPr/>
            </p:nvSpPr>
            <p:spPr>
              <a:xfrm rot="19796552">
                <a:off x="4597074" y="3804113"/>
                <a:ext cx="109541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5" name="Rectangle 102">
                <a:extLst>
                  <a:ext uri="{FF2B5EF4-FFF2-40B4-BE49-F238E27FC236}">
                    <a16:creationId xmlns:a16="http://schemas.microsoft.com/office/drawing/2014/main" id="{67E01956-9DF1-9641-8490-FB1EEA89E9B5}"/>
                  </a:ext>
                </a:extLst>
              </p:cNvPr>
              <p:cNvSpPr/>
              <p:nvPr/>
            </p:nvSpPr>
            <p:spPr>
              <a:xfrm rot="19796552">
                <a:off x="4727253" y="4035962"/>
                <a:ext cx="109541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6" name="Rectangle 103">
                <a:extLst>
                  <a:ext uri="{FF2B5EF4-FFF2-40B4-BE49-F238E27FC236}">
                    <a16:creationId xmlns:a16="http://schemas.microsoft.com/office/drawing/2014/main" id="{0BD81EC0-7025-AC42-9198-1021EA4FB63D}"/>
                  </a:ext>
                </a:extLst>
              </p:cNvPr>
              <p:cNvSpPr/>
              <p:nvPr/>
            </p:nvSpPr>
            <p:spPr>
              <a:xfrm rot="19796552">
                <a:off x="4860607" y="4261458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7" name="Rectangle 104">
                <a:extLst>
                  <a:ext uri="{FF2B5EF4-FFF2-40B4-BE49-F238E27FC236}">
                    <a16:creationId xmlns:a16="http://schemas.microsoft.com/office/drawing/2014/main" id="{10DDA1F3-EE6B-9B4E-A9CD-737646ADFA6A}"/>
                  </a:ext>
                </a:extLst>
              </p:cNvPr>
              <p:cNvSpPr/>
              <p:nvPr/>
            </p:nvSpPr>
            <p:spPr>
              <a:xfrm rot="19796552">
                <a:off x="4993961" y="4498071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Rectangle 105">
                <a:extLst>
                  <a:ext uri="{FF2B5EF4-FFF2-40B4-BE49-F238E27FC236}">
                    <a16:creationId xmlns:a16="http://schemas.microsoft.com/office/drawing/2014/main" id="{58B53E2A-7EF8-A747-B471-EA923ADDF4C6}"/>
                  </a:ext>
                </a:extLst>
              </p:cNvPr>
              <p:cNvSpPr/>
              <p:nvPr/>
            </p:nvSpPr>
            <p:spPr>
              <a:xfrm rot="19796552">
                <a:off x="4711378" y="3735830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" name="Rectangle 106">
                <a:extLst>
                  <a:ext uri="{FF2B5EF4-FFF2-40B4-BE49-F238E27FC236}">
                    <a16:creationId xmlns:a16="http://schemas.microsoft.com/office/drawing/2014/main" id="{EDC16CCE-DCBC-4D44-A7F1-BAB6C6BC183F}"/>
                  </a:ext>
                </a:extLst>
              </p:cNvPr>
              <p:cNvSpPr/>
              <p:nvPr/>
            </p:nvSpPr>
            <p:spPr>
              <a:xfrm rot="19796552">
                <a:off x="4841557" y="3966090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0" name="Rectangle 107">
                <a:extLst>
                  <a:ext uri="{FF2B5EF4-FFF2-40B4-BE49-F238E27FC236}">
                    <a16:creationId xmlns:a16="http://schemas.microsoft.com/office/drawing/2014/main" id="{C69C8F11-B59E-1F40-B05D-B8977F7BB6EF}"/>
                  </a:ext>
                </a:extLst>
              </p:cNvPr>
              <p:cNvSpPr/>
              <p:nvPr/>
            </p:nvSpPr>
            <p:spPr>
              <a:xfrm rot="19796552">
                <a:off x="4973323" y="4193174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1" name="Rectangle 108">
                <a:extLst>
                  <a:ext uri="{FF2B5EF4-FFF2-40B4-BE49-F238E27FC236}">
                    <a16:creationId xmlns:a16="http://schemas.microsoft.com/office/drawing/2014/main" id="{565207FE-D1E3-BE41-8A21-72D4D1476315}"/>
                  </a:ext>
                </a:extLst>
              </p:cNvPr>
              <p:cNvSpPr/>
              <p:nvPr/>
            </p:nvSpPr>
            <p:spPr>
              <a:xfrm rot="19796552">
                <a:off x="5106677" y="4428199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2" name="Rectangle 109">
                <a:extLst>
                  <a:ext uri="{FF2B5EF4-FFF2-40B4-BE49-F238E27FC236}">
                    <a16:creationId xmlns:a16="http://schemas.microsoft.com/office/drawing/2014/main" id="{53A3C63D-B737-1D4F-94EA-EE93EF998983}"/>
                  </a:ext>
                </a:extLst>
              </p:cNvPr>
              <p:cNvSpPr/>
              <p:nvPr/>
            </p:nvSpPr>
            <p:spPr>
              <a:xfrm rot="19796552">
                <a:off x="4833619" y="3667545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3" name="Rectangle 110">
                <a:extLst>
                  <a:ext uri="{FF2B5EF4-FFF2-40B4-BE49-F238E27FC236}">
                    <a16:creationId xmlns:a16="http://schemas.microsoft.com/office/drawing/2014/main" id="{BCC51EA9-A733-DC4E-BACD-2055C81CB852}"/>
                  </a:ext>
                </a:extLst>
              </p:cNvPr>
              <p:cNvSpPr/>
              <p:nvPr/>
            </p:nvSpPr>
            <p:spPr>
              <a:xfrm rot="19796552">
                <a:off x="4963798" y="3897806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4" name="Rectangle 111">
                <a:extLst>
                  <a:ext uri="{FF2B5EF4-FFF2-40B4-BE49-F238E27FC236}">
                    <a16:creationId xmlns:a16="http://schemas.microsoft.com/office/drawing/2014/main" id="{8BEF4A00-13D1-C54F-B675-7BC69F02D13D}"/>
                  </a:ext>
                </a:extLst>
              </p:cNvPr>
              <p:cNvSpPr/>
              <p:nvPr/>
            </p:nvSpPr>
            <p:spPr>
              <a:xfrm rot="19796552">
                <a:off x="5097152" y="4123302"/>
                <a:ext cx="107953" cy="231848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5" name="Rectangle 112">
                <a:extLst>
                  <a:ext uri="{FF2B5EF4-FFF2-40B4-BE49-F238E27FC236}">
                    <a16:creationId xmlns:a16="http://schemas.microsoft.com/office/drawing/2014/main" id="{D2C1899D-1F21-AB47-9ABC-621E7710AD7D}"/>
                  </a:ext>
                </a:extLst>
              </p:cNvPr>
              <p:cNvSpPr/>
              <p:nvPr/>
            </p:nvSpPr>
            <p:spPr>
              <a:xfrm rot="19796552">
                <a:off x="5228918" y="4359914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6" name="Rectangle 113">
                <a:extLst>
                  <a:ext uri="{FF2B5EF4-FFF2-40B4-BE49-F238E27FC236}">
                    <a16:creationId xmlns:a16="http://schemas.microsoft.com/office/drawing/2014/main" id="{A93DB191-7CC2-F24D-826F-F5769E4C9A29}"/>
                  </a:ext>
                </a:extLst>
              </p:cNvPr>
              <p:cNvSpPr/>
              <p:nvPr/>
            </p:nvSpPr>
            <p:spPr>
              <a:xfrm rot="19796552">
                <a:off x="4951098" y="3602438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7" name="Rectangle 114">
                <a:extLst>
                  <a:ext uri="{FF2B5EF4-FFF2-40B4-BE49-F238E27FC236}">
                    <a16:creationId xmlns:a16="http://schemas.microsoft.com/office/drawing/2014/main" id="{AFEC07A6-4A2F-384E-B940-8FE9FFC87934}"/>
                  </a:ext>
                </a:extLst>
              </p:cNvPr>
              <p:cNvSpPr/>
              <p:nvPr/>
            </p:nvSpPr>
            <p:spPr>
              <a:xfrm rot="19796552">
                <a:off x="5081277" y="3834286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8" name="Rectangle 115">
                <a:extLst>
                  <a:ext uri="{FF2B5EF4-FFF2-40B4-BE49-F238E27FC236}">
                    <a16:creationId xmlns:a16="http://schemas.microsoft.com/office/drawing/2014/main" id="{681B0F0B-C553-3F44-8ED0-6E132E016CB6}"/>
                  </a:ext>
                </a:extLst>
              </p:cNvPr>
              <p:cNvSpPr/>
              <p:nvPr/>
            </p:nvSpPr>
            <p:spPr>
              <a:xfrm rot="19796552">
                <a:off x="5214630" y="4059782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9" name="Rectangle 116">
                <a:extLst>
                  <a:ext uri="{FF2B5EF4-FFF2-40B4-BE49-F238E27FC236}">
                    <a16:creationId xmlns:a16="http://schemas.microsoft.com/office/drawing/2014/main" id="{F0C2FA4F-9B7D-3049-BB2C-0EB8656FF9A0}"/>
                  </a:ext>
                </a:extLst>
              </p:cNvPr>
              <p:cNvSpPr/>
              <p:nvPr/>
            </p:nvSpPr>
            <p:spPr>
              <a:xfrm rot="19796552">
                <a:off x="5347984" y="4296394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0" name="Rectangle 117">
                <a:extLst>
                  <a:ext uri="{FF2B5EF4-FFF2-40B4-BE49-F238E27FC236}">
                    <a16:creationId xmlns:a16="http://schemas.microsoft.com/office/drawing/2014/main" id="{06B8B591-082A-E143-BB32-A3F5F37ED603}"/>
                  </a:ext>
                </a:extLst>
              </p:cNvPr>
              <p:cNvSpPr/>
              <p:nvPr/>
            </p:nvSpPr>
            <p:spPr>
              <a:xfrm rot="19796552">
                <a:off x="5065401" y="3529389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1" name="Rectangle 118">
                <a:extLst>
                  <a:ext uri="{FF2B5EF4-FFF2-40B4-BE49-F238E27FC236}">
                    <a16:creationId xmlns:a16="http://schemas.microsoft.com/office/drawing/2014/main" id="{CBC2ECB9-AA68-9A41-8DC0-1BC128D20ADA}"/>
                  </a:ext>
                </a:extLst>
              </p:cNvPr>
              <p:cNvSpPr/>
              <p:nvPr/>
            </p:nvSpPr>
            <p:spPr>
              <a:xfrm rot="19796552">
                <a:off x="5195580" y="3759649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2" name="Rectangle 119">
                <a:extLst>
                  <a:ext uri="{FF2B5EF4-FFF2-40B4-BE49-F238E27FC236}">
                    <a16:creationId xmlns:a16="http://schemas.microsoft.com/office/drawing/2014/main" id="{9CD21CEF-80A5-524C-88D3-45E1BD3D3E6D}"/>
                  </a:ext>
                </a:extLst>
              </p:cNvPr>
              <p:cNvSpPr/>
              <p:nvPr/>
            </p:nvSpPr>
            <p:spPr>
              <a:xfrm rot="19796552">
                <a:off x="5327346" y="3986734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3" name="Rectangle 120">
                <a:extLst>
                  <a:ext uri="{FF2B5EF4-FFF2-40B4-BE49-F238E27FC236}">
                    <a16:creationId xmlns:a16="http://schemas.microsoft.com/office/drawing/2014/main" id="{8072B40E-2FDC-B44D-80EF-857BE287FB33}"/>
                  </a:ext>
                </a:extLst>
              </p:cNvPr>
              <p:cNvSpPr/>
              <p:nvPr/>
            </p:nvSpPr>
            <p:spPr>
              <a:xfrm rot="19796552">
                <a:off x="5460700" y="4221758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4" name="Rectangle 121">
                <a:extLst>
                  <a:ext uri="{FF2B5EF4-FFF2-40B4-BE49-F238E27FC236}">
                    <a16:creationId xmlns:a16="http://schemas.microsoft.com/office/drawing/2014/main" id="{9F9DCB24-78B6-A445-93B4-1D7C2D2C584A}"/>
                  </a:ext>
                </a:extLst>
              </p:cNvPr>
              <p:cNvSpPr/>
              <p:nvPr/>
            </p:nvSpPr>
            <p:spPr>
              <a:xfrm rot="19796552">
                <a:off x="5178116" y="3465869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5" name="Rectangle 122">
                <a:extLst>
                  <a:ext uri="{FF2B5EF4-FFF2-40B4-BE49-F238E27FC236}">
                    <a16:creationId xmlns:a16="http://schemas.microsoft.com/office/drawing/2014/main" id="{DBADE370-BD4C-6242-B308-9252970A81C6}"/>
                  </a:ext>
                </a:extLst>
              </p:cNvPr>
              <p:cNvSpPr/>
              <p:nvPr/>
            </p:nvSpPr>
            <p:spPr>
              <a:xfrm rot="19796552">
                <a:off x="5308295" y="3696129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6" name="Rectangle 123">
                <a:extLst>
                  <a:ext uri="{FF2B5EF4-FFF2-40B4-BE49-F238E27FC236}">
                    <a16:creationId xmlns:a16="http://schemas.microsoft.com/office/drawing/2014/main" id="{83BD47BF-D601-7B46-A962-31BC1024CAD6}"/>
                  </a:ext>
                </a:extLst>
              </p:cNvPr>
              <p:cNvSpPr/>
              <p:nvPr/>
            </p:nvSpPr>
            <p:spPr>
              <a:xfrm rot="19796552">
                <a:off x="5441649" y="3923214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7" name="Rectangle 124">
                <a:extLst>
                  <a:ext uri="{FF2B5EF4-FFF2-40B4-BE49-F238E27FC236}">
                    <a16:creationId xmlns:a16="http://schemas.microsoft.com/office/drawing/2014/main" id="{6BFAACDB-D004-CE4A-8BEA-56E7EECD12F9}"/>
                  </a:ext>
                </a:extLst>
              </p:cNvPr>
              <p:cNvSpPr/>
              <p:nvPr/>
            </p:nvSpPr>
            <p:spPr>
              <a:xfrm rot="19796552">
                <a:off x="5573416" y="4158238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8" name="Rectangle 125">
                <a:extLst>
                  <a:ext uri="{FF2B5EF4-FFF2-40B4-BE49-F238E27FC236}">
                    <a16:creationId xmlns:a16="http://schemas.microsoft.com/office/drawing/2014/main" id="{80840EFB-591E-3942-99BD-3E346B51AA35}"/>
                  </a:ext>
                </a:extLst>
              </p:cNvPr>
              <p:cNvSpPr/>
              <p:nvPr/>
            </p:nvSpPr>
            <p:spPr>
              <a:xfrm rot="19796552">
                <a:off x="5290833" y="3400761"/>
                <a:ext cx="107953" cy="231848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9" name="Rectangle 126">
                <a:extLst>
                  <a:ext uri="{FF2B5EF4-FFF2-40B4-BE49-F238E27FC236}">
                    <a16:creationId xmlns:a16="http://schemas.microsoft.com/office/drawing/2014/main" id="{A5084FA4-5D75-7A40-91B9-CE0190293F98}"/>
                  </a:ext>
                </a:extLst>
              </p:cNvPr>
              <p:cNvSpPr/>
              <p:nvPr/>
            </p:nvSpPr>
            <p:spPr>
              <a:xfrm rot="19796552">
                <a:off x="5421012" y="3632609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2B9C1BCE-4A99-B649-BB6E-DEF1F72371DB}"/>
                  </a:ext>
                </a:extLst>
              </p:cNvPr>
              <p:cNvSpPr/>
              <p:nvPr/>
            </p:nvSpPr>
            <p:spPr>
              <a:xfrm rot="19796552">
                <a:off x="5554365" y="3858105"/>
                <a:ext cx="107953" cy="230261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44ED3663-EA84-B644-9045-9A45AAB7DD64}"/>
                  </a:ext>
                </a:extLst>
              </p:cNvPr>
              <p:cNvSpPr/>
              <p:nvPr/>
            </p:nvSpPr>
            <p:spPr>
              <a:xfrm rot="19796552">
                <a:off x="5686131" y="4094718"/>
                <a:ext cx="107953" cy="230260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2" name="Rectangle 14">
                <a:extLst>
                  <a:ext uri="{FF2B5EF4-FFF2-40B4-BE49-F238E27FC236}">
                    <a16:creationId xmlns:a16="http://schemas.microsoft.com/office/drawing/2014/main" id="{D5256981-0734-F04F-B42E-851A40C69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0000">
                <a:off x="4504101" y="3507267"/>
                <a:ext cx="1044575" cy="133191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83" name="Line 16">
                <a:extLst>
                  <a:ext uri="{FF2B5EF4-FFF2-40B4-BE49-F238E27FC236}">
                    <a16:creationId xmlns:a16="http://schemas.microsoft.com/office/drawing/2014/main" id="{D98A99A2-7FFA-D740-8FD2-FBDDE26B9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600000">
                <a:off x="3767501" y="3827307"/>
                <a:ext cx="21383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84" name="Line 8">
                <a:extLst>
                  <a:ext uri="{FF2B5EF4-FFF2-40B4-BE49-F238E27FC236}">
                    <a16:creationId xmlns:a16="http://schemas.microsoft.com/office/drawing/2014/main" id="{8520D9A7-F9C2-A844-9FB3-BC83E581E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740000" flipV="1">
                <a:off x="1822954" y="1676781"/>
                <a:ext cx="527050" cy="482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85" name="Arc 100">
                <a:extLst>
                  <a:ext uri="{FF2B5EF4-FFF2-40B4-BE49-F238E27FC236}">
                    <a16:creationId xmlns:a16="http://schemas.microsoft.com/office/drawing/2014/main" id="{DB49924E-ECE8-CA44-B350-7C12F0C63C19}"/>
                  </a:ext>
                </a:extLst>
              </p:cNvPr>
              <p:cNvSpPr/>
              <p:nvPr/>
            </p:nvSpPr>
            <p:spPr>
              <a:xfrm>
                <a:off x="1849031" y="1784174"/>
                <a:ext cx="522302" cy="389061"/>
              </a:xfrm>
              <a:prstGeom prst="arc">
                <a:avLst>
                  <a:gd name="adj1" fmla="val 16634680"/>
                  <a:gd name="adj2" fmla="val 0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6" name="Text Box 12">
                <a:extLst>
                  <a:ext uri="{FF2B5EF4-FFF2-40B4-BE49-F238E27FC236}">
                    <a16:creationId xmlns:a16="http://schemas.microsoft.com/office/drawing/2014/main" id="{E16C94E6-9E9C-B041-90CF-83CA71CFE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1368" y="1604013"/>
                <a:ext cx="523385" cy="282220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- 37°</a:t>
                </a:r>
              </a:p>
            </p:txBody>
          </p:sp>
          <p:sp>
            <p:nvSpPr>
              <p:cNvPr id="87" name="Arc 130">
                <a:extLst>
                  <a:ext uri="{FF2B5EF4-FFF2-40B4-BE49-F238E27FC236}">
                    <a16:creationId xmlns:a16="http://schemas.microsoft.com/office/drawing/2014/main" id="{1515DCF2-A28F-4643-9F97-68ABD834EACB}"/>
                  </a:ext>
                </a:extLst>
              </p:cNvPr>
              <p:cNvSpPr/>
              <p:nvPr/>
            </p:nvSpPr>
            <p:spPr>
              <a:xfrm rot="2110599">
                <a:off x="1998261" y="1928683"/>
                <a:ext cx="522302" cy="389060"/>
              </a:xfrm>
              <a:prstGeom prst="arc">
                <a:avLst>
                  <a:gd name="adj1" fmla="val 16634680"/>
                  <a:gd name="adj2" fmla="val 0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500" b="0" u="none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8" name="Rectangle 9">
                <a:extLst>
                  <a:ext uri="{FF2B5EF4-FFF2-40B4-BE49-F238E27FC236}">
                    <a16:creationId xmlns:a16="http://schemas.microsoft.com/office/drawing/2014/main" id="{F09F1B46-1909-694A-A3A0-7A4C7CD82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60000">
                <a:off x="2147767" y="1377111"/>
                <a:ext cx="108000" cy="360000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89" name="Rectangle 9">
                <a:extLst>
                  <a:ext uri="{FF2B5EF4-FFF2-40B4-BE49-F238E27FC236}">
                    <a16:creationId xmlns:a16="http://schemas.microsoft.com/office/drawing/2014/main" id="{CEEEC8E5-8AC3-C647-B1B1-0901F0EC2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60000">
                <a:off x="1996392" y="966096"/>
                <a:ext cx="648000" cy="360000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 sz="1500" b="0" u="none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0" name="Text Box 26">
                <a:extLst>
                  <a:ext uri="{FF2B5EF4-FFF2-40B4-BE49-F238E27FC236}">
                    <a16:creationId xmlns:a16="http://schemas.microsoft.com/office/drawing/2014/main" id="{8142FB49-7CD3-7A4F-B62D-A46999065E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60000">
                <a:off x="1427407" y="1275442"/>
                <a:ext cx="620990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PPAC</a:t>
                </a:r>
              </a:p>
            </p:txBody>
          </p:sp>
          <p:sp>
            <p:nvSpPr>
              <p:cNvPr id="91" name="Text Box 26">
                <a:extLst>
                  <a:ext uri="{FF2B5EF4-FFF2-40B4-BE49-F238E27FC236}">
                    <a16:creationId xmlns:a16="http://schemas.microsoft.com/office/drawing/2014/main" id="{97FDC2D6-8060-0947-A2CC-4FBF3E6724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1303" y="537593"/>
                <a:ext cx="1315276" cy="28222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bg2">
                    <a:gamma/>
                    <a:shade val="60000"/>
                    <a:invGamma/>
                    <a:alpha val="50000"/>
                  </a:schemeClr>
                </a:prstShdw>
              </a:effectLst>
            </p:spPr>
            <p:txBody>
              <a:bodyPr wrap="none">
                <a:spAutoFit/>
              </a:bodyPr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000" u="none">
                    <a:solidFill>
                      <a:prstClr val="black"/>
                    </a:solidFill>
                    <a:latin typeface="Arial"/>
                    <a:cs typeface="+mn-cs"/>
                  </a:rPr>
                  <a:t>Bragg Chamber</a:t>
                </a:r>
              </a:p>
            </p:txBody>
          </p:sp>
          <p:sp>
            <p:nvSpPr>
              <p:cNvPr id="92" name="AutoShape 17">
                <a:extLst>
                  <a:ext uri="{FF2B5EF4-FFF2-40B4-BE49-F238E27FC236}">
                    <a16:creationId xmlns:a16="http://schemas.microsoft.com/office/drawing/2014/main" id="{1D2638F0-435B-3142-9553-54B5BB53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4329" y="2539233"/>
                <a:ext cx="644525" cy="349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99997A"/>
                </a:prstShdw>
              </a:effectLst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(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t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, 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x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, 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y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)</a:t>
                </a:r>
              </a:p>
            </p:txBody>
          </p:sp>
          <p:sp>
            <p:nvSpPr>
              <p:cNvPr id="93" name="AutoShape 15">
                <a:extLst>
                  <a:ext uri="{FF2B5EF4-FFF2-40B4-BE49-F238E27FC236}">
                    <a16:creationId xmlns:a16="http://schemas.microsoft.com/office/drawing/2014/main" id="{BA7BB586-0286-D847-B761-3B9AE57B8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0000">
                <a:off x="4576137" y="3143256"/>
                <a:ext cx="749300" cy="349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99997A"/>
                </a:prstShdw>
              </a:effectLst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000" b="0" u="none">
                    <a:solidFill>
                      <a:srgbClr val="FF0000"/>
                    </a:solidFill>
                    <a:latin typeface="Arial"/>
                    <a:cs typeface="+mn-cs"/>
                  </a:rPr>
                  <a:t>t</a:t>
                </a:r>
                <a:r>
                  <a:rPr lang="it-IT" sz="1000" b="0" u="none">
                    <a:solidFill>
                      <a:prstClr val="black"/>
                    </a:solidFill>
                    <a:latin typeface="Arial"/>
                    <a:cs typeface="+mn-cs"/>
                  </a:rPr>
                  <a:t>,</a:t>
                </a:r>
                <a:r>
                  <a:rPr lang="it-IT" sz="1000" b="0" u="none">
                    <a:solidFill>
                      <a:srgbClr val="FF0000"/>
                    </a:solidFill>
                    <a:latin typeface="Arial"/>
                    <a:cs typeface="+mn-cs"/>
                  </a:rPr>
                  <a:t> X</a:t>
                </a:r>
                <a:r>
                  <a:rPr lang="it-IT" sz="1000" b="0" u="none">
                    <a:solidFill>
                      <a:prstClr val="black"/>
                    </a:solidFill>
                    <a:latin typeface="Arial"/>
                    <a:cs typeface="+mn-cs"/>
                  </a:rPr>
                  <a:t>,</a:t>
                </a:r>
                <a:r>
                  <a:rPr lang="it-IT" sz="1000" b="0" u="none">
                    <a:solidFill>
                      <a:srgbClr val="FF0000"/>
                    </a:solidFill>
                    <a:latin typeface="Arial"/>
                    <a:cs typeface="+mn-cs"/>
                  </a:rPr>
                  <a:t> Y</a:t>
                </a:r>
              </a:p>
            </p:txBody>
          </p:sp>
          <p:sp>
            <p:nvSpPr>
              <p:cNvPr id="94" name="AutoShape 16">
                <a:extLst>
                  <a:ext uri="{FF2B5EF4-FFF2-40B4-BE49-F238E27FC236}">
                    <a16:creationId xmlns:a16="http://schemas.microsoft.com/office/drawing/2014/main" id="{EE1F2258-247A-6A40-B9DC-D9433EC16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00000">
                <a:off x="4954297" y="3939193"/>
                <a:ext cx="855663" cy="349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99997A"/>
                </a:prstShdw>
              </a:effectLst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167" b="0" u="none">
                    <a:solidFill>
                      <a:srgbClr val="FF0000"/>
                    </a:solidFill>
                    <a:latin typeface="Symbol" pitchFamily="18" charset="2"/>
                    <a:cs typeface="+mn-cs"/>
                  </a:rPr>
                  <a:t>D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E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,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 E</a:t>
                </a:r>
                <a:r>
                  <a:rPr lang="it-IT" sz="1167" b="0" u="none" baseline="-25000">
                    <a:solidFill>
                      <a:srgbClr val="FF0000"/>
                    </a:solidFill>
                    <a:latin typeface="Arial"/>
                    <a:cs typeface="+mn-cs"/>
                  </a:rPr>
                  <a:t>res</a:t>
                </a:r>
              </a:p>
            </p:txBody>
          </p:sp>
          <p:sp>
            <p:nvSpPr>
              <p:cNvPr id="95" name="AutoShape 17">
                <a:extLst>
                  <a:ext uri="{FF2B5EF4-FFF2-40B4-BE49-F238E27FC236}">
                    <a16:creationId xmlns:a16="http://schemas.microsoft.com/office/drawing/2014/main" id="{FBECC517-D725-1642-B549-0B7759D9A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60000">
                <a:off x="1358629" y="1409110"/>
                <a:ext cx="644525" cy="349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99997A"/>
                </a:prstShdw>
              </a:effectLst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167" b="0" u="none">
                    <a:solidFill>
                      <a:prstClr val="black"/>
                    </a:solidFill>
                    <a:latin typeface="Symbol" pitchFamily="18" charset="2"/>
                    <a:cs typeface="+mn-cs"/>
                  </a:rPr>
                  <a:t>(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t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, </a:t>
                </a:r>
                <a:r>
                  <a:rPr lang="it-IT" sz="1167" b="0" u="none">
                    <a:solidFill>
                      <a:srgbClr val="FF0000"/>
                    </a:solidFill>
                    <a:latin typeface="Symbol" pitchFamily="18" charset="2"/>
                    <a:cs typeface="+mn-cs"/>
                  </a:rPr>
                  <a:t>D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TOF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)</a:t>
                </a:r>
              </a:p>
            </p:txBody>
          </p:sp>
          <p:sp>
            <p:nvSpPr>
              <p:cNvPr id="96" name="AutoShape 15">
                <a:extLst>
                  <a:ext uri="{FF2B5EF4-FFF2-40B4-BE49-F238E27FC236}">
                    <a16:creationId xmlns:a16="http://schemas.microsoft.com/office/drawing/2014/main" id="{8B3E5B27-B5A3-6148-9CA7-785AFE65E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440000">
                <a:off x="2069279" y="1012270"/>
                <a:ext cx="504000" cy="25200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99997A"/>
                </a:prstShdw>
              </a:effectLst>
            </p:spPr>
            <p:txBody>
              <a:bodyPr wrap="none" anchor="ctr"/>
              <a:lstStyle/>
              <a:p>
                <a:pPr defTabSz="7619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E</a:t>
                </a:r>
                <a:r>
                  <a:rPr lang="it-IT" sz="1167" b="0" u="none">
                    <a:solidFill>
                      <a:prstClr val="black"/>
                    </a:solidFill>
                    <a:latin typeface="Arial"/>
                    <a:cs typeface="+mn-cs"/>
                  </a:rPr>
                  <a:t>, </a:t>
                </a:r>
                <a:r>
                  <a:rPr lang="it-IT" sz="1167" b="0" u="none">
                    <a:solidFill>
                      <a:srgbClr val="FF0000"/>
                    </a:solidFill>
                    <a:latin typeface="Arial"/>
                    <a:cs typeface="+mn-cs"/>
                  </a:rPr>
                  <a:t>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53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8CBEAAB-39CD-EB49-BF92-3A56E080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fr-FR" b="0" u="none">
              <a:latin typeface="Arial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E68F8D2-4D21-C04A-ADCD-01E9988D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708" y="2857500"/>
            <a:ext cx="5451596" cy="22399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6AB566E-0A93-7649-AA97-1234C5C3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057300"/>
            <a:ext cx="6550617" cy="168675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98E19A-45F0-5D4B-911A-9EBE3CF533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333" b="1" i="1" dirty="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rPr>
                  <a:t>Gamma multiplicities with PARIS </a:t>
                </a:r>
                <a:br>
                  <a:rPr lang="en-US" sz="2333" b="1" i="1" dirty="0"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rPr>
                </a:br>
                <a:r>
                  <a:rPr lang="en-US" sz="2000" b="1" i="1" dirty="0">
                    <a:solidFill>
                      <a:srgbClr val="0000CC"/>
                    </a:solidFill>
                    <a:effectLst/>
                    <a:latin typeface="+mj-lt"/>
                    <a:ea typeface="+mj-ea"/>
                    <a:cs typeface="+mj-cs"/>
                  </a:rPr>
                  <a:t>	- studies </a:t>
                </a:r>
                <a:r>
                  <a:rPr lang="en-US" sz="2000" dirty="0">
                    <a:solidFill>
                      <a:srgbClr val="0000CC"/>
                    </a:solidFill>
                  </a:rPr>
                  <a:t>of the entry distribution in the E*-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20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plane</a:t>
                </a:r>
                <a:endParaRPr lang="en-GB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98E19A-45F0-5D4B-911A-9EBE3CF53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110" t="-1090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0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Fusion barrier distribution – alternative approach</a:t>
            </a:r>
            <a:br>
              <a:rPr lang="en-US"/>
            </a:br>
            <a:r>
              <a:rPr lang="en-US">
                <a:solidFill>
                  <a:srgbClr val="00FF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- the CN spin distribution</a:t>
            </a:r>
            <a:endParaRPr lang="en-US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22"/>
              <p:cNvSpPr/>
              <p:nvPr/>
            </p:nvSpPr>
            <p:spPr>
              <a:xfrm>
                <a:off x="851586" y="823435"/>
                <a:ext cx="3000334" cy="4569649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𝒃</m:t>
                        </m:r>
                      </m:sub>
                    </m:sSub>
                  </m:oMath>
                </a14:m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 from 1</a:t>
                </a:r>
                <a:r>
                  <a:rPr kumimoji="0" lang="en-US" sz="1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st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derivative  of the transfer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m:rPr>
                            <m:nor/>
                          </m:rPr>
                          <a:rPr kumimoji="0" lang="en-US" sz="1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itchFamily="18" charset="0"/>
                            <a:ea typeface="Cambria Math" pitchFamily="18" charset="0"/>
                            <a:cs typeface="Cambria Math" pitchFamily="18" charset="0"/>
                            <a:sym typeface="WP MathA" pitchFamily="2" charset="2"/>
                          </a:rPr>
                          <m:t>𝓁</m:t>
                        </m:r>
                      </m:sub>
                    </m:sSub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 </m:t>
                    </m:r>
                  </m:oMath>
                </a14:m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equivalent  to </a:t>
                </a:r>
                <a14:m>
                  <m:oMath xmlns:m="http://schemas.openxmlformats.org/officeDocument/2006/math"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𝑬</m:t>
                    </m:r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∙</m:t>
                    </m:r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𝝈</m:t>
                        </m:r>
                      </m:e>
                      <m:sub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𝒇𝒖𝒔</m:t>
                        </m:r>
                      </m:sub>
                    </m:sSub>
                  </m:oMath>
                </a14:m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high spin part covers complete barrier distribution at one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</a:t>
                </a:r>
                <a:r>
                  <a:rPr kumimoji="0" lang="en-US" sz="1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proj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 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rather than many precise cross section measurements at small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E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WP MathB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n-rich projectiles for isospin dependent fusion barrier investigations  </a:t>
                </a: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...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1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instrumental requirements: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highly efficient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(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80% at E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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&lt; 500 keV)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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Arial" pitchFamily="34" charset="0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multiplicity array (e.g. GAMMASHPERE, PARIS, ...)</a:t>
                </a: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ER trigger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not evaporation channel selective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only separator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channel selective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e.g. Ge-detector (array) , AGATA,  GAMMASPERE, GRETINA...)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separator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E</a:t>
                </a:r>
                <a:r>
                  <a:rPr kumimoji="0" lang="en-US" sz="1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pro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	 5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AMeV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E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ER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	 0.1-1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AMeV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Symbol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gas filled (TASCA, VAMOS, PRISMA)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B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/>
                    <a:sym typeface="Symbol"/>
                  </a:rPr>
                  <a:t>≥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2.5 Tm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vacuum type </a:t>
                </a:r>
              </a:p>
              <a:p>
                <a:pPr marL="1000085" marR="0" lvl="2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v-filter (SHIP, LISE)</a:t>
                </a:r>
              </a:p>
              <a:p>
                <a:pPr marL="1000085" marR="0" lvl="2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mass spectrometer (FMA/RMS...)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...</a:t>
                </a:r>
              </a:p>
            </p:txBody>
          </p:sp>
        </mc:Choice>
        <mc:Fallback xmlns=""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86" y="823435"/>
                <a:ext cx="3000334" cy="45696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4025636" y="1657615"/>
          <a:ext cx="4134114" cy="73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48160" imgH="1104840" progId="Equation.3">
                  <p:embed/>
                </p:oleObj>
              </mc:Choice>
              <mc:Fallback>
                <p:oleObj name="Equation" r:id="rId4" imgW="6248160" imgH="110484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636" y="1657615"/>
                        <a:ext cx="4134114" cy="73289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Line 3"/>
          <p:cNvSpPr>
            <a:spLocks noChangeAspect="1" noChangeShapeType="1"/>
          </p:cNvSpPr>
          <p:nvPr/>
        </p:nvSpPr>
        <p:spPr bwMode="auto">
          <a:xfrm>
            <a:off x="5854298" y="203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3" name="Textfeld 842"/>
              <p:cNvSpPr txBox="1"/>
              <p:nvPr/>
            </p:nvSpPr>
            <p:spPr>
              <a:xfrm>
                <a:off x="4031940" y="4237654"/>
                <a:ext cx="4297827" cy="867289"/>
              </a:xfrm>
              <a:prstGeom prst="rect">
                <a:avLst/>
              </a:prstGeom>
              <a:solidFill>
                <a:srgbClr val="F9F98B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𝑪𝑵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=</m:t>
                      </m:r>
                      <m:d>
                        <m:d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𝑴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𝜸</m:t>
                              </m:r>
                            </m:sub>
                          </m:s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itchFamily="34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𝑴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𝜸</m:t>
                              </m:r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𝒔</m:t>
                              </m:r>
                            </m:sub>
                          </m:sSub>
                        </m:e>
                      </m:d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sSubPr>
                        <m:e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𝑴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𝒔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∆</m:t>
                          </m:r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kumimoji="0" lang="en-US" sz="1333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itchFamily="18" charset="0"/>
                                  <a:ea typeface="Cambria Math" pitchFamily="18" charset="0"/>
                                  <a:cs typeface="Cambria Math" pitchFamily="18" charset="0"/>
                                  <a:sym typeface="WP MathA" pitchFamily="2" charset="2"/>
                                </a:rPr>
                                <m:t>𝓁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𝒈𝒔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/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kumimoji="0" lang="en-US" sz="1333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/>
                  <a:ea typeface="Cambria Math"/>
                  <a:cs typeface="Arial" pitchFamily="34" charset="0"/>
                  <a:sym typeface="WP Math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Cambria Math"/>
                    <a:cs typeface="Arial" pitchFamily="34" charset="0"/>
                    <a:sym typeface="WP MathA"/>
                  </a:rPr>
                  <a:t>			      </a:t>
                </a:r>
                <a14:m>
                  <m:oMath xmlns:m="http://schemas.openxmlformats.org/officeDocument/2006/math"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   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𝒊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 =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𝒑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,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𝒏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,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𝜶</m:t>
                    </m:r>
                  </m:oMath>
                </a14:m>
                <a:endParaRPr kumimoji="0" lang="en-US" sz="11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43" name="Textfeld 8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940" y="4237654"/>
                <a:ext cx="4297827" cy="867289"/>
              </a:xfrm>
              <a:prstGeom prst="rect">
                <a:avLst/>
              </a:prstGeom>
              <a:blipFill>
                <a:blip r:embed="rId6"/>
                <a:stretch>
                  <a:fillRect t="-546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uppieren 71"/>
          <p:cNvGrpSpPr/>
          <p:nvPr/>
        </p:nvGrpSpPr>
        <p:grpSpPr>
          <a:xfrm>
            <a:off x="4013647" y="2478394"/>
            <a:ext cx="4431790" cy="1760808"/>
            <a:chOff x="3901976" y="2974072"/>
            <a:chExt cx="5318148" cy="2112970"/>
          </a:xfrm>
        </p:grpSpPr>
        <p:grpSp>
          <p:nvGrpSpPr>
            <p:cNvPr id="844" name="Group 6"/>
            <p:cNvGrpSpPr>
              <a:grpSpLocks noChangeAspect="1"/>
            </p:cNvGrpSpPr>
            <p:nvPr/>
          </p:nvGrpSpPr>
          <p:grpSpPr bwMode="auto">
            <a:xfrm>
              <a:off x="3901976" y="3356992"/>
              <a:ext cx="958056" cy="743744"/>
              <a:chOff x="598" y="1329"/>
              <a:chExt cx="1207" cy="937"/>
            </a:xfrm>
          </p:grpSpPr>
          <p:grpSp>
            <p:nvGrpSpPr>
              <p:cNvPr id="845" name="Group 7"/>
              <p:cNvGrpSpPr>
                <a:grpSpLocks/>
              </p:cNvGrpSpPr>
              <p:nvPr/>
            </p:nvGrpSpPr>
            <p:grpSpPr bwMode="auto">
              <a:xfrm>
                <a:off x="598" y="1329"/>
                <a:ext cx="757" cy="511"/>
                <a:chOff x="3749" y="3136"/>
                <a:chExt cx="757" cy="51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4" name="Object 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1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" imgW="142555" imgH="142555" progId="MS_ClipArt_Gallery.2">
                            <p:embed/>
                          </p:oleObj>
                        </mc:Choice>
                        <mc:Fallback>
                          <p:oleObj name="Clip" r:id="rId7" imgW="142555" imgH="142555" progId="MS_ClipArt_Gallery.2">
                            <p:embed/>
                            <p:pic>
                              <p:nvPicPr>
                                <p:cNvPr id="854" name="Object 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1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4" name="Object 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1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4" name="Clip" r:id="rId9" imgW="142555" imgH="142555" progId="MS_ClipArt_Gallery.2">
                            <p:embed/>
                          </p:oleObj>
                        </mc:Choice>
                        <mc:Fallback>
                          <p:oleObj name="Clip" r:id="rId9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1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5" name="Object 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5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" imgW="142555" imgH="142555" progId="MS_ClipArt_Gallery.2">
                            <p:embed/>
                          </p:oleObj>
                        </mc:Choice>
                        <mc:Fallback>
                          <p:oleObj name="Clip" r:id="rId11" imgW="142555" imgH="142555" progId="MS_ClipArt_Gallery.2">
                            <p:embed/>
                            <p:pic>
                              <p:nvPicPr>
                                <p:cNvPr id="855" name="Object 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5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5" name="Object 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5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5" name="Clip" r:id="rId12" imgW="142555" imgH="142555" progId="MS_ClipArt_Gallery.2">
                            <p:embed/>
                          </p:oleObj>
                        </mc:Choice>
                        <mc:Fallback>
                          <p:oleObj name="Clip" r:id="rId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5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6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" imgW="142555" imgH="142555" progId="MS_ClipArt_Gallery.2">
                            <p:embed/>
                          </p:oleObj>
                        </mc:Choice>
                        <mc:Fallback>
                          <p:oleObj name="Clip" r:id="rId13" imgW="142555" imgH="142555" progId="MS_ClipArt_Gallery.2">
                            <p:embed/>
                            <p:pic>
                              <p:nvPicPr>
                                <p:cNvPr id="856" name="Object 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6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6" name="Clip" r:id="rId14" imgW="142555" imgH="142555" progId="MS_ClipArt_Gallery.2">
                            <p:embed/>
                          </p:oleObj>
                        </mc:Choice>
                        <mc:Fallback>
                          <p:oleObj name="Clip" r:id="rId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7" name="Object 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8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" imgW="142555" imgH="142555" progId="MS_ClipArt_Gallery.2">
                            <p:embed/>
                          </p:oleObj>
                        </mc:Choice>
                        <mc:Fallback>
                          <p:oleObj name="Clip" r:id="rId15" imgW="142555" imgH="142555" progId="MS_ClipArt_Gallery.2">
                            <p:embed/>
                            <p:pic>
                              <p:nvPicPr>
                                <p:cNvPr id="857" name="Object 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8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7" name="Object 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8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7" name="Clip" r:id="rId16" imgW="142555" imgH="142555" progId="MS_ClipArt_Gallery.2">
                            <p:embed/>
                          </p:oleObj>
                        </mc:Choice>
                        <mc:Fallback>
                          <p:oleObj name="Clip" r:id="rId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8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8" name="Object 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9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" imgW="142555" imgH="142555" progId="MS_ClipArt_Gallery.2">
                            <p:embed/>
                          </p:oleObj>
                        </mc:Choice>
                        <mc:Fallback>
                          <p:oleObj name="Clip" r:id="rId17" imgW="142555" imgH="142555" progId="MS_ClipArt_Gallery.2">
                            <p:embed/>
                            <p:pic>
                              <p:nvPicPr>
                                <p:cNvPr id="858" name="Object 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9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8" name="Object 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9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8" name="Clip" r:id="rId18" imgW="142555" imgH="142555" progId="MS_ClipArt_Gallery.2">
                            <p:embed/>
                          </p:oleObj>
                        </mc:Choice>
                        <mc:Fallback>
                          <p:oleObj name="Clip" r:id="rId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9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59" name="Object 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" imgW="142555" imgH="142555" progId="MS_ClipArt_Gallery.2">
                            <p:embed/>
                          </p:oleObj>
                        </mc:Choice>
                        <mc:Fallback>
                          <p:oleObj name="Clip" r:id="rId19" imgW="142555" imgH="142555" progId="MS_ClipArt_Gallery.2">
                            <p:embed/>
                            <p:pic>
                              <p:nvPicPr>
                                <p:cNvPr id="859" name="Object 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59" name="Object 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39" name="Clip" r:id="rId20" imgW="142555" imgH="142555" progId="MS_ClipArt_Gallery.2">
                            <p:embed/>
                          </p:oleObj>
                        </mc:Choice>
                        <mc:Fallback>
                          <p:oleObj name="Clip" r:id="rId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0" name="Object 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" imgW="142555" imgH="142555" progId="MS_ClipArt_Gallery.2">
                            <p:embed/>
                          </p:oleObj>
                        </mc:Choice>
                        <mc:Fallback>
                          <p:oleObj name="Clip" r:id="rId21" imgW="142555" imgH="142555" progId="MS_ClipArt_Gallery.2">
                            <p:embed/>
                            <p:pic>
                              <p:nvPicPr>
                                <p:cNvPr id="860" name="Object 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0" name="Object 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0" name="Clip" r:id="rId22" imgW="142555" imgH="142555" progId="MS_ClipArt_Gallery.2">
                            <p:embed/>
                          </p:oleObj>
                        </mc:Choice>
                        <mc:Fallback>
                          <p:oleObj name="Clip" r:id="rId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1" name="Object 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" imgW="142555" imgH="142555" progId="MS_ClipArt_Gallery.2">
                            <p:embed/>
                          </p:oleObj>
                        </mc:Choice>
                        <mc:Fallback>
                          <p:oleObj name="Clip" r:id="rId23" imgW="142555" imgH="142555" progId="MS_ClipArt_Gallery.2">
                            <p:embed/>
                            <p:pic>
                              <p:nvPicPr>
                                <p:cNvPr id="861" name="Object 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1" name="Object 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1" name="Clip" r:id="rId24" imgW="142555" imgH="142555" progId="MS_ClipArt_Gallery.2">
                            <p:embed/>
                          </p:oleObj>
                        </mc:Choice>
                        <mc:Fallback>
                          <p:oleObj name="Clip" r:id="rId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2" name="Object 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" imgW="142555" imgH="142555" progId="MS_ClipArt_Gallery.2">
                            <p:embed/>
                          </p:oleObj>
                        </mc:Choice>
                        <mc:Fallback>
                          <p:oleObj name="Clip" r:id="rId25" imgW="142555" imgH="142555" progId="MS_ClipArt_Gallery.2">
                            <p:embed/>
                            <p:pic>
                              <p:nvPicPr>
                                <p:cNvPr id="862" name="Object 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2" name="Object 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2" name="Clip" r:id="rId26" imgW="142555" imgH="142555" progId="MS_ClipArt_Gallery.2">
                            <p:embed/>
                          </p:oleObj>
                        </mc:Choice>
                        <mc:Fallback>
                          <p:oleObj name="Clip" r:id="rId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3" name="Object 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3" y="35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" imgW="142555" imgH="142555" progId="MS_ClipArt_Gallery.2">
                            <p:embed/>
                          </p:oleObj>
                        </mc:Choice>
                        <mc:Fallback>
                          <p:oleObj name="Clip" r:id="rId27" imgW="142555" imgH="142555" progId="MS_ClipArt_Gallery.2">
                            <p:embed/>
                            <p:pic>
                              <p:nvPicPr>
                                <p:cNvPr id="863" name="Object 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3" y="35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3" name="Object 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3" y="35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3" name="Clip" r:id="rId28" imgW="142555" imgH="142555" progId="MS_ClipArt_Gallery.2">
                            <p:embed/>
                          </p:oleObj>
                        </mc:Choice>
                        <mc:Fallback>
                          <p:oleObj name="Clip" r:id="rId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3" y="35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4" name="Object 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" imgW="142555" imgH="142555" progId="MS_ClipArt_Gallery.2">
                            <p:embed/>
                          </p:oleObj>
                        </mc:Choice>
                        <mc:Fallback>
                          <p:oleObj name="Clip" r:id="rId29" imgW="142555" imgH="142555" progId="MS_ClipArt_Gallery.2">
                            <p:embed/>
                            <p:pic>
                              <p:nvPicPr>
                                <p:cNvPr id="864" name="Object 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4" name="Object 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4" name="Clip" r:id="rId30" imgW="142555" imgH="142555" progId="MS_ClipArt_Gallery.2">
                            <p:embed/>
                          </p:oleObj>
                        </mc:Choice>
                        <mc:Fallback>
                          <p:oleObj name="Clip" r:id="rId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5" name="Object 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4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" imgW="142555" imgH="142555" progId="MS_ClipArt_Gallery.2">
                            <p:embed/>
                          </p:oleObj>
                        </mc:Choice>
                        <mc:Fallback>
                          <p:oleObj name="Clip" r:id="rId31" imgW="142555" imgH="142555" progId="MS_ClipArt_Gallery.2">
                            <p:embed/>
                            <p:pic>
                              <p:nvPicPr>
                                <p:cNvPr id="865" name="Object 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4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5" name="Object 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4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5" name="Clip" r:id="rId32" imgW="142555" imgH="142555" progId="MS_ClipArt_Gallery.2">
                            <p:embed/>
                          </p:oleObj>
                        </mc:Choice>
                        <mc:Fallback>
                          <p:oleObj name="Clip" r:id="rId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4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6" name="Object 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" imgW="142555" imgH="142555" progId="MS_ClipArt_Gallery.2">
                            <p:embed/>
                          </p:oleObj>
                        </mc:Choice>
                        <mc:Fallback>
                          <p:oleObj name="Clip" r:id="rId33" imgW="142555" imgH="142555" progId="MS_ClipArt_Gallery.2">
                            <p:embed/>
                            <p:pic>
                              <p:nvPicPr>
                                <p:cNvPr id="866" name="Object 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6" name="Object 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6" name="Clip" r:id="rId34" imgW="142555" imgH="142555" progId="MS_ClipArt_Gallery.2">
                            <p:embed/>
                          </p:oleObj>
                        </mc:Choice>
                        <mc:Fallback>
                          <p:oleObj name="Clip" r:id="rId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7" name="Object 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" imgW="142555" imgH="142555" progId="MS_ClipArt_Gallery.2">
                            <p:embed/>
                          </p:oleObj>
                        </mc:Choice>
                        <mc:Fallback>
                          <p:oleObj name="Clip" r:id="rId35" imgW="142555" imgH="142555" progId="MS_ClipArt_Gallery.2">
                            <p:embed/>
                            <p:pic>
                              <p:nvPicPr>
                                <p:cNvPr id="867" name="Object 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7" name="Object 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7" name="Clip" r:id="rId36" imgW="142555" imgH="142555" progId="MS_ClipArt_Gallery.2">
                            <p:embed/>
                          </p:oleObj>
                        </mc:Choice>
                        <mc:Fallback>
                          <p:oleObj name="Clip" r:id="rId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8" name="Object 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" imgW="142555" imgH="142555" progId="MS_ClipArt_Gallery.2">
                            <p:embed/>
                          </p:oleObj>
                        </mc:Choice>
                        <mc:Fallback>
                          <p:oleObj name="Clip" r:id="rId37" imgW="142555" imgH="142555" progId="MS_ClipArt_Gallery.2">
                            <p:embed/>
                            <p:pic>
                              <p:nvPicPr>
                                <p:cNvPr id="868" name="Object 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8" name="Object 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8" name="Clip" r:id="rId38" imgW="142555" imgH="142555" progId="MS_ClipArt_Gallery.2">
                            <p:embed/>
                          </p:oleObj>
                        </mc:Choice>
                        <mc:Fallback>
                          <p:oleObj name="Clip" r:id="rId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69" name="Object 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" imgW="142555" imgH="142555" progId="MS_ClipArt_Gallery.2">
                            <p:embed/>
                          </p:oleObj>
                        </mc:Choice>
                        <mc:Fallback>
                          <p:oleObj name="Clip" r:id="rId39" imgW="142555" imgH="142555" progId="MS_ClipArt_Gallery.2">
                            <p:embed/>
                            <p:pic>
                              <p:nvPicPr>
                                <p:cNvPr id="869" name="Object 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69" name="Object 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49" name="Clip" r:id="rId40" imgW="142555" imgH="142555" progId="MS_ClipArt_Gallery.2">
                            <p:embed/>
                          </p:oleObj>
                        </mc:Choice>
                        <mc:Fallback>
                          <p:oleObj name="Clip" r:id="rId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0" name="Object 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3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" imgW="142555" imgH="142555" progId="MS_ClipArt_Gallery.2">
                            <p:embed/>
                          </p:oleObj>
                        </mc:Choice>
                        <mc:Fallback>
                          <p:oleObj name="Clip" r:id="rId41" imgW="142555" imgH="142555" progId="MS_ClipArt_Gallery.2">
                            <p:embed/>
                            <p:pic>
                              <p:nvPicPr>
                                <p:cNvPr id="870" name="Object 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3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0" name="Object 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3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0" name="Clip" r:id="rId42" imgW="142555" imgH="142555" progId="MS_ClipArt_Gallery.2">
                            <p:embed/>
                          </p:oleObj>
                        </mc:Choice>
                        <mc:Fallback>
                          <p:oleObj name="Clip" r:id="rId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3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1" name="Object 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" imgW="142555" imgH="142555" progId="MS_ClipArt_Gallery.2">
                            <p:embed/>
                          </p:oleObj>
                        </mc:Choice>
                        <mc:Fallback>
                          <p:oleObj name="Clip" r:id="rId43" imgW="142555" imgH="142555" progId="MS_ClipArt_Gallery.2">
                            <p:embed/>
                            <p:pic>
                              <p:nvPicPr>
                                <p:cNvPr id="871" name="Object 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1" name="Object 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1" name="Clip" r:id="rId44" imgW="142555" imgH="142555" progId="MS_ClipArt_Gallery.2">
                            <p:embed/>
                          </p:oleObj>
                        </mc:Choice>
                        <mc:Fallback>
                          <p:oleObj name="Clip" r:id="rId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2" name="Object 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" imgW="142555" imgH="142555" progId="MS_ClipArt_Gallery.2">
                            <p:embed/>
                          </p:oleObj>
                        </mc:Choice>
                        <mc:Fallback>
                          <p:oleObj name="Clip" r:id="rId45" imgW="142555" imgH="142555" progId="MS_ClipArt_Gallery.2">
                            <p:embed/>
                            <p:pic>
                              <p:nvPicPr>
                                <p:cNvPr id="872" name="Object 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2" name="Object 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2" name="Clip" r:id="rId46" imgW="142555" imgH="142555" progId="MS_ClipArt_Gallery.2">
                            <p:embed/>
                          </p:oleObj>
                        </mc:Choice>
                        <mc:Fallback>
                          <p:oleObj name="Clip" r:id="rId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3" name="Object 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" imgW="142555" imgH="142555" progId="MS_ClipArt_Gallery.2">
                            <p:embed/>
                          </p:oleObj>
                        </mc:Choice>
                        <mc:Fallback>
                          <p:oleObj name="Clip" r:id="rId47" imgW="142555" imgH="142555" progId="MS_ClipArt_Gallery.2">
                            <p:embed/>
                            <p:pic>
                              <p:nvPicPr>
                                <p:cNvPr id="873" name="Object 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3" name="Object 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3" name="Clip" r:id="rId48" imgW="142555" imgH="142555" progId="MS_ClipArt_Gallery.2">
                            <p:embed/>
                          </p:oleObj>
                        </mc:Choice>
                        <mc:Fallback>
                          <p:oleObj name="Clip" r:id="rId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4" name="Object 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" imgW="142555" imgH="142555" progId="MS_ClipArt_Gallery.2">
                            <p:embed/>
                          </p:oleObj>
                        </mc:Choice>
                        <mc:Fallback>
                          <p:oleObj name="Clip" r:id="rId49" imgW="142555" imgH="142555" progId="MS_ClipArt_Gallery.2">
                            <p:embed/>
                            <p:pic>
                              <p:nvPicPr>
                                <p:cNvPr id="874" name="Object 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4" name="Object 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4" name="Clip" r:id="rId51" imgW="142555" imgH="142555" progId="MS_ClipArt_Gallery.2">
                            <p:embed/>
                          </p:oleObj>
                        </mc:Choice>
                        <mc:Fallback>
                          <p:oleObj name="Clip" r:id="rId51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5" name="Object 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" imgW="142555" imgH="142555" progId="MS_ClipArt_Gallery.2">
                            <p:embed/>
                          </p:oleObj>
                        </mc:Choice>
                        <mc:Fallback>
                          <p:oleObj name="Clip" r:id="rId53" imgW="142555" imgH="142555" progId="MS_ClipArt_Gallery.2">
                            <p:embed/>
                            <p:pic>
                              <p:nvPicPr>
                                <p:cNvPr id="875" name="Object 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5" name="Object 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5" name="Clip" r:id="rId54" imgW="142555" imgH="142555" progId="MS_ClipArt_Gallery.2">
                            <p:embed/>
                          </p:oleObj>
                        </mc:Choice>
                        <mc:Fallback>
                          <p:oleObj name="Clip" r:id="rId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6" name="Object 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" imgW="142555" imgH="142555" progId="MS_ClipArt_Gallery.2">
                            <p:embed/>
                          </p:oleObj>
                        </mc:Choice>
                        <mc:Fallback>
                          <p:oleObj name="Clip" r:id="rId55" imgW="142555" imgH="142555" progId="MS_ClipArt_Gallery.2">
                            <p:embed/>
                            <p:pic>
                              <p:nvPicPr>
                                <p:cNvPr id="876" name="Object 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6" name="Object 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6" name="Clip" r:id="rId56" imgW="142555" imgH="142555" progId="MS_ClipArt_Gallery.2">
                            <p:embed/>
                          </p:oleObj>
                        </mc:Choice>
                        <mc:Fallback>
                          <p:oleObj name="Clip" r:id="rId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7" name="Object 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" imgW="142555" imgH="142555" progId="MS_ClipArt_Gallery.2">
                            <p:embed/>
                          </p:oleObj>
                        </mc:Choice>
                        <mc:Fallback>
                          <p:oleObj name="Clip" r:id="rId57" imgW="142555" imgH="142555" progId="MS_ClipArt_Gallery.2">
                            <p:embed/>
                            <p:pic>
                              <p:nvPicPr>
                                <p:cNvPr id="877" name="Object 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7" name="Object 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7" name="Clip" r:id="rId58" imgW="142555" imgH="142555" progId="MS_ClipArt_Gallery.2">
                            <p:embed/>
                          </p:oleObj>
                        </mc:Choice>
                        <mc:Fallback>
                          <p:oleObj name="Clip" r:id="rId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8" name="Object 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" imgW="142555" imgH="142555" progId="MS_ClipArt_Gallery.2">
                            <p:embed/>
                          </p:oleObj>
                        </mc:Choice>
                        <mc:Fallback>
                          <p:oleObj name="Clip" r:id="rId59" imgW="142555" imgH="142555" progId="MS_ClipArt_Gallery.2">
                            <p:embed/>
                            <p:pic>
                              <p:nvPicPr>
                                <p:cNvPr id="878" name="Object 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8" name="Object 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8" name="Clip" r:id="rId60" imgW="142555" imgH="142555" progId="MS_ClipArt_Gallery.2">
                            <p:embed/>
                          </p:oleObj>
                        </mc:Choice>
                        <mc:Fallback>
                          <p:oleObj name="Clip" r:id="rId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79" name="Object 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" imgW="142555" imgH="142555" progId="MS_ClipArt_Gallery.2">
                            <p:embed/>
                          </p:oleObj>
                        </mc:Choice>
                        <mc:Fallback>
                          <p:oleObj name="Clip" r:id="rId61" imgW="142555" imgH="142555" progId="MS_ClipArt_Gallery.2">
                            <p:embed/>
                            <p:pic>
                              <p:nvPicPr>
                                <p:cNvPr id="879" name="Object 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79" name="Object 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59" name="Clip" r:id="rId62" imgW="142555" imgH="142555" progId="MS_ClipArt_Gallery.2">
                            <p:embed/>
                          </p:oleObj>
                        </mc:Choice>
                        <mc:Fallback>
                          <p:oleObj name="Clip" r:id="rId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0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0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" imgW="142555" imgH="142555" progId="MS_ClipArt_Gallery.2">
                            <p:embed/>
                          </p:oleObj>
                        </mc:Choice>
                        <mc:Fallback>
                          <p:oleObj name="Clip" r:id="rId63" imgW="142555" imgH="142555" progId="MS_ClipArt_Gallery.2">
                            <p:embed/>
                            <p:pic>
                              <p:nvPicPr>
                                <p:cNvPr id="880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0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0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0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0" name="Clip" r:id="rId64" imgW="142555" imgH="142555" progId="MS_ClipArt_Gallery.2">
                            <p:embed/>
                          </p:oleObj>
                        </mc:Choice>
                        <mc:Fallback>
                          <p:oleObj name="Clip" r:id="rId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0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1" name="Object 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5" imgW="142555" imgH="142555" progId="MS_ClipArt_Gallery.2">
                            <p:embed/>
                          </p:oleObj>
                        </mc:Choice>
                        <mc:Fallback>
                          <p:oleObj name="Clip" r:id="rId65" imgW="142555" imgH="142555" progId="MS_ClipArt_Gallery.2">
                            <p:embed/>
                            <p:pic>
                              <p:nvPicPr>
                                <p:cNvPr id="881" name="Object 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1" name="Object 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1" name="Clip" r:id="rId66" imgW="142555" imgH="142555" progId="MS_ClipArt_Gallery.2">
                            <p:embed/>
                          </p:oleObj>
                        </mc:Choice>
                        <mc:Fallback>
                          <p:oleObj name="Clip" r:id="rId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2" name="Object 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7" imgW="142555" imgH="142555" progId="MS_ClipArt_Gallery.2">
                            <p:embed/>
                          </p:oleObj>
                        </mc:Choice>
                        <mc:Fallback>
                          <p:oleObj name="Clip" r:id="rId67" imgW="142555" imgH="142555" progId="MS_ClipArt_Gallery.2">
                            <p:embed/>
                            <p:pic>
                              <p:nvPicPr>
                                <p:cNvPr id="882" name="Object 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2" name="Object 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2" name="Clip" r:id="rId68" imgW="142555" imgH="142555" progId="MS_ClipArt_Gallery.2">
                            <p:embed/>
                          </p:oleObj>
                        </mc:Choice>
                        <mc:Fallback>
                          <p:oleObj name="Clip" r:id="rId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3" name="Object 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9" imgW="142555" imgH="142555" progId="MS_ClipArt_Gallery.2">
                            <p:embed/>
                          </p:oleObj>
                        </mc:Choice>
                        <mc:Fallback>
                          <p:oleObj name="Clip" r:id="rId69" imgW="142555" imgH="142555" progId="MS_ClipArt_Gallery.2">
                            <p:embed/>
                            <p:pic>
                              <p:nvPicPr>
                                <p:cNvPr id="883" name="Object 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3" name="Object 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3" name="Clip" r:id="rId70" imgW="142555" imgH="142555" progId="MS_ClipArt_Gallery.2">
                            <p:embed/>
                          </p:oleObj>
                        </mc:Choice>
                        <mc:Fallback>
                          <p:oleObj name="Clip" r:id="rId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4" name="Object 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1" imgW="142555" imgH="142555" progId="MS_ClipArt_Gallery.2">
                            <p:embed/>
                          </p:oleObj>
                        </mc:Choice>
                        <mc:Fallback>
                          <p:oleObj name="Clip" r:id="rId71" imgW="142555" imgH="142555" progId="MS_ClipArt_Gallery.2">
                            <p:embed/>
                            <p:pic>
                              <p:nvPicPr>
                                <p:cNvPr id="884" name="Object 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4" name="Object 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4" name="Clip" r:id="rId72" imgW="142555" imgH="142555" progId="MS_ClipArt_Gallery.2">
                            <p:embed/>
                          </p:oleObj>
                        </mc:Choice>
                        <mc:Fallback>
                          <p:oleObj name="Clip" r:id="rId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5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3" imgW="142555" imgH="142555" progId="MS_ClipArt_Gallery.2">
                            <p:embed/>
                          </p:oleObj>
                        </mc:Choice>
                        <mc:Fallback>
                          <p:oleObj name="Clip" r:id="rId73" imgW="142555" imgH="142555" progId="MS_ClipArt_Gallery.2">
                            <p:embed/>
                            <p:pic>
                              <p:nvPicPr>
                                <p:cNvPr id="885" name="Object 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5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5" name="Clip" r:id="rId74" imgW="142555" imgH="142555" progId="MS_ClipArt_Gallery.2">
                            <p:embed/>
                          </p:oleObj>
                        </mc:Choice>
                        <mc:Fallback>
                          <p:oleObj name="Clip" r:id="rId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6" name="Object 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5" imgW="142555" imgH="142555" progId="MS_ClipArt_Gallery.2">
                            <p:embed/>
                          </p:oleObj>
                        </mc:Choice>
                        <mc:Fallback>
                          <p:oleObj name="Clip" r:id="rId75" imgW="142555" imgH="142555" progId="MS_ClipArt_Gallery.2">
                            <p:embed/>
                            <p:pic>
                              <p:nvPicPr>
                                <p:cNvPr id="886" name="Object 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6" name="Object 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6" name="Clip" r:id="rId76" imgW="142555" imgH="142555" progId="MS_ClipArt_Gallery.2">
                            <p:embed/>
                          </p:oleObj>
                        </mc:Choice>
                        <mc:Fallback>
                          <p:oleObj name="Clip" r:id="rId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7" name="Object 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7" imgW="142555" imgH="142555" progId="MS_ClipArt_Gallery.2">
                            <p:embed/>
                          </p:oleObj>
                        </mc:Choice>
                        <mc:Fallback>
                          <p:oleObj name="Clip" r:id="rId77" imgW="142555" imgH="142555" progId="MS_ClipArt_Gallery.2">
                            <p:embed/>
                            <p:pic>
                              <p:nvPicPr>
                                <p:cNvPr id="887" name="Object 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7" name="Object 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7" name="Clip" r:id="rId78" imgW="142555" imgH="142555" progId="MS_ClipArt_Gallery.2">
                            <p:embed/>
                          </p:oleObj>
                        </mc:Choice>
                        <mc:Fallback>
                          <p:oleObj name="Clip" r:id="rId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8" name="Object 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9" imgW="142555" imgH="142555" progId="MS_ClipArt_Gallery.2">
                            <p:embed/>
                          </p:oleObj>
                        </mc:Choice>
                        <mc:Fallback>
                          <p:oleObj name="Clip" r:id="rId79" imgW="142555" imgH="142555" progId="MS_ClipArt_Gallery.2">
                            <p:embed/>
                            <p:pic>
                              <p:nvPicPr>
                                <p:cNvPr id="888" name="Object 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8" name="Object 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8" name="Clip" r:id="rId80" imgW="142555" imgH="142555" progId="MS_ClipArt_Gallery.2">
                            <p:embed/>
                          </p:oleObj>
                        </mc:Choice>
                        <mc:Fallback>
                          <p:oleObj name="Clip" r:id="rId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89" name="Object 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1" imgW="142555" imgH="142555" progId="MS_ClipArt_Gallery.2">
                            <p:embed/>
                          </p:oleObj>
                        </mc:Choice>
                        <mc:Fallback>
                          <p:oleObj name="Clip" r:id="rId81" imgW="142555" imgH="142555" progId="MS_ClipArt_Gallery.2">
                            <p:embed/>
                            <p:pic>
                              <p:nvPicPr>
                                <p:cNvPr id="889" name="Object 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89" name="Object 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69" name="Clip" r:id="rId82" imgW="142555" imgH="142555" progId="MS_ClipArt_Gallery.2">
                            <p:embed/>
                          </p:oleObj>
                        </mc:Choice>
                        <mc:Fallback>
                          <p:oleObj name="Clip" r:id="rId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0" name="Object 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3" imgW="142555" imgH="142555" progId="MS_ClipArt_Gallery.2">
                            <p:embed/>
                          </p:oleObj>
                        </mc:Choice>
                        <mc:Fallback>
                          <p:oleObj name="Clip" r:id="rId83" imgW="142555" imgH="142555" progId="MS_ClipArt_Gallery.2">
                            <p:embed/>
                            <p:pic>
                              <p:nvPicPr>
                                <p:cNvPr id="890" name="Object 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0" name="Object 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0" name="Clip" r:id="rId84" imgW="142555" imgH="142555" progId="MS_ClipArt_Gallery.2">
                            <p:embed/>
                          </p:oleObj>
                        </mc:Choice>
                        <mc:Fallback>
                          <p:oleObj name="Clip" r:id="rId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1" name="Object 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5" imgW="142555" imgH="142555" progId="MS_ClipArt_Gallery.2">
                            <p:embed/>
                          </p:oleObj>
                        </mc:Choice>
                        <mc:Fallback>
                          <p:oleObj name="Clip" r:id="rId85" imgW="142555" imgH="142555" progId="MS_ClipArt_Gallery.2">
                            <p:embed/>
                            <p:pic>
                              <p:nvPicPr>
                                <p:cNvPr id="891" name="Object 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1" name="Object 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1" name="Clip" r:id="rId86" imgW="142555" imgH="142555" progId="MS_ClipArt_Gallery.2">
                            <p:embed/>
                          </p:oleObj>
                        </mc:Choice>
                        <mc:Fallback>
                          <p:oleObj name="Clip" r:id="rId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2" name="Object 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7" imgW="142555" imgH="142555" progId="MS_ClipArt_Gallery.2">
                            <p:embed/>
                          </p:oleObj>
                        </mc:Choice>
                        <mc:Fallback>
                          <p:oleObj name="Clip" r:id="rId87" imgW="142555" imgH="142555" progId="MS_ClipArt_Gallery.2">
                            <p:embed/>
                            <p:pic>
                              <p:nvPicPr>
                                <p:cNvPr id="892" name="Object 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2" name="Object 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2" name="Clip" r:id="rId88" imgW="142555" imgH="142555" progId="MS_ClipArt_Gallery.2">
                            <p:embed/>
                          </p:oleObj>
                        </mc:Choice>
                        <mc:Fallback>
                          <p:oleObj name="Clip" r:id="rId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3" name="Object 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9" imgW="142555" imgH="142555" progId="MS_ClipArt_Gallery.2">
                            <p:embed/>
                          </p:oleObj>
                        </mc:Choice>
                        <mc:Fallback>
                          <p:oleObj name="Clip" r:id="rId89" imgW="142555" imgH="142555" progId="MS_ClipArt_Gallery.2">
                            <p:embed/>
                            <p:pic>
                              <p:nvPicPr>
                                <p:cNvPr id="893" name="Object 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3" name="Object 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3" name="Clip" r:id="rId90" imgW="142555" imgH="142555" progId="MS_ClipArt_Gallery.2">
                            <p:embed/>
                          </p:oleObj>
                        </mc:Choice>
                        <mc:Fallback>
                          <p:oleObj name="Clip" r:id="rId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4" name="Object 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1" imgW="142555" imgH="142555" progId="MS_ClipArt_Gallery.2">
                            <p:embed/>
                          </p:oleObj>
                        </mc:Choice>
                        <mc:Fallback>
                          <p:oleObj name="Clip" r:id="rId91" imgW="142555" imgH="142555" progId="MS_ClipArt_Gallery.2">
                            <p:embed/>
                            <p:pic>
                              <p:nvPicPr>
                                <p:cNvPr id="894" name="Object 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4" name="Object 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4" name="Clip" r:id="rId92" imgW="142555" imgH="142555" progId="MS_ClipArt_Gallery.2">
                            <p:embed/>
                          </p:oleObj>
                        </mc:Choice>
                        <mc:Fallback>
                          <p:oleObj name="Clip" r:id="rId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5" name="Object 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3" imgW="142555" imgH="142555" progId="MS_ClipArt_Gallery.2">
                            <p:embed/>
                          </p:oleObj>
                        </mc:Choice>
                        <mc:Fallback>
                          <p:oleObj name="Clip" r:id="rId93" imgW="142555" imgH="142555" progId="MS_ClipArt_Gallery.2">
                            <p:embed/>
                            <p:pic>
                              <p:nvPicPr>
                                <p:cNvPr id="895" name="Object 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5" name="Object 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5" name="Clip" r:id="rId94" imgW="142555" imgH="142555" progId="MS_ClipArt_Gallery.2">
                            <p:embed/>
                          </p:oleObj>
                        </mc:Choice>
                        <mc:Fallback>
                          <p:oleObj name="Clip" r:id="rId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6" name="Object 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5" imgW="142555" imgH="142555" progId="MS_ClipArt_Gallery.2">
                            <p:embed/>
                          </p:oleObj>
                        </mc:Choice>
                        <mc:Fallback>
                          <p:oleObj name="Clip" r:id="rId95" imgW="142555" imgH="142555" progId="MS_ClipArt_Gallery.2">
                            <p:embed/>
                            <p:pic>
                              <p:nvPicPr>
                                <p:cNvPr id="896" name="Object 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6" name="Object 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6" name="Clip" r:id="rId96" imgW="142555" imgH="142555" progId="MS_ClipArt_Gallery.2">
                            <p:embed/>
                          </p:oleObj>
                        </mc:Choice>
                        <mc:Fallback>
                          <p:oleObj name="Clip" r:id="rId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7" name="Object 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7" imgW="142555" imgH="142555" progId="MS_ClipArt_Gallery.2">
                            <p:embed/>
                          </p:oleObj>
                        </mc:Choice>
                        <mc:Fallback>
                          <p:oleObj name="Clip" r:id="rId97" imgW="142555" imgH="142555" progId="MS_ClipArt_Gallery.2">
                            <p:embed/>
                            <p:pic>
                              <p:nvPicPr>
                                <p:cNvPr id="897" name="Object 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7" name="Object 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7" name="Clip" r:id="rId98" imgW="142555" imgH="142555" progId="MS_ClipArt_Gallery.2">
                            <p:embed/>
                          </p:oleObj>
                        </mc:Choice>
                        <mc:Fallback>
                          <p:oleObj name="Clip" r:id="rId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8" name="Object 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9" imgW="142555" imgH="142555" progId="MS_ClipArt_Gallery.2">
                            <p:embed/>
                          </p:oleObj>
                        </mc:Choice>
                        <mc:Fallback>
                          <p:oleObj name="Clip" r:id="rId99" imgW="142555" imgH="142555" progId="MS_ClipArt_Gallery.2">
                            <p:embed/>
                            <p:pic>
                              <p:nvPicPr>
                                <p:cNvPr id="898" name="Object 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8" name="Object 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8" name="Clip" r:id="rId100" imgW="142555" imgH="142555" progId="MS_ClipArt_Gallery.2">
                            <p:embed/>
                          </p:oleObj>
                        </mc:Choice>
                        <mc:Fallback>
                          <p:oleObj name="Clip" r:id="rId1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899" name="Object 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1" y="357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1" imgW="142555" imgH="142555" progId="MS_ClipArt_Gallery.2">
                            <p:embed/>
                          </p:oleObj>
                        </mc:Choice>
                        <mc:Fallback>
                          <p:oleObj name="Clip" r:id="rId101" imgW="142555" imgH="142555" progId="MS_ClipArt_Gallery.2">
                            <p:embed/>
                            <p:pic>
                              <p:nvPicPr>
                                <p:cNvPr id="899" name="Object 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1" y="357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899" name="Object 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1" y="357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79" name="Clip" r:id="rId102" imgW="142555" imgH="142555" progId="MS_ClipArt_Gallery.2">
                            <p:embed/>
                          </p:oleObj>
                        </mc:Choice>
                        <mc:Fallback>
                          <p:oleObj name="Clip" r:id="rId1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1" y="357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0" name="Object 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3" imgW="142555" imgH="142555" progId="MS_ClipArt_Gallery.2">
                            <p:embed/>
                          </p:oleObj>
                        </mc:Choice>
                        <mc:Fallback>
                          <p:oleObj name="Clip" r:id="rId103" imgW="142555" imgH="142555" progId="MS_ClipArt_Gallery.2">
                            <p:embed/>
                            <p:pic>
                              <p:nvPicPr>
                                <p:cNvPr id="900" name="Object 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0" name="Object 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0" name="Clip" r:id="rId104" imgW="142555" imgH="142555" progId="MS_ClipArt_Gallery.2">
                            <p:embed/>
                          </p:oleObj>
                        </mc:Choice>
                        <mc:Fallback>
                          <p:oleObj name="Clip" r:id="rId1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1" name="Object 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5" imgW="142555" imgH="142555" progId="MS_ClipArt_Gallery.2">
                            <p:embed/>
                          </p:oleObj>
                        </mc:Choice>
                        <mc:Fallback>
                          <p:oleObj name="Clip" r:id="rId105" imgW="142555" imgH="142555" progId="MS_ClipArt_Gallery.2">
                            <p:embed/>
                            <p:pic>
                              <p:nvPicPr>
                                <p:cNvPr id="901" name="Object 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1" name="Object 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1" name="Clip" r:id="rId106" imgW="142555" imgH="142555" progId="MS_ClipArt_Gallery.2">
                            <p:embed/>
                          </p:oleObj>
                        </mc:Choice>
                        <mc:Fallback>
                          <p:oleObj name="Clip" r:id="rId1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2" name="Object 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7" imgW="142555" imgH="142555" progId="MS_ClipArt_Gallery.2">
                            <p:embed/>
                          </p:oleObj>
                        </mc:Choice>
                        <mc:Fallback>
                          <p:oleObj name="Clip" r:id="rId107" imgW="142555" imgH="142555" progId="MS_ClipArt_Gallery.2">
                            <p:embed/>
                            <p:pic>
                              <p:nvPicPr>
                                <p:cNvPr id="902" name="Object 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2" name="Object 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2" name="Clip" r:id="rId108" imgW="142555" imgH="142555" progId="MS_ClipArt_Gallery.2">
                            <p:embed/>
                          </p:oleObj>
                        </mc:Choice>
                        <mc:Fallback>
                          <p:oleObj name="Clip" r:id="rId1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3" name="Object 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4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9" imgW="142555" imgH="142555" progId="MS_ClipArt_Gallery.2">
                            <p:embed/>
                          </p:oleObj>
                        </mc:Choice>
                        <mc:Fallback>
                          <p:oleObj name="Clip" r:id="rId109" imgW="142555" imgH="142555" progId="MS_ClipArt_Gallery.2">
                            <p:embed/>
                            <p:pic>
                              <p:nvPicPr>
                                <p:cNvPr id="903" name="Object 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4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3" name="Object 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4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3" name="Clip" r:id="rId110" imgW="142555" imgH="142555" progId="MS_ClipArt_Gallery.2">
                            <p:embed/>
                          </p:oleObj>
                        </mc:Choice>
                        <mc:Fallback>
                          <p:oleObj name="Clip" r:id="rId1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4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4" name="Object 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1" imgW="142555" imgH="142555" progId="MS_ClipArt_Gallery.2">
                            <p:embed/>
                          </p:oleObj>
                        </mc:Choice>
                        <mc:Fallback>
                          <p:oleObj name="Clip" r:id="rId111" imgW="142555" imgH="142555" progId="MS_ClipArt_Gallery.2">
                            <p:embed/>
                            <p:pic>
                              <p:nvPicPr>
                                <p:cNvPr id="904" name="Object 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4" name="Object 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4" name="Clip" r:id="rId112" imgW="142555" imgH="142555" progId="MS_ClipArt_Gallery.2">
                            <p:embed/>
                          </p:oleObj>
                        </mc:Choice>
                        <mc:Fallback>
                          <p:oleObj name="Clip" r:id="rId1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5" name="Object 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3" imgW="142555" imgH="142555" progId="MS_ClipArt_Gallery.2">
                            <p:embed/>
                          </p:oleObj>
                        </mc:Choice>
                        <mc:Fallback>
                          <p:oleObj name="Clip" r:id="rId113" imgW="142555" imgH="142555" progId="MS_ClipArt_Gallery.2">
                            <p:embed/>
                            <p:pic>
                              <p:nvPicPr>
                                <p:cNvPr id="905" name="Object 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5" name="Object 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5" name="Clip" r:id="rId114" imgW="142555" imgH="142555" progId="MS_ClipArt_Gallery.2">
                            <p:embed/>
                          </p:oleObj>
                        </mc:Choice>
                        <mc:Fallback>
                          <p:oleObj name="Clip" r:id="rId1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6" name="Object 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5" imgW="142555" imgH="142555" progId="MS_ClipArt_Gallery.2">
                            <p:embed/>
                          </p:oleObj>
                        </mc:Choice>
                        <mc:Fallback>
                          <p:oleObj name="Clip" r:id="rId115" imgW="142555" imgH="142555" progId="MS_ClipArt_Gallery.2">
                            <p:embed/>
                            <p:pic>
                              <p:nvPicPr>
                                <p:cNvPr id="906" name="Object 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6" name="Object 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6" name="Clip" r:id="rId116" imgW="142555" imgH="142555" progId="MS_ClipArt_Gallery.2">
                            <p:embed/>
                          </p:oleObj>
                        </mc:Choice>
                        <mc:Fallback>
                          <p:oleObj name="Clip" r:id="rId1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7" name="Object 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92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7" imgW="142555" imgH="142555" progId="MS_ClipArt_Gallery.2">
                            <p:embed/>
                          </p:oleObj>
                        </mc:Choice>
                        <mc:Fallback>
                          <p:oleObj name="Clip" r:id="rId117" imgW="142555" imgH="142555" progId="MS_ClipArt_Gallery.2">
                            <p:embed/>
                            <p:pic>
                              <p:nvPicPr>
                                <p:cNvPr id="907" name="Object 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92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7" name="Object 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92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7" name="Clip" r:id="rId118" imgW="142555" imgH="142555" progId="MS_ClipArt_Gallery.2">
                            <p:embed/>
                          </p:oleObj>
                        </mc:Choice>
                        <mc:Fallback>
                          <p:oleObj name="Clip" r:id="rId1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92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8" name="Object 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9" imgW="142555" imgH="142555" progId="MS_ClipArt_Gallery.2">
                            <p:embed/>
                          </p:oleObj>
                        </mc:Choice>
                        <mc:Fallback>
                          <p:oleObj name="Clip" r:id="rId119" imgW="142555" imgH="142555" progId="MS_ClipArt_Gallery.2">
                            <p:embed/>
                            <p:pic>
                              <p:nvPicPr>
                                <p:cNvPr id="908" name="Object 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8" name="Object 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8" name="Clip" r:id="rId120" imgW="142555" imgH="142555" progId="MS_ClipArt_Gallery.2">
                            <p:embed/>
                          </p:oleObj>
                        </mc:Choice>
                        <mc:Fallback>
                          <p:oleObj name="Clip" r:id="rId1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09" name="Object 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1" imgW="142555" imgH="142555" progId="MS_ClipArt_Gallery.2">
                            <p:embed/>
                          </p:oleObj>
                        </mc:Choice>
                        <mc:Fallback>
                          <p:oleObj name="Clip" r:id="rId121" imgW="142555" imgH="142555" progId="MS_ClipArt_Gallery.2">
                            <p:embed/>
                            <p:pic>
                              <p:nvPicPr>
                                <p:cNvPr id="909" name="Object 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09" name="Object 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89" name="Clip" r:id="rId122" imgW="142555" imgH="142555" progId="MS_ClipArt_Gallery.2">
                            <p:embed/>
                          </p:oleObj>
                        </mc:Choice>
                        <mc:Fallback>
                          <p:oleObj name="Clip" r:id="rId1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0" name="Object 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3" imgW="142555" imgH="142555" progId="MS_ClipArt_Gallery.2">
                            <p:embed/>
                          </p:oleObj>
                        </mc:Choice>
                        <mc:Fallback>
                          <p:oleObj name="Clip" r:id="rId123" imgW="142555" imgH="142555" progId="MS_ClipArt_Gallery.2">
                            <p:embed/>
                            <p:pic>
                              <p:nvPicPr>
                                <p:cNvPr id="910" name="Object 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0" name="Object 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0" name="Clip" r:id="rId124" imgW="142555" imgH="142555" progId="MS_ClipArt_Gallery.2">
                            <p:embed/>
                          </p:oleObj>
                        </mc:Choice>
                        <mc:Fallback>
                          <p:oleObj name="Clip" r:id="rId1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1" name="Object 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5" imgW="142555" imgH="142555" progId="MS_ClipArt_Gallery.2">
                            <p:embed/>
                          </p:oleObj>
                        </mc:Choice>
                        <mc:Fallback>
                          <p:oleObj name="Clip" r:id="rId125" imgW="142555" imgH="142555" progId="MS_ClipArt_Gallery.2">
                            <p:embed/>
                            <p:pic>
                              <p:nvPicPr>
                                <p:cNvPr id="911" name="Object 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1" name="Object 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1" name="Clip" r:id="rId126" imgW="142555" imgH="142555" progId="MS_ClipArt_Gallery.2">
                            <p:embed/>
                          </p:oleObj>
                        </mc:Choice>
                        <mc:Fallback>
                          <p:oleObj name="Clip" r:id="rId1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2" name="Object 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7" imgW="142555" imgH="142555" progId="MS_ClipArt_Gallery.2">
                            <p:embed/>
                          </p:oleObj>
                        </mc:Choice>
                        <mc:Fallback>
                          <p:oleObj name="Clip" r:id="rId127" imgW="142555" imgH="142555" progId="MS_ClipArt_Gallery.2">
                            <p:embed/>
                            <p:pic>
                              <p:nvPicPr>
                                <p:cNvPr id="912" name="Object 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2" name="Object 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2" name="Clip" r:id="rId128" imgW="142555" imgH="142555" progId="MS_ClipArt_Gallery.2">
                            <p:embed/>
                          </p:oleObj>
                        </mc:Choice>
                        <mc:Fallback>
                          <p:oleObj name="Clip" r:id="rId1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3" name="Object 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9" imgW="142555" imgH="142555" progId="MS_ClipArt_Gallery.2">
                            <p:embed/>
                          </p:oleObj>
                        </mc:Choice>
                        <mc:Fallback>
                          <p:oleObj name="Clip" r:id="rId129" imgW="142555" imgH="142555" progId="MS_ClipArt_Gallery.2">
                            <p:embed/>
                            <p:pic>
                              <p:nvPicPr>
                                <p:cNvPr id="913" name="Object 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3" name="Object 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3" name="Clip" r:id="rId130" imgW="142555" imgH="142555" progId="MS_ClipArt_Gallery.2">
                            <p:embed/>
                          </p:oleObj>
                        </mc:Choice>
                        <mc:Fallback>
                          <p:oleObj name="Clip" r:id="rId1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4" name="Object 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1" imgW="142555" imgH="142555" progId="MS_ClipArt_Gallery.2">
                            <p:embed/>
                          </p:oleObj>
                        </mc:Choice>
                        <mc:Fallback>
                          <p:oleObj name="Clip" r:id="rId131" imgW="142555" imgH="142555" progId="MS_ClipArt_Gallery.2">
                            <p:embed/>
                            <p:pic>
                              <p:nvPicPr>
                                <p:cNvPr id="914" name="Object 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4" name="Object 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4" name="Clip" r:id="rId132" imgW="142555" imgH="142555" progId="MS_ClipArt_Gallery.2">
                            <p:embed/>
                          </p:oleObj>
                        </mc:Choice>
                        <mc:Fallback>
                          <p:oleObj name="Clip" r:id="rId1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5" name="Object 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3" imgW="142555" imgH="142555" progId="MS_ClipArt_Gallery.2">
                            <p:embed/>
                          </p:oleObj>
                        </mc:Choice>
                        <mc:Fallback>
                          <p:oleObj name="Clip" r:id="rId133" imgW="142555" imgH="142555" progId="MS_ClipArt_Gallery.2">
                            <p:embed/>
                            <p:pic>
                              <p:nvPicPr>
                                <p:cNvPr id="915" name="Object 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5" name="Object 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5" name="Clip" r:id="rId134" imgW="142555" imgH="142555" progId="MS_ClipArt_Gallery.2">
                            <p:embed/>
                          </p:oleObj>
                        </mc:Choice>
                        <mc:Fallback>
                          <p:oleObj name="Clip" r:id="rId1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6" name="Object 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5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5" imgW="142555" imgH="142555" progId="MS_ClipArt_Gallery.2">
                            <p:embed/>
                          </p:oleObj>
                        </mc:Choice>
                        <mc:Fallback>
                          <p:oleObj name="Clip" r:id="rId135" imgW="142555" imgH="142555" progId="MS_ClipArt_Gallery.2">
                            <p:embed/>
                            <p:pic>
                              <p:nvPicPr>
                                <p:cNvPr id="916" name="Object 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5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6" name="Object 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5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6" name="Clip" r:id="rId136" imgW="142555" imgH="142555" progId="MS_ClipArt_Gallery.2">
                            <p:embed/>
                          </p:oleObj>
                        </mc:Choice>
                        <mc:Fallback>
                          <p:oleObj name="Clip" r:id="rId1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5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7" name="Object 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7" imgW="142555" imgH="142555" progId="MS_ClipArt_Gallery.2">
                            <p:embed/>
                          </p:oleObj>
                        </mc:Choice>
                        <mc:Fallback>
                          <p:oleObj name="Clip" r:id="rId137" imgW="142555" imgH="142555" progId="MS_ClipArt_Gallery.2">
                            <p:embed/>
                            <p:pic>
                              <p:nvPicPr>
                                <p:cNvPr id="917" name="Object 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7" name="Object 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7" name="Clip" r:id="rId138" imgW="142555" imgH="142555" progId="MS_ClipArt_Gallery.2">
                            <p:embed/>
                          </p:oleObj>
                        </mc:Choice>
                        <mc:Fallback>
                          <p:oleObj name="Clip" r:id="rId1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8" name="Object 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9" imgW="142555" imgH="142555" progId="MS_ClipArt_Gallery.2">
                            <p:embed/>
                          </p:oleObj>
                        </mc:Choice>
                        <mc:Fallback>
                          <p:oleObj name="Clip" r:id="rId139" imgW="142555" imgH="142555" progId="MS_ClipArt_Gallery.2">
                            <p:embed/>
                            <p:pic>
                              <p:nvPicPr>
                                <p:cNvPr id="918" name="Object 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8" name="Object 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8" name="Clip" r:id="rId140" imgW="142555" imgH="142555" progId="MS_ClipArt_Gallery.2">
                            <p:embed/>
                          </p:oleObj>
                        </mc:Choice>
                        <mc:Fallback>
                          <p:oleObj name="Clip" r:id="rId1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19" name="Object 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1" imgW="142555" imgH="142555" progId="MS_ClipArt_Gallery.2">
                            <p:embed/>
                          </p:oleObj>
                        </mc:Choice>
                        <mc:Fallback>
                          <p:oleObj name="Clip" r:id="rId141" imgW="142555" imgH="142555" progId="MS_ClipArt_Gallery.2">
                            <p:embed/>
                            <p:pic>
                              <p:nvPicPr>
                                <p:cNvPr id="919" name="Object 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19" name="Object 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699" name="Clip" r:id="rId142" imgW="142555" imgH="142555" progId="MS_ClipArt_Gallery.2">
                            <p:embed/>
                          </p:oleObj>
                        </mc:Choice>
                        <mc:Fallback>
                          <p:oleObj name="Clip" r:id="rId1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0" name="Object 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3" imgW="142555" imgH="142555" progId="MS_ClipArt_Gallery.2">
                            <p:embed/>
                          </p:oleObj>
                        </mc:Choice>
                        <mc:Fallback>
                          <p:oleObj name="Clip" r:id="rId143" imgW="142555" imgH="142555" progId="MS_ClipArt_Gallery.2">
                            <p:embed/>
                            <p:pic>
                              <p:nvPicPr>
                                <p:cNvPr id="920" name="Object 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0" name="Object 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0" name="Clip" r:id="rId144" imgW="142555" imgH="142555" progId="MS_ClipArt_Gallery.2">
                            <p:embed/>
                          </p:oleObj>
                        </mc:Choice>
                        <mc:Fallback>
                          <p:oleObj name="Clip" r:id="rId1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1" name="Object 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5" imgW="142555" imgH="142555" progId="MS_ClipArt_Gallery.2">
                            <p:embed/>
                          </p:oleObj>
                        </mc:Choice>
                        <mc:Fallback>
                          <p:oleObj name="Clip" r:id="rId145" imgW="142555" imgH="142555" progId="MS_ClipArt_Gallery.2">
                            <p:embed/>
                            <p:pic>
                              <p:nvPicPr>
                                <p:cNvPr id="921" name="Object 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1" name="Object 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1" name="Clip" r:id="rId146" imgW="142555" imgH="142555" progId="MS_ClipArt_Gallery.2">
                            <p:embed/>
                          </p:oleObj>
                        </mc:Choice>
                        <mc:Fallback>
                          <p:oleObj name="Clip" r:id="rId1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2" name="Object 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7" imgW="142555" imgH="142555" progId="MS_ClipArt_Gallery.2">
                            <p:embed/>
                          </p:oleObj>
                        </mc:Choice>
                        <mc:Fallback>
                          <p:oleObj name="Clip" r:id="rId147" imgW="142555" imgH="142555" progId="MS_ClipArt_Gallery.2">
                            <p:embed/>
                            <p:pic>
                              <p:nvPicPr>
                                <p:cNvPr id="922" name="Object 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2" name="Object 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2" name="Clip" r:id="rId148" imgW="142555" imgH="142555" progId="MS_ClipArt_Gallery.2">
                            <p:embed/>
                          </p:oleObj>
                        </mc:Choice>
                        <mc:Fallback>
                          <p:oleObj name="Clip" r:id="rId1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3" name="Object 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9" imgW="142555" imgH="142555" progId="MS_ClipArt_Gallery.2">
                            <p:embed/>
                          </p:oleObj>
                        </mc:Choice>
                        <mc:Fallback>
                          <p:oleObj name="Clip" r:id="rId149" imgW="142555" imgH="142555" progId="MS_ClipArt_Gallery.2">
                            <p:embed/>
                            <p:pic>
                              <p:nvPicPr>
                                <p:cNvPr id="923" name="Object 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3" name="Object 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3" name="Clip" r:id="rId150" imgW="142555" imgH="142555" progId="MS_ClipArt_Gallery.2">
                            <p:embed/>
                          </p:oleObj>
                        </mc:Choice>
                        <mc:Fallback>
                          <p:oleObj name="Clip" r:id="rId15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4" name="Object 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0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1" imgW="142555" imgH="142555" progId="MS_ClipArt_Gallery.2">
                            <p:embed/>
                          </p:oleObj>
                        </mc:Choice>
                        <mc:Fallback>
                          <p:oleObj name="Clip" r:id="rId151" imgW="142555" imgH="142555" progId="MS_ClipArt_Gallery.2">
                            <p:embed/>
                            <p:pic>
                              <p:nvPicPr>
                                <p:cNvPr id="924" name="Object 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0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4" name="Object 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0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4" name="Clip" r:id="rId152" imgW="142555" imgH="142555" progId="MS_ClipArt_Gallery.2">
                            <p:embed/>
                          </p:oleObj>
                        </mc:Choice>
                        <mc:Fallback>
                          <p:oleObj name="Clip" r:id="rId15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0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5" name="Object 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3" imgW="142555" imgH="142555" progId="MS_ClipArt_Gallery.2">
                            <p:embed/>
                          </p:oleObj>
                        </mc:Choice>
                        <mc:Fallback>
                          <p:oleObj name="Clip" r:id="rId153" imgW="142555" imgH="142555" progId="MS_ClipArt_Gallery.2">
                            <p:embed/>
                            <p:pic>
                              <p:nvPicPr>
                                <p:cNvPr id="925" name="Object 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5" name="Object 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5" name="Clip" r:id="rId154" imgW="142555" imgH="142555" progId="MS_ClipArt_Gallery.2">
                            <p:embed/>
                          </p:oleObj>
                        </mc:Choice>
                        <mc:Fallback>
                          <p:oleObj name="Clip" r:id="rId1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6" name="Object 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5" imgW="142555" imgH="142555" progId="MS_ClipArt_Gallery.2">
                            <p:embed/>
                          </p:oleObj>
                        </mc:Choice>
                        <mc:Fallback>
                          <p:oleObj name="Clip" r:id="rId155" imgW="142555" imgH="142555" progId="MS_ClipArt_Gallery.2">
                            <p:embed/>
                            <p:pic>
                              <p:nvPicPr>
                                <p:cNvPr id="926" name="Object 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6" name="Object 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6" name="Clip" r:id="rId156" imgW="142555" imgH="142555" progId="MS_ClipArt_Gallery.2">
                            <p:embed/>
                          </p:oleObj>
                        </mc:Choice>
                        <mc:Fallback>
                          <p:oleObj name="Clip" r:id="rId1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7" name="Object 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7" imgW="142555" imgH="142555" progId="MS_ClipArt_Gallery.2">
                            <p:embed/>
                          </p:oleObj>
                        </mc:Choice>
                        <mc:Fallback>
                          <p:oleObj name="Clip" r:id="rId157" imgW="142555" imgH="142555" progId="MS_ClipArt_Gallery.2">
                            <p:embed/>
                            <p:pic>
                              <p:nvPicPr>
                                <p:cNvPr id="927" name="Object 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7" name="Object 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7" name="Clip" r:id="rId158" imgW="142555" imgH="142555" progId="MS_ClipArt_Gallery.2">
                            <p:embed/>
                          </p:oleObj>
                        </mc:Choice>
                        <mc:Fallback>
                          <p:oleObj name="Clip" r:id="rId1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8" name="Object 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9" imgW="142555" imgH="142555" progId="MS_ClipArt_Gallery.2">
                            <p:embed/>
                          </p:oleObj>
                        </mc:Choice>
                        <mc:Fallback>
                          <p:oleObj name="Clip" r:id="rId159" imgW="142555" imgH="142555" progId="MS_ClipArt_Gallery.2">
                            <p:embed/>
                            <p:pic>
                              <p:nvPicPr>
                                <p:cNvPr id="928" name="Object 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8" name="Object 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8" name="Clip" r:id="rId160" imgW="142555" imgH="142555" progId="MS_ClipArt_Gallery.2">
                            <p:embed/>
                          </p:oleObj>
                        </mc:Choice>
                        <mc:Fallback>
                          <p:oleObj name="Clip" r:id="rId1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29" name="Object 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1" imgW="142555" imgH="142555" progId="MS_ClipArt_Gallery.2">
                            <p:embed/>
                          </p:oleObj>
                        </mc:Choice>
                        <mc:Fallback>
                          <p:oleObj name="Clip" r:id="rId161" imgW="142555" imgH="142555" progId="MS_ClipArt_Gallery.2">
                            <p:embed/>
                            <p:pic>
                              <p:nvPicPr>
                                <p:cNvPr id="929" name="Object 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29" name="Object 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09" name="Clip" r:id="rId162" imgW="142555" imgH="142555" progId="MS_ClipArt_Gallery.2">
                            <p:embed/>
                          </p:oleObj>
                        </mc:Choice>
                        <mc:Fallback>
                          <p:oleObj name="Clip" r:id="rId1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0" name="Object 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3" imgW="142555" imgH="142555" progId="MS_ClipArt_Gallery.2">
                            <p:embed/>
                          </p:oleObj>
                        </mc:Choice>
                        <mc:Fallback>
                          <p:oleObj name="Clip" r:id="rId163" imgW="142555" imgH="142555" progId="MS_ClipArt_Gallery.2">
                            <p:embed/>
                            <p:pic>
                              <p:nvPicPr>
                                <p:cNvPr id="930" name="Object 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0" name="Object 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0" name="Clip" r:id="rId164" imgW="142555" imgH="142555" progId="MS_ClipArt_Gallery.2">
                            <p:embed/>
                          </p:oleObj>
                        </mc:Choice>
                        <mc:Fallback>
                          <p:oleObj name="Clip" r:id="rId1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1" name="Object 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5" imgW="142555" imgH="142555" progId="MS_ClipArt_Gallery.2">
                            <p:embed/>
                          </p:oleObj>
                        </mc:Choice>
                        <mc:Fallback>
                          <p:oleObj name="Clip" r:id="rId165" imgW="142555" imgH="142555" progId="MS_ClipArt_Gallery.2">
                            <p:embed/>
                            <p:pic>
                              <p:nvPicPr>
                                <p:cNvPr id="931" name="Object 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1" name="Object 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1" name="Clip" r:id="rId166" imgW="142555" imgH="142555" progId="MS_ClipArt_Gallery.2">
                            <p:embed/>
                          </p:oleObj>
                        </mc:Choice>
                        <mc:Fallback>
                          <p:oleObj name="Clip" r:id="rId1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2" name="Object 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7" imgW="142555" imgH="142555" progId="MS_ClipArt_Gallery.2">
                            <p:embed/>
                          </p:oleObj>
                        </mc:Choice>
                        <mc:Fallback>
                          <p:oleObj name="Clip" r:id="rId167" imgW="142555" imgH="142555" progId="MS_ClipArt_Gallery.2">
                            <p:embed/>
                            <p:pic>
                              <p:nvPicPr>
                                <p:cNvPr id="932" name="Object 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2" name="Object 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2" name="Clip" r:id="rId168" imgW="142555" imgH="142555" progId="MS_ClipArt_Gallery.2">
                            <p:embed/>
                          </p:oleObj>
                        </mc:Choice>
                        <mc:Fallback>
                          <p:oleObj name="Clip" r:id="rId1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3" name="Object 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9" imgW="142555" imgH="142555" progId="MS_ClipArt_Gallery.2">
                            <p:embed/>
                          </p:oleObj>
                        </mc:Choice>
                        <mc:Fallback>
                          <p:oleObj name="Clip" r:id="rId169" imgW="142555" imgH="142555" progId="MS_ClipArt_Gallery.2">
                            <p:embed/>
                            <p:pic>
                              <p:nvPicPr>
                                <p:cNvPr id="933" name="Object 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3" name="Object 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3" name="Clip" r:id="rId170" imgW="142555" imgH="142555" progId="MS_ClipArt_Gallery.2">
                            <p:embed/>
                          </p:oleObj>
                        </mc:Choice>
                        <mc:Fallback>
                          <p:oleObj name="Clip" r:id="rId1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4" name="Object 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9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1" imgW="142555" imgH="142555" progId="MS_ClipArt_Gallery.2">
                            <p:embed/>
                          </p:oleObj>
                        </mc:Choice>
                        <mc:Fallback>
                          <p:oleObj name="Clip" r:id="rId171" imgW="142555" imgH="142555" progId="MS_ClipArt_Gallery.2">
                            <p:embed/>
                            <p:pic>
                              <p:nvPicPr>
                                <p:cNvPr id="934" name="Object 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9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4" name="Object 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9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4" name="Clip" r:id="rId172" imgW="142555" imgH="142555" progId="MS_ClipArt_Gallery.2">
                            <p:embed/>
                          </p:oleObj>
                        </mc:Choice>
                        <mc:Fallback>
                          <p:oleObj name="Clip" r:id="rId1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9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5" name="Object 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3" imgW="142555" imgH="142555" progId="MS_ClipArt_Gallery.2">
                            <p:embed/>
                          </p:oleObj>
                        </mc:Choice>
                        <mc:Fallback>
                          <p:oleObj name="Clip" r:id="rId173" imgW="142555" imgH="142555" progId="MS_ClipArt_Gallery.2">
                            <p:embed/>
                            <p:pic>
                              <p:nvPicPr>
                                <p:cNvPr id="935" name="Object 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5" name="Object 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5" name="Clip" r:id="rId174" imgW="142555" imgH="142555" progId="MS_ClipArt_Gallery.2">
                            <p:embed/>
                          </p:oleObj>
                        </mc:Choice>
                        <mc:Fallback>
                          <p:oleObj name="Clip" r:id="rId1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6" name="Object 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5" imgW="142555" imgH="142555" progId="MS_ClipArt_Gallery.2">
                            <p:embed/>
                          </p:oleObj>
                        </mc:Choice>
                        <mc:Fallback>
                          <p:oleObj name="Clip" r:id="rId175" imgW="142555" imgH="142555" progId="MS_ClipArt_Gallery.2">
                            <p:embed/>
                            <p:pic>
                              <p:nvPicPr>
                                <p:cNvPr id="936" name="Object 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6" name="Object 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6" name="Clip" r:id="rId176" imgW="142555" imgH="142555" progId="MS_ClipArt_Gallery.2">
                            <p:embed/>
                          </p:oleObj>
                        </mc:Choice>
                        <mc:Fallback>
                          <p:oleObj name="Clip" r:id="rId1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7" name="Object 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7" imgW="142555" imgH="142555" progId="MS_ClipArt_Gallery.2">
                            <p:embed/>
                          </p:oleObj>
                        </mc:Choice>
                        <mc:Fallback>
                          <p:oleObj name="Clip" r:id="rId177" imgW="142555" imgH="142555" progId="MS_ClipArt_Gallery.2">
                            <p:embed/>
                            <p:pic>
                              <p:nvPicPr>
                                <p:cNvPr id="937" name="Object 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7" name="Object 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7" name="Clip" r:id="rId178" imgW="142555" imgH="142555" progId="MS_ClipArt_Gallery.2">
                            <p:embed/>
                          </p:oleObj>
                        </mc:Choice>
                        <mc:Fallback>
                          <p:oleObj name="Clip" r:id="rId1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8" name="Object 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9" imgW="142555" imgH="142555" progId="MS_ClipArt_Gallery.2">
                            <p:embed/>
                          </p:oleObj>
                        </mc:Choice>
                        <mc:Fallback>
                          <p:oleObj name="Clip" r:id="rId179" imgW="142555" imgH="142555" progId="MS_ClipArt_Gallery.2">
                            <p:embed/>
                            <p:pic>
                              <p:nvPicPr>
                                <p:cNvPr id="938" name="Object 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8" name="Object 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8" name="Clip" r:id="rId180" imgW="142555" imgH="142555" progId="MS_ClipArt_Gallery.2">
                            <p:embed/>
                          </p:oleObj>
                        </mc:Choice>
                        <mc:Fallback>
                          <p:oleObj name="Clip" r:id="rId1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39" name="Object 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7" y="35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1" imgW="142555" imgH="142555" progId="MS_ClipArt_Gallery.2">
                            <p:embed/>
                          </p:oleObj>
                        </mc:Choice>
                        <mc:Fallback>
                          <p:oleObj name="Clip" r:id="rId181" imgW="142555" imgH="142555" progId="MS_ClipArt_Gallery.2">
                            <p:embed/>
                            <p:pic>
                              <p:nvPicPr>
                                <p:cNvPr id="939" name="Object 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7" y="35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39" name="Object 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7" y="35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19" name="Clip" r:id="rId182" imgW="142555" imgH="142555" progId="MS_ClipArt_Gallery.2">
                            <p:embed/>
                          </p:oleObj>
                        </mc:Choice>
                        <mc:Fallback>
                          <p:oleObj name="Clip" r:id="rId1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7" y="35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0" name="Object 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3" imgW="142555" imgH="142555" progId="MS_ClipArt_Gallery.2">
                            <p:embed/>
                          </p:oleObj>
                        </mc:Choice>
                        <mc:Fallback>
                          <p:oleObj name="Clip" r:id="rId183" imgW="142555" imgH="142555" progId="MS_ClipArt_Gallery.2">
                            <p:embed/>
                            <p:pic>
                              <p:nvPicPr>
                                <p:cNvPr id="940" name="Object 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0" name="Object 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0" name="Clip" r:id="rId184" imgW="142555" imgH="142555" progId="MS_ClipArt_Gallery.2">
                            <p:embed/>
                          </p:oleObj>
                        </mc:Choice>
                        <mc:Fallback>
                          <p:oleObj name="Clip" r:id="rId1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1" name="Object 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5" imgW="142555" imgH="142555" progId="MS_ClipArt_Gallery.2">
                            <p:embed/>
                          </p:oleObj>
                        </mc:Choice>
                        <mc:Fallback>
                          <p:oleObj name="Clip" r:id="rId185" imgW="142555" imgH="142555" progId="MS_ClipArt_Gallery.2">
                            <p:embed/>
                            <p:pic>
                              <p:nvPicPr>
                                <p:cNvPr id="941" name="Object 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1" name="Object 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1" name="Clip" r:id="rId186" imgW="142555" imgH="142555" progId="MS_ClipArt_Gallery.2">
                            <p:embed/>
                          </p:oleObj>
                        </mc:Choice>
                        <mc:Fallback>
                          <p:oleObj name="Clip" r:id="rId1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2" name="Object 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7" imgW="142555" imgH="142555" progId="MS_ClipArt_Gallery.2">
                            <p:embed/>
                          </p:oleObj>
                        </mc:Choice>
                        <mc:Fallback>
                          <p:oleObj name="Clip" r:id="rId187" imgW="142555" imgH="142555" progId="MS_ClipArt_Gallery.2">
                            <p:embed/>
                            <p:pic>
                              <p:nvPicPr>
                                <p:cNvPr id="942" name="Object 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2" name="Object 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2" name="Clip" r:id="rId188" imgW="142555" imgH="142555" progId="MS_ClipArt_Gallery.2">
                            <p:embed/>
                          </p:oleObj>
                        </mc:Choice>
                        <mc:Fallback>
                          <p:oleObj name="Clip" r:id="rId1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3" name="Object 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9" imgW="142555" imgH="142555" progId="MS_ClipArt_Gallery.2">
                            <p:embed/>
                          </p:oleObj>
                        </mc:Choice>
                        <mc:Fallback>
                          <p:oleObj name="Clip" r:id="rId189" imgW="142555" imgH="142555" progId="MS_ClipArt_Gallery.2">
                            <p:embed/>
                            <p:pic>
                              <p:nvPicPr>
                                <p:cNvPr id="943" name="Object 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3" name="Object 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3" name="Clip" r:id="rId190" imgW="142555" imgH="142555" progId="MS_ClipArt_Gallery.2">
                            <p:embed/>
                          </p:oleObj>
                        </mc:Choice>
                        <mc:Fallback>
                          <p:oleObj name="Clip" r:id="rId1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4" name="Object 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1" imgW="142555" imgH="142555" progId="MS_ClipArt_Gallery.2">
                            <p:embed/>
                          </p:oleObj>
                        </mc:Choice>
                        <mc:Fallback>
                          <p:oleObj name="Clip" r:id="rId191" imgW="142555" imgH="142555" progId="MS_ClipArt_Gallery.2">
                            <p:embed/>
                            <p:pic>
                              <p:nvPicPr>
                                <p:cNvPr id="944" name="Object 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4" name="Object 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4" name="Clip" r:id="rId192" imgW="142555" imgH="142555" progId="MS_ClipArt_Gallery.2">
                            <p:embed/>
                          </p:oleObj>
                        </mc:Choice>
                        <mc:Fallback>
                          <p:oleObj name="Clip" r:id="rId1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5" name="Object 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3" imgW="142555" imgH="142555" progId="MS_ClipArt_Gallery.2">
                            <p:embed/>
                          </p:oleObj>
                        </mc:Choice>
                        <mc:Fallback>
                          <p:oleObj name="Clip" r:id="rId193" imgW="142555" imgH="142555" progId="MS_ClipArt_Gallery.2">
                            <p:embed/>
                            <p:pic>
                              <p:nvPicPr>
                                <p:cNvPr id="945" name="Object 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5" name="Object 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5" name="Clip" r:id="rId194" imgW="142555" imgH="142555" progId="MS_ClipArt_Gallery.2">
                            <p:embed/>
                          </p:oleObj>
                        </mc:Choice>
                        <mc:Fallback>
                          <p:oleObj name="Clip" r:id="rId1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6" name="Object 1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5" imgW="142555" imgH="142555" progId="MS_ClipArt_Gallery.2">
                            <p:embed/>
                          </p:oleObj>
                        </mc:Choice>
                        <mc:Fallback>
                          <p:oleObj name="Clip" r:id="rId195" imgW="142555" imgH="142555" progId="MS_ClipArt_Gallery.2">
                            <p:embed/>
                            <p:pic>
                              <p:nvPicPr>
                                <p:cNvPr id="946" name="Object 1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6" name="Object 1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6" name="Clip" r:id="rId196" imgW="142555" imgH="142555" progId="MS_ClipArt_Gallery.2">
                            <p:embed/>
                          </p:oleObj>
                        </mc:Choice>
                        <mc:Fallback>
                          <p:oleObj name="Clip" r:id="rId1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7" name="Object 1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7" imgW="142555" imgH="142555" progId="MS_ClipArt_Gallery.2">
                            <p:embed/>
                          </p:oleObj>
                        </mc:Choice>
                        <mc:Fallback>
                          <p:oleObj name="Clip" r:id="rId197" imgW="142555" imgH="142555" progId="MS_ClipArt_Gallery.2">
                            <p:embed/>
                            <p:pic>
                              <p:nvPicPr>
                                <p:cNvPr id="947" name="Object 1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7" name="Object 1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7" name="Clip" r:id="rId198" imgW="142555" imgH="142555" progId="MS_ClipArt_Gallery.2">
                            <p:embed/>
                          </p:oleObj>
                        </mc:Choice>
                        <mc:Fallback>
                          <p:oleObj name="Clip" r:id="rId1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8" name="Object 1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9" imgW="142555" imgH="142555" progId="MS_ClipArt_Gallery.2">
                            <p:embed/>
                          </p:oleObj>
                        </mc:Choice>
                        <mc:Fallback>
                          <p:oleObj name="Clip" r:id="rId199" imgW="142555" imgH="142555" progId="MS_ClipArt_Gallery.2">
                            <p:embed/>
                            <p:pic>
                              <p:nvPicPr>
                                <p:cNvPr id="948" name="Object 1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8" name="Object 1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8" name="Clip" r:id="rId200" imgW="142555" imgH="142555" progId="MS_ClipArt_Gallery.2">
                            <p:embed/>
                          </p:oleObj>
                        </mc:Choice>
                        <mc:Fallback>
                          <p:oleObj name="Clip" r:id="rId2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49" name="Object 1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1" imgW="142555" imgH="142555" progId="MS_ClipArt_Gallery.2">
                            <p:embed/>
                          </p:oleObj>
                        </mc:Choice>
                        <mc:Fallback>
                          <p:oleObj name="Clip" r:id="rId201" imgW="142555" imgH="142555" progId="MS_ClipArt_Gallery.2">
                            <p:embed/>
                            <p:pic>
                              <p:nvPicPr>
                                <p:cNvPr id="949" name="Object 1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49" name="Object 1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29" name="Clip" r:id="rId202" imgW="142555" imgH="142555" progId="MS_ClipArt_Gallery.2">
                            <p:embed/>
                          </p:oleObj>
                        </mc:Choice>
                        <mc:Fallback>
                          <p:oleObj name="Clip" r:id="rId2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0" name="Object 1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3" imgW="142555" imgH="142555" progId="MS_ClipArt_Gallery.2">
                            <p:embed/>
                          </p:oleObj>
                        </mc:Choice>
                        <mc:Fallback>
                          <p:oleObj name="Clip" r:id="rId203" imgW="142555" imgH="142555" progId="MS_ClipArt_Gallery.2">
                            <p:embed/>
                            <p:pic>
                              <p:nvPicPr>
                                <p:cNvPr id="950" name="Object 1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0" name="Object 1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0" name="Clip" r:id="rId204" imgW="142555" imgH="142555" progId="MS_ClipArt_Gallery.2">
                            <p:embed/>
                          </p:oleObj>
                        </mc:Choice>
                        <mc:Fallback>
                          <p:oleObj name="Clip" r:id="rId2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1" name="Object 1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5" imgW="142555" imgH="142555" progId="MS_ClipArt_Gallery.2">
                            <p:embed/>
                          </p:oleObj>
                        </mc:Choice>
                        <mc:Fallback>
                          <p:oleObj name="Clip" r:id="rId205" imgW="142555" imgH="142555" progId="MS_ClipArt_Gallery.2">
                            <p:embed/>
                            <p:pic>
                              <p:nvPicPr>
                                <p:cNvPr id="951" name="Object 1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1" name="Object 1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1" name="Clip" r:id="rId206" imgW="142555" imgH="142555" progId="MS_ClipArt_Gallery.2">
                            <p:embed/>
                          </p:oleObj>
                        </mc:Choice>
                        <mc:Fallback>
                          <p:oleObj name="Clip" r:id="rId2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2" name="Object 1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7" imgW="142555" imgH="142555" progId="MS_ClipArt_Gallery.2">
                            <p:embed/>
                          </p:oleObj>
                        </mc:Choice>
                        <mc:Fallback>
                          <p:oleObj name="Clip" r:id="rId207" imgW="142555" imgH="142555" progId="MS_ClipArt_Gallery.2">
                            <p:embed/>
                            <p:pic>
                              <p:nvPicPr>
                                <p:cNvPr id="952" name="Object 1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2" name="Object 1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2" name="Clip" r:id="rId208" imgW="142555" imgH="142555" progId="MS_ClipArt_Gallery.2">
                            <p:embed/>
                          </p:oleObj>
                        </mc:Choice>
                        <mc:Fallback>
                          <p:oleObj name="Clip" r:id="rId2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3" name="Object 1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9" imgW="142555" imgH="142555" progId="MS_ClipArt_Gallery.2">
                            <p:embed/>
                          </p:oleObj>
                        </mc:Choice>
                        <mc:Fallback>
                          <p:oleObj name="Clip" r:id="rId209" imgW="142555" imgH="142555" progId="MS_ClipArt_Gallery.2">
                            <p:embed/>
                            <p:pic>
                              <p:nvPicPr>
                                <p:cNvPr id="953" name="Object 1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3" name="Object 1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3" name="Clip" r:id="rId210" imgW="142555" imgH="142555" progId="MS_ClipArt_Gallery.2">
                            <p:embed/>
                          </p:oleObj>
                        </mc:Choice>
                        <mc:Fallback>
                          <p:oleObj name="Clip" r:id="rId2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4" name="Object 1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1" imgW="142555" imgH="142555" progId="MS_ClipArt_Gallery.2">
                            <p:embed/>
                          </p:oleObj>
                        </mc:Choice>
                        <mc:Fallback>
                          <p:oleObj name="Clip" r:id="rId211" imgW="142555" imgH="142555" progId="MS_ClipArt_Gallery.2">
                            <p:embed/>
                            <p:pic>
                              <p:nvPicPr>
                                <p:cNvPr id="954" name="Object 1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4" name="Object 1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4" name="Clip" r:id="rId212" imgW="142555" imgH="142555" progId="MS_ClipArt_Gallery.2">
                            <p:embed/>
                          </p:oleObj>
                        </mc:Choice>
                        <mc:Fallback>
                          <p:oleObj name="Clip" r:id="rId2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5" name="Object 1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3" imgW="142555" imgH="142555" progId="MS_ClipArt_Gallery.2">
                            <p:embed/>
                          </p:oleObj>
                        </mc:Choice>
                        <mc:Fallback>
                          <p:oleObj name="Clip" r:id="rId213" imgW="142555" imgH="142555" progId="MS_ClipArt_Gallery.2">
                            <p:embed/>
                            <p:pic>
                              <p:nvPicPr>
                                <p:cNvPr id="955" name="Object 1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5" name="Object 1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5" name="Clip" r:id="rId214" imgW="142555" imgH="142555" progId="MS_ClipArt_Gallery.2">
                            <p:embed/>
                          </p:oleObj>
                        </mc:Choice>
                        <mc:Fallback>
                          <p:oleObj name="Clip" r:id="rId2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6" name="Object 1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5" imgW="142555" imgH="142555" progId="MS_ClipArt_Gallery.2">
                            <p:embed/>
                          </p:oleObj>
                        </mc:Choice>
                        <mc:Fallback>
                          <p:oleObj name="Clip" r:id="rId215" imgW="142555" imgH="142555" progId="MS_ClipArt_Gallery.2">
                            <p:embed/>
                            <p:pic>
                              <p:nvPicPr>
                                <p:cNvPr id="956" name="Object 1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6" name="Object 1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6" name="Clip" r:id="rId216" imgW="142555" imgH="142555" progId="MS_ClipArt_Gallery.2">
                            <p:embed/>
                          </p:oleObj>
                        </mc:Choice>
                        <mc:Fallback>
                          <p:oleObj name="Clip" r:id="rId2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7" name="Object 1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7" imgW="142555" imgH="142555" progId="MS_ClipArt_Gallery.2">
                            <p:embed/>
                          </p:oleObj>
                        </mc:Choice>
                        <mc:Fallback>
                          <p:oleObj name="Clip" r:id="rId217" imgW="142555" imgH="142555" progId="MS_ClipArt_Gallery.2">
                            <p:embed/>
                            <p:pic>
                              <p:nvPicPr>
                                <p:cNvPr id="957" name="Object 1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7" name="Object 1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7" name="Clip" r:id="rId218" imgW="142555" imgH="142555" progId="MS_ClipArt_Gallery.2">
                            <p:embed/>
                          </p:oleObj>
                        </mc:Choice>
                        <mc:Fallback>
                          <p:oleObj name="Clip" r:id="rId2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8" name="Object 1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9" imgW="142555" imgH="142555" progId="MS_ClipArt_Gallery.2">
                            <p:embed/>
                          </p:oleObj>
                        </mc:Choice>
                        <mc:Fallback>
                          <p:oleObj name="Clip" r:id="rId219" imgW="142555" imgH="142555" progId="MS_ClipArt_Gallery.2">
                            <p:embed/>
                            <p:pic>
                              <p:nvPicPr>
                                <p:cNvPr id="958" name="Object 1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8" name="Object 1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8" name="Clip" r:id="rId220" imgW="142555" imgH="142555" progId="MS_ClipArt_Gallery.2">
                            <p:embed/>
                          </p:oleObj>
                        </mc:Choice>
                        <mc:Fallback>
                          <p:oleObj name="Clip" r:id="rId2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59" name="Object 1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558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1" imgW="142555" imgH="142555" progId="MS_ClipArt_Gallery.2">
                            <p:embed/>
                          </p:oleObj>
                        </mc:Choice>
                        <mc:Fallback>
                          <p:oleObj name="Clip" r:id="rId221" imgW="142555" imgH="142555" progId="MS_ClipArt_Gallery.2">
                            <p:embed/>
                            <p:pic>
                              <p:nvPicPr>
                                <p:cNvPr id="959" name="Object 1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558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59" name="Object 1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558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39" name="Clip" r:id="rId222" imgW="142555" imgH="142555" progId="MS_ClipArt_Gallery.2">
                            <p:embed/>
                          </p:oleObj>
                        </mc:Choice>
                        <mc:Fallback>
                          <p:oleObj name="Clip" r:id="rId2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558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0" name="Object 1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3" imgW="142555" imgH="142555" progId="MS_ClipArt_Gallery.2">
                            <p:embed/>
                          </p:oleObj>
                        </mc:Choice>
                        <mc:Fallback>
                          <p:oleObj name="Clip" r:id="rId223" imgW="142555" imgH="142555" progId="MS_ClipArt_Gallery.2">
                            <p:embed/>
                            <p:pic>
                              <p:nvPicPr>
                                <p:cNvPr id="960" name="Object 1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0" name="Object 1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0" name="Clip" r:id="rId224" imgW="142555" imgH="142555" progId="MS_ClipArt_Gallery.2">
                            <p:embed/>
                          </p:oleObj>
                        </mc:Choice>
                        <mc:Fallback>
                          <p:oleObj name="Clip" r:id="rId2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1" name="Object 1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5" imgW="142555" imgH="142555" progId="MS_ClipArt_Gallery.2">
                            <p:embed/>
                          </p:oleObj>
                        </mc:Choice>
                        <mc:Fallback>
                          <p:oleObj name="Clip" r:id="rId225" imgW="142555" imgH="142555" progId="MS_ClipArt_Gallery.2">
                            <p:embed/>
                            <p:pic>
                              <p:nvPicPr>
                                <p:cNvPr id="961" name="Object 1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1" name="Object 1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1" name="Clip" r:id="rId226" imgW="142555" imgH="142555" progId="MS_ClipArt_Gallery.2">
                            <p:embed/>
                          </p:oleObj>
                        </mc:Choice>
                        <mc:Fallback>
                          <p:oleObj name="Clip" r:id="rId2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2" name="Object 1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7" imgW="142555" imgH="142555" progId="MS_ClipArt_Gallery.2">
                            <p:embed/>
                          </p:oleObj>
                        </mc:Choice>
                        <mc:Fallback>
                          <p:oleObj name="Clip" r:id="rId227" imgW="142555" imgH="142555" progId="MS_ClipArt_Gallery.2">
                            <p:embed/>
                            <p:pic>
                              <p:nvPicPr>
                                <p:cNvPr id="962" name="Object 1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2" name="Object 1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2" name="Clip" r:id="rId228" imgW="142555" imgH="142555" progId="MS_ClipArt_Gallery.2">
                            <p:embed/>
                          </p:oleObj>
                        </mc:Choice>
                        <mc:Fallback>
                          <p:oleObj name="Clip" r:id="rId2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3" name="Object 1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0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9" imgW="142555" imgH="142555" progId="MS_ClipArt_Gallery.2">
                            <p:embed/>
                          </p:oleObj>
                        </mc:Choice>
                        <mc:Fallback>
                          <p:oleObj name="Clip" r:id="rId229" imgW="142555" imgH="142555" progId="MS_ClipArt_Gallery.2">
                            <p:embed/>
                            <p:pic>
                              <p:nvPicPr>
                                <p:cNvPr id="963" name="Object 1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0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3" name="Object 1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0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3" name="Clip" r:id="rId230" imgW="142555" imgH="142555" progId="MS_ClipArt_Gallery.2">
                            <p:embed/>
                          </p:oleObj>
                        </mc:Choice>
                        <mc:Fallback>
                          <p:oleObj name="Clip" r:id="rId2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0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4" name="Object 1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1" imgW="142555" imgH="142555" progId="MS_ClipArt_Gallery.2">
                            <p:embed/>
                          </p:oleObj>
                        </mc:Choice>
                        <mc:Fallback>
                          <p:oleObj name="Clip" r:id="rId231" imgW="142555" imgH="142555" progId="MS_ClipArt_Gallery.2">
                            <p:embed/>
                            <p:pic>
                              <p:nvPicPr>
                                <p:cNvPr id="964" name="Object 1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4" name="Object 1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4" name="Clip" r:id="rId232" imgW="142555" imgH="142555" progId="MS_ClipArt_Gallery.2">
                            <p:embed/>
                          </p:oleObj>
                        </mc:Choice>
                        <mc:Fallback>
                          <p:oleObj name="Clip" r:id="rId2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5" name="Object 1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3" imgW="142555" imgH="142555" progId="MS_ClipArt_Gallery.2">
                            <p:embed/>
                          </p:oleObj>
                        </mc:Choice>
                        <mc:Fallback>
                          <p:oleObj name="Clip" r:id="rId233" imgW="142555" imgH="142555" progId="MS_ClipArt_Gallery.2">
                            <p:embed/>
                            <p:pic>
                              <p:nvPicPr>
                                <p:cNvPr id="965" name="Object 1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5" name="Object 1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5" name="Clip" r:id="rId234" imgW="142555" imgH="142555" progId="MS_ClipArt_Gallery.2">
                            <p:embed/>
                          </p:oleObj>
                        </mc:Choice>
                        <mc:Fallback>
                          <p:oleObj name="Clip" r:id="rId2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6" name="Object 1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5" imgW="142555" imgH="142555" progId="MS_ClipArt_Gallery.2">
                            <p:embed/>
                          </p:oleObj>
                        </mc:Choice>
                        <mc:Fallback>
                          <p:oleObj name="Clip" r:id="rId235" imgW="142555" imgH="142555" progId="MS_ClipArt_Gallery.2">
                            <p:embed/>
                            <p:pic>
                              <p:nvPicPr>
                                <p:cNvPr id="966" name="Object 1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6" name="Object 1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6" name="Clip" r:id="rId236" imgW="142555" imgH="142555" progId="MS_ClipArt_Gallery.2">
                            <p:embed/>
                          </p:oleObj>
                        </mc:Choice>
                        <mc:Fallback>
                          <p:oleObj name="Clip" r:id="rId2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7" name="Object 1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7" imgW="142555" imgH="142555" progId="MS_ClipArt_Gallery.2">
                            <p:embed/>
                          </p:oleObj>
                        </mc:Choice>
                        <mc:Fallback>
                          <p:oleObj name="Clip" r:id="rId237" imgW="142555" imgH="142555" progId="MS_ClipArt_Gallery.2">
                            <p:embed/>
                            <p:pic>
                              <p:nvPicPr>
                                <p:cNvPr id="967" name="Object 1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7" name="Object 1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7" name="Clip" r:id="rId238" imgW="142555" imgH="142555" progId="MS_ClipArt_Gallery.2">
                            <p:embed/>
                          </p:oleObj>
                        </mc:Choice>
                        <mc:Fallback>
                          <p:oleObj name="Clip" r:id="rId2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8" name="Object 1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16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9" imgW="142555" imgH="142555" progId="MS_ClipArt_Gallery.2">
                            <p:embed/>
                          </p:oleObj>
                        </mc:Choice>
                        <mc:Fallback>
                          <p:oleObj name="Clip" r:id="rId239" imgW="142555" imgH="142555" progId="MS_ClipArt_Gallery.2">
                            <p:embed/>
                            <p:pic>
                              <p:nvPicPr>
                                <p:cNvPr id="968" name="Object 1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16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8" name="Object 1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16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8" name="Clip" r:id="rId240" imgW="142555" imgH="142555" progId="MS_ClipArt_Gallery.2">
                            <p:embed/>
                          </p:oleObj>
                        </mc:Choice>
                        <mc:Fallback>
                          <p:oleObj name="Clip" r:id="rId2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16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69" name="Object 1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1" imgW="142555" imgH="142555" progId="MS_ClipArt_Gallery.2">
                            <p:embed/>
                          </p:oleObj>
                        </mc:Choice>
                        <mc:Fallback>
                          <p:oleObj name="Clip" r:id="rId241" imgW="142555" imgH="142555" progId="MS_ClipArt_Gallery.2">
                            <p:embed/>
                            <p:pic>
                              <p:nvPicPr>
                                <p:cNvPr id="969" name="Object 1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69" name="Object 1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49" name="Clip" r:id="rId242" imgW="142555" imgH="142555" progId="MS_ClipArt_Gallery.2">
                            <p:embed/>
                          </p:oleObj>
                        </mc:Choice>
                        <mc:Fallback>
                          <p:oleObj name="Clip" r:id="rId2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0" name="Object 1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8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3" imgW="142555" imgH="142555" progId="MS_ClipArt_Gallery.2">
                            <p:embed/>
                          </p:oleObj>
                        </mc:Choice>
                        <mc:Fallback>
                          <p:oleObj name="Clip" r:id="rId243" imgW="142555" imgH="142555" progId="MS_ClipArt_Gallery.2">
                            <p:embed/>
                            <p:pic>
                              <p:nvPicPr>
                                <p:cNvPr id="970" name="Object 1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8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0" name="Object 1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8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0" name="Clip" r:id="rId244" imgW="142555" imgH="142555" progId="MS_ClipArt_Gallery.2">
                            <p:embed/>
                          </p:oleObj>
                        </mc:Choice>
                        <mc:Fallback>
                          <p:oleObj name="Clip" r:id="rId2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8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1" name="Object 1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07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5" imgW="142555" imgH="142555" progId="MS_ClipArt_Gallery.2">
                            <p:embed/>
                          </p:oleObj>
                        </mc:Choice>
                        <mc:Fallback>
                          <p:oleObj name="Clip" r:id="rId245" imgW="142555" imgH="142555" progId="MS_ClipArt_Gallery.2">
                            <p:embed/>
                            <p:pic>
                              <p:nvPicPr>
                                <p:cNvPr id="971" name="Object 1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07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1" name="Object 1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07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1" name="Clip" r:id="rId246" imgW="142555" imgH="142555" progId="MS_ClipArt_Gallery.2">
                            <p:embed/>
                          </p:oleObj>
                        </mc:Choice>
                        <mc:Fallback>
                          <p:oleObj name="Clip" r:id="rId2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07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2" name="Object 1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7" imgW="142555" imgH="142555" progId="MS_ClipArt_Gallery.2">
                            <p:embed/>
                          </p:oleObj>
                        </mc:Choice>
                        <mc:Fallback>
                          <p:oleObj name="Clip" r:id="rId247" imgW="142555" imgH="142555" progId="MS_ClipArt_Gallery.2">
                            <p:embed/>
                            <p:pic>
                              <p:nvPicPr>
                                <p:cNvPr id="972" name="Object 1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2" name="Object 1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2" name="Clip" r:id="rId248" imgW="142555" imgH="142555" progId="MS_ClipArt_Gallery.2">
                            <p:embed/>
                          </p:oleObj>
                        </mc:Choice>
                        <mc:Fallback>
                          <p:oleObj name="Clip" r:id="rId2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3" name="Object 1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9" imgW="142555" imgH="142555" progId="MS_ClipArt_Gallery.2">
                            <p:embed/>
                          </p:oleObj>
                        </mc:Choice>
                        <mc:Fallback>
                          <p:oleObj name="Clip" r:id="rId249" imgW="142555" imgH="142555" progId="MS_ClipArt_Gallery.2">
                            <p:embed/>
                            <p:pic>
                              <p:nvPicPr>
                                <p:cNvPr id="973" name="Object 1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3" name="Object 1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3" name="Clip" r:id="rId250" imgW="142555" imgH="142555" progId="MS_ClipArt_Gallery.2">
                            <p:embed/>
                          </p:oleObj>
                        </mc:Choice>
                        <mc:Fallback>
                          <p:oleObj name="Clip" r:id="rId25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4" name="Object 1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1" imgW="142555" imgH="142555" progId="MS_ClipArt_Gallery.2">
                            <p:embed/>
                          </p:oleObj>
                        </mc:Choice>
                        <mc:Fallback>
                          <p:oleObj name="Clip" r:id="rId251" imgW="142555" imgH="142555" progId="MS_ClipArt_Gallery.2">
                            <p:embed/>
                            <p:pic>
                              <p:nvPicPr>
                                <p:cNvPr id="974" name="Object 1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4" name="Object 1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4" name="Clip" r:id="rId252" imgW="142555" imgH="142555" progId="MS_ClipArt_Gallery.2">
                            <p:embed/>
                          </p:oleObj>
                        </mc:Choice>
                        <mc:Fallback>
                          <p:oleObj name="Clip" r:id="rId25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5" name="Object 1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7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3" imgW="142555" imgH="142555" progId="MS_ClipArt_Gallery.2">
                            <p:embed/>
                          </p:oleObj>
                        </mc:Choice>
                        <mc:Fallback>
                          <p:oleObj name="Clip" r:id="rId253" imgW="142555" imgH="142555" progId="MS_ClipArt_Gallery.2">
                            <p:embed/>
                            <p:pic>
                              <p:nvPicPr>
                                <p:cNvPr id="975" name="Object 1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7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5" name="Object 1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7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5" name="Clip" r:id="rId254" imgW="142555" imgH="142555" progId="MS_ClipArt_Gallery.2">
                            <p:embed/>
                          </p:oleObj>
                        </mc:Choice>
                        <mc:Fallback>
                          <p:oleObj name="Clip" r:id="rId2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7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6" name="Object 1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5" imgW="142555" imgH="142555" progId="MS_ClipArt_Gallery.2">
                            <p:embed/>
                          </p:oleObj>
                        </mc:Choice>
                        <mc:Fallback>
                          <p:oleObj name="Clip" r:id="rId255" imgW="142555" imgH="142555" progId="MS_ClipArt_Gallery.2">
                            <p:embed/>
                            <p:pic>
                              <p:nvPicPr>
                                <p:cNvPr id="976" name="Object 1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6" name="Object 1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6" name="Clip" r:id="rId256" imgW="142555" imgH="142555" progId="MS_ClipArt_Gallery.2">
                            <p:embed/>
                          </p:oleObj>
                        </mc:Choice>
                        <mc:Fallback>
                          <p:oleObj name="Clip" r:id="rId2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7" name="Object 1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7" imgW="142555" imgH="142555" progId="MS_ClipArt_Gallery.2">
                            <p:embed/>
                          </p:oleObj>
                        </mc:Choice>
                        <mc:Fallback>
                          <p:oleObj name="Clip" r:id="rId257" imgW="142555" imgH="142555" progId="MS_ClipArt_Gallery.2">
                            <p:embed/>
                            <p:pic>
                              <p:nvPicPr>
                                <p:cNvPr id="977" name="Object 1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7" name="Object 1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7" name="Clip" r:id="rId258" imgW="142555" imgH="142555" progId="MS_ClipArt_Gallery.2">
                            <p:embed/>
                          </p:oleObj>
                        </mc:Choice>
                        <mc:Fallback>
                          <p:oleObj name="Clip" r:id="rId2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8" name="Object 1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9" imgW="142555" imgH="142555" progId="MS_ClipArt_Gallery.2">
                            <p:embed/>
                          </p:oleObj>
                        </mc:Choice>
                        <mc:Fallback>
                          <p:oleObj name="Clip" r:id="rId259" imgW="142555" imgH="142555" progId="MS_ClipArt_Gallery.2">
                            <p:embed/>
                            <p:pic>
                              <p:nvPicPr>
                                <p:cNvPr id="978" name="Object 1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8" name="Object 1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8" name="Clip" r:id="rId260" imgW="142555" imgH="142555" progId="MS_ClipArt_Gallery.2">
                            <p:embed/>
                          </p:oleObj>
                        </mc:Choice>
                        <mc:Fallback>
                          <p:oleObj name="Clip" r:id="rId2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79" name="Object 1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1" imgW="142555" imgH="142555" progId="MS_ClipArt_Gallery.2">
                            <p:embed/>
                          </p:oleObj>
                        </mc:Choice>
                        <mc:Fallback>
                          <p:oleObj name="Clip" r:id="rId261" imgW="142555" imgH="142555" progId="MS_ClipArt_Gallery.2">
                            <p:embed/>
                            <p:pic>
                              <p:nvPicPr>
                                <p:cNvPr id="979" name="Object 1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79" name="Object 1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59" name="Clip" r:id="rId262" imgW="142555" imgH="142555" progId="MS_ClipArt_Gallery.2">
                            <p:embed/>
                          </p:oleObj>
                        </mc:Choice>
                        <mc:Fallback>
                          <p:oleObj name="Clip" r:id="rId2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0" name="Object 1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3" imgW="142555" imgH="142555" progId="MS_ClipArt_Gallery.2">
                            <p:embed/>
                          </p:oleObj>
                        </mc:Choice>
                        <mc:Fallback>
                          <p:oleObj name="Clip" r:id="rId263" imgW="142555" imgH="142555" progId="MS_ClipArt_Gallery.2">
                            <p:embed/>
                            <p:pic>
                              <p:nvPicPr>
                                <p:cNvPr id="980" name="Object 1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0" name="Object 1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0" name="Clip" r:id="rId264" imgW="142555" imgH="142555" progId="MS_ClipArt_Gallery.2">
                            <p:embed/>
                          </p:oleObj>
                        </mc:Choice>
                        <mc:Fallback>
                          <p:oleObj name="Clip" r:id="rId2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1" name="Object 1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2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5" imgW="142555" imgH="142555" progId="MS_ClipArt_Gallery.2">
                            <p:embed/>
                          </p:oleObj>
                        </mc:Choice>
                        <mc:Fallback>
                          <p:oleObj name="Clip" r:id="rId265" imgW="142555" imgH="142555" progId="MS_ClipArt_Gallery.2">
                            <p:embed/>
                            <p:pic>
                              <p:nvPicPr>
                                <p:cNvPr id="981" name="Object 1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2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1" name="Object 1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2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1" name="Clip" r:id="rId266" imgW="142555" imgH="142555" progId="MS_ClipArt_Gallery.2">
                            <p:embed/>
                          </p:oleObj>
                        </mc:Choice>
                        <mc:Fallback>
                          <p:oleObj name="Clip" r:id="rId2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2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2" name="Object 1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7" imgW="142555" imgH="142555" progId="MS_ClipArt_Gallery.2">
                            <p:embed/>
                          </p:oleObj>
                        </mc:Choice>
                        <mc:Fallback>
                          <p:oleObj name="Clip" r:id="rId267" imgW="142555" imgH="142555" progId="MS_ClipArt_Gallery.2">
                            <p:embed/>
                            <p:pic>
                              <p:nvPicPr>
                                <p:cNvPr id="982" name="Object 1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2" name="Object 1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2" name="Clip" r:id="rId268" imgW="142555" imgH="142555" progId="MS_ClipArt_Gallery.2">
                            <p:embed/>
                          </p:oleObj>
                        </mc:Choice>
                        <mc:Fallback>
                          <p:oleObj name="Clip" r:id="rId2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3" name="Object 1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9" imgW="142555" imgH="142555" progId="MS_ClipArt_Gallery.2">
                            <p:embed/>
                          </p:oleObj>
                        </mc:Choice>
                        <mc:Fallback>
                          <p:oleObj name="Clip" r:id="rId269" imgW="142555" imgH="142555" progId="MS_ClipArt_Gallery.2">
                            <p:embed/>
                            <p:pic>
                              <p:nvPicPr>
                                <p:cNvPr id="983" name="Object 1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3" name="Object 1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3" name="Clip" r:id="rId270" imgW="142555" imgH="142555" progId="MS_ClipArt_Gallery.2">
                            <p:embed/>
                          </p:oleObj>
                        </mc:Choice>
                        <mc:Fallback>
                          <p:oleObj name="Clip" r:id="rId2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4" name="Object 1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9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1" imgW="142555" imgH="142555" progId="MS_ClipArt_Gallery.2">
                            <p:embed/>
                          </p:oleObj>
                        </mc:Choice>
                        <mc:Fallback>
                          <p:oleObj name="Clip" r:id="rId271" imgW="142555" imgH="142555" progId="MS_ClipArt_Gallery.2">
                            <p:embed/>
                            <p:pic>
                              <p:nvPicPr>
                                <p:cNvPr id="984" name="Object 1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9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4" name="Object 1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9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4" name="Clip" r:id="rId272" imgW="142555" imgH="142555" progId="MS_ClipArt_Gallery.2">
                            <p:embed/>
                          </p:oleObj>
                        </mc:Choice>
                        <mc:Fallback>
                          <p:oleObj name="Clip" r:id="rId2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9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5" name="Object 1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3" imgW="142555" imgH="142555" progId="MS_ClipArt_Gallery.2">
                            <p:embed/>
                          </p:oleObj>
                        </mc:Choice>
                        <mc:Fallback>
                          <p:oleObj name="Clip" r:id="rId273" imgW="142555" imgH="142555" progId="MS_ClipArt_Gallery.2">
                            <p:embed/>
                            <p:pic>
                              <p:nvPicPr>
                                <p:cNvPr id="985" name="Object 1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5" name="Object 1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5" name="Clip" r:id="rId274" imgW="142555" imgH="142555" progId="MS_ClipArt_Gallery.2">
                            <p:embed/>
                          </p:oleObj>
                        </mc:Choice>
                        <mc:Fallback>
                          <p:oleObj name="Clip" r:id="rId2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6" name="Object 1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5" imgW="142555" imgH="142555" progId="MS_ClipArt_Gallery.2">
                            <p:embed/>
                          </p:oleObj>
                        </mc:Choice>
                        <mc:Fallback>
                          <p:oleObj name="Clip" r:id="rId275" imgW="142555" imgH="142555" progId="MS_ClipArt_Gallery.2">
                            <p:embed/>
                            <p:pic>
                              <p:nvPicPr>
                                <p:cNvPr id="986" name="Object 1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6" name="Object 1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6" name="Clip" r:id="rId276" imgW="142555" imgH="142555" progId="MS_ClipArt_Gallery.2">
                            <p:embed/>
                          </p:oleObj>
                        </mc:Choice>
                        <mc:Fallback>
                          <p:oleObj name="Clip" r:id="rId2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7" name="Object 1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1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7" imgW="142555" imgH="142555" progId="MS_ClipArt_Gallery.2">
                            <p:embed/>
                          </p:oleObj>
                        </mc:Choice>
                        <mc:Fallback>
                          <p:oleObj name="Clip" r:id="rId277" imgW="142555" imgH="142555" progId="MS_ClipArt_Gallery.2">
                            <p:embed/>
                            <p:pic>
                              <p:nvPicPr>
                                <p:cNvPr id="987" name="Object 1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1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7" name="Object 1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1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7" name="Clip" r:id="rId278" imgW="142555" imgH="142555" progId="MS_ClipArt_Gallery.2">
                            <p:embed/>
                          </p:oleObj>
                        </mc:Choice>
                        <mc:Fallback>
                          <p:oleObj name="Clip" r:id="rId2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1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8" name="Object 1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9" imgW="142555" imgH="142555" progId="MS_ClipArt_Gallery.2">
                            <p:embed/>
                          </p:oleObj>
                        </mc:Choice>
                        <mc:Fallback>
                          <p:oleObj name="Clip" r:id="rId279" imgW="142555" imgH="142555" progId="MS_ClipArt_Gallery.2">
                            <p:embed/>
                            <p:pic>
                              <p:nvPicPr>
                                <p:cNvPr id="988" name="Object 1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8" name="Object 1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8" name="Clip" r:id="rId280" imgW="142555" imgH="142555" progId="MS_ClipArt_Gallery.2">
                            <p:embed/>
                          </p:oleObj>
                        </mc:Choice>
                        <mc:Fallback>
                          <p:oleObj name="Clip" r:id="rId2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89" name="Object 1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1" imgW="142555" imgH="142555" progId="MS_ClipArt_Gallery.2">
                            <p:embed/>
                          </p:oleObj>
                        </mc:Choice>
                        <mc:Fallback>
                          <p:oleObj name="Clip" r:id="rId281" imgW="142555" imgH="142555" progId="MS_ClipArt_Gallery.2">
                            <p:embed/>
                            <p:pic>
                              <p:nvPicPr>
                                <p:cNvPr id="989" name="Object 1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89" name="Object 1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69" name="Clip" r:id="rId282" imgW="142555" imgH="142555" progId="MS_ClipArt_Gallery.2">
                            <p:embed/>
                          </p:oleObj>
                        </mc:Choice>
                        <mc:Fallback>
                          <p:oleObj name="Clip" r:id="rId2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0" name="Object 1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3" imgW="142555" imgH="142555" progId="MS_ClipArt_Gallery.2">
                            <p:embed/>
                          </p:oleObj>
                        </mc:Choice>
                        <mc:Fallback>
                          <p:oleObj name="Clip" r:id="rId283" imgW="142555" imgH="142555" progId="MS_ClipArt_Gallery.2">
                            <p:embed/>
                            <p:pic>
                              <p:nvPicPr>
                                <p:cNvPr id="990" name="Object 1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0" name="Object 1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0" name="Clip" r:id="rId284" imgW="142555" imgH="142555" progId="MS_ClipArt_Gallery.2">
                            <p:embed/>
                          </p:oleObj>
                        </mc:Choice>
                        <mc:Fallback>
                          <p:oleObj name="Clip" r:id="rId2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1" name="Object 1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5" imgW="142555" imgH="142555" progId="MS_ClipArt_Gallery.2">
                            <p:embed/>
                          </p:oleObj>
                        </mc:Choice>
                        <mc:Fallback>
                          <p:oleObj name="Clip" r:id="rId285" imgW="142555" imgH="142555" progId="MS_ClipArt_Gallery.2">
                            <p:embed/>
                            <p:pic>
                              <p:nvPicPr>
                                <p:cNvPr id="991" name="Object 1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1" name="Object 1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1" name="Clip" r:id="rId286" imgW="142555" imgH="142555" progId="MS_ClipArt_Gallery.2">
                            <p:embed/>
                          </p:oleObj>
                        </mc:Choice>
                        <mc:Fallback>
                          <p:oleObj name="Clip" r:id="rId2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2" name="Object 1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7" imgW="142555" imgH="142555" progId="MS_ClipArt_Gallery.2">
                            <p:embed/>
                          </p:oleObj>
                        </mc:Choice>
                        <mc:Fallback>
                          <p:oleObj name="Clip" r:id="rId287" imgW="142555" imgH="142555" progId="MS_ClipArt_Gallery.2">
                            <p:embed/>
                            <p:pic>
                              <p:nvPicPr>
                                <p:cNvPr id="992" name="Object 1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2" name="Object 1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2" name="Clip" r:id="rId288" imgW="142555" imgH="142555" progId="MS_ClipArt_Gallery.2">
                            <p:embed/>
                          </p:oleObj>
                        </mc:Choice>
                        <mc:Fallback>
                          <p:oleObj name="Clip" r:id="rId2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3" name="Object 1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0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9" imgW="142555" imgH="142555" progId="MS_ClipArt_Gallery.2">
                            <p:embed/>
                          </p:oleObj>
                        </mc:Choice>
                        <mc:Fallback>
                          <p:oleObj name="Clip" r:id="rId289" imgW="142555" imgH="142555" progId="MS_ClipArt_Gallery.2">
                            <p:embed/>
                            <p:pic>
                              <p:nvPicPr>
                                <p:cNvPr id="993" name="Object 1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0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3" name="Object 1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0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3" name="Clip" r:id="rId290" imgW="142555" imgH="142555" progId="MS_ClipArt_Gallery.2">
                            <p:embed/>
                          </p:oleObj>
                        </mc:Choice>
                        <mc:Fallback>
                          <p:oleObj name="Clip" r:id="rId2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0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4" name="Object 1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1" imgW="142555" imgH="142555" progId="MS_ClipArt_Gallery.2">
                            <p:embed/>
                          </p:oleObj>
                        </mc:Choice>
                        <mc:Fallback>
                          <p:oleObj name="Clip" r:id="rId291" imgW="142555" imgH="142555" progId="MS_ClipArt_Gallery.2">
                            <p:embed/>
                            <p:pic>
                              <p:nvPicPr>
                                <p:cNvPr id="994" name="Object 1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4" name="Object 1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4" name="Clip" r:id="rId292" imgW="142555" imgH="142555" progId="MS_ClipArt_Gallery.2">
                            <p:embed/>
                          </p:oleObj>
                        </mc:Choice>
                        <mc:Fallback>
                          <p:oleObj name="Clip" r:id="rId2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5" name="Object 1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3" imgW="142555" imgH="142555" progId="MS_ClipArt_Gallery.2">
                            <p:embed/>
                          </p:oleObj>
                        </mc:Choice>
                        <mc:Fallback>
                          <p:oleObj name="Clip" r:id="rId293" imgW="142555" imgH="142555" progId="MS_ClipArt_Gallery.2">
                            <p:embed/>
                            <p:pic>
                              <p:nvPicPr>
                                <p:cNvPr id="995" name="Object 1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5" name="Object 1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5" name="Clip" r:id="rId294" imgW="142555" imgH="142555" progId="MS_ClipArt_Gallery.2">
                            <p:embed/>
                          </p:oleObj>
                        </mc:Choice>
                        <mc:Fallback>
                          <p:oleObj name="Clip" r:id="rId2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6" name="Object 1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5" imgW="142555" imgH="142555" progId="MS_ClipArt_Gallery.2">
                            <p:embed/>
                          </p:oleObj>
                        </mc:Choice>
                        <mc:Fallback>
                          <p:oleObj name="Clip" r:id="rId295" imgW="142555" imgH="142555" progId="MS_ClipArt_Gallery.2">
                            <p:embed/>
                            <p:pic>
                              <p:nvPicPr>
                                <p:cNvPr id="996" name="Object 1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6" name="Object 1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6" name="Clip" r:id="rId296" imgW="142555" imgH="142555" progId="MS_ClipArt_Gallery.2">
                            <p:embed/>
                          </p:oleObj>
                        </mc:Choice>
                        <mc:Fallback>
                          <p:oleObj name="Clip" r:id="rId2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7" name="Object 1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8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7" imgW="142555" imgH="142555" progId="MS_ClipArt_Gallery.2">
                            <p:embed/>
                          </p:oleObj>
                        </mc:Choice>
                        <mc:Fallback>
                          <p:oleObj name="Clip" r:id="rId297" imgW="142555" imgH="142555" progId="MS_ClipArt_Gallery.2">
                            <p:embed/>
                            <p:pic>
                              <p:nvPicPr>
                                <p:cNvPr id="997" name="Object 1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8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7" name="Object 1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8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7" name="Clip" r:id="rId298" imgW="142555" imgH="142555" progId="MS_ClipArt_Gallery.2">
                            <p:embed/>
                          </p:oleObj>
                        </mc:Choice>
                        <mc:Fallback>
                          <p:oleObj name="Clip" r:id="rId2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8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8" name="Object 1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1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9" imgW="142555" imgH="142555" progId="MS_ClipArt_Gallery.2">
                            <p:embed/>
                          </p:oleObj>
                        </mc:Choice>
                        <mc:Fallback>
                          <p:oleObj name="Clip" r:id="rId299" imgW="142555" imgH="142555" progId="MS_ClipArt_Gallery.2">
                            <p:embed/>
                            <p:pic>
                              <p:nvPicPr>
                                <p:cNvPr id="998" name="Object 1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1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8" name="Object 1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1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8" name="Clip" r:id="rId300" imgW="142555" imgH="142555" progId="MS_ClipArt_Gallery.2">
                            <p:embed/>
                          </p:oleObj>
                        </mc:Choice>
                        <mc:Fallback>
                          <p:oleObj name="Clip" r:id="rId3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1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99" name="Object 1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9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1" imgW="142555" imgH="142555" progId="MS_ClipArt_Gallery.2">
                            <p:embed/>
                          </p:oleObj>
                        </mc:Choice>
                        <mc:Fallback>
                          <p:oleObj name="Clip" r:id="rId301" imgW="142555" imgH="142555" progId="MS_ClipArt_Gallery.2">
                            <p:embed/>
                            <p:pic>
                              <p:nvPicPr>
                                <p:cNvPr id="999" name="Object 1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9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99" name="Object 1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9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79" name="Clip" r:id="rId302" imgW="142555" imgH="142555" progId="MS_ClipArt_Gallery.2">
                            <p:embed/>
                          </p:oleObj>
                        </mc:Choice>
                        <mc:Fallback>
                          <p:oleObj name="Clip" r:id="rId3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9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0" name="Object 1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3" imgW="142555" imgH="142555" progId="MS_ClipArt_Gallery.2">
                            <p:embed/>
                          </p:oleObj>
                        </mc:Choice>
                        <mc:Fallback>
                          <p:oleObj name="Clip" r:id="rId303" imgW="142555" imgH="142555" progId="MS_ClipArt_Gallery.2">
                            <p:embed/>
                            <p:pic>
                              <p:nvPicPr>
                                <p:cNvPr id="1000" name="Object 1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0" name="Object 1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0" name="Clip" r:id="rId304" imgW="142555" imgH="142555" progId="MS_ClipArt_Gallery.2">
                            <p:embed/>
                          </p:oleObj>
                        </mc:Choice>
                        <mc:Fallback>
                          <p:oleObj name="Clip" r:id="rId3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1" name="Object 1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5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5" imgW="142555" imgH="142555" progId="MS_ClipArt_Gallery.2">
                            <p:embed/>
                          </p:oleObj>
                        </mc:Choice>
                        <mc:Fallback>
                          <p:oleObj name="Clip" r:id="rId305" imgW="142555" imgH="142555" progId="MS_ClipArt_Gallery.2">
                            <p:embed/>
                            <p:pic>
                              <p:nvPicPr>
                                <p:cNvPr id="1001" name="Object 1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5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1" name="Object 1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5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1" name="Clip" r:id="rId306" imgW="142555" imgH="142555" progId="MS_ClipArt_Gallery.2">
                            <p:embed/>
                          </p:oleObj>
                        </mc:Choice>
                        <mc:Fallback>
                          <p:oleObj name="Clip" r:id="rId3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5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2" name="Object 1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6" y="339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7" imgW="142555" imgH="142555" progId="MS_ClipArt_Gallery.2">
                            <p:embed/>
                          </p:oleObj>
                        </mc:Choice>
                        <mc:Fallback>
                          <p:oleObj name="Clip" r:id="rId307" imgW="142555" imgH="142555" progId="MS_ClipArt_Gallery.2">
                            <p:embed/>
                            <p:pic>
                              <p:nvPicPr>
                                <p:cNvPr id="1002" name="Object 1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6" y="339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2" name="Object 1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6" y="339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2" name="Clip" r:id="rId308" imgW="142555" imgH="142555" progId="MS_ClipArt_Gallery.2">
                            <p:embed/>
                          </p:oleObj>
                        </mc:Choice>
                        <mc:Fallback>
                          <p:oleObj name="Clip" r:id="rId3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6" y="339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3" name="Object 1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9" imgW="142555" imgH="142555" progId="MS_ClipArt_Gallery.2">
                            <p:embed/>
                          </p:oleObj>
                        </mc:Choice>
                        <mc:Fallback>
                          <p:oleObj name="Clip" r:id="rId309" imgW="142555" imgH="142555" progId="MS_ClipArt_Gallery.2">
                            <p:embed/>
                            <p:pic>
                              <p:nvPicPr>
                                <p:cNvPr id="1003" name="Object 1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3" name="Object 1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3" name="Clip" r:id="rId310" imgW="142555" imgH="142555" progId="MS_ClipArt_Gallery.2">
                            <p:embed/>
                          </p:oleObj>
                        </mc:Choice>
                        <mc:Fallback>
                          <p:oleObj name="Clip" r:id="rId3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4" name="Object 1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1" imgW="142555" imgH="142555" progId="MS_ClipArt_Gallery.2">
                            <p:embed/>
                          </p:oleObj>
                        </mc:Choice>
                        <mc:Fallback>
                          <p:oleObj name="Clip" r:id="rId311" imgW="142555" imgH="142555" progId="MS_ClipArt_Gallery.2">
                            <p:embed/>
                            <p:pic>
                              <p:nvPicPr>
                                <p:cNvPr id="1004" name="Object 1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4" name="Object 1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4" name="Clip" r:id="rId312" imgW="142555" imgH="142555" progId="MS_ClipArt_Gallery.2">
                            <p:embed/>
                          </p:oleObj>
                        </mc:Choice>
                        <mc:Fallback>
                          <p:oleObj name="Clip" r:id="rId3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5" name="Object 1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3" imgW="142555" imgH="142555" progId="MS_ClipArt_Gallery.2">
                            <p:embed/>
                          </p:oleObj>
                        </mc:Choice>
                        <mc:Fallback>
                          <p:oleObj name="Clip" r:id="rId313" imgW="142555" imgH="142555" progId="MS_ClipArt_Gallery.2">
                            <p:embed/>
                            <p:pic>
                              <p:nvPicPr>
                                <p:cNvPr id="1005" name="Object 1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5" name="Object 1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5" name="Clip" r:id="rId314" imgW="142555" imgH="142555" progId="MS_ClipArt_Gallery.2">
                            <p:embed/>
                          </p:oleObj>
                        </mc:Choice>
                        <mc:Fallback>
                          <p:oleObj name="Clip" r:id="rId3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6" name="Object 1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4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5" imgW="142555" imgH="142555" progId="MS_ClipArt_Gallery.2">
                            <p:embed/>
                          </p:oleObj>
                        </mc:Choice>
                        <mc:Fallback>
                          <p:oleObj name="Clip" r:id="rId315" imgW="142555" imgH="142555" progId="MS_ClipArt_Gallery.2">
                            <p:embed/>
                            <p:pic>
                              <p:nvPicPr>
                                <p:cNvPr id="1006" name="Object 1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4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6" name="Object 1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4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6" name="Clip" r:id="rId316" imgW="142555" imgH="142555" progId="MS_ClipArt_Gallery.2">
                            <p:embed/>
                          </p:oleObj>
                        </mc:Choice>
                        <mc:Fallback>
                          <p:oleObj name="Clip" r:id="rId3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4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7" name="Object 1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7" imgW="142555" imgH="142555" progId="MS_ClipArt_Gallery.2">
                            <p:embed/>
                          </p:oleObj>
                        </mc:Choice>
                        <mc:Fallback>
                          <p:oleObj name="Clip" r:id="rId317" imgW="142555" imgH="142555" progId="MS_ClipArt_Gallery.2">
                            <p:embed/>
                            <p:pic>
                              <p:nvPicPr>
                                <p:cNvPr id="1007" name="Object 1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7" name="Object 1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7" name="Clip" r:id="rId318" imgW="142555" imgH="142555" progId="MS_ClipArt_Gallery.2">
                            <p:embed/>
                          </p:oleObj>
                        </mc:Choice>
                        <mc:Fallback>
                          <p:oleObj name="Clip" r:id="rId3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8" name="Object 1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57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9" imgW="142555" imgH="142555" progId="MS_ClipArt_Gallery.2">
                            <p:embed/>
                          </p:oleObj>
                        </mc:Choice>
                        <mc:Fallback>
                          <p:oleObj name="Clip" r:id="rId319" imgW="142555" imgH="142555" progId="MS_ClipArt_Gallery.2">
                            <p:embed/>
                            <p:pic>
                              <p:nvPicPr>
                                <p:cNvPr id="1008" name="Object 1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57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8" name="Object 1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57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8" name="Clip" r:id="rId320" imgW="142555" imgH="142555" progId="MS_ClipArt_Gallery.2">
                            <p:embed/>
                          </p:oleObj>
                        </mc:Choice>
                        <mc:Fallback>
                          <p:oleObj name="Clip" r:id="rId3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57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09" name="Object 1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8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1" imgW="142555" imgH="142555" progId="MS_ClipArt_Gallery.2">
                            <p:embed/>
                          </p:oleObj>
                        </mc:Choice>
                        <mc:Fallback>
                          <p:oleObj name="Clip" r:id="rId321" imgW="142555" imgH="142555" progId="MS_ClipArt_Gallery.2">
                            <p:embed/>
                            <p:pic>
                              <p:nvPicPr>
                                <p:cNvPr id="1009" name="Object 1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8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09" name="Object 1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8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89" name="Clip" r:id="rId322" imgW="142555" imgH="142555" progId="MS_ClipArt_Gallery.2">
                            <p:embed/>
                          </p:oleObj>
                        </mc:Choice>
                        <mc:Fallback>
                          <p:oleObj name="Clip" r:id="rId3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8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0" name="Object 1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3" imgW="142555" imgH="142555" progId="MS_ClipArt_Gallery.2">
                            <p:embed/>
                          </p:oleObj>
                        </mc:Choice>
                        <mc:Fallback>
                          <p:oleObj name="Clip" r:id="rId323" imgW="142555" imgH="142555" progId="MS_ClipArt_Gallery.2">
                            <p:embed/>
                            <p:pic>
                              <p:nvPicPr>
                                <p:cNvPr id="1010" name="Object 1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0" name="Object 1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0" name="Clip" r:id="rId324" imgW="142555" imgH="142555" progId="MS_ClipArt_Gallery.2">
                            <p:embed/>
                          </p:oleObj>
                        </mc:Choice>
                        <mc:Fallback>
                          <p:oleObj name="Clip" r:id="rId3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1" name="Object 1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7" y="34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5" imgW="142555" imgH="142555" progId="MS_ClipArt_Gallery.2">
                            <p:embed/>
                          </p:oleObj>
                        </mc:Choice>
                        <mc:Fallback>
                          <p:oleObj name="Clip" r:id="rId325" imgW="142555" imgH="142555" progId="MS_ClipArt_Gallery.2">
                            <p:embed/>
                            <p:pic>
                              <p:nvPicPr>
                                <p:cNvPr id="1011" name="Object 1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7" y="34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1" name="Object 1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7" y="34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1" name="Clip" r:id="rId326" imgW="142555" imgH="142555" progId="MS_ClipArt_Gallery.2">
                            <p:embed/>
                          </p:oleObj>
                        </mc:Choice>
                        <mc:Fallback>
                          <p:oleObj name="Clip" r:id="rId3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7" y="34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2" name="Object 1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7" imgW="142555" imgH="142555" progId="MS_ClipArt_Gallery.2">
                            <p:embed/>
                          </p:oleObj>
                        </mc:Choice>
                        <mc:Fallback>
                          <p:oleObj name="Clip" r:id="rId327" imgW="142555" imgH="142555" progId="MS_ClipArt_Gallery.2">
                            <p:embed/>
                            <p:pic>
                              <p:nvPicPr>
                                <p:cNvPr id="1012" name="Object 1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2" name="Object 1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2" name="Clip" r:id="rId328" imgW="142555" imgH="142555" progId="MS_ClipArt_Gallery.2">
                            <p:embed/>
                          </p:oleObj>
                        </mc:Choice>
                        <mc:Fallback>
                          <p:oleObj name="Clip" r:id="rId3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3" name="Object 1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0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9" imgW="142555" imgH="142555" progId="MS_ClipArt_Gallery.2">
                            <p:embed/>
                          </p:oleObj>
                        </mc:Choice>
                        <mc:Fallback>
                          <p:oleObj name="Clip" r:id="rId329" imgW="142555" imgH="142555" progId="MS_ClipArt_Gallery.2">
                            <p:embed/>
                            <p:pic>
                              <p:nvPicPr>
                                <p:cNvPr id="1013" name="Object 1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0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3" name="Object 1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0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3" name="Clip" r:id="rId330" imgW="142555" imgH="142555" progId="MS_ClipArt_Gallery.2">
                            <p:embed/>
                          </p:oleObj>
                        </mc:Choice>
                        <mc:Fallback>
                          <p:oleObj name="Clip" r:id="rId3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0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4" name="Object 1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1" imgW="142555" imgH="142555" progId="MS_ClipArt_Gallery.2">
                            <p:embed/>
                          </p:oleObj>
                        </mc:Choice>
                        <mc:Fallback>
                          <p:oleObj name="Clip" r:id="rId331" imgW="142555" imgH="142555" progId="MS_ClipArt_Gallery.2">
                            <p:embed/>
                            <p:pic>
                              <p:nvPicPr>
                                <p:cNvPr id="1014" name="Object 1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4" name="Object 1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4" name="Clip" r:id="rId332" imgW="142555" imgH="142555" progId="MS_ClipArt_Gallery.2">
                            <p:embed/>
                          </p:oleObj>
                        </mc:Choice>
                        <mc:Fallback>
                          <p:oleObj name="Clip" r:id="rId3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5" name="Object 1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3" imgW="142555" imgH="142555" progId="MS_ClipArt_Gallery.2">
                            <p:embed/>
                          </p:oleObj>
                        </mc:Choice>
                        <mc:Fallback>
                          <p:oleObj name="Clip" r:id="rId333" imgW="142555" imgH="142555" progId="MS_ClipArt_Gallery.2">
                            <p:embed/>
                            <p:pic>
                              <p:nvPicPr>
                                <p:cNvPr id="1015" name="Object 1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5" name="Object 1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5" name="Clip" r:id="rId334" imgW="142555" imgH="142555" progId="MS_ClipArt_Gallery.2">
                            <p:embed/>
                          </p:oleObj>
                        </mc:Choice>
                        <mc:Fallback>
                          <p:oleObj name="Clip" r:id="rId3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6" name="Object 1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6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5" imgW="142555" imgH="142555" progId="MS_ClipArt_Gallery.2">
                            <p:embed/>
                          </p:oleObj>
                        </mc:Choice>
                        <mc:Fallback>
                          <p:oleObj name="Clip" r:id="rId335" imgW="142555" imgH="142555" progId="MS_ClipArt_Gallery.2">
                            <p:embed/>
                            <p:pic>
                              <p:nvPicPr>
                                <p:cNvPr id="1016" name="Object 1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6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6" name="Object 1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6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6" name="Clip" r:id="rId336" imgW="142555" imgH="142555" progId="MS_ClipArt_Gallery.2">
                            <p:embed/>
                          </p:oleObj>
                        </mc:Choice>
                        <mc:Fallback>
                          <p:oleObj name="Clip" r:id="rId3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6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7" name="Object 1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0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7" imgW="142555" imgH="142555" progId="MS_ClipArt_Gallery.2">
                            <p:embed/>
                          </p:oleObj>
                        </mc:Choice>
                        <mc:Fallback>
                          <p:oleObj name="Clip" r:id="rId337" imgW="142555" imgH="142555" progId="MS_ClipArt_Gallery.2">
                            <p:embed/>
                            <p:pic>
                              <p:nvPicPr>
                                <p:cNvPr id="1017" name="Object 1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0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7" name="Object 1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0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7" name="Clip" r:id="rId338" imgW="142555" imgH="142555" progId="MS_ClipArt_Gallery.2">
                            <p:embed/>
                          </p:oleObj>
                        </mc:Choice>
                        <mc:Fallback>
                          <p:oleObj name="Clip" r:id="rId3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0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8" name="Object 1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9" imgW="142555" imgH="142555" progId="MS_ClipArt_Gallery.2">
                            <p:embed/>
                          </p:oleObj>
                        </mc:Choice>
                        <mc:Fallback>
                          <p:oleObj name="Clip" r:id="rId339" imgW="142555" imgH="142555" progId="MS_ClipArt_Gallery.2">
                            <p:embed/>
                            <p:pic>
                              <p:nvPicPr>
                                <p:cNvPr id="1018" name="Object 1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8" name="Object 1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8" name="Clip" r:id="rId340" imgW="142555" imgH="142555" progId="MS_ClipArt_Gallery.2">
                            <p:embed/>
                          </p:oleObj>
                        </mc:Choice>
                        <mc:Fallback>
                          <p:oleObj name="Clip" r:id="rId3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19" name="Object 1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1" imgW="142555" imgH="142555" progId="MS_ClipArt_Gallery.2">
                            <p:embed/>
                          </p:oleObj>
                        </mc:Choice>
                        <mc:Fallback>
                          <p:oleObj name="Clip" r:id="rId341" imgW="142555" imgH="142555" progId="MS_ClipArt_Gallery.2">
                            <p:embed/>
                            <p:pic>
                              <p:nvPicPr>
                                <p:cNvPr id="1019" name="Object 1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19" name="Object 1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799" name="Clip" r:id="rId342" imgW="142555" imgH="142555" progId="MS_ClipArt_Gallery.2">
                            <p:embed/>
                          </p:oleObj>
                        </mc:Choice>
                        <mc:Fallback>
                          <p:oleObj name="Clip" r:id="rId3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0" name="Object 1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8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3" imgW="142555" imgH="142555" progId="MS_ClipArt_Gallery.2">
                            <p:embed/>
                          </p:oleObj>
                        </mc:Choice>
                        <mc:Fallback>
                          <p:oleObj name="Clip" r:id="rId343" imgW="142555" imgH="142555" progId="MS_ClipArt_Gallery.2">
                            <p:embed/>
                            <p:pic>
                              <p:nvPicPr>
                                <p:cNvPr id="1020" name="Object 1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8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0" name="Object 1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8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0" name="Clip" r:id="rId344" imgW="142555" imgH="142555" progId="MS_ClipArt_Gallery.2">
                            <p:embed/>
                          </p:oleObj>
                        </mc:Choice>
                        <mc:Fallback>
                          <p:oleObj name="Clip" r:id="rId3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8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1" name="Object 1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5" imgW="142555" imgH="142555" progId="MS_ClipArt_Gallery.2">
                            <p:embed/>
                          </p:oleObj>
                        </mc:Choice>
                        <mc:Fallback>
                          <p:oleObj name="Clip" r:id="rId345" imgW="142555" imgH="142555" progId="MS_ClipArt_Gallery.2">
                            <p:embed/>
                            <p:pic>
                              <p:nvPicPr>
                                <p:cNvPr id="1021" name="Object 1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1" name="Object 1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1" name="Clip" r:id="rId346" imgW="142555" imgH="142555" progId="MS_ClipArt_Gallery.2">
                            <p:embed/>
                          </p:oleObj>
                        </mc:Choice>
                        <mc:Fallback>
                          <p:oleObj name="Clip" r:id="rId3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2" name="Object 1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7" imgW="142555" imgH="142555" progId="MS_ClipArt_Gallery.2">
                            <p:embed/>
                          </p:oleObj>
                        </mc:Choice>
                        <mc:Fallback>
                          <p:oleObj name="Clip" r:id="rId347" imgW="142555" imgH="142555" progId="MS_ClipArt_Gallery.2">
                            <p:embed/>
                            <p:pic>
                              <p:nvPicPr>
                                <p:cNvPr id="1022" name="Object 1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2" name="Object 1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2" name="Clip" r:id="rId348" imgW="142555" imgH="142555" progId="MS_ClipArt_Gallery.2">
                            <p:embed/>
                          </p:oleObj>
                        </mc:Choice>
                        <mc:Fallback>
                          <p:oleObj name="Clip" r:id="rId3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3" name="Object 1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9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9" imgW="142555" imgH="142555" progId="MS_ClipArt_Gallery.2">
                            <p:embed/>
                          </p:oleObj>
                        </mc:Choice>
                        <mc:Fallback>
                          <p:oleObj name="Clip" r:id="rId349" imgW="142555" imgH="142555" progId="MS_ClipArt_Gallery.2">
                            <p:embed/>
                            <p:pic>
                              <p:nvPicPr>
                                <p:cNvPr id="1023" name="Object 1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9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3" name="Object 1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9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3" name="Clip" r:id="rId350" imgW="142555" imgH="142555" progId="MS_ClipArt_Gallery.2">
                            <p:embed/>
                          </p:oleObj>
                        </mc:Choice>
                        <mc:Fallback>
                          <p:oleObj name="Clip" r:id="rId35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9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4" name="Object 1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1" imgW="142555" imgH="142555" progId="MS_ClipArt_Gallery.2">
                            <p:embed/>
                          </p:oleObj>
                        </mc:Choice>
                        <mc:Fallback>
                          <p:oleObj name="Clip" r:id="rId351" imgW="142555" imgH="142555" progId="MS_ClipArt_Gallery.2">
                            <p:embed/>
                            <p:pic>
                              <p:nvPicPr>
                                <p:cNvPr id="1024" name="Object 1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4" name="Object 1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4" name="Clip" r:id="rId352" imgW="142555" imgH="142555" progId="MS_ClipArt_Gallery.2">
                            <p:embed/>
                          </p:oleObj>
                        </mc:Choice>
                        <mc:Fallback>
                          <p:oleObj name="Clip" r:id="rId35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5" name="Object 1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3" imgW="142555" imgH="142555" progId="MS_ClipArt_Gallery.2">
                            <p:embed/>
                          </p:oleObj>
                        </mc:Choice>
                        <mc:Fallback>
                          <p:oleObj name="Clip" r:id="rId353" imgW="142555" imgH="142555" progId="MS_ClipArt_Gallery.2">
                            <p:embed/>
                            <p:pic>
                              <p:nvPicPr>
                                <p:cNvPr id="1025" name="Object 1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5" name="Object 1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5" name="Clip" r:id="rId354" imgW="142555" imgH="142555" progId="MS_ClipArt_Gallery.2">
                            <p:embed/>
                          </p:oleObj>
                        </mc:Choice>
                        <mc:Fallback>
                          <p:oleObj name="Clip" r:id="rId3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6" name="Object 1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5" imgW="142555" imgH="142555" progId="MS_ClipArt_Gallery.2">
                            <p:embed/>
                          </p:oleObj>
                        </mc:Choice>
                        <mc:Fallback>
                          <p:oleObj name="Clip" r:id="rId355" imgW="142555" imgH="142555" progId="MS_ClipArt_Gallery.2">
                            <p:embed/>
                            <p:pic>
                              <p:nvPicPr>
                                <p:cNvPr id="1026" name="Object 1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6" name="Object 1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6" name="Clip" r:id="rId356" imgW="142555" imgH="142555" progId="MS_ClipArt_Gallery.2">
                            <p:embed/>
                          </p:oleObj>
                        </mc:Choice>
                        <mc:Fallback>
                          <p:oleObj name="Clip" r:id="rId3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7" name="Object 1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7" imgW="142555" imgH="142555" progId="MS_ClipArt_Gallery.2">
                            <p:embed/>
                          </p:oleObj>
                        </mc:Choice>
                        <mc:Fallback>
                          <p:oleObj name="Clip" r:id="rId357" imgW="142555" imgH="142555" progId="MS_ClipArt_Gallery.2">
                            <p:embed/>
                            <p:pic>
                              <p:nvPicPr>
                                <p:cNvPr id="1027" name="Object 1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7" name="Object 1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7" name="Clip" r:id="rId358" imgW="142555" imgH="142555" progId="MS_ClipArt_Gallery.2">
                            <p:embed/>
                          </p:oleObj>
                        </mc:Choice>
                        <mc:Fallback>
                          <p:oleObj name="Clip" r:id="rId3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8" name="Object 1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9" imgW="142555" imgH="142555" progId="MS_ClipArt_Gallery.2">
                            <p:embed/>
                          </p:oleObj>
                        </mc:Choice>
                        <mc:Fallback>
                          <p:oleObj name="Clip" r:id="rId359" imgW="142555" imgH="142555" progId="MS_ClipArt_Gallery.2">
                            <p:embed/>
                            <p:pic>
                              <p:nvPicPr>
                                <p:cNvPr id="1028" name="Object 1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8" name="Object 1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8" name="Clip" r:id="rId360" imgW="142555" imgH="142555" progId="MS_ClipArt_Gallery.2">
                            <p:embed/>
                          </p:oleObj>
                        </mc:Choice>
                        <mc:Fallback>
                          <p:oleObj name="Clip" r:id="rId3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29" name="Object 1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2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1" imgW="142555" imgH="142555" progId="MS_ClipArt_Gallery.2">
                            <p:embed/>
                          </p:oleObj>
                        </mc:Choice>
                        <mc:Fallback>
                          <p:oleObj name="Clip" r:id="rId361" imgW="142555" imgH="142555" progId="MS_ClipArt_Gallery.2">
                            <p:embed/>
                            <p:pic>
                              <p:nvPicPr>
                                <p:cNvPr id="1029" name="Object 1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2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29" name="Object 1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2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09" name="Clip" r:id="rId362" imgW="142555" imgH="142555" progId="MS_ClipArt_Gallery.2">
                            <p:embed/>
                          </p:oleObj>
                        </mc:Choice>
                        <mc:Fallback>
                          <p:oleObj name="Clip" r:id="rId3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2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0" name="Object 1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3" imgW="142555" imgH="142555" progId="MS_ClipArt_Gallery.2">
                            <p:embed/>
                          </p:oleObj>
                        </mc:Choice>
                        <mc:Fallback>
                          <p:oleObj name="Clip" r:id="rId363" imgW="142555" imgH="142555" progId="MS_ClipArt_Gallery.2">
                            <p:embed/>
                            <p:pic>
                              <p:nvPicPr>
                                <p:cNvPr id="1030" name="Object 1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0" name="Object 1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0" name="Clip" r:id="rId364" imgW="142555" imgH="142555" progId="MS_ClipArt_Gallery.2">
                            <p:embed/>
                          </p:oleObj>
                        </mc:Choice>
                        <mc:Fallback>
                          <p:oleObj name="Clip" r:id="rId3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1" name="Object 1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5" imgW="142555" imgH="142555" progId="MS_ClipArt_Gallery.2">
                            <p:embed/>
                          </p:oleObj>
                        </mc:Choice>
                        <mc:Fallback>
                          <p:oleObj name="Clip" r:id="rId365" imgW="142555" imgH="142555" progId="MS_ClipArt_Gallery.2">
                            <p:embed/>
                            <p:pic>
                              <p:nvPicPr>
                                <p:cNvPr id="1031" name="Object 1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1" name="Object 1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1" name="Clip" r:id="rId366" imgW="142555" imgH="142555" progId="MS_ClipArt_Gallery.2">
                            <p:embed/>
                          </p:oleObj>
                        </mc:Choice>
                        <mc:Fallback>
                          <p:oleObj name="Clip" r:id="rId3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3" name="Object 1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7" imgW="142555" imgH="142555" progId="MS_ClipArt_Gallery.2">
                            <p:embed/>
                          </p:oleObj>
                        </mc:Choice>
                        <mc:Fallback>
                          <p:oleObj name="Clip" r:id="rId367" imgW="142555" imgH="142555" progId="MS_ClipArt_Gallery.2">
                            <p:embed/>
                            <p:pic>
                              <p:nvPicPr>
                                <p:cNvPr id="1033" name="Object 1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3" name="Object 1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2" name="Clip" r:id="rId368" imgW="142555" imgH="142555" progId="MS_ClipArt_Gallery.2">
                            <p:embed/>
                          </p:oleObj>
                        </mc:Choice>
                        <mc:Fallback>
                          <p:oleObj name="Clip" r:id="rId3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4" name="Object 1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9" imgW="142555" imgH="142555" progId="MS_ClipArt_Gallery.2">
                            <p:embed/>
                          </p:oleObj>
                        </mc:Choice>
                        <mc:Fallback>
                          <p:oleObj name="Clip" r:id="rId369" imgW="142555" imgH="142555" progId="MS_ClipArt_Gallery.2">
                            <p:embed/>
                            <p:pic>
                              <p:nvPicPr>
                                <p:cNvPr id="1034" name="Object 1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4" name="Object 1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3" name="Clip" r:id="rId370" imgW="142555" imgH="142555" progId="MS_ClipArt_Gallery.2">
                            <p:embed/>
                          </p:oleObj>
                        </mc:Choice>
                        <mc:Fallback>
                          <p:oleObj name="Clip" r:id="rId3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5" name="Object 1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1" imgW="142555" imgH="142555" progId="MS_ClipArt_Gallery.2">
                            <p:embed/>
                          </p:oleObj>
                        </mc:Choice>
                        <mc:Fallback>
                          <p:oleObj name="Clip" r:id="rId371" imgW="142555" imgH="142555" progId="MS_ClipArt_Gallery.2">
                            <p:embed/>
                            <p:pic>
                              <p:nvPicPr>
                                <p:cNvPr id="1035" name="Object 1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5" name="Object 1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4" name="Clip" r:id="rId372" imgW="142555" imgH="142555" progId="MS_ClipArt_Gallery.2">
                            <p:embed/>
                          </p:oleObj>
                        </mc:Choice>
                        <mc:Fallback>
                          <p:oleObj name="Clip" r:id="rId3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6" name="Object 1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3" imgW="142555" imgH="142555" progId="MS_ClipArt_Gallery.2">
                            <p:embed/>
                          </p:oleObj>
                        </mc:Choice>
                        <mc:Fallback>
                          <p:oleObj name="Clip" r:id="rId373" imgW="142555" imgH="142555" progId="MS_ClipArt_Gallery.2">
                            <p:embed/>
                            <p:pic>
                              <p:nvPicPr>
                                <p:cNvPr id="1036" name="Object 1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6" name="Object 1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5" name="Clip" r:id="rId374" imgW="142555" imgH="142555" progId="MS_ClipArt_Gallery.2">
                            <p:embed/>
                          </p:oleObj>
                        </mc:Choice>
                        <mc:Fallback>
                          <p:oleObj name="Clip" r:id="rId3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7" name="Object 1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5" imgW="142555" imgH="142555" progId="MS_ClipArt_Gallery.2">
                            <p:embed/>
                          </p:oleObj>
                        </mc:Choice>
                        <mc:Fallback>
                          <p:oleObj name="Clip" r:id="rId375" imgW="142555" imgH="142555" progId="MS_ClipArt_Gallery.2">
                            <p:embed/>
                            <p:pic>
                              <p:nvPicPr>
                                <p:cNvPr id="1037" name="Object 1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7" name="Object 1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6" name="Clip" r:id="rId376" imgW="142555" imgH="142555" progId="MS_ClipArt_Gallery.2">
                            <p:embed/>
                          </p:oleObj>
                        </mc:Choice>
                        <mc:Fallback>
                          <p:oleObj name="Clip" r:id="rId3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8" name="Object 1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7" imgW="142555" imgH="142555" progId="MS_ClipArt_Gallery.2">
                            <p:embed/>
                          </p:oleObj>
                        </mc:Choice>
                        <mc:Fallback>
                          <p:oleObj name="Clip" r:id="rId377" imgW="142555" imgH="142555" progId="MS_ClipArt_Gallery.2">
                            <p:embed/>
                            <p:pic>
                              <p:nvPicPr>
                                <p:cNvPr id="1038" name="Object 1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8" name="Object 1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7" name="Clip" r:id="rId378" imgW="142555" imgH="142555" progId="MS_ClipArt_Gallery.2">
                            <p:embed/>
                          </p:oleObj>
                        </mc:Choice>
                        <mc:Fallback>
                          <p:oleObj name="Clip" r:id="rId3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39" name="Object 1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9" imgW="142555" imgH="142555" progId="MS_ClipArt_Gallery.2">
                            <p:embed/>
                          </p:oleObj>
                        </mc:Choice>
                        <mc:Fallback>
                          <p:oleObj name="Clip" r:id="rId379" imgW="142555" imgH="142555" progId="MS_ClipArt_Gallery.2">
                            <p:embed/>
                            <p:pic>
                              <p:nvPicPr>
                                <p:cNvPr id="1039" name="Object 1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39" name="Object 1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8" name="Clip" r:id="rId380" imgW="142555" imgH="142555" progId="MS_ClipArt_Gallery.2">
                            <p:embed/>
                          </p:oleObj>
                        </mc:Choice>
                        <mc:Fallback>
                          <p:oleObj name="Clip" r:id="rId3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0" name="Object 1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0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1" imgW="142555" imgH="142555" progId="MS_ClipArt_Gallery.2">
                            <p:embed/>
                          </p:oleObj>
                        </mc:Choice>
                        <mc:Fallback>
                          <p:oleObj name="Clip" r:id="rId381" imgW="142555" imgH="142555" progId="MS_ClipArt_Gallery.2">
                            <p:embed/>
                            <p:pic>
                              <p:nvPicPr>
                                <p:cNvPr id="1040" name="Object 1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0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0" name="Object 1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0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19" name="Clip" r:id="rId382" imgW="142555" imgH="142555" progId="MS_ClipArt_Gallery.2">
                            <p:embed/>
                          </p:oleObj>
                        </mc:Choice>
                        <mc:Fallback>
                          <p:oleObj name="Clip" r:id="rId3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0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1" name="Object 1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3" imgW="142555" imgH="142555" progId="MS_ClipArt_Gallery.2">
                            <p:embed/>
                          </p:oleObj>
                        </mc:Choice>
                        <mc:Fallback>
                          <p:oleObj name="Clip" r:id="rId383" imgW="142555" imgH="142555" progId="MS_ClipArt_Gallery.2">
                            <p:embed/>
                            <p:pic>
                              <p:nvPicPr>
                                <p:cNvPr id="1041" name="Object 1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1" name="Object 1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0" name="Clip" r:id="rId384" imgW="142555" imgH="142555" progId="MS_ClipArt_Gallery.2">
                            <p:embed/>
                          </p:oleObj>
                        </mc:Choice>
                        <mc:Fallback>
                          <p:oleObj name="Clip" r:id="rId3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2" name="Object 1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5" imgW="142555" imgH="142555" progId="MS_ClipArt_Gallery.2">
                            <p:embed/>
                          </p:oleObj>
                        </mc:Choice>
                        <mc:Fallback>
                          <p:oleObj name="Clip" r:id="rId385" imgW="142555" imgH="142555" progId="MS_ClipArt_Gallery.2">
                            <p:embed/>
                            <p:pic>
                              <p:nvPicPr>
                                <p:cNvPr id="1042" name="Object 1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2" name="Object 1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1" name="Clip" r:id="rId386" imgW="142555" imgH="142555" progId="MS_ClipArt_Gallery.2">
                            <p:embed/>
                          </p:oleObj>
                        </mc:Choice>
                        <mc:Fallback>
                          <p:oleObj name="Clip" r:id="rId3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3" name="Object 1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7" imgW="142555" imgH="142555" progId="MS_ClipArt_Gallery.2">
                            <p:embed/>
                          </p:oleObj>
                        </mc:Choice>
                        <mc:Fallback>
                          <p:oleObj name="Clip" r:id="rId387" imgW="142555" imgH="142555" progId="MS_ClipArt_Gallery.2">
                            <p:embed/>
                            <p:pic>
                              <p:nvPicPr>
                                <p:cNvPr id="1043" name="Object 1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3" name="Object 1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2" name="Clip" r:id="rId388" imgW="142555" imgH="142555" progId="MS_ClipArt_Gallery.2">
                            <p:embed/>
                          </p:oleObj>
                        </mc:Choice>
                        <mc:Fallback>
                          <p:oleObj name="Clip" r:id="rId3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4" name="Object 1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9" imgW="142555" imgH="142555" progId="MS_ClipArt_Gallery.2">
                            <p:embed/>
                          </p:oleObj>
                        </mc:Choice>
                        <mc:Fallback>
                          <p:oleObj name="Clip" r:id="rId389" imgW="142555" imgH="142555" progId="MS_ClipArt_Gallery.2">
                            <p:embed/>
                            <p:pic>
                              <p:nvPicPr>
                                <p:cNvPr id="1044" name="Object 1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4" name="Object 1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3" name="Clip" r:id="rId390" imgW="142555" imgH="142555" progId="MS_ClipArt_Gallery.2">
                            <p:embed/>
                          </p:oleObj>
                        </mc:Choice>
                        <mc:Fallback>
                          <p:oleObj name="Clip" r:id="rId3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5" name="Object 1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1" imgW="142555" imgH="142555" progId="MS_ClipArt_Gallery.2">
                            <p:embed/>
                          </p:oleObj>
                        </mc:Choice>
                        <mc:Fallback>
                          <p:oleObj name="Clip" r:id="rId391" imgW="142555" imgH="142555" progId="MS_ClipArt_Gallery.2">
                            <p:embed/>
                            <p:pic>
                              <p:nvPicPr>
                                <p:cNvPr id="1045" name="Object 1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5" name="Object 1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4" name="Clip" r:id="rId392" imgW="142555" imgH="142555" progId="MS_ClipArt_Gallery.2">
                            <p:embed/>
                          </p:oleObj>
                        </mc:Choice>
                        <mc:Fallback>
                          <p:oleObj name="Clip" r:id="rId3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6" name="Object 1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3" imgW="142555" imgH="142555" progId="MS_ClipArt_Gallery.2">
                            <p:embed/>
                          </p:oleObj>
                        </mc:Choice>
                        <mc:Fallback>
                          <p:oleObj name="Clip" r:id="rId393" imgW="142555" imgH="142555" progId="MS_ClipArt_Gallery.2">
                            <p:embed/>
                            <p:pic>
                              <p:nvPicPr>
                                <p:cNvPr id="1046" name="Object 1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6" name="Object 1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5" name="Clip" r:id="rId394" imgW="142555" imgH="142555" progId="MS_ClipArt_Gallery.2">
                            <p:embed/>
                          </p:oleObj>
                        </mc:Choice>
                        <mc:Fallback>
                          <p:oleObj name="Clip" r:id="rId3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7" name="Object 2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5" imgW="142555" imgH="142555" progId="MS_ClipArt_Gallery.2">
                            <p:embed/>
                          </p:oleObj>
                        </mc:Choice>
                        <mc:Fallback>
                          <p:oleObj name="Clip" r:id="rId395" imgW="142555" imgH="142555" progId="MS_ClipArt_Gallery.2">
                            <p:embed/>
                            <p:pic>
                              <p:nvPicPr>
                                <p:cNvPr id="1047" name="Object 2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7" name="Object 2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6" name="Clip" r:id="rId396" imgW="142555" imgH="142555" progId="MS_ClipArt_Gallery.2">
                            <p:embed/>
                          </p:oleObj>
                        </mc:Choice>
                        <mc:Fallback>
                          <p:oleObj name="Clip" r:id="rId3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8" name="Object 2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7" imgW="142555" imgH="142555" progId="MS_ClipArt_Gallery.2">
                            <p:embed/>
                          </p:oleObj>
                        </mc:Choice>
                        <mc:Fallback>
                          <p:oleObj name="Clip" r:id="rId397" imgW="142555" imgH="142555" progId="MS_ClipArt_Gallery.2">
                            <p:embed/>
                            <p:pic>
                              <p:nvPicPr>
                                <p:cNvPr id="1048" name="Object 2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8" name="Object 2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7" name="Clip" r:id="rId398" imgW="142555" imgH="142555" progId="MS_ClipArt_Gallery.2">
                            <p:embed/>
                          </p:oleObj>
                        </mc:Choice>
                        <mc:Fallback>
                          <p:oleObj name="Clip" r:id="rId3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49" name="Object 2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9" imgW="142555" imgH="142555" progId="MS_ClipArt_Gallery.2">
                            <p:embed/>
                          </p:oleObj>
                        </mc:Choice>
                        <mc:Fallback>
                          <p:oleObj name="Clip" r:id="rId399" imgW="142555" imgH="142555" progId="MS_ClipArt_Gallery.2">
                            <p:embed/>
                            <p:pic>
                              <p:nvPicPr>
                                <p:cNvPr id="1049" name="Object 2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49" name="Object 2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8" name="Clip" r:id="rId400" imgW="142555" imgH="142555" progId="MS_ClipArt_Gallery.2">
                            <p:embed/>
                          </p:oleObj>
                        </mc:Choice>
                        <mc:Fallback>
                          <p:oleObj name="Clip" r:id="rId4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0" name="Object 2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5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1" imgW="142555" imgH="142555" progId="MS_ClipArt_Gallery.2">
                            <p:embed/>
                          </p:oleObj>
                        </mc:Choice>
                        <mc:Fallback>
                          <p:oleObj name="Clip" r:id="rId401" imgW="142555" imgH="142555" progId="MS_ClipArt_Gallery.2">
                            <p:embed/>
                            <p:pic>
                              <p:nvPicPr>
                                <p:cNvPr id="1050" name="Object 2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5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0" name="Object 2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5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29" name="Clip" r:id="rId402" imgW="142555" imgH="142555" progId="MS_ClipArt_Gallery.2">
                            <p:embed/>
                          </p:oleObj>
                        </mc:Choice>
                        <mc:Fallback>
                          <p:oleObj name="Clip" r:id="rId4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5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1" name="Object 2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3" imgW="142555" imgH="142555" progId="MS_ClipArt_Gallery.2">
                            <p:embed/>
                          </p:oleObj>
                        </mc:Choice>
                        <mc:Fallback>
                          <p:oleObj name="Clip" r:id="rId403" imgW="142555" imgH="142555" progId="MS_ClipArt_Gallery.2">
                            <p:embed/>
                            <p:pic>
                              <p:nvPicPr>
                                <p:cNvPr id="1051" name="Object 2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1" name="Object 2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0" name="Clip" r:id="rId404" imgW="142555" imgH="142555" progId="MS_ClipArt_Gallery.2">
                            <p:embed/>
                          </p:oleObj>
                        </mc:Choice>
                        <mc:Fallback>
                          <p:oleObj name="Clip" r:id="rId4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2" name="Object 2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5" imgW="142555" imgH="142555" progId="MS_ClipArt_Gallery.2">
                            <p:embed/>
                          </p:oleObj>
                        </mc:Choice>
                        <mc:Fallback>
                          <p:oleObj name="Clip" r:id="rId405" imgW="142555" imgH="142555" progId="MS_ClipArt_Gallery.2">
                            <p:embed/>
                            <p:pic>
                              <p:nvPicPr>
                                <p:cNvPr id="1052" name="Object 2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2" name="Object 2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1" name="Clip" r:id="rId406" imgW="142555" imgH="142555" progId="MS_ClipArt_Gallery.2">
                            <p:embed/>
                          </p:oleObj>
                        </mc:Choice>
                        <mc:Fallback>
                          <p:oleObj name="Clip" r:id="rId4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3" name="Object 2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7" imgW="142555" imgH="142555" progId="MS_ClipArt_Gallery.2">
                            <p:embed/>
                          </p:oleObj>
                        </mc:Choice>
                        <mc:Fallback>
                          <p:oleObj name="Clip" r:id="rId407" imgW="142555" imgH="142555" progId="MS_ClipArt_Gallery.2">
                            <p:embed/>
                            <p:pic>
                              <p:nvPicPr>
                                <p:cNvPr id="1053" name="Object 2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3" name="Object 2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2" name="Clip" r:id="rId408" imgW="142555" imgH="142555" progId="MS_ClipArt_Gallery.2">
                            <p:embed/>
                          </p:oleObj>
                        </mc:Choice>
                        <mc:Fallback>
                          <p:oleObj name="Clip" r:id="rId4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4" name="Object 2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9" imgW="142555" imgH="142555" progId="MS_ClipArt_Gallery.2">
                            <p:embed/>
                          </p:oleObj>
                        </mc:Choice>
                        <mc:Fallback>
                          <p:oleObj name="Clip" r:id="rId409" imgW="142555" imgH="142555" progId="MS_ClipArt_Gallery.2">
                            <p:embed/>
                            <p:pic>
                              <p:nvPicPr>
                                <p:cNvPr id="1054" name="Object 2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4" name="Object 2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3" name="Clip" r:id="rId410" imgW="142555" imgH="142555" progId="MS_ClipArt_Gallery.2">
                            <p:embed/>
                          </p:oleObj>
                        </mc:Choice>
                        <mc:Fallback>
                          <p:oleObj name="Clip" r:id="rId4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5" name="Object 2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1" imgW="142555" imgH="142555" progId="MS_ClipArt_Gallery.2">
                            <p:embed/>
                          </p:oleObj>
                        </mc:Choice>
                        <mc:Fallback>
                          <p:oleObj name="Clip" r:id="rId411" imgW="142555" imgH="142555" progId="MS_ClipArt_Gallery.2">
                            <p:embed/>
                            <p:pic>
                              <p:nvPicPr>
                                <p:cNvPr id="1055" name="Object 2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5" name="Object 2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4" name="Clip" r:id="rId412" imgW="142555" imgH="142555" progId="MS_ClipArt_Gallery.2">
                            <p:embed/>
                          </p:oleObj>
                        </mc:Choice>
                        <mc:Fallback>
                          <p:oleObj name="Clip" r:id="rId4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6" name="Object 2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19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3" imgW="142555" imgH="142555" progId="MS_ClipArt_Gallery.2">
                            <p:embed/>
                          </p:oleObj>
                        </mc:Choice>
                        <mc:Fallback>
                          <p:oleObj name="Clip" r:id="rId413" imgW="142555" imgH="142555" progId="MS_ClipArt_Gallery.2">
                            <p:embed/>
                            <p:pic>
                              <p:nvPicPr>
                                <p:cNvPr id="1056" name="Object 2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19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6" name="Object 2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19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5" name="Clip" r:id="rId414" imgW="142555" imgH="142555" progId="MS_ClipArt_Gallery.2">
                            <p:embed/>
                          </p:oleObj>
                        </mc:Choice>
                        <mc:Fallback>
                          <p:oleObj name="Clip" r:id="rId4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19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7" name="Object 2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5" imgW="142555" imgH="142555" progId="MS_ClipArt_Gallery.2">
                            <p:embed/>
                          </p:oleObj>
                        </mc:Choice>
                        <mc:Fallback>
                          <p:oleObj name="Clip" r:id="rId415" imgW="142555" imgH="142555" progId="MS_ClipArt_Gallery.2">
                            <p:embed/>
                            <p:pic>
                              <p:nvPicPr>
                                <p:cNvPr id="1057" name="Object 2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7" name="Object 2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6" name="Clip" r:id="rId416" imgW="142555" imgH="142555" progId="MS_ClipArt_Gallery.2">
                            <p:embed/>
                          </p:oleObj>
                        </mc:Choice>
                        <mc:Fallback>
                          <p:oleObj name="Clip" r:id="rId4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8" name="Object 2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7" imgW="142555" imgH="142555" progId="MS_ClipArt_Gallery.2">
                            <p:embed/>
                          </p:oleObj>
                        </mc:Choice>
                        <mc:Fallback>
                          <p:oleObj name="Clip" r:id="rId417" imgW="142555" imgH="142555" progId="MS_ClipArt_Gallery.2">
                            <p:embed/>
                            <p:pic>
                              <p:nvPicPr>
                                <p:cNvPr id="1058" name="Object 2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8" name="Object 2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7" name="Clip" r:id="rId418" imgW="142555" imgH="142555" progId="MS_ClipArt_Gallery.2">
                            <p:embed/>
                          </p:oleObj>
                        </mc:Choice>
                        <mc:Fallback>
                          <p:oleObj name="Clip" r:id="rId4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59" name="Object 2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9" imgW="142555" imgH="142555" progId="MS_ClipArt_Gallery.2">
                            <p:embed/>
                          </p:oleObj>
                        </mc:Choice>
                        <mc:Fallback>
                          <p:oleObj name="Clip" r:id="rId419" imgW="142555" imgH="142555" progId="MS_ClipArt_Gallery.2">
                            <p:embed/>
                            <p:pic>
                              <p:nvPicPr>
                                <p:cNvPr id="1059" name="Object 2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59" name="Object 2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8" name="Clip" r:id="rId420" imgW="142555" imgH="142555" progId="MS_ClipArt_Gallery.2">
                            <p:embed/>
                          </p:oleObj>
                        </mc:Choice>
                        <mc:Fallback>
                          <p:oleObj name="Clip" r:id="rId4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0" name="Object 2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1" imgW="142555" imgH="142555" progId="MS_ClipArt_Gallery.2">
                            <p:embed/>
                          </p:oleObj>
                        </mc:Choice>
                        <mc:Fallback>
                          <p:oleObj name="Clip" r:id="rId421" imgW="142555" imgH="142555" progId="MS_ClipArt_Gallery.2">
                            <p:embed/>
                            <p:pic>
                              <p:nvPicPr>
                                <p:cNvPr id="1060" name="Object 2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0" name="Object 2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39" name="Clip" r:id="rId422" imgW="142555" imgH="142555" progId="MS_ClipArt_Gallery.2">
                            <p:embed/>
                          </p:oleObj>
                        </mc:Choice>
                        <mc:Fallback>
                          <p:oleObj name="Clip" r:id="rId4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1" name="Object 2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3" imgW="142555" imgH="142555" progId="MS_ClipArt_Gallery.2">
                            <p:embed/>
                          </p:oleObj>
                        </mc:Choice>
                        <mc:Fallback>
                          <p:oleObj name="Clip" r:id="rId423" imgW="142555" imgH="142555" progId="MS_ClipArt_Gallery.2">
                            <p:embed/>
                            <p:pic>
                              <p:nvPicPr>
                                <p:cNvPr id="1061" name="Object 2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1" name="Object 2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0" name="Clip" r:id="rId424" imgW="142555" imgH="142555" progId="MS_ClipArt_Gallery.2">
                            <p:embed/>
                          </p:oleObj>
                        </mc:Choice>
                        <mc:Fallback>
                          <p:oleObj name="Clip" r:id="rId4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2" name="Object 2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16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5" imgW="142555" imgH="142555" progId="MS_ClipArt_Gallery.2">
                            <p:embed/>
                          </p:oleObj>
                        </mc:Choice>
                        <mc:Fallback>
                          <p:oleObj name="Clip" r:id="rId425" imgW="142555" imgH="142555" progId="MS_ClipArt_Gallery.2">
                            <p:embed/>
                            <p:pic>
                              <p:nvPicPr>
                                <p:cNvPr id="1062" name="Object 2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16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2" name="Object 2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16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1" name="Clip" r:id="rId426" imgW="142555" imgH="142555" progId="MS_ClipArt_Gallery.2">
                            <p:embed/>
                          </p:oleObj>
                        </mc:Choice>
                        <mc:Fallback>
                          <p:oleObj name="Clip" r:id="rId4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16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3" name="Object 2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7" imgW="142555" imgH="142555" progId="MS_ClipArt_Gallery.2">
                            <p:embed/>
                          </p:oleObj>
                        </mc:Choice>
                        <mc:Fallback>
                          <p:oleObj name="Clip" r:id="rId427" imgW="142555" imgH="142555" progId="MS_ClipArt_Gallery.2">
                            <p:embed/>
                            <p:pic>
                              <p:nvPicPr>
                                <p:cNvPr id="1063" name="Object 2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3" name="Object 2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2" name="Clip" r:id="rId428" imgW="142555" imgH="142555" progId="MS_ClipArt_Gallery.2">
                            <p:embed/>
                          </p:oleObj>
                        </mc:Choice>
                        <mc:Fallback>
                          <p:oleObj name="Clip" r:id="rId4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4" name="Object 2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9" imgW="142555" imgH="142555" progId="MS_ClipArt_Gallery.2">
                            <p:embed/>
                          </p:oleObj>
                        </mc:Choice>
                        <mc:Fallback>
                          <p:oleObj name="Clip" r:id="rId429" imgW="142555" imgH="142555" progId="MS_ClipArt_Gallery.2">
                            <p:embed/>
                            <p:pic>
                              <p:nvPicPr>
                                <p:cNvPr id="1064" name="Object 2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4" name="Object 2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3" name="Clip" r:id="rId430" imgW="142555" imgH="142555" progId="MS_ClipArt_Gallery.2">
                            <p:embed/>
                          </p:oleObj>
                        </mc:Choice>
                        <mc:Fallback>
                          <p:oleObj name="Clip" r:id="rId4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5" name="Object 2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197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1" imgW="142555" imgH="142555" progId="MS_ClipArt_Gallery.2">
                            <p:embed/>
                          </p:oleObj>
                        </mc:Choice>
                        <mc:Fallback>
                          <p:oleObj name="Clip" r:id="rId431" imgW="142555" imgH="142555" progId="MS_ClipArt_Gallery.2">
                            <p:embed/>
                            <p:pic>
                              <p:nvPicPr>
                                <p:cNvPr id="1065" name="Object 2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197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5" name="Object 2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197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4" name="Clip" r:id="rId432" imgW="142555" imgH="142555" progId="MS_ClipArt_Gallery.2">
                            <p:embed/>
                          </p:oleObj>
                        </mc:Choice>
                        <mc:Fallback>
                          <p:oleObj name="Clip" r:id="rId4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197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6" name="Object 2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3" y="34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3" imgW="142555" imgH="142555" progId="MS_ClipArt_Gallery.2">
                            <p:embed/>
                          </p:oleObj>
                        </mc:Choice>
                        <mc:Fallback>
                          <p:oleObj name="Clip" r:id="rId433" imgW="142555" imgH="142555" progId="MS_ClipArt_Gallery.2">
                            <p:embed/>
                            <p:pic>
                              <p:nvPicPr>
                                <p:cNvPr id="1066" name="Object 2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3" y="34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6" name="Object 2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3" y="34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5" name="Clip" r:id="rId434" imgW="142555" imgH="142555" progId="MS_ClipArt_Gallery.2">
                            <p:embed/>
                          </p:oleObj>
                        </mc:Choice>
                        <mc:Fallback>
                          <p:oleObj name="Clip" r:id="rId4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3" y="34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7" name="Object 2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5" imgW="142555" imgH="142555" progId="MS_ClipArt_Gallery.2">
                            <p:embed/>
                          </p:oleObj>
                        </mc:Choice>
                        <mc:Fallback>
                          <p:oleObj name="Clip" r:id="rId435" imgW="142555" imgH="142555" progId="MS_ClipArt_Gallery.2">
                            <p:embed/>
                            <p:pic>
                              <p:nvPicPr>
                                <p:cNvPr id="1067" name="Object 2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7" name="Object 2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6" name="Clip" r:id="rId436" imgW="142555" imgH="142555" progId="MS_ClipArt_Gallery.2">
                            <p:embed/>
                          </p:oleObj>
                        </mc:Choice>
                        <mc:Fallback>
                          <p:oleObj name="Clip" r:id="rId4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8" name="Object 2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9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7" imgW="142555" imgH="142555" progId="MS_ClipArt_Gallery.2">
                            <p:embed/>
                          </p:oleObj>
                        </mc:Choice>
                        <mc:Fallback>
                          <p:oleObj name="Clip" r:id="rId437" imgW="142555" imgH="142555" progId="MS_ClipArt_Gallery.2">
                            <p:embed/>
                            <p:pic>
                              <p:nvPicPr>
                                <p:cNvPr id="1068" name="Object 2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9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8" name="Object 2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9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7" name="Clip" r:id="rId438" imgW="142555" imgH="142555" progId="MS_ClipArt_Gallery.2">
                            <p:embed/>
                          </p:oleObj>
                        </mc:Choice>
                        <mc:Fallback>
                          <p:oleObj name="Clip" r:id="rId4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9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69" name="Object 2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9" imgW="142555" imgH="142555" progId="MS_ClipArt_Gallery.2">
                            <p:embed/>
                          </p:oleObj>
                        </mc:Choice>
                        <mc:Fallback>
                          <p:oleObj name="Clip" r:id="rId439" imgW="142555" imgH="142555" progId="MS_ClipArt_Gallery.2">
                            <p:embed/>
                            <p:pic>
                              <p:nvPicPr>
                                <p:cNvPr id="1069" name="Object 2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69" name="Object 2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8" name="Clip" r:id="rId440" imgW="142555" imgH="142555" progId="MS_ClipArt_Gallery.2">
                            <p:embed/>
                          </p:oleObj>
                        </mc:Choice>
                        <mc:Fallback>
                          <p:oleObj name="Clip" r:id="rId4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0" name="Object 2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1" imgW="142555" imgH="142555" progId="MS_ClipArt_Gallery.2">
                            <p:embed/>
                          </p:oleObj>
                        </mc:Choice>
                        <mc:Fallback>
                          <p:oleObj name="Clip" r:id="rId441" imgW="142555" imgH="142555" progId="MS_ClipArt_Gallery.2">
                            <p:embed/>
                            <p:pic>
                              <p:nvPicPr>
                                <p:cNvPr id="1070" name="Object 2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0" name="Object 2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49" name="Clip" r:id="rId442" imgW="142555" imgH="142555" progId="MS_ClipArt_Gallery.2">
                            <p:embed/>
                          </p:oleObj>
                        </mc:Choice>
                        <mc:Fallback>
                          <p:oleObj name="Clip" r:id="rId4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1" name="Object 2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7" y="34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3" imgW="142555" imgH="142555" progId="MS_ClipArt_Gallery.2">
                            <p:embed/>
                          </p:oleObj>
                        </mc:Choice>
                        <mc:Fallback>
                          <p:oleObj name="Clip" r:id="rId443" imgW="142555" imgH="142555" progId="MS_ClipArt_Gallery.2">
                            <p:embed/>
                            <p:pic>
                              <p:nvPicPr>
                                <p:cNvPr id="1071" name="Object 2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7" y="34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1" name="Object 2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7" y="34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0" name="Clip" r:id="rId444" imgW="142555" imgH="142555" progId="MS_ClipArt_Gallery.2">
                            <p:embed/>
                          </p:oleObj>
                        </mc:Choice>
                        <mc:Fallback>
                          <p:oleObj name="Clip" r:id="rId4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7" y="34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2" name="Object 2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5" imgW="142555" imgH="142555" progId="MS_ClipArt_Gallery.2">
                            <p:embed/>
                          </p:oleObj>
                        </mc:Choice>
                        <mc:Fallback>
                          <p:oleObj name="Clip" r:id="rId445" imgW="142555" imgH="142555" progId="MS_ClipArt_Gallery.2">
                            <p:embed/>
                            <p:pic>
                              <p:nvPicPr>
                                <p:cNvPr id="1072" name="Object 2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2" name="Object 2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1" name="Clip" r:id="rId446" imgW="142555" imgH="142555" progId="MS_ClipArt_Gallery.2">
                            <p:embed/>
                          </p:oleObj>
                        </mc:Choice>
                        <mc:Fallback>
                          <p:oleObj name="Clip" r:id="rId4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3" name="Object 2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46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7" imgW="142555" imgH="142555" progId="MS_ClipArt_Gallery.2">
                            <p:embed/>
                          </p:oleObj>
                        </mc:Choice>
                        <mc:Fallback>
                          <p:oleObj name="Clip" r:id="rId447" imgW="142555" imgH="142555" progId="MS_ClipArt_Gallery.2">
                            <p:embed/>
                            <p:pic>
                              <p:nvPicPr>
                                <p:cNvPr id="1073" name="Object 2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46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3" name="Object 2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46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2" name="Clip" r:id="rId448" imgW="142555" imgH="142555" progId="MS_ClipArt_Gallery.2">
                            <p:embed/>
                          </p:oleObj>
                        </mc:Choice>
                        <mc:Fallback>
                          <p:oleObj name="Clip" r:id="rId4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46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4" name="Object 2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7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9" imgW="142555" imgH="142555" progId="MS_ClipArt_Gallery.2">
                            <p:embed/>
                          </p:oleObj>
                        </mc:Choice>
                        <mc:Fallback>
                          <p:oleObj name="Clip" r:id="rId449" imgW="142555" imgH="142555" progId="MS_ClipArt_Gallery.2">
                            <p:embed/>
                            <p:pic>
                              <p:nvPicPr>
                                <p:cNvPr id="1074" name="Object 2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7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4" name="Object 2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7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3" name="Clip" r:id="rId450" imgW="142555" imgH="142555" progId="MS_ClipArt_Gallery.2">
                            <p:embed/>
                          </p:oleObj>
                        </mc:Choice>
                        <mc:Fallback>
                          <p:oleObj name="Clip" r:id="rId45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7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5" name="Object 2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1" imgW="142555" imgH="142555" progId="MS_ClipArt_Gallery.2">
                            <p:embed/>
                          </p:oleObj>
                        </mc:Choice>
                        <mc:Fallback>
                          <p:oleObj name="Clip" r:id="rId451" imgW="142555" imgH="142555" progId="MS_ClipArt_Gallery.2">
                            <p:embed/>
                            <p:pic>
                              <p:nvPicPr>
                                <p:cNvPr id="1075" name="Object 2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5" name="Object 2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4" name="Clip" r:id="rId452" imgW="142555" imgH="142555" progId="MS_ClipArt_Gallery.2">
                            <p:embed/>
                          </p:oleObj>
                        </mc:Choice>
                        <mc:Fallback>
                          <p:oleObj name="Clip" r:id="rId45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6" name="Object 2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39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3" imgW="142555" imgH="142555" progId="MS_ClipArt_Gallery.2">
                            <p:embed/>
                          </p:oleObj>
                        </mc:Choice>
                        <mc:Fallback>
                          <p:oleObj name="Clip" r:id="rId453" imgW="142555" imgH="142555" progId="MS_ClipArt_Gallery.2">
                            <p:embed/>
                            <p:pic>
                              <p:nvPicPr>
                                <p:cNvPr id="1076" name="Object 2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39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6" name="Object 2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39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5" name="Clip" r:id="rId454" imgW="142555" imgH="142555" progId="MS_ClipArt_Gallery.2">
                            <p:embed/>
                          </p:oleObj>
                        </mc:Choice>
                        <mc:Fallback>
                          <p:oleObj name="Clip" r:id="rId4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39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7" name="Object 2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5" imgW="142555" imgH="142555" progId="MS_ClipArt_Gallery.2">
                            <p:embed/>
                          </p:oleObj>
                        </mc:Choice>
                        <mc:Fallback>
                          <p:oleObj name="Clip" r:id="rId455" imgW="142555" imgH="142555" progId="MS_ClipArt_Gallery.2">
                            <p:embed/>
                            <p:pic>
                              <p:nvPicPr>
                                <p:cNvPr id="1077" name="Object 2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7" name="Object 2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6" name="Clip" r:id="rId456" imgW="142555" imgH="142555" progId="MS_ClipArt_Gallery.2">
                            <p:embed/>
                          </p:oleObj>
                        </mc:Choice>
                        <mc:Fallback>
                          <p:oleObj name="Clip" r:id="rId4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8" name="Object 2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3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7" imgW="142555" imgH="142555" progId="MS_ClipArt_Gallery.2">
                            <p:embed/>
                          </p:oleObj>
                        </mc:Choice>
                        <mc:Fallback>
                          <p:oleObj name="Clip" r:id="rId457" imgW="142555" imgH="142555" progId="MS_ClipArt_Gallery.2">
                            <p:embed/>
                            <p:pic>
                              <p:nvPicPr>
                                <p:cNvPr id="1078" name="Object 2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3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8" name="Object 2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3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7" name="Clip" r:id="rId458" imgW="142555" imgH="142555" progId="MS_ClipArt_Gallery.2">
                            <p:embed/>
                          </p:oleObj>
                        </mc:Choice>
                        <mc:Fallback>
                          <p:oleObj name="Clip" r:id="rId4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3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79" name="Object 2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9" imgW="142555" imgH="142555" progId="MS_ClipArt_Gallery.2">
                            <p:embed/>
                          </p:oleObj>
                        </mc:Choice>
                        <mc:Fallback>
                          <p:oleObj name="Clip" r:id="rId459" imgW="142555" imgH="142555" progId="MS_ClipArt_Gallery.2">
                            <p:embed/>
                            <p:pic>
                              <p:nvPicPr>
                                <p:cNvPr id="1079" name="Object 2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79" name="Object 2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8" name="Clip" r:id="rId460" imgW="142555" imgH="142555" progId="MS_ClipArt_Gallery.2">
                            <p:embed/>
                          </p:oleObj>
                        </mc:Choice>
                        <mc:Fallback>
                          <p:oleObj name="Clip" r:id="rId4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0" name="Object 2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381"/>
                    <a:ext cx="31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1" imgW="142555" imgH="142555" progId="MS_ClipArt_Gallery.2">
                            <p:embed/>
                          </p:oleObj>
                        </mc:Choice>
                        <mc:Fallback>
                          <p:oleObj name="Clip" r:id="rId461" imgW="142555" imgH="142555" progId="MS_ClipArt_Gallery.2">
                            <p:embed/>
                            <p:pic>
                              <p:nvPicPr>
                                <p:cNvPr id="1080" name="Object 2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381"/>
                                  <a:ext cx="31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0" name="Object 2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381"/>
                    <a:ext cx="31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59" name="Clip" r:id="rId462" imgW="142555" imgH="142555" progId="MS_ClipArt_Gallery.2">
                            <p:embed/>
                          </p:oleObj>
                        </mc:Choice>
                        <mc:Fallback>
                          <p:oleObj name="Clip" r:id="rId4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381"/>
                                  <a:ext cx="31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1" name="Object 2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1" y="34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3" imgW="142555" imgH="142555" progId="MS_ClipArt_Gallery.2">
                            <p:embed/>
                          </p:oleObj>
                        </mc:Choice>
                        <mc:Fallback>
                          <p:oleObj name="Clip" r:id="rId463" imgW="142555" imgH="142555" progId="MS_ClipArt_Gallery.2">
                            <p:embed/>
                            <p:pic>
                              <p:nvPicPr>
                                <p:cNvPr id="1081" name="Object 2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1" y="34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1" name="Object 2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1" y="34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0" name="Clip" r:id="rId464" imgW="142555" imgH="142555" progId="MS_ClipArt_Gallery.2">
                            <p:embed/>
                          </p:oleObj>
                        </mc:Choice>
                        <mc:Fallback>
                          <p:oleObj name="Clip" r:id="rId4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1" y="34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2" name="Object 2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5" imgW="142555" imgH="142555" progId="MS_ClipArt_Gallery.2">
                            <p:embed/>
                          </p:oleObj>
                        </mc:Choice>
                        <mc:Fallback>
                          <p:oleObj name="Clip" r:id="rId465" imgW="142555" imgH="142555" progId="MS_ClipArt_Gallery.2">
                            <p:embed/>
                            <p:pic>
                              <p:nvPicPr>
                                <p:cNvPr id="1082" name="Object 2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2" name="Object 2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1" name="Clip" r:id="rId466" imgW="142555" imgH="142555" progId="MS_ClipArt_Gallery.2">
                            <p:embed/>
                          </p:oleObj>
                        </mc:Choice>
                        <mc:Fallback>
                          <p:oleObj name="Clip" r:id="rId4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3" name="Object 2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52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7" imgW="142555" imgH="142555" progId="MS_ClipArt_Gallery.2">
                            <p:embed/>
                          </p:oleObj>
                        </mc:Choice>
                        <mc:Fallback>
                          <p:oleObj name="Clip" r:id="rId467" imgW="142555" imgH="142555" progId="MS_ClipArt_Gallery.2">
                            <p:embed/>
                            <p:pic>
                              <p:nvPicPr>
                                <p:cNvPr id="1083" name="Object 2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52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3" name="Object 2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52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2" name="Clip" r:id="rId468" imgW="142555" imgH="142555" progId="MS_ClipArt_Gallery.2">
                            <p:embed/>
                          </p:oleObj>
                        </mc:Choice>
                        <mc:Fallback>
                          <p:oleObj name="Clip" r:id="rId4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52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4" name="Object 2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9" imgW="142555" imgH="142555" progId="MS_ClipArt_Gallery.2">
                            <p:embed/>
                          </p:oleObj>
                        </mc:Choice>
                        <mc:Fallback>
                          <p:oleObj name="Clip" r:id="rId469" imgW="142555" imgH="142555" progId="MS_ClipArt_Gallery.2">
                            <p:embed/>
                            <p:pic>
                              <p:nvPicPr>
                                <p:cNvPr id="1084" name="Object 2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4" name="Object 2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3" name="Clip" r:id="rId470" imgW="142555" imgH="142555" progId="MS_ClipArt_Gallery.2">
                            <p:embed/>
                          </p:oleObj>
                        </mc:Choice>
                        <mc:Fallback>
                          <p:oleObj name="Clip" r:id="rId4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5" name="Object 2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1" imgW="142555" imgH="142555" progId="MS_ClipArt_Gallery.2">
                            <p:embed/>
                          </p:oleObj>
                        </mc:Choice>
                        <mc:Fallback>
                          <p:oleObj name="Clip" r:id="rId471" imgW="142555" imgH="142555" progId="MS_ClipArt_Gallery.2">
                            <p:embed/>
                            <p:pic>
                              <p:nvPicPr>
                                <p:cNvPr id="1085" name="Object 2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5" name="Object 2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4" name="Clip" r:id="rId472" imgW="142555" imgH="142555" progId="MS_ClipArt_Gallery.2">
                            <p:embed/>
                          </p:oleObj>
                        </mc:Choice>
                        <mc:Fallback>
                          <p:oleObj name="Clip" r:id="rId4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6" name="Object 2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3" imgW="142555" imgH="142555" progId="MS_ClipArt_Gallery.2">
                            <p:embed/>
                          </p:oleObj>
                        </mc:Choice>
                        <mc:Fallback>
                          <p:oleObj name="Clip" r:id="rId473" imgW="142555" imgH="142555" progId="MS_ClipArt_Gallery.2">
                            <p:embed/>
                            <p:pic>
                              <p:nvPicPr>
                                <p:cNvPr id="1086" name="Object 2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6" name="Object 2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5" name="Clip" r:id="rId474" imgW="142555" imgH="142555" progId="MS_ClipArt_Gallery.2">
                            <p:embed/>
                          </p:oleObj>
                        </mc:Choice>
                        <mc:Fallback>
                          <p:oleObj name="Clip" r:id="rId4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7" name="Object 2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5" imgW="142555" imgH="142555" progId="MS_ClipArt_Gallery.2">
                            <p:embed/>
                          </p:oleObj>
                        </mc:Choice>
                        <mc:Fallback>
                          <p:oleObj name="Clip" r:id="rId475" imgW="142555" imgH="142555" progId="MS_ClipArt_Gallery.2">
                            <p:embed/>
                            <p:pic>
                              <p:nvPicPr>
                                <p:cNvPr id="1087" name="Object 2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7" name="Object 2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6" name="Clip" r:id="rId476" imgW="142555" imgH="142555" progId="MS_ClipArt_Gallery.2">
                            <p:embed/>
                          </p:oleObj>
                        </mc:Choice>
                        <mc:Fallback>
                          <p:oleObj name="Clip" r:id="rId4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8" name="Object 2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7" imgW="142555" imgH="142555" progId="MS_ClipArt_Gallery.2">
                            <p:embed/>
                          </p:oleObj>
                        </mc:Choice>
                        <mc:Fallback>
                          <p:oleObj name="Clip" r:id="rId477" imgW="142555" imgH="142555" progId="MS_ClipArt_Gallery.2">
                            <p:embed/>
                            <p:pic>
                              <p:nvPicPr>
                                <p:cNvPr id="1088" name="Object 2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8" name="Object 2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7" name="Clip" r:id="rId478" imgW="142555" imgH="142555" progId="MS_ClipArt_Gallery.2">
                            <p:embed/>
                          </p:oleObj>
                        </mc:Choice>
                        <mc:Fallback>
                          <p:oleObj name="Clip" r:id="rId4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89" name="Object 2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9" imgW="142555" imgH="142555" progId="MS_ClipArt_Gallery.2">
                            <p:embed/>
                          </p:oleObj>
                        </mc:Choice>
                        <mc:Fallback>
                          <p:oleObj name="Clip" r:id="rId479" imgW="142555" imgH="142555" progId="MS_ClipArt_Gallery.2">
                            <p:embed/>
                            <p:pic>
                              <p:nvPicPr>
                                <p:cNvPr id="1089" name="Object 2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89" name="Object 2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8" name="Clip" r:id="rId480" imgW="142555" imgH="142555" progId="MS_ClipArt_Gallery.2">
                            <p:embed/>
                          </p:oleObj>
                        </mc:Choice>
                        <mc:Fallback>
                          <p:oleObj name="Clip" r:id="rId4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0" name="Object 2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2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1" imgW="142555" imgH="142555" progId="MS_ClipArt_Gallery.2">
                            <p:embed/>
                          </p:oleObj>
                        </mc:Choice>
                        <mc:Fallback>
                          <p:oleObj name="Clip" r:id="rId481" imgW="142555" imgH="142555" progId="MS_ClipArt_Gallery.2">
                            <p:embed/>
                            <p:pic>
                              <p:nvPicPr>
                                <p:cNvPr id="1090" name="Object 2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2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0" name="Object 2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2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69" name="Clip" r:id="rId482" imgW="142555" imgH="142555" progId="MS_ClipArt_Gallery.2">
                            <p:embed/>
                          </p:oleObj>
                        </mc:Choice>
                        <mc:Fallback>
                          <p:oleObj name="Clip" r:id="rId4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2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1" name="Object 2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3" imgW="142555" imgH="142555" progId="MS_ClipArt_Gallery.2">
                            <p:embed/>
                          </p:oleObj>
                        </mc:Choice>
                        <mc:Fallback>
                          <p:oleObj name="Clip" r:id="rId483" imgW="142555" imgH="142555" progId="MS_ClipArt_Gallery.2">
                            <p:embed/>
                            <p:pic>
                              <p:nvPicPr>
                                <p:cNvPr id="1091" name="Object 2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1" name="Object 2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0" name="Clip" r:id="rId484" imgW="142555" imgH="142555" progId="MS_ClipArt_Gallery.2">
                            <p:embed/>
                          </p:oleObj>
                        </mc:Choice>
                        <mc:Fallback>
                          <p:oleObj name="Clip" r:id="rId4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2" name="Object 2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38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5" imgW="142555" imgH="142555" progId="MS_ClipArt_Gallery.2">
                            <p:embed/>
                          </p:oleObj>
                        </mc:Choice>
                        <mc:Fallback>
                          <p:oleObj name="Clip" r:id="rId485" imgW="142555" imgH="142555" progId="MS_ClipArt_Gallery.2">
                            <p:embed/>
                            <p:pic>
                              <p:nvPicPr>
                                <p:cNvPr id="1092" name="Object 2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38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2" name="Object 2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38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1" name="Clip" r:id="rId486" imgW="142555" imgH="142555" progId="MS_ClipArt_Gallery.2">
                            <p:embed/>
                          </p:oleObj>
                        </mc:Choice>
                        <mc:Fallback>
                          <p:oleObj name="Clip" r:id="rId4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38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3" name="Object 2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7" imgW="142555" imgH="142555" progId="MS_ClipArt_Gallery.2">
                            <p:embed/>
                          </p:oleObj>
                        </mc:Choice>
                        <mc:Fallback>
                          <p:oleObj name="Clip" r:id="rId487" imgW="142555" imgH="142555" progId="MS_ClipArt_Gallery.2">
                            <p:embed/>
                            <p:pic>
                              <p:nvPicPr>
                                <p:cNvPr id="1093" name="Object 2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3" name="Object 2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2" name="Clip" r:id="rId488" imgW="142555" imgH="142555" progId="MS_ClipArt_Gallery.2">
                            <p:embed/>
                          </p:oleObj>
                        </mc:Choice>
                        <mc:Fallback>
                          <p:oleObj name="Clip" r:id="rId4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4" name="Object 2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9" y="3535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9" imgW="142555" imgH="142555" progId="MS_ClipArt_Gallery.2">
                            <p:embed/>
                          </p:oleObj>
                        </mc:Choice>
                        <mc:Fallback>
                          <p:oleObj name="Clip" r:id="rId489" imgW="142555" imgH="142555" progId="MS_ClipArt_Gallery.2">
                            <p:embed/>
                            <p:pic>
                              <p:nvPicPr>
                                <p:cNvPr id="1094" name="Object 2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9" y="3535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4" name="Object 2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9" y="3535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3" name="Clip" r:id="rId490" imgW="142555" imgH="142555" progId="MS_ClipArt_Gallery.2">
                            <p:embed/>
                          </p:oleObj>
                        </mc:Choice>
                        <mc:Fallback>
                          <p:oleObj name="Clip" r:id="rId4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9" y="3535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5" name="Object 2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1" imgW="142555" imgH="142555" progId="MS_ClipArt_Gallery.2">
                            <p:embed/>
                          </p:oleObj>
                        </mc:Choice>
                        <mc:Fallback>
                          <p:oleObj name="Clip" r:id="rId491" imgW="142555" imgH="142555" progId="MS_ClipArt_Gallery.2">
                            <p:embed/>
                            <p:pic>
                              <p:nvPicPr>
                                <p:cNvPr id="1095" name="Object 2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5" name="Object 2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4" name="Clip" r:id="rId492" imgW="142555" imgH="142555" progId="MS_ClipArt_Gallery.2">
                            <p:embed/>
                          </p:oleObj>
                        </mc:Choice>
                        <mc:Fallback>
                          <p:oleObj name="Clip" r:id="rId4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6" name="Object 2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3" imgW="142555" imgH="142555" progId="MS_ClipArt_Gallery.2">
                            <p:embed/>
                          </p:oleObj>
                        </mc:Choice>
                        <mc:Fallback>
                          <p:oleObj name="Clip" r:id="rId493" imgW="142555" imgH="142555" progId="MS_ClipArt_Gallery.2">
                            <p:embed/>
                            <p:pic>
                              <p:nvPicPr>
                                <p:cNvPr id="1096" name="Object 2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6" name="Object 2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5" name="Clip" r:id="rId494" imgW="142555" imgH="142555" progId="MS_ClipArt_Gallery.2">
                            <p:embed/>
                          </p:oleObj>
                        </mc:Choice>
                        <mc:Fallback>
                          <p:oleObj name="Clip" r:id="rId4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7" name="Object 2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5" imgW="142555" imgH="142555" progId="MS_ClipArt_Gallery.2">
                            <p:embed/>
                          </p:oleObj>
                        </mc:Choice>
                        <mc:Fallback>
                          <p:oleObj name="Clip" r:id="rId495" imgW="142555" imgH="142555" progId="MS_ClipArt_Gallery.2">
                            <p:embed/>
                            <p:pic>
                              <p:nvPicPr>
                                <p:cNvPr id="1097" name="Object 2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7" name="Object 2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6" name="Clip" r:id="rId496" imgW="142555" imgH="142555" progId="MS_ClipArt_Gallery.2">
                            <p:embed/>
                          </p:oleObj>
                        </mc:Choice>
                        <mc:Fallback>
                          <p:oleObj name="Clip" r:id="rId4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8" name="Object 2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5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7" imgW="142555" imgH="142555" progId="MS_ClipArt_Gallery.2">
                            <p:embed/>
                          </p:oleObj>
                        </mc:Choice>
                        <mc:Fallback>
                          <p:oleObj name="Clip" r:id="rId497" imgW="142555" imgH="142555" progId="MS_ClipArt_Gallery.2">
                            <p:embed/>
                            <p:pic>
                              <p:nvPicPr>
                                <p:cNvPr id="1098" name="Object 2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5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8" name="Object 2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5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7" name="Clip" r:id="rId498" imgW="142555" imgH="142555" progId="MS_ClipArt_Gallery.2">
                            <p:embed/>
                          </p:oleObj>
                        </mc:Choice>
                        <mc:Fallback>
                          <p:oleObj name="Clip" r:id="rId4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5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099" name="Object 2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9" imgW="142555" imgH="142555" progId="MS_ClipArt_Gallery.2">
                            <p:embed/>
                          </p:oleObj>
                        </mc:Choice>
                        <mc:Fallback>
                          <p:oleObj name="Clip" r:id="rId499" imgW="142555" imgH="142555" progId="MS_ClipArt_Gallery.2">
                            <p:embed/>
                            <p:pic>
                              <p:nvPicPr>
                                <p:cNvPr id="1099" name="Object 2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099" name="Object 2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8" name="Clip" r:id="rId500" imgW="142555" imgH="142555" progId="MS_ClipArt_Gallery.2">
                            <p:embed/>
                          </p:oleObj>
                        </mc:Choice>
                        <mc:Fallback>
                          <p:oleObj name="Clip" r:id="rId5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0" name="Object 2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1" imgW="142555" imgH="142555" progId="MS_ClipArt_Gallery.2">
                            <p:embed/>
                          </p:oleObj>
                        </mc:Choice>
                        <mc:Fallback>
                          <p:oleObj name="Clip" r:id="rId501" imgW="142555" imgH="142555" progId="MS_ClipArt_Gallery.2">
                            <p:embed/>
                            <p:pic>
                              <p:nvPicPr>
                                <p:cNvPr id="1100" name="Object 2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0" name="Object 2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79" name="Clip" r:id="rId502" imgW="142555" imgH="142555" progId="MS_ClipArt_Gallery.2">
                            <p:embed/>
                          </p:oleObj>
                        </mc:Choice>
                        <mc:Fallback>
                          <p:oleObj name="Clip" r:id="rId5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1" name="Object 2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3" imgW="142555" imgH="142555" progId="MS_ClipArt_Gallery.2">
                            <p:embed/>
                          </p:oleObj>
                        </mc:Choice>
                        <mc:Fallback>
                          <p:oleObj name="Clip" r:id="rId503" imgW="142555" imgH="142555" progId="MS_ClipArt_Gallery.2">
                            <p:embed/>
                            <p:pic>
                              <p:nvPicPr>
                                <p:cNvPr id="1101" name="Object 2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1" name="Object 2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0" name="Clip" r:id="rId504" imgW="142555" imgH="142555" progId="MS_ClipArt_Gallery.2">
                            <p:embed/>
                          </p:oleObj>
                        </mc:Choice>
                        <mc:Fallback>
                          <p:oleObj name="Clip" r:id="rId5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2" name="Object 2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5" imgW="142555" imgH="142555" progId="MS_ClipArt_Gallery.2">
                            <p:embed/>
                          </p:oleObj>
                        </mc:Choice>
                        <mc:Fallback>
                          <p:oleObj name="Clip" r:id="rId505" imgW="142555" imgH="142555" progId="MS_ClipArt_Gallery.2">
                            <p:embed/>
                            <p:pic>
                              <p:nvPicPr>
                                <p:cNvPr id="1102" name="Object 2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2" name="Object 2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1" name="Clip" r:id="rId506" imgW="142555" imgH="142555" progId="MS_ClipArt_Gallery.2">
                            <p:embed/>
                          </p:oleObj>
                        </mc:Choice>
                        <mc:Fallback>
                          <p:oleObj name="Clip" r:id="rId5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3" name="Object 2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7" imgW="142555" imgH="142555" progId="MS_ClipArt_Gallery.2">
                            <p:embed/>
                          </p:oleObj>
                        </mc:Choice>
                        <mc:Fallback>
                          <p:oleObj name="Clip" r:id="rId507" imgW="142555" imgH="142555" progId="MS_ClipArt_Gallery.2">
                            <p:embed/>
                            <p:pic>
                              <p:nvPicPr>
                                <p:cNvPr id="1103" name="Object 2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3" name="Object 2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2" name="Clip" r:id="rId508" imgW="142555" imgH="142555" progId="MS_ClipArt_Gallery.2">
                            <p:embed/>
                          </p:oleObj>
                        </mc:Choice>
                        <mc:Fallback>
                          <p:oleObj name="Clip" r:id="rId5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4" name="Object 2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9" imgW="142555" imgH="142555" progId="MS_ClipArt_Gallery.2">
                            <p:embed/>
                          </p:oleObj>
                        </mc:Choice>
                        <mc:Fallback>
                          <p:oleObj name="Clip" r:id="rId509" imgW="142555" imgH="142555" progId="MS_ClipArt_Gallery.2">
                            <p:embed/>
                            <p:pic>
                              <p:nvPicPr>
                                <p:cNvPr id="1104" name="Object 2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4" name="Object 2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3" name="Clip" r:id="rId510" imgW="142555" imgH="142555" progId="MS_ClipArt_Gallery.2">
                            <p:embed/>
                          </p:oleObj>
                        </mc:Choice>
                        <mc:Fallback>
                          <p:oleObj name="Clip" r:id="rId5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5" name="Object 2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5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1" imgW="142555" imgH="142555" progId="MS_ClipArt_Gallery.2">
                            <p:embed/>
                          </p:oleObj>
                        </mc:Choice>
                        <mc:Fallback>
                          <p:oleObj name="Clip" r:id="rId511" imgW="142555" imgH="142555" progId="MS_ClipArt_Gallery.2">
                            <p:embed/>
                            <p:pic>
                              <p:nvPicPr>
                                <p:cNvPr id="1105" name="Object 2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5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5" name="Object 2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5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4" name="Clip" r:id="rId512" imgW="142555" imgH="142555" progId="MS_ClipArt_Gallery.2">
                            <p:embed/>
                          </p:oleObj>
                        </mc:Choice>
                        <mc:Fallback>
                          <p:oleObj name="Clip" r:id="rId5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5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6" name="Object 2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3" imgW="142555" imgH="142555" progId="MS_ClipArt_Gallery.2">
                            <p:embed/>
                          </p:oleObj>
                        </mc:Choice>
                        <mc:Fallback>
                          <p:oleObj name="Clip" r:id="rId513" imgW="142555" imgH="142555" progId="MS_ClipArt_Gallery.2">
                            <p:embed/>
                            <p:pic>
                              <p:nvPicPr>
                                <p:cNvPr id="1106" name="Object 2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6" name="Object 2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5" name="Clip" r:id="rId514" imgW="142555" imgH="142555" progId="MS_ClipArt_Gallery.2">
                            <p:embed/>
                          </p:oleObj>
                        </mc:Choice>
                        <mc:Fallback>
                          <p:oleObj name="Clip" r:id="rId5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7" name="Object 2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5" imgW="142555" imgH="142555" progId="MS_ClipArt_Gallery.2">
                            <p:embed/>
                          </p:oleObj>
                        </mc:Choice>
                        <mc:Fallback>
                          <p:oleObj name="Clip" r:id="rId515" imgW="142555" imgH="142555" progId="MS_ClipArt_Gallery.2">
                            <p:embed/>
                            <p:pic>
                              <p:nvPicPr>
                                <p:cNvPr id="1107" name="Object 2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7" name="Object 2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6" name="Clip" r:id="rId516" imgW="142555" imgH="142555" progId="MS_ClipArt_Gallery.2">
                            <p:embed/>
                          </p:oleObj>
                        </mc:Choice>
                        <mc:Fallback>
                          <p:oleObj name="Clip" r:id="rId5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8" name="Object 2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7" imgW="142555" imgH="142555" progId="MS_ClipArt_Gallery.2">
                            <p:embed/>
                          </p:oleObj>
                        </mc:Choice>
                        <mc:Fallback>
                          <p:oleObj name="Clip" r:id="rId517" imgW="142555" imgH="142555" progId="MS_ClipArt_Gallery.2">
                            <p:embed/>
                            <p:pic>
                              <p:nvPicPr>
                                <p:cNvPr id="1108" name="Object 2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8" name="Object 2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7" name="Clip" r:id="rId518" imgW="142555" imgH="142555" progId="MS_ClipArt_Gallery.2">
                            <p:embed/>
                          </p:oleObj>
                        </mc:Choice>
                        <mc:Fallback>
                          <p:oleObj name="Clip" r:id="rId5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09" name="Object 2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9" imgW="142555" imgH="142555" progId="MS_ClipArt_Gallery.2">
                            <p:embed/>
                          </p:oleObj>
                        </mc:Choice>
                        <mc:Fallback>
                          <p:oleObj name="Clip" r:id="rId519" imgW="142555" imgH="142555" progId="MS_ClipArt_Gallery.2">
                            <p:embed/>
                            <p:pic>
                              <p:nvPicPr>
                                <p:cNvPr id="1109" name="Object 2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09" name="Object 2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8" name="Clip" r:id="rId520" imgW="142555" imgH="142555" progId="MS_ClipArt_Gallery.2">
                            <p:embed/>
                          </p:oleObj>
                        </mc:Choice>
                        <mc:Fallback>
                          <p:oleObj name="Clip" r:id="rId5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0" name="Object 2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1" imgW="142555" imgH="142555" progId="MS_ClipArt_Gallery.2">
                            <p:embed/>
                          </p:oleObj>
                        </mc:Choice>
                        <mc:Fallback>
                          <p:oleObj name="Clip" r:id="rId521" imgW="142555" imgH="142555" progId="MS_ClipArt_Gallery.2">
                            <p:embed/>
                            <p:pic>
                              <p:nvPicPr>
                                <p:cNvPr id="1110" name="Object 2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0" name="Object 2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89" name="Clip" r:id="rId522" imgW="142555" imgH="142555" progId="MS_ClipArt_Gallery.2">
                            <p:embed/>
                          </p:oleObj>
                        </mc:Choice>
                        <mc:Fallback>
                          <p:oleObj name="Clip" r:id="rId5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1" name="Object 2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3" imgW="142555" imgH="142555" progId="MS_ClipArt_Gallery.2">
                            <p:embed/>
                          </p:oleObj>
                        </mc:Choice>
                        <mc:Fallback>
                          <p:oleObj name="Clip" r:id="rId523" imgW="142555" imgH="142555" progId="MS_ClipArt_Gallery.2">
                            <p:embed/>
                            <p:pic>
                              <p:nvPicPr>
                                <p:cNvPr id="1111" name="Object 2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1" name="Object 2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0" name="Clip" r:id="rId524" imgW="142555" imgH="142555" progId="MS_ClipArt_Gallery.2">
                            <p:embed/>
                          </p:oleObj>
                        </mc:Choice>
                        <mc:Fallback>
                          <p:oleObj name="Clip" r:id="rId5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2" name="Object 2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5" imgW="142555" imgH="142555" progId="MS_ClipArt_Gallery.2">
                            <p:embed/>
                          </p:oleObj>
                        </mc:Choice>
                        <mc:Fallback>
                          <p:oleObj name="Clip" r:id="rId525" imgW="142555" imgH="142555" progId="MS_ClipArt_Gallery.2">
                            <p:embed/>
                            <p:pic>
                              <p:nvPicPr>
                                <p:cNvPr id="1112" name="Object 2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2" name="Object 2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1" name="Clip" r:id="rId526" imgW="142555" imgH="142555" progId="MS_ClipArt_Gallery.2">
                            <p:embed/>
                          </p:oleObj>
                        </mc:Choice>
                        <mc:Fallback>
                          <p:oleObj name="Clip" r:id="rId5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3" name="Object 2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7" imgW="142555" imgH="142555" progId="MS_ClipArt_Gallery.2">
                            <p:embed/>
                          </p:oleObj>
                        </mc:Choice>
                        <mc:Fallback>
                          <p:oleObj name="Clip" r:id="rId527" imgW="142555" imgH="142555" progId="MS_ClipArt_Gallery.2">
                            <p:embed/>
                            <p:pic>
                              <p:nvPicPr>
                                <p:cNvPr id="1113" name="Object 2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3" name="Object 2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2" name="Clip" r:id="rId528" imgW="142555" imgH="142555" progId="MS_ClipArt_Gallery.2">
                            <p:embed/>
                          </p:oleObj>
                        </mc:Choice>
                        <mc:Fallback>
                          <p:oleObj name="Clip" r:id="rId5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4" name="Object 2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4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9" imgW="142555" imgH="142555" progId="MS_ClipArt_Gallery.2">
                            <p:embed/>
                          </p:oleObj>
                        </mc:Choice>
                        <mc:Fallback>
                          <p:oleObj name="Clip" r:id="rId529" imgW="142555" imgH="142555" progId="MS_ClipArt_Gallery.2">
                            <p:embed/>
                            <p:pic>
                              <p:nvPicPr>
                                <p:cNvPr id="1114" name="Object 2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4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4" name="Object 2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4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3" name="Clip" r:id="rId530" imgW="142555" imgH="142555" progId="MS_ClipArt_Gallery.2">
                            <p:embed/>
                          </p:oleObj>
                        </mc:Choice>
                        <mc:Fallback>
                          <p:oleObj name="Clip" r:id="rId5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4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5" name="Object 2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1" imgW="142555" imgH="142555" progId="MS_ClipArt_Gallery.2">
                            <p:embed/>
                          </p:oleObj>
                        </mc:Choice>
                        <mc:Fallback>
                          <p:oleObj name="Clip" r:id="rId531" imgW="142555" imgH="142555" progId="MS_ClipArt_Gallery.2">
                            <p:embed/>
                            <p:pic>
                              <p:nvPicPr>
                                <p:cNvPr id="1115" name="Object 2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5" name="Object 2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4" name="Clip" r:id="rId532" imgW="142555" imgH="142555" progId="MS_ClipArt_Gallery.2">
                            <p:embed/>
                          </p:oleObj>
                        </mc:Choice>
                        <mc:Fallback>
                          <p:oleObj name="Clip" r:id="rId5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6" name="Object 2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3" imgW="142555" imgH="142555" progId="MS_ClipArt_Gallery.2">
                            <p:embed/>
                          </p:oleObj>
                        </mc:Choice>
                        <mc:Fallback>
                          <p:oleObj name="Clip" r:id="rId533" imgW="142555" imgH="142555" progId="MS_ClipArt_Gallery.2">
                            <p:embed/>
                            <p:pic>
                              <p:nvPicPr>
                                <p:cNvPr id="1116" name="Object 2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6" name="Object 2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5" name="Clip" r:id="rId534" imgW="142555" imgH="142555" progId="MS_ClipArt_Gallery.2">
                            <p:embed/>
                          </p:oleObj>
                        </mc:Choice>
                        <mc:Fallback>
                          <p:oleObj name="Clip" r:id="rId5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7" name="Object 2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5" imgW="142555" imgH="142555" progId="MS_ClipArt_Gallery.2">
                            <p:embed/>
                          </p:oleObj>
                        </mc:Choice>
                        <mc:Fallback>
                          <p:oleObj name="Clip" r:id="rId535" imgW="142555" imgH="142555" progId="MS_ClipArt_Gallery.2">
                            <p:embed/>
                            <p:pic>
                              <p:nvPicPr>
                                <p:cNvPr id="1117" name="Object 2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7" name="Object 2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6" name="Clip" r:id="rId536" imgW="142555" imgH="142555" progId="MS_ClipArt_Gallery.2">
                            <p:embed/>
                          </p:oleObj>
                        </mc:Choice>
                        <mc:Fallback>
                          <p:oleObj name="Clip" r:id="rId5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8" name="Object 2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749" y="32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7" imgW="142555" imgH="142555" progId="MS_ClipArt_Gallery.2">
                            <p:embed/>
                          </p:oleObj>
                        </mc:Choice>
                        <mc:Fallback>
                          <p:oleObj name="Clip" r:id="rId537" imgW="142555" imgH="142555" progId="MS_ClipArt_Gallery.2">
                            <p:embed/>
                            <p:pic>
                              <p:nvPicPr>
                                <p:cNvPr id="1118" name="Object 2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49" y="32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8" name="Object 271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679062674"/>
                        </p:ext>
                      </p:extLst>
                    </p:nvPr>
                  </p:nvGraphicFramePr>
                  <p:xfrm>
                    <a:off x="3749" y="32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7" name="Clip" r:id="rId538" imgW="142555" imgH="142555" progId="MS_ClipArt_Gallery.2">
                            <p:embed/>
                          </p:oleObj>
                        </mc:Choice>
                        <mc:Fallback>
                          <p:oleObj name="Clip" r:id="rId5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49" y="32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19" name="Object 2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6" y="35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9" imgW="142555" imgH="142555" progId="MS_ClipArt_Gallery.2">
                            <p:embed/>
                          </p:oleObj>
                        </mc:Choice>
                        <mc:Fallback>
                          <p:oleObj name="Clip" r:id="rId539" imgW="142555" imgH="142555" progId="MS_ClipArt_Gallery.2">
                            <p:embed/>
                            <p:pic>
                              <p:nvPicPr>
                                <p:cNvPr id="1119" name="Object 2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6" y="35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19" name="Object 2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6" y="35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8" name="Clip" r:id="rId540" imgW="142555" imgH="142555" progId="MS_ClipArt_Gallery.2">
                            <p:embed/>
                          </p:oleObj>
                        </mc:Choice>
                        <mc:Fallback>
                          <p:oleObj name="Clip" r:id="rId5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6" y="35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0" name="Object 2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6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1" imgW="142555" imgH="142555" progId="MS_ClipArt_Gallery.2">
                            <p:embed/>
                          </p:oleObj>
                        </mc:Choice>
                        <mc:Fallback>
                          <p:oleObj name="Clip" r:id="rId541" imgW="142555" imgH="142555" progId="MS_ClipArt_Gallery.2">
                            <p:embed/>
                            <p:pic>
                              <p:nvPicPr>
                                <p:cNvPr id="1120" name="Object 2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6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0" name="Object 2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6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899" name="Clip" r:id="rId542" imgW="142555" imgH="142555" progId="MS_ClipArt_Gallery.2">
                            <p:embed/>
                          </p:oleObj>
                        </mc:Choice>
                        <mc:Fallback>
                          <p:oleObj name="Clip" r:id="rId54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6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1" name="Object 2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3" imgW="142555" imgH="142555" progId="MS_ClipArt_Gallery.2">
                            <p:embed/>
                          </p:oleObj>
                        </mc:Choice>
                        <mc:Fallback>
                          <p:oleObj name="Clip" r:id="rId543" imgW="142555" imgH="142555" progId="MS_ClipArt_Gallery.2">
                            <p:embed/>
                            <p:pic>
                              <p:nvPicPr>
                                <p:cNvPr id="1121" name="Object 2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1" name="Object 2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0" name="Clip" r:id="rId544" imgW="142555" imgH="142555" progId="MS_ClipArt_Gallery.2">
                            <p:embed/>
                          </p:oleObj>
                        </mc:Choice>
                        <mc:Fallback>
                          <p:oleObj name="Clip" r:id="rId54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2" name="Object 2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5" imgW="142555" imgH="142555" progId="MS_ClipArt_Gallery.2">
                            <p:embed/>
                          </p:oleObj>
                        </mc:Choice>
                        <mc:Fallback>
                          <p:oleObj name="Clip" r:id="rId545" imgW="142555" imgH="142555" progId="MS_ClipArt_Gallery.2">
                            <p:embed/>
                            <p:pic>
                              <p:nvPicPr>
                                <p:cNvPr id="1122" name="Object 2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2" name="Object 2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1" name="Clip" r:id="rId546" imgW="142555" imgH="142555" progId="MS_ClipArt_Gallery.2">
                            <p:embed/>
                          </p:oleObj>
                        </mc:Choice>
                        <mc:Fallback>
                          <p:oleObj name="Clip" r:id="rId54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3" name="Object 2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9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7" imgW="142555" imgH="142555" progId="MS_ClipArt_Gallery.2">
                            <p:embed/>
                          </p:oleObj>
                        </mc:Choice>
                        <mc:Fallback>
                          <p:oleObj name="Clip" r:id="rId547" imgW="142555" imgH="142555" progId="MS_ClipArt_Gallery.2">
                            <p:embed/>
                            <p:pic>
                              <p:nvPicPr>
                                <p:cNvPr id="1123" name="Object 2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9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3" name="Object 2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9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2" name="Clip" r:id="rId548" imgW="142555" imgH="142555" progId="MS_ClipArt_Gallery.2">
                            <p:embed/>
                          </p:oleObj>
                        </mc:Choice>
                        <mc:Fallback>
                          <p:oleObj name="Clip" r:id="rId54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9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4" name="Object 2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9" imgW="142555" imgH="142555" progId="MS_ClipArt_Gallery.2">
                            <p:embed/>
                          </p:oleObj>
                        </mc:Choice>
                        <mc:Fallback>
                          <p:oleObj name="Clip" r:id="rId549" imgW="142555" imgH="142555" progId="MS_ClipArt_Gallery.2">
                            <p:embed/>
                            <p:pic>
                              <p:nvPicPr>
                                <p:cNvPr id="1124" name="Object 2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4" name="Object 2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3" name="Clip" r:id="rId550" imgW="142555" imgH="142555" progId="MS_ClipArt_Gallery.2">
                            <p:embed/>
                          </p:oleObj>
                        </mc:Choice>
                        <mc:Fallback>
                          <p:oleObj name="Clip" r:id="rId55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5" name="Object 2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1" imgW="142555" imgH="142555" progId="MS_ClipArt_Gallery.2">
                            <p:embed/>
                          </p:oleObj>
                        </mc:Choice>
                        <mc:Fallback>
                          <p:oleObj name="Clip" r:id="rId551" imgW="142555" imgH="142555" progId="MS_ClipArt_Gallery.2">
                            <p:embed/>
                            <p:pic>
                              <p:nvPicPr>
                                <p:cNvPr id="1125" name="Object 2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5" name="Object 2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4" name="Clip" r:id="rId552" imgW="142555" imgH="142555" progId="MS_ClipArt_Gallery.2">
                            <p:embed/>
                          </p:oleObj>
                        </mc:Choice>
                        <mc:Fallback>
                          <p:oleObj name="Clip" r:id="rId55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6" name="Object 2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3" imgW="142555" imgH="142555" progId="MS_ClipArt_Gallery.2">
                            <p:embed/>
                          </p:oleObj>
                        </mc:Choice>
                        <mc:Fallback>
                          <p:oleObj name="Clip" r:id="rId553" imgW="142555" imgH="142555" progId="MS_ClipArt_Gallery.2">
                            <p:embed/>
                            <p:pic>
                              <p:nvPicPr>
                                <p:cNvPr id="1126" name="Object 2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6" name="Object 2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5" name="Clip" r:id="rId554" imgW="142555" imgH="142555" progId="MS_ClipArt_Gallery.2">
                            <p:embed/>
                          </p:oleObj>
                        </mc:Choice>
                        <mc:Fallback>
                          <p:oleObj name="Clip" r:id="rId55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7" name="Object 2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6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5" imgW="142555" imgH="142555" progId="MS_ClipArt_Gallery.2">
                            <p:embed/>
                          </p:oleObj>
                        </mc:Choice>
                        <mc:Fallback>
                          <p:oleObj name="Clip" r:id="rId555" imgW="142555" imgH="142555" progId="MS_ClipArt_Gallery.2">
                            <p:embed/>
                            <p:pic>
                              <p:nvPicPr>
                                <p:cNvPr id="1127" name="Object 2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6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7" name="Object 2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6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6" name="Clip" r:id="rId556" imgW="142555" imgH="142555" progId="MS_ClipArt_Gallery.2">
                            <p:embed/>
                          </p:oleObj>
                        </mc:Choice>
                        <mc:Fallback>
                          <p:oleObj name="Clip" r:id="rId55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6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8" name="Object 2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7" imgW="142555" imgH="142555" progId="MS_ClipArt_Gallery.2">
                            <p:embed/>
                          </p:oleObj>
                        </mc:Choice>
                        <mc:Fallback>
                          <p:oleObj name="Clip" r:id="rId557" imgW="142555" imgH="142555" progId="MS_ClipArt_Gallery.2">
                            <p:embed/>
                            <p:pic>
                              <p:nvPicPr>
                                <p:cNvPr id="1128" name="Object 2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8" name="Object 2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7" name="Clip" r:id="rId558" imgW="142555" imgH="142555" progId="MS_ClipArt_Gallery.2">
                            <p:embed/>
                          </p:oleObj>
                        </mc:Choice>
                        <mc:Fallback>
                          <p:oleObj name="Clip" r:id="rId55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29" name="Object 2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9" imgW="142555" imgH="142555" progId="MS_ClipArt_Gallery.2">
                            <p:embed/>
                          </p:oleObj>
                        </mc:Choice>
                        <mc:Fallback>
                          <p:oleObj name="Clip" r:id="rId559" imgW="142555" imgH="142555" progId="MS_ClipArt_Gallery.2">
                            <p:embed/>
                            <p:pic>
                              <p:nvPicPr>
                                <p:cNvPr id="1129" name="Object 2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29" name="Object 2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8" name="Clip" r:id="rId560" imgW="142555" imgH="142555" progId="MS_ClipArt_Gallery.2">
                            <p:embed/>
                          </p:oleObj>
                        </mc:Choice>
                        <mc:Fallback>
                          <p:oleObj name="Clip" r:id="rId56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0" name="Object 2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1" imgW="142555" imgH="142555" progId="MS_ClipArt_Gallery.2">
                            <p:embed/>
                          </p:oleObj>
                        </mc:Choice>
                        <mc:Fallback>
                          <p:oleObj name="Clip" r:id="rId561" imgW="142555" imgH="142555" progId="MS_ClipArt_Gallery.2">
                            <p:embed/>
                            <p:pic>
                              <p:nvPicPr>
                                <p:cNvPr id="1130" name="Object 2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0" name="Object 2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09" name="Clip" r:id="rId562" imgW="142555" imgH="142555" progId="MS_ClipArt_Gallery.2">
                            <p:embed/>
                          </p:oleObj>
                        </mc:Choice>
                        <mc:Fallback>
                          <p:oleObj name="Clip" r:id="rId56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1" name="Object 2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3" imgW="142555" imgH="142555" progId="MS_ClipArt_Gallery.2">
                            <p:embed/>
                          </p:oleObj>
                        </mc:Choice>
                        <mc:Fallback>
                          <p:oleObj name="Clip" r:id="rId563" imgW="142555" imgH="142555" progId="MS_ClipArt_Gallery.2">
                            <p:embed/>
                            <p:pic>
                              <p:nvPicPr>
                                <p:cNvPr id="1131" name="Object 2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1" name="Object 2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0" name="Clip" r:id="rId564" imgW="142555" imgH="142555" progId="MS_ClipArt_Gallery.2">
                            <p:embed/>
                          </p:oleObj>
                        </mc:Choice>
                        <mc:Fallback>
                          <p:oleObj name="Clip" r:id="rId56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2" name="Object 2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3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5" imgW="142555" imgH="142555" progId="MS_ClipArt_Gallery.2">
                            <p:embed/>
                          </p:oleObj>
                        </mc:Choice>
                        <mc:Fallback>
                          <p:oleObj name="Clip" r:id="rId565" imgW="142555" imgH="142555" progId="MS_ClipArt_Gallery.2">
                            <p:embed/>
                            <p:pic>
                              <p:nvPicPr>
                                <p:cNvPr id="1132" name="Object 2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3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2" name="Object 2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3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1" name="Clip" r:id="rId566" imgW="142555" imgH="142555" progId="MS_ClipArt_Gallery.2">
                            <p:embed/>
                          </p:oleObj>
                        </mc:Choice>
                        <mc:Fallback>
                          <p:oleObj name="Clip" r:id="rId56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3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3" name="Object 2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7" imgW="142555" imgH="142555" progId="MS_ClipArt_Gallery.2">
                            <p:embed/>
                          </p:oleObj>
                        </mc:Choice>
                        <mc:Fallback>
                          <p:oleObj name="Clip" r:id="rId567" imgW="142555" imgH="142555" progId="MS_ClipArt_Gallery.2">
                            <p:embed/>
                            <p:pic>
                              <p:nvPicPr>
                                <p:cNvPr id="1133" name="Object 2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3" name="Object 2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2" name="Clip" r:id="rId568" imgW="142555" imgH="142555" progId="MS_ClipArt_Gallery.2">
                            <p:embed/>
                          </p:oleObj>
                        </mc:Choice>
                        <mc:Fallback>
                          <p:oleObj name="Clip" r:id="rId56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4" name="Object 2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9" imgW="142555" imgH="142555" progId="MS_ClipArt_Gallery.2">
                            <p:embed/>
                          </p:oleObj>
                        </mc:Choice>
                        <mc:Fallback>
                          <p:oleObj name="Clip" r:id="rId569" imgW="142555" imgH="142555" progId="MS_ClipArt_Gallery.2">
                            <p:embed/>
                            <p:pic>
                              <p:nvPicPr>
                                <p:cNvPr id="1134" name="Object 2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4" name="Object 2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3" name="Clip" r:id="rId570" imgW="142555" imgH="142555" progId="MS_ClipArt_Gallery.2">
                            <p:embed/>
                          </p:oleObj>
                        </mc:Choice>
                        <mc:Fallback>
                          <p:oleObj name="Clip" r:id="rId57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5" name="Object 2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3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1" imgW="142555" imgH="142555" progId="MS_ClipArt_Gallery.2">
                            <p:embed/>
                          </p:oleObj>
                        </mc:Choice>
                        <mc:Fallback>
                          <p:oleObj name="Clip" r:id="rId571" imgW="142555" imgH="142555" progId="MS_ClipArt_Gallery.2">
                            <p:embed/>
                            <p:pic>
                              <p:nvPicPr>
                                <p:cNvPr id="1135" name="Object 2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3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5" name="Object 2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3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4" name="Clip" r:id="rId572" imgW="142555" imgH="142555" progId="MS_ClipArt_Gallery.2">
                            <p:embed/>
                          </p:oleObj>
                        </mc:Choice>
                        <mc:Fallback>
                          <p:oleObj name="Clip" r:id="rId57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3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6" name="Object 2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3" imgW="142555" imgH="142555" progId="MS_ClipArt_Gallery.2">
                            <p:embed/>
                          </p:oleObj>
                        </mc:Choice>
                        <mc:Fallback>
                          <p:oleObj name="Clip" r:id="rId573" imgW="142555" imgH="142555" progId="MS_ClipArt_Gallery.2">
                            <p:embed/>
                            <p:pic>
                              <p:nvPicPr>
                                <p:cNvPr id="1136" name="Object 2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6" name="Object 2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5" name="Clip" r:id="rId574" imgW="142555" imgH="142555" progId="MS_ClipArt_Gallery.2">
                            <p:embed/>
                          </p:oleObj>
                        </mc:Choice>
                        <mc:Fallback>
                          <p:oleObj name="Clip" r:id="rId57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7" name="Object 2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5" imgW="142555" imgH="142555" progId="MS_ClipArt_Gallery.2">
                            <p:embed/>
                          </p:oleObj>
                        </mc:Choice>
                        <mc:Fallback>
                          <p:oleObj name="Clip" r:id="rId575" imgW="142555" imgH="142555" progId="MS_ClipArt_Gallery.2">
                            <p:embed/>
                            <p:pic>
                              <p:nvPicPr>
                                <p:cNvPr id="1137" name="Object 2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7" name="Object 2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6" name="Clip" r:id="rId576" imgW="142555" imgH="142555" progId="MS_ClipArt_Gallery.2">
                            <p:embed/>
                          </p:oleObj>
                        </mc:Choice>
                        <mc:Fallback>
                          <p:oleObj name="Clip" r:id="rId57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8" name="Object 2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381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7" imgW="142555" imgH="142555" progId="MS_ClipArt_Gallery.2">
                            <p:embed/>
                          </p:oleObj>
                        </mc:Choice>
                        <mc:Fallback>
                          <p:oleObj name="Clip" r:id="rId577" imgW="142555" imgH="142555" progId="MS_ClipArt_Gallery.2">
                            <p:embed/>
                            <p:pic>
                              <p:nvPicPr>
                                <p:cNvPr id="1138" name="Object 2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381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8" name="Object 2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381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7" name="Clip" r:id="rId578" imgW="142555" imgH="142555" progId="MS_ClipArt_Gallery.2">
                            <p:embed/>
                          </p:oleObj>
                        </mc:Choice>
                        <mc:Fallback>
                          <p:oleObj name="Clip" r:id="rId57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381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39" name="Object 2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60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9" imgW="142555" imgH="142555" progId="MS_ClipArt_Gallery.2">
                            <p:embed/>
                          </p:oleObj>
                        </mc:Choice>
                        <mc:Fallback>
                          <p:oleObj name="Clip" r:id="rId579" imgW="142555" imgH="142555" progId="MS_ClipArt_Gallery.2">
                            <p:embed/>
                            <p:pic>
                              <p:nvPicPr>
                                <p:cNvPr id="1139" name="Object 2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60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39" name="Object 2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60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8" name="Clip" r:id="rId580" imgW="142555" imgH="142555" progId="MS_ClipArt_Gallery.2">
                            <p:embed/>
                          </p:oleObj>
                        </mc:Choice>
                        <mc:Fallback>
                          <p:oleObj name="Clip" r:id="rId58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60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0" name="Object 2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1" imgW="142555" imgH="142555" progId="MS_ClipArt_Gallery.2">
                            <p:embed/>
                          </p:oleObj>
                        </mc:Choice>
                        <mc:Fallback>
                          <p:oleObj name="Clip" r:id="rId581" imgW="142555" imgH="142555" progId="MS_ClipArt_Gallery.2">
                            <p:embed/>
                            <p:pic>
                              <p:nvPicPr>
                                <p:cNvPr id="1140" name="Object 2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0" name="Object 2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19" name="Clip" r:id="rId582" imgW="142555" imgH="142555" progId="MS_ClipArt_Gallery.2">
                            <p:embed/>
                          </p:oleObj>
                        </mc:Choice>
                        <mc:Fallback>
                          <p:oleObj name="Clip" r:id="rId58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1" name="Object 2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3" imgW="142555" imgH="142555" progId="MS_ClipArt_Gallery.2">
                            <p:embed/>
                          </p:oleObj>
                        </mc:Choice>
                        <mc:Fallback>
                          <p:oleObj name="Clip" r:id="rId583" imgW="142555" imgH="142555" progId="MS_ClipArt_Gallery.2">
                            <p:embed/>
                            <p:pic>
                              <p:nvPicPr>
                                <p:cNvPr id="1141" name="Object 2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1" name="Object 2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0" name="Clip" r:id="rId584" imgW="142555" imgH="142555" progId="MS_ClipArt_Gallery.2">
                            <p:embed/>
                          </p:oleObj>
                        </mc:Choice>
                        <mc:Fallback>
                          <p:oleObj name="Clip" r:id="rId58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2" name="Object 2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5" imgW="142555" imgH="142555" progId="MS_ClipArt_Gallery.2">
                            <p:embed/>
                          </p:oleObj>
                        </mc:Choice>
                        <mc:Fallback>
                          <p:oleObj name="Clip" r:id="rId585" imgW="142555" imgH="142555" progId="MS_ClipArt_Gallery.2">
                            <p:embed/>
                            <p:pic>
                              <p:nvPicPr>
                                <p:cNvPr id="1142" name="Object 2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2" name="Object 2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1" name="Clip" r:id="rId586" imgW="142555" imgH="142555" progId="MS_ClipArt_Gallery.2">
                            <p:embed/>
                          </p:oleObj>
                        </mc:Choice>
                        <mc:Fallback>
                          <p:oleObj name="Clip" r:id="rId58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3" name="Object 2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7" imgW="142555" imgH="142555" progId="MS_ClipArt_Gallery.2">
                            <p:embed/>
                          </p:oleObj>
                        </mc:Choice>
                        <mc:Fallback>
                          <p:oleObj name="Clip" r:id="rId587" imgW="142555" imgH="142555" progId="MS_ClipArt_Gallery.2">
                            <p:embed/>
                            <p:pic>
                              <p:nvPicPr>
                                <p:cNvPr id="1143" name="Object 2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3" name="Object 2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2" name="Clip" r:id="rId588" imgW="142555" imgH="142555" progId="MS_ClipArt_Gallery.2">
                            <p:embed/>
                          </p:oleObj>
                        </mc:Choice>
                        <mc:Fallback>
                          <p:oleObj name="Clip" r:id="rId58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4" name="Object 2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0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9" imgW="142555" imgH="142555" progId="MS_ClipArt_Gallery.2">
                            <p:embed/>
                          </p:oleObj>
                        </mc:Choice>
                        <mc:Fallback>
                          <p:oleObj name="Clip" r:id="rId589" imgW="142555" imgH="142555" progId="MS_ClipArt_Gallery.2">
                            <p:embed/>
                            <p:pic>
                              <p:nvPicPr>
                                <p:cNvPr id="1144" name="Object 2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0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4" name="Object 2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0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3" name="Clip" r:id="rId590" imgW="142555" imgH="142555" progId="MS_ClipArt_Gallery.2">
                            <p:embed/>
                          </p:oleObj>
                        </mc:Choice>
                        <mc:Fallback>
                          <p:oleObj name="Clip" r:id="rId59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0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5" name="Object 2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1" imgW="142555" imgH="142555" progId="MS_ClipArt_Gallery.2">
                            <p:embed/>
                          </p:oleObj>
                        </mc:Choice>
                        <mc:Fallback>
                          <p:oleObj name="Clip" r:id="rId591" imgW="142555" imgH="142555" progId="MS_ClipArt_Gallery.2">
                            <p:embed/>
                            <p:pic>
                              <p:nvPicPr>
                                <p:cNvPr id="1145" name="Object 2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5" name="Object 2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4" name="Clip" r:id="rId592" imgW="142555" imgH="142555" progId="MS_ClipArt_Gallery.2">
                            <p:embed/>
                          </p:oleObj>
                        </mc:Choice>
                        <mc:Fallback>
                          <p:oleObj name="Clip" r:id="rId59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6" name="Object 2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3" imgW="142555" imgH="142555" progId="MS_ClipArt_Gallery.2">
                            <p:embed/>
                          </p:oleObj>
                        </mc:Choice>
                        <mc:Fallback>
                          <p:oleObj name="Clip" r:id="rId593" imgW="142555" imgH="142555" progId="MS_ClipArt_Gallery.2">
                            <p:embed/>
                            <p:pic>
                              <p:nvPicPr>
                                <p:cNvPr id="1146" name="Object 2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6" name="Object 2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5" name="Clip" r:id="rId594" imgW="142555" imgH="142555" progId="MS_ClipArt_Gallery.2">
                            <p:embed/>
                          </p:oleObj>
                        </mc:Choice>
                        <mc:Fallback>
                          <p:oleObj name="Clip" r:id="rId59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7" name="Object 3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5" imgW="142555" imgH="142555" progId="MS_ClipArt_Gallery.2">
                            <p:embed/>
                          </p:oleObj>
                        </mc:Choice>
                        <mc:Fallback>
                          <p:oleObj name="Clip" r:id="rId595" imgW="142555" imgH="142555" progId="MS_ClipArt_Gallery.2">
                            <p:embed/>
                            <p:pic>
                              <p:nvPicPr>
                                <p:cNvPr id="1147" name="Object 3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7" name="Object 3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6" name="Clip" r:id="rId596" imgW="142555" imgH="142555" progId="MS_ClipArt_Gallery.2">
                            <p:embed/>
                          </p:oleObj>
                        </mc:Choice>
                        <mc:Fallback>
                          <p:oleObj name="Clip" r:id="rId59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8" name="Object 3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7" imgW="142555" imgH="142555" progId="MS_ClipArt_Gallery.2">
                            <p:embed/>
                          </p:oleObj>
                        </mc:Choice>
                        <mc:Fallback>
                          <p:oleObj name="Clip" r:id="rId597" imgW="142555" imgH="142555" progId="MS_ClipArt_Gallery.2">
                            <p:embed/>
                            <p:pic>
                              <p:nvPicPr>
                                <p:cNvPr id="1148" name="Object 3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8" name="Object 3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7" name="Clip" r:id="rId598" imgW="142555" imgH="142555" progId="MS_ClipArt_Gallery.2">
                            <p:embed/>
                          </p:oleObj>
                        </mc:Choice>
                        <mc:Fallback>
                          <p:oleObj name="Clip" r:id="rId59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49" name="Object 3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5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9" imgW="142555" imgH="142555" progId="MS_ClipArt_Gallery.2">
                            <p:embed/>
                          </p:oleObj>
                        </mc:Choice>
                        <mc:Fallback>
                          <p:oleObj name="Clip" r:id="rId599" imgW="142555" imgH="142555" progId="MS_ClipArt_Gallery.2">
                            <p:embed/>
                            <p:pic>
                              <p:nvPicPr>
                                <p:cNvPr id="1149" name="Object 3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5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49" name="Object 3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5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8" name="Clip" r:id="rId600" imgW="142555" imgH="142555" progId="MS_ClipArt_Gallery.2">
                            <p:embed/>
                          </p:oleObj>
                        </mc:Choice>
                        <mc:Fallback>
                          <p:oleObj name="Clip" r:id="rId60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5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0" name="Object 3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0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1" imgW="142555" imgH="142555" progId="MS_ClipArt_Gallery.2">
                            <p:embed/>
                          </p:oleObj>
                        </mc:Choice>
                        <mc:Fallback>
                          <p:oleObj name="Clip" r:id="rId601" imgW="142555" imgH="142555" progId="MS_ClipArt_Gallery.2">
                            <p:embed/>
                            <p:pic>
                              <p:nvPicPr>
                                <p:cNvPr id="1150" name="Object 3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0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0" name="Object 3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0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29" name="Clip" r:id="rId602" imgW="142555" imgH="142555" progId="MS_ClipArt_Gallery.2">
                            <p:embed/>
                          </p:oleObj>
                        </mc:Choice>
                        <mc:Fallback>
                          <p:oleObj name="Clip" r:id="rId60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0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1" name="Object 3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3" imgW="142555" imgH="142555" progId="MS_ClipArt_Gallery.2">
                            <p:embed/>
                          </p:oleObj>
                        </mc:Choice>
                        <mc:Fallback>
                          <p:oleObj name="Clip" r:id="rId603" imgW="142555" imgH="142555" progId="MS_ClipArt_Gallery.2">
                            <p:embed/>
                            <p:pic>
                              <p:nvPicPr>
                                <p:cNvPr id="1151" name="Object 3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1" name="Object 3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0" name="Clip" r:id="rId604" imgW="142555" imgH="142555" progId="MS_ClipArt_Gallery.2">
                            <p:embed/>
                          </p:oleObj>
                        </mc:Choice>
                        <mc:Fallback>
                          <p:oleObj name="Clip" r:id="rId60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2" name="Object 3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6" y="35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5" imgW="142555" imgH="142555" progId="MS_ClipArt_Gallery.2">
                            <p:embed/>
                          </p:oleObj>
                        </mc:Choice>
                        <mc:Fallback>
                          <p:oleObj name="Clip" r:id="rId605" imgW="142555" imgH="142555" progId="MS_ClipArt_Gallery.2">
                            <p:embed/>
                            <p:pic>
                              <p:nvPicPr>
                                <p:cNvPr id="1152" name="Object 3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6" y="35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2" name="Object 3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6" y="35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1" name="Clip" r:id="rId606" imgW="142555" imgH="142555" progId="MS_ClipArt_Gallery.2">
                            <p:embed/>
                          </p:oleObj>
                        </mc:Choice>
                        <mc:Fallback>
                          <p:oleObj name="Clip" r:id="rId60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6" y="35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3" name="Object 3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2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7" imgW="142555" imgH="142555" progId="MS_ClipArt_Gallery.2">
                            <p:embed/>
                          </p:oleObj>
                        </mc:Choice>
                        <mc:Fallback>
                          <p:oleObj name="Clip" r:id="rId607" imgW="142555" imgH="142555" progId="MS_ClipArt_Gallery.2">
                            <p:embed/>
                            <p:pic>
                              <p:nvPicPr>
                                <p:cNvPr id="1153" name="Object 3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2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3" name="Object 3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2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2" name="Clip" r:id="rId608" imgW="142555" imgH="142555" progId="MS_ClipArt_Gallery.2">
                            <p:embed/>
                          </p:oleObj>
                        </mc:Choice>
                        <mc:Fallback>
                          <p:oleObj name="Clip" r:id="rId60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2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4" name="Object 3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9" imgW="142555" imgH="142555" progId="MS_ClipArt_Gallery.2">
                            <p:embed/>
                          </p:oleObj>
                        </mc:Choice>
                        <mc:Fallback>
                          <p:oleObj name="Clip" r:id="rId609" imgW="142555" imgH="142555" progId="MS_ClipArt_Gallery.2">
                            <p:embed/>
                            <p:pic>
                              <p:nvPicPr>
                                <p:cNvPr id="1154" name="Object 3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4" name="Object 3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3" name="Clip" r:id="rId610" imgW="142555" imgH="142555" progId="MS_ClipArt_Gallery.2">
                            <p:embed/>
                          </p:oleObj>
                        </mc:Choice>
                        <mc:Fallback>
                          <p:oleObj name="Clip" r:id="rId61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5" name="Object 3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1" imgW="142555" imgH="142555" progId="MS_ClipArt_Gallery.2">
                            <p:embed/>
                          </p:oleObj>
                        </mc:Choice>
                        <mc:Fallback>
                          <p:oleObj name="Clip" r:id="rId611" imgW="142555" imgH="142555" progId="MS_ClipArt_Gallery.2">
                            <p:embed/>
                            <p:pic>
                              <p:nvPicPr>
                                <p:cNvPr id="1155" name="Object 3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5" name="Object 3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4" name="Clip" r:id="rId612" imgW="142555" imgH="142555" progId="MS_ClipArt_Gallery.2">
                            <p:embed/>
                          </p:oleObj>
                        </mc:Choice>
                        <mc:Fallback>
                          <p:oleObj name="Clip" r:id="rId61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6" name="Object 3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3" imgW="142555" imgH="142555" progId="MS_ClipArt_Gallery.2">
                            <p:embed/>
                          </p:oleObj>
                        </mc:Choice>
                        <mc:Fallback>
                          <p:oleObj name="Clip" r:id="rId613" imgW="142555" imgH="142555" progId="MS_ClipArt_Gallery.2">
                            <p:embed/>
                            <p:pic>
                              <p:nvPicPr>
                                <p:cNvPr id="1156" name="Object 3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6" name="Object 3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5" name="Clip" r:id="rId614" imgW="142555" imgH="142555" progId="MS_ClipArt_Gallery.2">
                            <p:embed/>
                          </p:oleObj>
                        </mc:Choice>
                        <mc:Fallback>
                          <p:oleObj name="Clip" r:id="rId61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7" name="Object 3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5" imgW="142555" imgH="142555" progId="MS_ClipArt_Gallery.2">
                            <p:embed/>
                          </p:oleObj>
                        </mc:Choice>
                        <mc:Fallback>
                          <p:oleObj name="Clip" r:id="rId615" imgW="142555" imgH="142555" progId="MS_ClipArt_Gallery.2">
                            <p:embed/>
                            <p:pic>
                              <p:nvPicPr>
                                <p:cNvPr id="1157" name="Object 3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7" name="Object 3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6" name="Clip" r:id="rId616" imgW="142555" imgH="142555" progId="MS_ClipArt_Gallery.2">
                            <p:embed/>
                          </p:oleObj>
                        </mc:Choice>
                        <mc:Fallback>
                          <p:oleObj name="Clip" r:id="rId61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8" name="Object 3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604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7" imgW="142555" imgH="142555" progId="MS_ClipArt_Gallery.2">
                            <p:embed/>
                          </p:oleObj>
                        </mc:Choice>
                        <mc:Fallback>
                          <p:oleObj name="Clip" r:id="rId617" imgW="142555" imgH="142555" progId="MS_ClipArt_Gallery.2">
                            <p:embed/>
                            <p:pic>
                              <p:nvPicPr>
                                <p:cNvPr id="1158" name="Object 3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604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8" name="Object 3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604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7" name="Clip" r:id="rId618" imgW="142555" imgH="142555" progId="MS_ClipArt_Gallery.2">
                            <p:embed/>
                          </p:oleObj>
                        </mc:Choice>
                        <mc:Fallback>
                          <p:oleObj name="Clip" r:id="rId61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604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59" name="Object 3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5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9" imgW="142555" imgH="142555" progId="MS_ClipArt_Gallery.2">
                            <p:embed/>
                          </p:oleObj>
                        </mc:Choice>
                        <mc:Fallback>
                          <p:oleObj name="Clip" r:id="rId619" imgW="142555" imgH="142555" progId="MS_ClipArt_Gallery.2">
                            <p:embed/>
                            <p:pic>
                              <p:nvPicPr>
                                <p:cNvPr id="1159" name="Object 3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5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59" name="Object 3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5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8" name="Clip" r:id="rId620" imgW="142555" imgH="142555" progId="MS_ClipArt_Gallery.2">
                            <p:embed/>
                          </p:oleObj>
                        </mc:Choice>
                        <mc:Fallback>
                          <p:oleObj name="Clip" r:id="rId62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5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0" name="Object 3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74" y="313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1" imgW="142555" imgH="142555" progId="MS_ClipArt_Gallery.2">
                            <p:embed/>
                          </p:oleObj>
                        </mc:Choice>
                        <mc:Fallback>
                          <p:oleObj name="Clip" r:id="rId621" imgW="142555" imgH="142555" progId="MS_ClipArt_Gallery.2">
                            <p:embed/>
                            <p:pic>
                              <p:nvPicPr>
                                <p:cNvPr id="1160" name="Object 3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74" y="313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0" name="Object 3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74" y="313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39" name="Clip" r:id="rId622" imgW="142555" imgH="142555" progId="MS_ClipArt_Gallery.2">
                            <p:embed/>
                          </p:oleObj>
                        </mc:Choice>
                        <mc:Fallback>
                          <p:oleObj name="Clip" r:id="rId62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74" y="313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1" name="Object 3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3" imgW="142555" imgH="142555" progId="MS_ClipArt_Gallery.2">
                            <p:embed/>
                          </p:oleObj>
                        </mc:Choice>
                        <mc:Fallback>
                          <p:oleObj name="Clip" r:id="rId623" imgW="142555" imgH="142555" progId="MS_ClipArt_Gallery.2">
                            <p:embed/>
                            <p:pic>
                              <p:nvPicPr>
                                <p:cNvPr id="1161" name="Object 3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1" name="Object 3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0" name="Clip" r:id="rId624" imgW="142555" imgH="142555" progId="MS_ClipArt_Gallery.2">
                            <p:embed/>
                          </p:oleObj>
                        </mc:Choice>
                        <mc:Fallback>
                          <p:oleObj name="Clip" r:id="rId62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2" name="Object 3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3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5" imgW="142555" imgH="142555" progId="MS_ClipArt_Gallery.2">
                            <p:embed/>
                          </p:oleObj>
                        </mc:Choice>
                        <mc:Fallback>
                          <p:oleObj name="Clip" r:id="rId625" imgW="142555" imgH="142555" progId="MS_ClipArt_Gallery.2">
                            <p:embed/>
                            <p:pic>
                              <p:nvPicPr>
                                <p:cNvPr id="1162" name="Object 3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3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2" name="Object 3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3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1" name="Clip" r:id="rId626" imgW="142555" imgH="142555" progId="MS_ClipArt_Gallery.2">
                            <p:embed/>
                          </p:oleObj>
                        </mc:Choice>
                        <mc:Fallback>
                          <p:oleObj name="Clip" r:id="rId62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3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3" name="Object 3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7" imgW="142555" imgH="142555" progId="MS_ClipArt_Gallery.2">
                            <p:embed/>
                          </p:oleObj>
                        </mc:Choice>
                        <mc:Fallback>
                          <p:oleObj name="Clip" r:id="rId627" imgW="142555" imgH="142555" progId="MS_ClipArt_Gallery.2">
                            <p:embed/>
                            <p:pic>
                              <p:nvPicPr>
                                <p:cNvPr id="1163" name="Object 3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3" name="Object 3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2" name="Clip" r:id="rId628" imgW="142555" imgH="142555" progId="MS_ClipArt_Gallery.2">
                            <p:embed/>
                          </p:oleObj>
                        </mc:Choice>
                        <mc:Fallback>
                          <p:oleObj name="Clip" r:id="rId62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4" name="Object 3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4" y="34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9" imgW="142555" imgH="142555" progId="MS_ClipArt_Gallery.2">
                            <p:embed/>
                          </p:oleObj>
                        </mc:Choice>
                        <mc:Fallback>
                          <p:oleObj name="Clip" r:id="rId629" imgW="142555" imgH="142555" progId="MS_ClipArt_Gallery.2">
                            <p:embed/>
                            <p:pic>
                              <p:nvPicPr>
                                <p:cNvPr id="1164" name="Object 3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4" y="34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4" name="Object 3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4" y="34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3" name="Clip" r:id="rId630" imgW="142555" imgH="142555" progId="MS_ClipArt_Gallery.2">
                            <p:embed/>
                          </p:oleObj>
                        </mc:Choice>
                        <mc:Fallback>
                          <p:oleObj name="Clip" r:id="rId63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4" y="34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5" name="Object 3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1" imgW="142555" imgH="142555" progId="MS_ClipArt_Gallery.2">
                            <p:embed/>
                          </p:oleObj>
                        </mc:Choice>
                        <mc:Fallback>
                          <p:oleObj name="Clip" r:id="rId631" imgW="142555" imgH="142555" progId="MS_ClipArt_Gallery.2">
                            <p:embed/>
                            <p:pic>
                              <p:nvPicPr>
                                <p:cNvPr id="1165" name="Object 3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5" name="Object 3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4" name="Clip" r:id="rId632" imgW="142555" imgH="142555" progId="MS_ClipArt_Gallery.2">
                            <p:embed/>
                          </p:oleObj>
                        </mc:Choice>
                        <mc:Fallback>
                          <p:oleObj name="Clip" r:id="rId632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6" name="Object 3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3" imgW="142555" imgH="142555" progId="MS_ClipArt_Gallery.2">
                            <p:embed/>
                          </p:oleObj>
                        </mc:Choice>
                        <mc:Fallback>
                          <p:oleObj name="Clip" r:id="rId633" imgW="142555" imgH="142555" progId="MS_ClipArt_Gallery.2">
                            <p:embed/>
                            <p:pic>
                              <p:nvPicPr>
                                <p:cNvPr id="1166" name="Object 3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6" name="Object 3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5" name="Clip" r:id="rId634" imgW="142555" imgH="142555" progId="MS_ClipArt_Gallery.2">
                            <p:embed/>
                          </p:oleObj>
                        </mc:Choice>
                        <mc:Fallback>
                          <p:oleObj name="Clip" r:id="rId634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7" name="Object 3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5" imgW="142555" imgH="142555" progId="MS_ClipArt_Gallery.2">
                            <p:embed/>
                          </p:oleObj>
                        </mc:Choice>
                        <mc:Fallback>
                          <p:oleObj name="Clip" r:id="rId635" imgW="142555" imgH="142555" progId="MS_ClipArt_Gallery.2">
                            <p:embed/>
                            <p:pic>
                              <p:nvPicPr>
                                <p:cNvPr id="1167" name="Object 3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7" name="Object 3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6" name="Clip" r:id="rId636" imgW="142555" imgH="142555" progId="MS_ClipArt_Gallery.2">
                            <p:embed/>
                          </p:oleObj>
                        </mc:Choice>
                        <mc:Fallback>
                          <p:oleObj name="Clip" r:id="rId636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8" name="Object 3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8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7" imgW="142555" imgH="142555" progId="MS_ClipArt_Gallery.2">
                            <p:embed/>
                          </p:oleObj>
                        </mc:Choice>
                        <mc:Fallback>
                          <p:oleObj name="Clip" r:id="rId637" imgW="142555" imgH="142555" progId="MS_ClipArt_Gallery.2">
                            <p:embed/>
                            <p:pic>
                              <p:nvPicPr>
                                <p:cNvPr id="1168" name="Object 3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8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8" name="Object 3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8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7" name="Clip" r:id="rId638" imgW="142555" imgH="142555" progId="MS_ClipArt_Gallery.2">
                            <p:embed/>
                          </p:oleObj>
                        </mc:Choice>
                        <mc:Fallback>
                          <p:oleObj name="Clip" r:id="rId638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8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169" name="Object 3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6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9" imgW="142555" imgH="142555" progId="MS_ClipArt_Gallery.2">
                            <p:embed/>
                          </p:oleObj>
                        </mc:Choice>
                        <mc:Fallback>
                          <p:oleObj name="Clip" r:id="rId639" imgW="142555" imgH="142555" progId="MS_ClipArt_Gallery.2">
                            <p:embed/>
                            <p:pic>
                              <p:nvPicPr>
                                <p:cNvPr id="1169" name="Object 3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6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1169" name="Object 3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6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5948" name="Clip" r:id="rId640" imgW="142555" imgH="142555" progId="MS_ClipArt_Gallery.2">
                            <p:embed/>
                          </p:oleObj>
                        </mc:Choice>
                        <mc:Fallback>
                          <p:oleObj name="Clip" r:id="rId640" imgW="142555" imgH="142555" progId="MS_ClipArt_Gallery.2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6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46" name="Object 323"/>
                  <p:cNvGraphicFramePr>
                    <a:graphicFrameLocks noChangeAspect="1"/>
                  </p:cNvGraphicFramePr>
                  <p:nvPr/>
                </p:nvGraphicFramePr>
                <p:xfrm>
                  <a:off x="1440" y="2021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641" imgW="142555" imgH="142555" progId="MS_ClipArt_Gallery.2">
                          <p:embed/>
                        </p:oleObj>
                      </mc:Choice>
                      <mc:Fallback>
                        <p:oleObj name="Clip" r:id="rId641" imgW="142555" imgH="142555" progId="MS_ClipArt_Gallery.2">
                          <p:embed/>
                          <p:pic>
                            <p:nvPicPr>
                              <p:cNvPr id="846" name="Object 32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0" y="2021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46" name="Object 323"/>
                  <p:cNvGraphicFramePr>
                    <a:graphicFrameLocks noChangeAspect="1"/>
                  </p:cNvGraphicFramePr>
                  <p:nvPr/>
                </p:nvGraphicFramePr>
                <p:xfrm>
                  <a:off x="1440" y="2021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5949" name="Clip" r:id="rId642" imgW="142555" imgH="142555" progId="MS_ClipArt_Gallery.2">
                          <p:embed/>
                        </p:oleObj>
                      </mc:Choice>
                      <mc:Fallback>
                        <p:oleObj name="Clip" r:id="rId642" imgW="142555" imgH="142555" progId="MS_ClipArt_Gallery.2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0" y="2021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47" name="Object 324"/>
                  <p:cNvGraphicFramePr>
                    <a:graphicFrameLocks noChangeAspect="1"/>
                  </p:cNvGraphicFramePr>
                  <p:nvPr/>
                </p:nvGraphicFramePr>
                <p:xfrm>
                  <a:off x="712" y="1829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643" imgW="142555" imgH="142555" progId="MS_ClipArt_Gallery.2">
                          <p:embed/>
                        </p:oleObj>
                      </mc:Choice>
                      <mc:Fallback>
                        <p:oleObj name="Clip" r:id="rId643" imgW="142555" imgH="142555" progId="MS_ClipArt_Gallery.2">
                          <p:embed/>
                          <p:pic>
                            <p:nvPicPr>
                              <p:cNvPr id="847" name="Object 3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2" y="1829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47" name="Object 324"/>
                  <p:cNvGraphicFramePr>
                    <a:graphicFrameLocks noChangeAspect="1"/>
                  </p:cNvGraphicFramePr>
                  <p:nvPr/>
                </p:nvGraphicFramePr>
                <p:xfrm>
                  <a:off x="712" y="1829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5950" name="Clip" r:id="rId644" imgW="142555" imgH="142555" progId="MS_ClipArt_Gallery.2">
                          <p:embed/>
                        </p:oleObj>
                      </mc:Choice>
                      <mc:Fallback>
                        <p:oleObj name="Clip" r:id="rId644" imgW="142555" imgH="142555" progId="MS_ClipArt_Gallery.2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2" y="1829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848" name="Line 325"/>
              <p:cNvSpPr>
                <a:spLocks noChangeShapeType="1"/>
              </p:cNvSpPr>
              <p:nvPr/>
            </p:nvSpPr>
            <p:spPr bwMode="auto">
              <a:xfrm rot="-4008084">
                <a:off x="1228" y="1436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49" name="Line 326"/>
              <p:cNvSpPr>
                <a:spLocks noChangeShapeType="1"/>
              </p:cNvSpPr>
              <p:nvPr/>
            </p:nvSpPr>
            <p:spPr bwMode="auto">
              <a:xfrm rot="3328044">
                <a:off x="1288" y="1907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0" name="Line 327"/>
              <p:cNvSpPr>
                <a:spLocks noChangeShapeType="1"/>
              </p:cNvSpPr>
              <p:nvPr/>
            </p:nvSpPr>
            <p:spPr bwMode="auto">
              <a:xfrm rot="9676109">
                <a:off x="828" y="1790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1" name="Freeform 328"/>
              <p:cNvSpPr>
                <a:spLocks/>
              </p:cNvSpPr>
              <p:nvPr/>
            </p:nvSpPr>
            <p:spPr bwMode="auto">
              <a:xfrm rot="-9558377">
                <a:off x="663" y="1467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2" name="Freeform 329"/>
              <p:cNvSpPr>
                <a:spLocks/>
              </p:cNvSpPr>
              <p:nvPr/>
            </p:nvSpPr>
            <p:spPr bwMode="auto">
              <a:xfrm rot="-1645187">
                <a:off x="1428" y="1510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3" name="Freeform 330"/>
              <p:cNvSpPr>
                <a:spLocks/>
              </p:cNvSpPr>
              <p:nvPr/>
            </p:nvSpPr>
            <p:spPr bwMode="auto">
              <a:xfrm rot="6432858">
                <a:off x="868" y="2040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1501" name="Picture 3" descr="BGO-ball"/>
            <p:cNvPicPr>
              <a:picLocks noChangeAspect="1" noChangeArrowheads="1"/>
            </p:cNvPicPr>
            <p:nvPr/>
          </p:nvPicPr>
          <p:blipFill>
            <a:blip r:embed="rId6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224" y="2974072"/>
              <a:ext cx="1529080" cy="146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hteck 18"/>
                <p:cNvSpPr/>
                <p:nvPr/>
              </p:nvSpPr>
              <p:spPr>
                <a:xfrm>
                  <a:off x="8550402" y="3469209"/>
                  <a:ext cx="669722" cy="4702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sym typeface="WP MathA"/>
                              </a:rPr>
                            </m:ctrlPr>
                          </m:sSubPr>
                          <m:e>
                            <m: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sym typeface="WP MathA"/>
                              </a:rPr>
                              <m:t>𝑴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sym typeface="WP MathA"/>
                              </a:rPr>
                              <m:t>𝜸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9" name="Rechteck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402" y="3469209"/>
                  <a:ext cx="669722" cy="470207"/>
                </a:xfrm>
                <a:prstGeom prst="rect">
                  <a:avLst/>
                </a:prstGeom>
                <a:blipFill>
                  <a:blip r:embed="rId646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2" name="Line 342"/>
            <p:cNvSpPr>
              <a:spLocks noChangeShapeType="1"/>
            </p:cNvSpPr>
            <p:nvPr/>
          </p:nvSpPr>
          <p:spPr bwMode="auto">
            <a:xfrm>
              <a:off x="4928914" y="3645024"/>
              <a:ext cx="4351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000" tIns="39000" rIns="75000" bIns="3900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3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03" name="Line 342"/>
            <p:cNvSpPr>
              <a:spLocks noChangeShapeType="1"/>
            </p:cNvSpPr>
            <p:nvPr/>
          </p:nvSpPr>
          <p:spPr bwMode="auto">
            <a:xfrm>
              <a:off x="7737226" y="3645024"/>
              <a:ext cx="4351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000" tIns="39000" rIns="75000" bIns="3900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3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05" name="Textfeld 1504"/>
            <p:cNvSpPr txBox="1"/>
            <p:nvPr/>
          </p:nvSpPr>
          <p:spPr>
            <a:xfrm>
              <a:off x="5064322" y="4643844"/>
              <a:ext cx="3689626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  <a:sym typeface="Symbol"/>
                </a:rPr>
                <a:t>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  <a:sym typeface="Symbol"/>
                </a:rPr>
                <a:t>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multiplicity filter + ER trigger</a:t>
              </a:r>
            </a:p>
          </p:txBody>
        </p:sp>
      </p:grpSp>
      <p:sp>
        <p:nvSpPr>
          <p:cNvPr id="378" name="Rechteck 377"/>
          <p:cNvSpPr/>
          <p:nvPr/>
        </p:nvSpPr>
        <p:spPr>
          <a:xfrm>
            <a:off x="3851921" y="5137754"/>
            <a:ext cx="28896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2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D. Ackermann et al., EPJ A 20 (2004) 151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764426" y="757266"/>
            <a:ext cx="4576026" cy="873790"/>
            <a:chOff x="3602911" y="908719"/>
            <a:chExt cx="5491231" cy="1048547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3602911" y="908719"/>
              <a:ext cx="5491231" cy="1048547"/>
              <a:chOff x="3602911" y="908719"/>
              <a:chExt cx="5491231" cy="10485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feld 14"/>
                  <p:cNvSpPr txBox="1">
                    <a:spLocks noChangeAspec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en-US" sz="1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itchFamily="18" charset="0"/>
                                  <a:ea typeface="Cambria Math" pitchFamily="18" charset="0"/>
                                  <a:cs typeface="Cambria Math" pitchFamily="18" charset="0"/>
                                  <a:sym typeface="WP MathA" pitchFamily="2" charset="2"/>
                                </a:rPr>
                                <m:t>𝓁</m:t>
                              </m:r>
                              <m:r>
                                <m:rPr>
                                  <m:nor/>
                                </m:rPr>
                                <a:rPr kumimoji="0" lang="en-US" sz="1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omic Sans MS" pitchFamily="66" charset="0"/>
                                  <a:ea typeface="+mn-ea"/>
                                  <a:cs typeface="Arial" pitchFamily="34" charset="0"/>
                                  <a:sym typeface="WP MathA" pitchFamily="2" charset="2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feld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blipFill>
                    <a:blip r:embed="rId647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Gruppieren 21"/>
              <p:cNvGrpSpPr/>
              <p:nvPr/>
            </p:nvGrpSpPr>
            <p:grpSpPr>
              <a:xfrm>
                <a:off x="3999954" y="908719"/>
                <a:ext cx="5094188" cy="1048547"/>
                <a:chOff x="3999954" y="908719"/>
                <a:chExt cx="5094188" cy="1048547"/>
              </a:xfrm>
            </p:grpSpPr>
            <p:sp>
              <p:nvSpPr>
                <p:cNvPr id="77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73715" y="1155501"/>
                  <a:ext cx="0" cy="49450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8" name="Freeform 11"/>
                <p:cNvSpPr>
                  <a:spLocks noChangeAspect="1"/>
                </p:cNvSpPr>
                <p:nvPr/>
              </p:nvSpPr>
              <p:spPr bwMode="auto">
                <a:xfrm>
                  <a:off x="5310385" y="1154690"/>
                  <a:ext cx="989807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035050 w 1247"/>
                    <a:gd name="T3" fmla="*/ 990600 h 624"/>
                    <a:gd name="T4" fmla="*/ 1035050 w 1247"/>
                    <a:gd name="T5" fmla="*/ 0 h 624"/>
                    <a:gd name="T6" fmla="*/ 1979613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79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5323359" y="1000128"/>
                  <a:ext cx="2056607" cy="279401"/>
                  <a:chOff x="612" y="1871"/>
                  <a:chExt cx="2591" cy="352"/>
                </a:xfrm>
              </p:grpSpPr>
              <p:sp>
                <p:nvSpPr>
                  <p:cNvPr id="80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12" y="2075"/>
                    <a:ext cx="259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 useBgFill="1">
                <p:nvSpPr>
                  <p:cNvPr id="81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3" y="1871"/>
                    <a:ext cx="625" cy="352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πR</a:t>
                    </a:r>
                    <a:r>
                      <a:rPr kumimoji="0" lang="en-US" sz="1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2</a:t>
                    </a:r>
                    <a:endParaRPr kumimoji="0" lang="en-US" sz="1000" b="1" i="1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82" name="Group 15"/>
                <p:cNvGrpSpPr>
                  <a:grpSpLocks noChangeAspect="1"/>
                </p:cNvGrpSpPr>
                <p:nvPr/>
              </p:nvGrpSpPr>
              <p:grpSpPr bwMode="auto">
                <a:xfrm>
                  <a:off x="8289802" y="1179314"/>
                  <a:ext cx="517525" cy="521494"/>
                  <a:chOff x="839" y="3119"/>
                  <a:chExt cx="652" cy="657"/>
                </a:xfrm>
              </p:grpSpPr>
              <p:sp>
                <p:nvSpPr>
                  <p:cNvPr id="83" name="Freeform 16"/>
                  <p:cNvSpPr>
                    <a:spLocks/>
                  </p:cNvSpPr>
                  <p:nvPr/>
                </p:nvSpPr>
                <p:spPr bwMode="auto">
                  <a:xfrm>
                    <a:off x="839" y="3119"/>
                    <a:ext cx="652" cy="657"/>
                  </a:xfrm>
                  <a:custGeom>
                    <a:avLst/>
                    <a:gdLst>
                      <a:gd name="T0" fmla="*/ 0 w 652"/>
                      <a:gd name="T1" fmla="*/ 600 h 657"/>
                      <a:gd name="T2" fmla="*/ 57 w 652"/>
                      <a:gd name="T3" fmla="*/ 544 h 657"/>
                      <a:gd name="T4" fmla="*/ 142 w 652"/>
                      <a:gd name="T5" fmla="*/ 175 h 657"/>
                      <a:gd name="T6" fmla="*/ 227 w 652"/>
                      <a:gd name="T7" fmla="*/ 288 h 657"/>
                      <a:gd name="T8" fmla="*/ 283 w 652"/>
                      <a:gd name="T9" fmla="*/ 90 h 657"/>
                      <a:gd name="T10" fmla="*/ 340 w 652"/>
                      <a:gd name="T11" fmla="*/ 260 h 657"/>
                      <a:gd name="T12" fmla="*/ 397 w 652"/>
                      <a:gd name="T13" fmla="*/ 90 h 657"/>
                      <a:gd name="T14" fmla="*/ 425 w 652"/>
                      <a:gd name="T15" fmla="*/ 33 h 657"/>
                      <a:gd name="T16" fmla="*/ 482 w 652"/>
                      <a:gd name="T17" fmla="*/ 288 h 657"/>
                      <a:gd name="T18" fmla="*/ 538 w 652"/>
                      <a:gd name="T19" fmla="*/ 90 h 657"/>
                      <a:gd name="T20" fmla="*/ 624 w 652"/>
                      <a:gd name="T21" fmla="*/ 572 h 657"/>
                      <a:gd name="T22" fmla="*/ 652 w 652"/>
                      <a:gd name="T23" fmla="*/ 600 h 65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652" h="657">
                        <a:moveTo>
                          <a:pt x="0" y="600"/>
                        </a:moveTo>
                        <a:cubicBezTo>
                          <a:pt x="16" y="607"/>
                          <a:pt x="33" y="615"/>
                          <a:pt x="57" y="544"/>
                        </a:cubicBezTo>
                        <a:cubicBezTo>
                          <a:pt x="81" y="473"/>
                          <a:pt x="114" y="218"/>
                          <a:pt x="142" y="175"/>
                        </a:cubicBezTo>
                        <a:cubicBezTo>
                          <a:pt x="170" y="132"/>
                          <a:pt x="203" y="302"/>
                          <a:pt x="227" y="288"/>
                        </a:cubicBezTo>
                        <a:cubicBezTo>
                          <a:pt x="251" y="274"/>
                          <a:pt x="264" y="95"/>
                          <a:pt x="283" y="90"/>
                        </a:cubicBezTo>
                        <a:cubicBezTo>
                          <a:pt x="302" y="85"/>
                          <a:pt x="321" y="260"/>
                          <a:pt x="340" y="260"/>
                        </a:cubicBezTo>
                        <a:cubicBezTo>
                          <a:pt x="359" y="260"/>
                          <a:pt x="383" y="128"/>
                          <a:pt x="397" y="90"/>
                        </a:cubicBezTo>
                        <a:cubicBezTo>
                          <a:pt x="411" y="52"/>
                          <a:pt x="411" y="0"/>
                          <a:pt x="425" y="33"/>
                        </a:cubicBezTo>
                        <a:cubicBezTo>
                          <a:pt x="439" y="66"/>
                          <a:pt x="463" y="279"/>
                          <a:pt x="482" y="288"/>
                        </a:cubicBezTo>
                        <a:cubicBezTo>
                          <a:pt x="501" y="297"/>
                          <a:pt x="514" y="43"/>
                          <a:pt x="538" y="90"/>
                        </a:cubicBezTo>
                        <a:cubicBezTo>
                          <a:pt x="562" y="137"/>
                          <a:pt x="605" y="487"/>
                          <a:pt x="624" y="572"/>
                        </a:cubicBezTo>
                        <a:cubicBezTo>
                          <a:pt x="643" y="657"/>
                          <a:pt x="647" y="628"/>
                          <a:pt x="652" y="60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981" y="3322"/>
                    <a:ext cx="0" cy="3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122" y="3237"/>
                    <a:ext cx="0" cy="4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264" y="3152"/>
                    <a:ext cx="0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377" y="3266"/>
                    <a:ext cx="0" cy="45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88" name="Freeform 21"/>
                <p:cNvSpPr>
                  <a:spLocks noChangeAspect="1"/>
                </p:cNvSpPr>
                <p:nvPr/>
              </p:nvSpPr>
              <p:spPr bwMode="auto">
                <a:xfrm>
                  <a:off x="4051944" y="1254826"/>
                  <a:ext cx="900113" cy="404813"/>
                </a:xfrm>
                <a:custGeom>
                  <a:avLst/>
                  <a:gdLst>
                    <a:gd name="T0" fmla="*/ 0 w 1134"/>
                    <a:gd name="T1" fmla="*/ 809625 h 510"/>
                    <a:gd name="T2" fmla="*/ 1035050 w 1134"/>
                    <a:gd name="T3" fmla="*/ 0 h 510"/>
                    <a:gd name="T4" fmla="*/ 1035050 w 1134"/>
                    <a:gd name="T5" fmla="*/ 809625 h 510"/>
                    <a:gd name="T6" fmla="*/ 1800225 w 1134"/>
                    <a:gd name="T7" fmla="*/ 809625 h 5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34" h="510">
                      <a:moveTo>
                        <a:pt x="0" y="510"/>
                      </a:moveTo>
                      <a:lnTo>
                        <a:pt x="652" y="0"/>
                      </a:lnTo>
                      <a:lnTo>
                        <a:pt x="652" y="510"/>
                      </a:lnTo>
                      <a:lnTo>
                        <a:pt x="1134" y="51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89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3999954" y="908720"/>
                  <a:ext cx="1004094" cy="999332"/>
                  <a:chOff x="566" y="743"/>
                  <a:chExt cx="1265" cy="1259"/>
                </a:xfrm>
              </p:grpSpPr>
              <p:grpSp>
                <p:nvGrpSpPr>
                  <p:cNvPr id="92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74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94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91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1650"/>
                    <a:ext cx="35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100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5003998" y="908721"/>
                  <a:ext cx="1296195" cy="1048545"/>
                  <a:chOff x="198" y="1763"/>
                  <a:chExt cx="1633" cy="1321"/>
                </a:xfrm>
              </p:grpSpPr>
              <p:sp>
                <p:nvSpPr>
                  <p:cNvPr id="101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2732"/>
                    <a:ext cx="311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grpSp>
                <p:nvGrpSpPr>
                  <p:cNvPr id="102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0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5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03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n-US" sz="10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sp>
              <p:nvSpPr>
                <p:cNvPr id="106" name="Freeform 39"/>
                <p:cNvSpPr>
                  <a:spLocks noChangeAspect="1"/>
                </p:cNvSpPr>
                <p:nvPr/>
              </p:nvSpPr>
              <p:spPr bwMode="auto">
                <a:xfrm flipH="1">
                  <a:off x="6687913" y="1157560"/>
                  <a:ext cx="1080294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129674 w 1247"/>
                    <a:gd name="T3" fmla="*/ 990600 h 624"/>
                    <a:gd name="T4" fmla="*/ 1129674 w 1247"/>
                    <a:gd name="T5" fmla="*/ 0 h 624"/>
                    <a:gd name="T6" fmla="*/ 2160588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107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7812235" y="908721"/>
                  <a:ext cx="1281907" cy="1044576"/>
                  <a:chOff x="241" y="2784"/>
                  <a:chExt cx="1615" cy="1316"/>
                </a:xfrm>
              </p:grpSpPr>
              <p:grpSp>
                <p:nvGrpSpPr>
                  <p:cNvPr id="108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2784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11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09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" y="3158"/>
                    <a:ext cx="676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D</a:t>
                    </a:r>
                    <a:r>
                      <a:rPr kumimoji="0" lang="en-US" sz="1000" b="1" i="0" u="none" strike="noStrike" kern="1200" cap="none" spc="0" normalizeH="0" baseline="-25000" noProof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b</a:t>
                    </a:r>
                    <a:endParaRPr kumimoji="0" lang="en-US" sz="10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sp>
                <p:nvSpPr>
                  <p:cNvPr id="110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" y="3748"/>
                    <a:ext cx="43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  <p:grpSp>
              <p:nvGrpSpPr>
                <p:cNvPr id="121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6341468" y="908719"/>
                  <a:ext cx="1469232" cy="1018382"/>
                  <a:chOff x="153" y="1763"/>
                  <a:chExt cx="1851" cy="1283"/>
                </a:xfrm>
              </p:grpSpPr>
              <p:sp>
                <p:nvSpPr>
                  <p:cNvPr id="122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1" y="2694"/>
                    <a:ext cx="633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  <p:grpSp>
                <p:nvGrpSpPr>
                  <p:cNvPr id="123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25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2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n-US" sz="10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</p:grpSp>
        </p:grpSp>
        <p:sp useBgFill="1">
          <p:nvSpPr>
            <p:cNvPr id="379" name="Text Box 14"/>
            <p:cNvSpPr txBox="1">
              <a:spLocks noChangeArrowheads="1"/>
            </p:cNvSpPr>
            <p:nvPr/>
          </p:nvSpPr>
          <p:spPr bwMode="auto">
            <a:xfrm>
              <a:off x="7388274" y="1000127"/>
              <a:ext cx="496094" cy="27918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5000" tIns="39000" rIns="0" bIns="390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πR</a:t>
              </a:r>
              <a:r>
                <a:rPr kumimoji="0" lang="en-US" sz="1000" b="1" i="1" u="none" strike="noStrike" kern="1200" cap="none" spc="0" normalizeH="0" baseline="30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2</a:t>
              </a:r>
              <a:endParaRPr kumimoji="0" lang="en-US" sz="1000" b="1" i="1" u="none" strike="noStrike" kern="1200" cap="none" spc="0" normalizeH="0" baseline="-25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P MathA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72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843" grpId="0" uiExpand="1" animBg="1"/>
      <p:bldP spid="378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Fusion barrier distribution – alternative approach</a:t>
            </a:r>
            <a:br>
              <a:rPr lang="en-US"/>
            </a:br>
            <a:r>
              <a:rPr lang="en-US">
                <a:solidFill>
                  <a:srgbClr val="00FF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- the CN spin distribution</a:t>
            </a:r>
            <a:endParaRPr lang="en-US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hteck 22"/>
              <p:cNvSpPr/>
              <p:nvPr/>
            </p:nvSpPr>
            <p:spPr>
              <a:xfrm>
                <a:off x="851586" y="823435"/>
                <a:ext cx="3000334" cy="4569649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𝒃</m:t>
                        </m:r>
                      </m:sub>
                    </m:sSub>
                  </m:oMath>
                </a14:m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 from 1</a:t>
                </a:r>
                <a:r>
                  <a:rPr kumimoji="0" lang="en-US" sz="1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st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derivative  of the transfer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m:rPr>
                            <m:nor/>
                          </m:rPr>
                          <a:rPr kumimoji="0" lang="en-US" sz="1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itchFamily="18" charset="0"/>
                            <a:ea typeface="Cambria Math" pitchFamily="18" charset="0"/>
                            <a:cs typeface="Cambria Math" pitchFamily="18" charset="0"/>
                            <a:sym typeface="WP MathA" pitchFamily="2" charset="2"/>
                          </a:rPr>
                          <m:t>𝓁</m:t>
                        </m:r>
                      </m:sub>
                    </m:sSub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 </m:t>
                    </m:r>
                  </m:oMath>
                </a14:m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equivalent  to </a:t>
                </a:r>
                <a14:m>
                  <m:oMath xmlns:m="http://schemas.openxmlformats.org/officeDocument/2006/math"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𝑬</m:t>
                    </m:r>
                    <m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∙</m:t>
                    </m:r>
                    <m:sSub>
                      <m:sSubPr>
                        <m:ctrlP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𝝈</m:t>
                        </m:r>
                      </m:e>
                      <m:sub>
                        <m:r>
                          <a:rPr kumimoji="0" lang="en-US" sz="1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𝒇𝒖𝒔</m:t>
                        </m:r>
                      </m:sub>
                    </m:sSub>
                  </m:oMath>
                </a14:m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high spin part covers complete barrier distribution at one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</a:t>
                </a:r>
                <a:r>
                  <a:rPr kumimoji="0" lang="en-US" sz="1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proj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 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rather than many precise cross section measurements at small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E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WP MathB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n-rich projectiles for isospin dependent fusion barrier investigations  </a:t>
                </a: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WP MathB"/>
                  </a:rPr>
                  <a:t>...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1" i="1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instrumental requirements: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highly efficient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(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80% at E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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&lt; 500 keV)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  <a:sym typeface="Symbol"/>
                  </a:rPr>
                  <a:t>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Arial" pitchFamily="34" charset="0"/>
                  </a:rPr>
                  <a:t>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multiplicity array (e.g. GAMMASHPERE, PARIS, ...)</a:t>
                </a: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ER trigger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not evaporation channel selective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only separator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channel selective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e.g. Ge-detector (array) , AGATA,  GAMMASPERE, GRETINA...)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separator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E</a:t>
                </a:r>
                <a:r>
                  <a:rPr kumimoji="0" lang="en-US" sz="10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pro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	 5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AMeV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E</a:t>
                </a:r>
                <a:r>
                  <a:rPr kumimoji="0" lang="en-US" sz="1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ER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	 0.1-1 </a:t>
                </a:r>
                <a:r>
                  <a:rPr kumimoji="0" lang="en-US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AMeV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  <a:sym typeface="Symbol"/>
                </a:endParaRPr>
              </a:p>
              <a:p>
                <a:pPr marL="238115" marR="0" lvl="0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gas filled (TASCA, VAMOS, PRISMA) </a:t>
                </a:r>
                <a:b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</a:b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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B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/>
                    <a:sym typeface="Symbol"/>
                  </a:rPr>
                  <a:t>≥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  <a:sym typeface="Symbol"/>
                  </a:rPr>
                  <a:t> 2.5 Tm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endParaRP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vacuum type </a:t>
                </a:r>
              </a:p>
              <a:p>
                <a:pPr marL="1000085" marR="0" lvl="2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v-filter (SHIP, LISE)</a:t>
                </a:r>
              </a:p>
              <a:p>
                <a:pPr marL="1000085" marR="0" lvl="2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mass spectrometer (FMA/RMS...)</a:t>
                </a:r>
              </a:p>
              <a:p>
                <a:pPr marL="619100" marR="0" lvl="1" indent="-238115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Arial" pitchFamily="34" charset="0"/>
                  </a:rPr>
                  <a:t>...</a:t>
                </a:r>
              </a:p>
            </p:txBody>
          </p:sp>
        </mc:Choice>
        <mc:Fallback>
          <p:sp>
            <p:nvSpPr>
              <p:cNvPr id="23" name="Rechtec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86" y="823435"/>
                <a:ext cx="3000334" cy="45696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4025636" y="1657615"/>
          <a:ext cx="4134114" cy="73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48160" imgH="1104840" progId="Equation.3">
                  <p:embed/>
                </p:oleObj>
              </mc:Choice>
              <mc:Fallback>
                <p:oleObj name="Equation" r:id="rId3" imgW="6248160" imgH="110484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636" y="1657615"/>
                        <a:ext cx="4134114" cy="73289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Line 3"/>
          <p:cNvSpPr>
            <a:spLocks noChangeAspect="1" noChangeShapeType="1"/>
          </p:cNvSpPr>
          <p:nvPr/>
        </p:nvSpPr>
        <p:spPr bwMode="auto">
          <a:xfrm>
            <a:off x="5854298" y="203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3" name="Textfeld 842"/>
              <p:cNvSpPr txBox="1"/>
              <p:nvPr/>
            </p:nvSpPr>
            <p:spPr>
              <a:xfrm>
                <a:off x="4031940" y="4237654"/>
                <a:ext cx="4297827" cy="867289"/>
              </a:xfrm>
              <a:prstGeom prst="rect">
                <a:avLst/>
              </a:prstGeom>
              <a:solidFill>
                <a:srgbClr val="F9F98B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𝑪𝑵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=</m:t>
                      </m:r>
                      <m:d>
                        <m:d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𝑴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𝜸</m:t>
                              </m:r>
                            </m:sub>
                          </m:s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itchFamily="34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𝑴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𝜸</m:t>
                              </m:r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𝒔</m:t>
                              </m:r>
                            </m:sub>
                          </m:sSub>
                        </m:e>
                      </m:d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sSubPr>
                        <m:e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𝑴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𝒔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𝜸</m:t>
                          </m:r>
                        </m:sub>
                      </m:sSub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𝒊</m:t>
                          </m:r>
                        </m:sub>
                        <m:sup/>
                        <m:e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sym typeface="WP MathA"/>
                            </a:rPr>
                            <m:t>∆</m:t>
                          </m:r>
                          <m:sSub>
                            <m:sSubPr>
                              <m:ctrlP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sym typeface="WP MathA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kumimoji="0" lang="en-US" sz="1333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itchFamily="18" charset="0"/>
                                  <a:ea typeface="Cambria Math" pitchFamily="18" charset="0"/>
                                  <a:cs typeface="Cambria Math" pitchFamily="18" charset="0"/>
                                  <a:sym typeface="WP MathA" pitchFamily="2" charset="2"/>
                                </a:rPr>
                                <m:t>𝓁</m:t>
                              </m:r>
                            </m:e>
                            <m:sub>
                              <m:r>
                                <a:rPr kumimoji="0" lang="en-US" sz="1333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sym typeface="WP MathA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kumimoji="0" lang="en-US" sz="1333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sym typeface="WP MathA"/>
                        </a:rPr>
                        <m:t>+∆</m:t>
                      </m:r>
                      <m:sSub>
                        <m:sSubPr>
                          <m:ctrlP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sym typeface="WP MathA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1333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itchFamily="18" charset="0"/>
                              <a:ea typeface="Cambria Math" pitchFamily="18" charset="0"/>
                              <a:cs typeface="Cambria Math" pitchFamily="18" charset="0"/>
                              <a:sym typeface="WP MathA" pitchFamily="2" charset="2"/>
                            </a:rPr>
                            <m:t>𝓁</m:t>
                          </m:r>
                        </m:e>
                        <m:sub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𝒈𝒔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/</m:t>
                          </m:r>
                          <m:r>
                            <a:rPr kumimoji="0" lang="en-US" sz="1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sym typeface="WP MathA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kumimoji="0" lang="en-US" sz="1333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/>
                  <a:ea typeface="Cambria Math"/>
                  <a:cs typeface="Arial" pitchFamily="34" charset="0"/>
                  <a:sym typeface="WP MathA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Cambria Math"/>
                    <a:cs typeface="Arial" pitchFamily="34" charset="0"/>
                    <a:sym typeface="WP MathA"/>
                  </a:rPr>
                  <a:t>			      </a:t>
                </a:r>
                <a14:m>
                  <m:oMath xmlns:m="http://schemas.openxmlformats.org/officeDocument/2006/math"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   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𝒊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 =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𝒑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,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𝒏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,</m:t>
                    </m:r>
                    <m:r>
                      <a:rPr kumimoji="0" lang="en-US" sz="1167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sym typeface="WP MathA"/>
                      </a:rPr>
                      <m:t>𝜶</m:t>
                    </m:r>
                  </m:oMath>
                </a14:m>
                <a:endParaRPr kumimoji="0" lang="en-US" sz="11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843" name="Textfeld 8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940" y="4237654"/>
                <a:ext cx="4297827" cy="867289"/>
              </a:xfrm>
              <a:prstGeom prst="rect">
                <a:avLst/>
              </a:prstGeom>
              <a:blipFill>
                <a:blip r:embed="rId5"/>
                <a:stretch>
                  <a:fillRect t="-543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uppieren 71"/>
          <p:cNvGrpSpPr/>
          <p:nvPr/>
        </p:nvGrpSpPr>
        <p:grpSpPr>
          <a:xfrm>
            <a:off x="4013647" y="2478394"/>
            <a:ext cx="4431790" cy="1760808"/>
            <a:chOff x="3901976" y="2974072"/>
            <a:chExt cx="5318148" cy="2112970"/>
          </a:xfrm>
        </p:grpSpPr>
        <p:grpSp>
          <p:nvGrpSpPr>
            <p:cNvPr id="844" name="Group 6"/>
            <p:cNvGrpSpPr>
              <a:grpSpLocks noChangeAspect="1"/>
            </p:cNvGrpSpPr>
            <p:nvPr/>
          </p:nvGrpSpPr>
          <p:grpSpPr bwMode="auto">
            <a:xfrm>
              <a:off x="3901976" y="3356992"/>
              <a:ext cx="958056" cy="743744"/>
              <a:chOff x="598" y="1329"/>
              <a:chExt cx="1207" cy="937"/>
            </a:xfrm>
          </p:grpSpPr>
          <p:grpSp>
            <p:nvGrpSpPr>
              <p:cNvPr id="845" name="Group 7"/>
              <p:cNvGrpSpPr>
                <a:grpSpLocks/>
              </p:cNvGrpSpPr>
              <p:nvPr/>
            </p:nvGrpSpPr>
            <p:grpSpPr bwMode="auto">
              <a:xfrm>
                <a:off x="598" y="1329"/>
                <a:ext cx="757" cy="511"/>
                <a:chOff x="3749" y="3136"/>
                <a:chExt cx="757" cy="511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4" name="Object 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1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" imgW="142555" imgH="142555" progId="MS_ClipArt_Gallery.2">
                            <p:embed/>
                          </p:oleObj>
                        </mc:Choice>
                        <mc:Fallback>
                          <p:oleObj name="Clip" r:id="rId6" imgW="142555" imgH="142555" progId="MS_ClipArt_Gallery.2">
                            <p:embed/>
                            <p:pic>
                              <p:nvPicPr>
                                <p:cNvPr id="854" name="Object 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1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4" name="Object 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1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" imgW="142555" imgH="142555" progId="MS_ClipArt_Gallery.2">
                            <p:embed/>
                          </p:oleObj>
                        </mc:Choice>
                        <mc:Fallback>
                          <p:oleObj name="Clip" r:id="rId6" imgW="142555" imgH="142555" progId="MS_ClipArt_Gallery.2">
                            <p:embed/>
                            <p:pic>
                              <p:nvPicPr>
                                <p:cNvPr id="854" name="Object 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1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5" name="Object 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5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" imgW="142555" imgH="142555" progId="MS_ClipArt_Gallery.2">
                            <p:embed/>
                          </p:oleObj>
                        </mc:Choice>
                        <mc:Fallback>
                          <p:oleObj name="Clip" r:id="rId8" imgW="142555" imgH="142555" progId="MS_ClipArt_Gallery.2">
                            <p:embed/>
                            <p:pic>
                              <p:nvPicPr>
                                <p:cNvPr id="855" name="Object 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5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5" name="Object 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5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" imgW="142555" imgH="142555" progId="MS_ClipArt_Gallery.2">
                            <p:embed/>
                          </p:oleObj>
                        </mc:Choice>
                        <mc:Fallback>
                          <p:oleObj name="Clip" r:id="rId8" imgW="142555" imgH="142555" progId="MS_ClipArt_Gallery.2">
                            <p:embed/>
                            <p:pic>
                              <p:nvPicPr>
                                <p:cNvPr id="855" name="Object 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5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6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" imgW="142555" imgH="142555" progId="MS_ClipArt_Gallery.2">
                            <p:embed/>
                          </p:oleObj>
                        </mc:Choice>
                        <mc:Fallback>
                          <p:oleObj name="Clip" r:id="rId9" imgW="142555" imgH="142555" progId="MS_ClipArt_Gallery.2">
                            <p:embed/>
                            <p:pic>
                              <p:nvPicPr>
                                <p:cNvPr id="856" name="Object 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6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" imgW="142555" imgH="142555" progId="MS_ClipArt_Gallery.2">
                            <p:embed/>
                          </p:oleObj>
                        </mc:Choice>
                        <mc:Fallback>
                          <p:oleObj name="Clip" r:id="rId9" imgW="142555" imgH="142555" progId="MS_ClipArt_Gallery.2">
                            <p:embed/>
                            <p:pic>
                              <p:nvPicPr>
                                <p:cNvPr id="856" name="Object 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7" name="Object 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8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" imgW="142555" imgH="142555" progId="MS_ClipArt_Gallery.2">
                            <p:embed/>
                          </p:oleObj>
                        </mc:Choice>
                        <mc:Fallback>
                          <p:oleObj name="Clip" r:id="rId10" imgW="142555" imgH="142555" progId="MS_ClipArt_Gallery.2">
                            <p:embed/>
                            <p:pic>
                              <p:nvPicPr>
                                <p:cNvPr id="857" name="Object 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8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7" name="Object 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8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" imgW="142555" imgH="142555" progId="MS_ClipArt_Gallery.2">
                            <p:embed/>
                          </p:oleObj>
                        </mc:Choice>
                        <mc:Fallback>
                          <p:oleObj name="Clip" r:id="rId10" imgW="142555" imgH="142555" progId="MS_ClipArt_Gallery.2">
                            <p:embed/>
                            <p:pic>
                              <p:nvPicPr>
                                <p:cNvPr id="857" name="Object 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8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8" name="Object 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9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" imgW="142555" imgH="142555" progId="MS_ClipArt_Gallery.2">
                            <p:embed/>
                          </p:oleObj>
                        </mc:Choice>
                        <mc:Fallback>
                          <p:oleObj name="Clip" r:id="rId11" imgW="142555" imgH="142555" progId="MS_ClipArt_Gallery.2">
                            <p:embed/>
                            <p:pic>
                              <p:nvPicPr>
                                <p:cNvPr id="858" name="Object 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9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8" name="Object 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9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" imgW="142555" imgH="142555" progId="MS_ClipArt_Gallery.2">
                            <p:embed/>
                          </p:oleObj>
                        </mc:Choice>
                        <mc:Fallback>
                          <p:oleObj name="Clip" r:id="rId11" imgW="142555" imgH="142555" progId="MS_ClipArt_Gallery.2">
                            <p:embed/>
                            <p:pic>
                              <p:nvPicPr>
                                <p:cNvPr id="858" name="Object 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9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59" name="Object 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" imgW="142555" imgH="142555" progId="MS_ClipArt_Gallery.2">
                            <p:embed/>
                          </p:oleObj>
                        </mc:Choice>
                        <mc:Fallback>
                          <p:oleObj name="Clip" r:id="rId12" imgW="142555" imgH="142555" progId="MS_ClipArt_Gallery.2">
                            <p:embed/>
                            <p:pic>
                              <p:nvPicPr>
                                <p:cNvPr id="859" name="Object 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59" name="Object 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" imgW="142555" imgH="142555" progId="MS_ClipArt_Gallery.2">
                            <p:embed/>
                          </p:oleObj>
                        </mc:Choice>
                        <mc:Fallback>
                          <p:oleObj name="Clip" r:id="rId12" imgW="142555" imgH="142555" progId="MS_ClipArt_Gallery.2">
                            <p:embed/>
                            <p:pic>
                              <p:nvPicPr>
                                <p:cNvPr id="859" name="Object 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0" name="Object 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" imgW="142555" imgH="142555" progId="MS_ClipArt_Gallery.2">
                            <p:embed/>
                          </p:oleObj>
                        </mc:Choice>
                        <mc:Fallback>
                          <p:oleObj name="Clip" r:id="rId13" imgW="142555" imgH="142555" progId="MS_ClipArt_Gallery.2">
                            <p:embed/>
                            <p:pic>
                              <p:nvPicPr>
                                <p:cNvPr id="860" name="Object 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0" name="Object 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" imgW="142555" imgH="142555" progId="MS_ClipArt_Gallery.2">
                            <p:embed/>
                          </p:oleObj>
                        </mc:Choice>
                        <mc:Fallback>
                          <p:oleObj name="Clip" r:id="rId13" imgW="142555" imgH="142555" progId="MS_ClipArt_Gallery.2">
                            <p:embed/>
                            <p:pic>
                              <p:nvPicPr>
                                <p:cNvPr id="860" name="Object 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1" name="Object 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" imgW="142555" imgH="142555" progId="MS_ClipArt_Gallery.2">
                            <p:embed/>
                          </p:oleObj>
                        </mc:Choice>
                        <mc:Fallback>
                          <p:oleObj name="Clip" r:id="rId14" imgW="142555" imgH="142555" progId="MS_ClipArt_Gallery.2">
                            <p:embed/>
                            <p:pic>
                              <p:nvPicPr>
                                <p:cNvPr id="861" name="Object 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1" name="Object 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" imgW="142555" imgH="142555" progId="MS_ClipArt_Gallery.2">
                            <p:embed/>
                          </p:oleObj>
                        </mc:Choice>
                        <mc:Fallback>
                          <p:oleObj name="Clip" r:id="rId14" imgW="142555" imgH="142555" progId="MS_ClipArt_Gallery.2">
                            <p:embed/>
                            <p:pic>
                              <p:nvPicPr>
                                <p:cNvPr id="861" name="Object 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2" name="Object 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" imgW="142555" imgH="142555" progId="MS_ClipArt_Gallery.2">
                            <p:embed/>
                          </p:oleObj>
                        </mc:Choice>
                        <mc:Fallback>
                          <p:oleObj name="Clip" r:id="rId15" imgW="142555" imgH="142555" progId="MS_ClipArt_Gallery.2">
                            <p:embed/>
                            <p:pic>
                              <p:nvPicPr>
                                <p:cNvPr id="862" name="Object 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2" name="Object 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" imgW="142555" imgH="142555" progId="MS_ClipArt_Gallery.2">
                            <p:embed/>
                          </p:oleObj>
                        </mc:Choice>
                        <mc:Fallback>
                          <p:oleObj name="Clip" r:id="rId15" imgW="142555" imgH="142555" progId="MS_ClipArt_Gallery.2">
                            <p:embed/>
                            <p:pic>
                              <p:nvPicPr>
                                <p:cNvPr id="862" name="Object 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3" name="Object 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3" y="35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" imgW="142555" imgH="142555" progId="MS_ClipArt_Gallery.2">
                            <p:embed/>
                          </p:oleObj>
                        </mc:Choice>
                        <mc:Fallback>
                          <p:oleObj name="Clip" r:id="rId16" imgW="142555" imgH="142555" progId="MS_ClipArt_Gallery.2">
                            <p:embed/>
                            <p:pic>
                              <p:nvPicPr>
                                <p:cNvPr id="863" name="Object 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3" y="35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3" name="Object 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3" y="35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" imgW="142555" imgH="142555" progId="MS_ClipArt_Gallery.2">
                            <p:embed/>
                          </p:oleObj>
                        </mc:Choice>
                        <mc:Fallback>
                          <p:oleObj name="Clip" r:id="rId16" imgW="142555" imgH="142555" progId="MS_ClipArt_Gallery.2">
                            <p:embed/>
                            <p:pic>
                              <p:nvPicPr>
                                <p:cNvPr id="863" name="Object 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3" y="35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4" name="Object 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" imgW="142555" imgH="142555" progId="MS_ClipArt_Gallery.2">
                            <p:embed/>
                          </p:oleObj>
                        </mc:Choice>
                        <mc:Fallback>
                          <p:oleObj name="Clip" r:id="rId17" imgW="142555" imgH="142555" progId="MS_ClipArt_Gallery.2">
                            <p:embed/>
                            <p:pic>
                              <p:nvPicPr>
                                <p:cNvPr id="864" name="Object 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4" name="Object 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" imgW="142555" imgH="142555" progId="MS_ClipArt_Gallery.2">
                            <p:embed/>
                          </p:oleObj>
                        </mc:Choice>
                        <mc:Fallback>
                          <p:oleObj name="Clip" r:id="rId17" imgW="142555" imgH="142555" progId="MS_ClipArt_Gallery.2">
                            <p:embed/>
                            <p:pic>
                              <p:nvPicPr>
                                <p:cNvPr id="864" name="Object 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5" name="Object 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4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" imgW="142555" imgH="142555" progId="MS_ClipArt_Gallery.2">
                            <p:embed/>
                          </p:oleObj>
                        </mc:Choice>
                        <mc:Fallback>
                          <p:oleObj name="Clip" r:id="rId18" imgW="142555" imgH="142555" progId="MS_ClipArt_Gallery.2">
                            <p:embed/>
                            <p:pic>
                              <p:nvPicPr>
                                <p:cNvPr id="865" name="Object 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4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5" name="Object 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4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" imgW="142555" imgH="142555" progId="MS_ClipArt_Gallery.2">
                            <p:embed/>
                          </p:oleObj>
                        </mc:Choice>
                        <mc:Fallback>
                          <p:oleObj name="Clip" r:id="rId18" imgW="142555" imgH="142555" progId="MS_ClipArt_Gallery.2">
                            <p:embed/>
                            <p:pic>
                              <p:nvPicPr>
                                <p:cNvPr id="865" name="Object 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4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6" name="Object 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" imgW="142555" imgH="142555" progId="MS_ClipArt_Gallery.2">
                            <p:embed/>
                          </p:oleObj>
                        </mc:Choice>
                        <mc:Fallback>
                          <p:oleObj name="Clip" r:id="rId19" imgW="142555" imgH="142555" progId="MS_ClipArt_Gallery.2">
                            <p:embed/>
                            <p:pic>
                              <p:nvPicPr>
                                <p:cNvPr id="866" name="Object 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6" name="Object 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" imgW="142555" imgH="142555" progId="MS_ClipArt_Gallery.2">
                            <p:embed/>
                          </p:oleObj>
                        </mc:Choice>
                        <mc:Fallback>
                          <p:oleObj name="Clip" r:id="rId19" imgW="142555" imgH="142555" progId="MS_ClipArt_Gallery.2">
                            <p:embed/>
                            <p:pic>
                              <p:nvPicPr>
                                <p:cNvPr id="866" name="Object 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7" name="Object 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" imgW="142555" imgH="142555" progId="MS_ClipArt_Gallery.2">
                            <p:embed/>
                          </p:oleObj>
                        </mc:Choice>
                        <mc:Fallback>
                          <p:oleObj name="Clip" r:id="rId20" imgW="142555" imgH="142555" progId="MS_ClipArt_Gallery.2">
                            <p:embed/>
                            <p:pic>
                              <p:nvPicPr>
                                <p:cNvPr id="867" name="Object 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7" name="Object 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8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" imgW="142555" imgH="142555" progId="MS_ClipArt_Gallery.2">
                            <p:embed/>
                          </p:oleObj>
                        </mc:Choice>
                        <mc:Fallback>
                          <p:oleObj name="Clip" r:id="rId20" imgW="142555" imgH="142555" progId="MS_ClipArt_Gallery.2">
                            <p:embed/>
                            <p:pic>
                              <p:nvPicPr>
                                <p:cNvPr id="867" name="Object 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8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8" name="Object 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" imgW="142555" imgH="142555" progId="MS_ClipArt_Gallery.2">
                            <p:embed/>
                          </p:oleObj>
                        </mc:Choice>
                        <mc:Fallback>
                          <p:oleObj name="Clip" r:id="rId21" imgW="142555" imgH="142555" progId="MS_ClipArt_Gallery.2">
                            <p:embed/>
                            <p:pic>
                              <p:nvPicPr>
                                <p:cNvPr id="868" name="Object 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8" name="Object 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" imgW="142555" imgH="142555" progId="MS_ClipArt_Gallery.2">
                            <p:embed/>
                          </p:oleObj>
                        </mc:Choice>
                        <mc:Fallback>
                          <p:oleObj name="Clip" r:id="rId21" imgW="142555" imgH="142555" progId="MS_ClipArt_Gallery.2">
                            <p:embed/>
                            <p:pic>
                              <p:nvPicPr>
                                <p:cNvPr id="868" name="Object 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69" name="Object 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" imgW="142555" imgH="142555" progId="MS_ClipArt_Gallery.2">
                            <p:embed/>
                          </p:oleObj>
                        </mc:Choice>
                        <mc:Fallback>
                          <p:oleObj name="Clip" r:id="rId22" imgW="142555" imgH="142555" progId="MS_ClipArt_Gallery.2">
                            <p:embed/>
                            <p:pic>
                              <p:nvPicPr>
                                <p:cNvPr id="869" name="Object 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69" name="Object 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0" y="35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" imgW="142555" imgH="142555" progId="MS_ClipArt_Gallery.2">
                            <p:embed/>
                          </p:oleObj>
                        </mc:Choice>
                        <mc:Fallback>
                          <p:oleObj name="Clip" r:id="rId22" imgW="142555" imgH="142555" progId="MS_ClipArt_Gallery.2">
                            <p:embed/>
                            <p:pic>
                              <p:nvPicPr>
                                <p:cNvPr id="869" name="Object 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0" y="35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0" name="Object 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3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" imgW="142555" imgH="142555" progId="MS_ClipArt_Gallery.2">
                            <p:embed/>
                          </p:oleObj>
                        </mc:Choice>
                        <mc:Fallback>
                          <p:oleObj name="Clip" r:id="rId23" imgW="142555" imgH="142555" progId="MS_ClipArt_Gallery.2">
                            <p:embed/>
                            <p:pic>
                              <p:nvPicPr>
                                <p:cNvPr id="870" name="Object 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3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0" name="Object 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3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" imgW="142555" imgH="142555" progId="MS_ClipArt_Gallery.2">
                            <p:embed/>
                          </p:oleObj>
                        </mc:Choice>
                        <mc:Fallback>
                          <p:oleObj name="Clip" r:id="rId23" imgW="142555" imgH="142555" progId="MS_ClipArt_Gallery.2">
                            <p:embed/>
                            <p:pic>
                              <p:nvPicPr>
                                <p:cNvPr id="870" name="Object 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3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1" name="Object 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" imgW="142555" imgH="142555" progId="MS_ClipArt_Gallery.2">
                            <p:embed/>
                          </p:oleObj>
                        </mc:Choice>
                        <mc:Fallback>
                          <p:oleObj name="Clip" r:id="rId24" imgW="142555" imgH="142555" progId="MS_ClipArt_Gallery.2">
                            <p:embed/>
                            <p:pic>
                              <p:nvPicPr>
                                <p:cNvPr id="871" name="Object 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1" name="Object 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" imgW="142555" imgH="142555" progId="MS_ClipArt_Gallery.2">
                            <p:embed/>
                          </p:oleObj>
                        </mc:Choice>
                        <mc:Fallback>
                          <p:oleObj name="Clip" r:id="rId24" imgW="142555" imgH="142555" progId="MS_ClipArt_Gallery.2">
                            <p:embed/>
                            <p:pic>
                              <p:nvPicPr>
                                <p:cNvPr id="871" name="Object 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2" name="Object 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" imgW="142555" imgH="142555" progId="MS_ClipArt_Gallery.2">
                            <p:embed/>
                          </p:oleObj>
                        </mc:Choice>
                        <mc:Fallback>
                          <p:oleObj name="Clip" r:id="rId25" imgW="142555" imgH="142555" progId="MS_ClipArt_Gallery.2">
                            <p:embed/>
                            <p:pic>
                              <p:nvPicPr>
                                <p:cNvPr id="872" name="Object 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2" name="Object 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" imgW="142555" imgH="142555" progId="MS_ClipArt_Gallery.2">
                            <p:embed/>
                          </p:oleObj>
                        </mc:Choice>
                        <mc:Fallback>
                          <p:oleObj name="Clip" r:id="rId25" imgW="142555" imgH="142555" progId="MS_ClipArt_Gallery.2">
                            <p:embed/>
                            <p:pic>
                              <p:nvPicPr>
                                <p:cNvPr id="872" name="Object 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3" name="Object 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" imgW="142555" imgH="142555" progId="MS_ClipArt_Gallery.2">
                            <p:embed/>
                          </p:oleObj>
                        </mc:Choice>
                        <mc:Fallback>
                          <p:oleObj name="Clip" r:id="rId26" imgW="142555" imgH="142555" progId="MS_ClipArt_Gallery.2">
                            <p:embed/>
                            <p:pic>
                              <p:nvPicPr>
                                <p:cNvPr id="873" name="Object 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3" name="Object 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" imgW="142555" imgH="142555" progId="MS_ClipArt_Gallery.2">
                            <p:embed/>
                          </p:oleObj>
                        </mc:Choice>
                        <mc:Fallback>
                          <p:oleObj name="Clip" r:id="rId26" imgW="142555" imgH="142555" progId="MS_ClipArt_Gallery.2">
                            <p:embed/>
                            <p:pic>
                              <p:nvPicPr>
                                <p:cNvPr id="873" name="Object 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4" name="Object 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" imgW="142555" imgH="142555" progId="MS_ClipArt_Gallery.2">
                            <p:embed/>
                          </p:oleObj>
                        </mc:Choice>
                        <mc:Fallback>
                          <p:oleObj name="Clip" r:id="rId27" imgW="142555" imgH="142555" progId="MS_ClipArt_Gallery.2">
                            <p:embed/>
                            <p:pic>
                              <p:nvPicPr>
                                <p:cNvPr id="874" name="Object 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4" name="Object 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" imgW="142555" imgH="142555" progId="MS_ClipArt_Gallery.2">
                            <p:embed/>
                          </p:oleObj>
                        </mc:Choice>
                        <mc:Fallback>
                          <p:oleObj name="Clip" r:id="rId27" imgW="142555" imgH="142555" progId="MS_ClipArt_Gallery.2">
                            <p:embed/>
                            <p:pic>
                              <p:nvPicPr>
                                <p:cNvPr id="874" name="Object 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5" name="Object 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" imgW="142555" imgH="142555" progId="MS_ClipArt_Gallery.2">
                            <p:embed/>
                          </p:oleObj>
                        </mc:Choice>
                        <mc:Fallback>
                          <p:oleObj name="Clip" r:id="rId28" imgW="142555" imgH="142555" progId="MS_ClipArt_Gallery.2">
                            <p:embed/>
                            <p:pic>
                              <p:nvPicPr>
                                <p:cNvPr id="875" name="Object 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5" name="Object 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" imgW="142555" imgH="142555" progId="MS_ClipArt_Gallery.2">
                            <p:embed/>
                          </p:oleObj>
                        </mc:Choice>
                        <mc:Fallback>
                          <p:oleObj name="Clip" r:id="rId28" imgW="142555" imgH="142555" progId="MS_ClipArt_Gallery.2">
                            <p:embed/>
                            <p:pic>
                              <p:nvPicPr>
                                <p:cNvPr id="875" name="Object 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6" name="Object 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" imgW="142555" imgH="142555" progId="MS_ClipArt_Gallery.2">
                            <p:embed/>
                          </p:oleObj>
                        </mc:Choice>
                        <mc:Fallback>
                          <p:oleObj name="Clip" r:id="rId29" imgW="142555" imgH="142555" progId="MS_ClipArt_Gallery.2">
                            <p:embed/>
                            <p:pic>
                              <p:nvPicPr>
                                <p:cNvPr id="876" name="Object 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6" name="Object 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" imgW="142555" imgH="142555" progId="MS_ClipArt_Gallery.2">
                            <p:embed/>
                          </p:oleObj>
                        </mc:Choice>
                        <mc:Fallback>
                          <p:oleObj name="Clip" r:id="rId29" imgW="142555" imgH="142555" progId="MS_ClipArt_Gallery.2">
                            <p:embed/>
                            <p:pic>
                              <p:nvPicPr>
                                <p:cNvPr id="876" name="Object 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7" name="Object 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" imgW="142555" imgH="142555" progId="MS_ClipArt_Gallery.2">
                            <p:embed/>
                          </p:oleObj>
                        </mc:Choice>
                        <mc:Fallback>
                          <p:oleObj name="Clip" r:id="rId30" imgW="142555" imgH="142555" progId="MS_ClipArt_Gallery.2">
                            <p:embed/>
                            <p:pic>
                              <p:nvPicPr>
                                <p:cNvPr id="877" name="Object 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7" name="Object 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" imgW="142555" imgH="142555" progId="MS_ClipArt_Gallery.2">
                            <p:embed/>
                          </p:oleObj>
                        </mc:Choice>
                        <mc:Fallback>
                          <p:oleObj name="Clip" r:id="rId30" imgW="142555" imgH="142555" progId="MS_ClipArt_Gallery.2">
                            <p:embed/>
                            <p:pic>
                              <p:nvPicPr>
                                <p:cNvPr id="877" name="Object 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8" name="Object 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" imgW="142555" imgH="142555" progId="MS_ClipArt_Gallery.2">
                            <p:embed/>
                          </p:oleObj>
                        </mc:Choice>
                        <mc:Fallback>
                          <p:oleObj name="Clip" r:id="rId31" imgW="142555" imgH="142555" progId="MS_ClipArt_Gallery.2">
                            <p:embed/>
                            <p:pic>
                              <p:nvPicPr>
                                <p:cNvPr id="878" name="Object 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8" name="Object 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" imgW="142555" imgH="142555" progId="MS_ClipArt_Gallery.2">
                            <p:embed/>
                          </p:oleObj>
                        </mc:Choice>
                        <mc:Fallback>
                          <p:oleObj name="Clip" r:id="rId31" imgW="142555" imgH="142555" progId="MS_ClipArt_Gallery.2">
                            <p:embed/>
                            <p:pic>
                              <p:nvPicPr>
                                <p:cNvPr id="878" name="Object 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79" name="Object 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" imgW="142555" imgH="142555" progId="MS_ClipArt_Gallery.2">
                            <p:embed/>
                          </p:oleObj>
                        </mc:Choice>
                        <mc:Fallback>
                          <p:oleObj name="Clip" r:id="rId32" imgW="142555" imgH="142555" progId="MS_ClipArt_Gallery.2">
                            <p:embed/>
                            <p:pic>
                              <p:nvPicPr>
                                <p:cNvPr id="879" name="Object 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79" name="Object 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" imgW="142555" imgH="142555" progId="MS_ClipArt_Gallery.2">
                            <p:embed/>
                          </p:oleObj>
                        </mc:Choice>
                        <mc:Fallback>
                          <p:oleObj name="Clip" r:id="rId32" imgW="142555" imgH="142555" progId="MS_ClipArt_Gallery.2">
                            <p:embed/>
                            <p:pic>
                              <p:nvPicPr>
                                <p:cNvPr id="879" name="Object 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0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0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" imgW="142555" imgH="142555" progId="MS_ClipArt_Gallery.2">
                            <p:embed/>
                          </p:oleObj>
                        </mc:Choice>
                        <mc:Fallback>
                          <p:oleObj name="Clip" r:id="rId33" imgW="142555" imgH="142555" progId="MS_ClipArt_Gallery.2">
                            <p:embed/>
                            <p:pic>
                              <p:nvPicPr>
                                <p:cNvPr id="880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0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0" name="Object 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0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3" imgW="142555" imgH="142555" progId="MS_ClipArt_Gallery.2">
                            <p:embed/>
                          </p:oleObj>
                        </mc:Choice>
                        <mc:Fallback>
                          <p:oleObj name="Clip" r:id="rId33" imgW="142555" imgH="142555" progId="MS_ClipArt_Gallery.2">
                            <p:embed/>
                            <p:pic>
                              <p:nvPicPr>
                                <p:cNvPr id="880" name="Object 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0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1" name="Object 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" imgW="142555" imgH="142555" progId="MS_ClipArt_Gallery.2">
                            <p:embed/>
                          </p:oleObj>
                        </mc:Choice>
                        <mc:Fallback>
                          <p:oleObj name="Clip" r:id="rId34" imgW="142555" imgH="142555" progId="MS_ClipArt_Gallery.2">
                            <p:embed/>
                            <p:pic>
                              <p:nvPicPr>
                                <p:cNvPr id="881" name="Object 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1" name="Object 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4" imgW="142555" imgH="142555" progId="MS_ClipArt_Gallery.2">
                            <p:embed/>
                          </p:oleObj>
                        </mc:Choice>
                        <mc:Fallback>
                          <p:oleObj name="Clip" r:id="rId34" imgW="142555" imgH="142555" progId="MS_ClipArt_Gallery.2">
                            <p:embed/>
                            <p:pic>
                              <p:nvPicPr>
                                <p:cNvPr id="881" name="Object 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2" name="Object 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" imgW="142555" imgH="142555" progId="MS_ClipArt_Gallery.2">
                            <p:embed/>
                          </p:oleObj>
                        </mc:Choice>
                        <mc:Fallback>
                          <p:oleObj name="Clip" r:id="rId35" imgW="142555" imgH="142555" progId="MS_ClipArt_Gallery.2">
                            <p:embed/>
                            <p:pic>
                              <p:nvPicPr>
                                <p:cNvPr id="882" name="Object 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2" name="Object 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5" imgW="142555" imgH="142555" progId="MS_ClipArt_Gallery.2">
                            <p:embed/>
                          </p:oleObj>
                        </mc:Choice>
                        <mc:Fallback>
                          <p:oleObj name="Clip" r:id="rId35" imgW="142555" imgH="142555" progId="MS_ClipArt_Gallery.2">
                            <p:embed/>
                            <p:pic>
                              <p:nvPicPr>
                                <p:cNvPr id="882" name="Object 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3" name="Object 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" imgW="142555" imgH="142555" progId="MS_ClipArt_Gallery.2">
                            <p:embed/>
                          </p:oleObj>
                        </mc:Choice>
                        <mc:Fallback>
                          <p:oleObj name="Clip" r:id="rId36" imgW="142555" imgH="142555" progId="MS_ClipArt_Gallery.2">
                            <p:embed/>
                            <p:pic>
                              <p:nvPicPr>
                                <p:cNvPr id="883" name="Object 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3" name="Object 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6" imgW="142555" imgH="142555" progId="MS_ClipArt_Gallery.2">
                            <p:embed/>
                          </p:oleObj>
                        </mc:Choice>
                        <mc:Fallback>
                          <p:oleObj name="Clip" r:id="rId36" imgW="142555" imgH="142555" progId="MS_ClipArt_Gallery.2">
                            <p:embed/>
                            <p:pic>
                              <p:nvPicPr>
                                <p:cNvPr id="883" name="Object 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4" name="Object 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" imgW="142555" imgH="142555" progId="MS_ClipArt_Gallery.2">
                            <p:embed/>
                          </p:oleObj>
                        </mc:Choice>
                        <mc:Fallback>
                          <p:oleObj name="Clip" r:id="rId37" imgW="142555" imgH="142555" progId="MS_ClipArt_Gallery.2">
                            <p:embed/>
                            <p:pic>
                              <p:nvPicPr>
                                <p:cNvPr id="884" name="Object 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4" name="Object 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7" imgW="142555" imgH="142555" progId="MS_ClipArt_Gallery.2">
                            <p:embed/>
                          </p:oleObj>
                        </mc:Choice>
                        <mc:Fallback>
                          <p:oleObj name="Clip" r:id="rId37" imgW="142555" imgH="142555" progId="MS_ClipArt_Gallery.2">
                            <p:embed/>
                            <p:pic>
                              <p:nvPicPr>
                                <p:cNvPr id="884" name="Object 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5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" imgW="142555" imgH="142555" progId="MS_ClipArt_Gallery.2">
                            <p:embed/>
                          </p:oleObj>
                        </mc:Choice>
                        <mc:Fallback>
                          <p:oleObj name="Clip" r:id="rId38" imgW="142555" imgH="142555" progId="MS_ClipArt_Gallery.2">
                            <p:embed/>
                            <p:pic>
                              <p:nvPicPr>
                                <p:cNvPr id="885" name="Object 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5" name="Object 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8" imgW="142555" imgH="142555" progId="MS_ClipArt_Gallery.2">
                            <p:embed/>
                          </p:oleObj>
                        </mc:Choice>
                        <mc:Fallback>
                          <p:oleObj name="Clip" r:id="rId38" imgW="142555" imgH="142555" progId="MS_ClipArt_Gallery.2">
                            <p:embed/>
                            <p:pic>
                              <p:nvPicPr>
                                <p:cNvPr id="885" name="Object 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6" name="Object 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" imgW="142555" imgH="142555" progId="MS_ClipArt_Gallery.2">
                            <p:embed/>
                          </p:oleObj>
                        </mc:Choice>
                        <mc:Fallback>
                          <p:oleObj name="Clip" r:id="rId39" imgW="142555" imgH="142555" progId="MS_ClipArt_Gallery.2">
                            <p:embed/>
                            <p:pic>
                              <p:nvPicPr>
                                <p:cNvPr id="886" name="Object 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6" name="Object 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9" imgW="142555" imgH="142555" progId="MS_ClipArt_Gallery.2">
                            <p:embed/>
                          </p:oleObj>
                        </mc:Choice>
                        <mc:Fallback>
                          <p:oleObj name="Clip" r:id="rId39" imgW="142555" imgH="142555" progId="MS_ClipArt_Gallery.2">
                            <p:embed/>
                            <p:pic>
                              <p:nvPicPr>
                                <p:cNvPr id="886" name="Object 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7" name="Object 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" imgW="142555" imgH="142555" progId="MS_ClipArt_Gallery.2">
                            <p:embed/>
                          </p:oleObj>
                        </mc:Choice>
                        <mc:Fallback>
                          <p:oleObj name="Clip" r:id="rId40" imgW="142555" imgH="142555" progId="MS_ClipArt_Gallery.2">
                            <p:embed/>
                            <p:pic>
                              <p:nvPicPr>
                                <p:cNvPr id="887" name="Object 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7" name="Object 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0" imgW="142555" imgH="142555" progId="MS_ClipArt_Gallery.2">
                            <p:embed/>
                          </p:oleObj>
                        </mc:Choice>
                        <mc:Fallback>
                          <p:oleObj name="Clip" r:id="rId40" imgW="142555" imgH="142555" progId="MS_ClipArt_Gallery.2">
                            <p:embed/>
                            <p:pic>
                              <p:nvPicPr>
                                <p:cNvPr id="887" name="Object 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8" name="Object 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" imgW="142555" imgH="142555" progId="MS_ClipArt_Gallery.2">
                            <p:embed/>
                          </p:oleObj>
                        </mc:Choice>
                        <mc:Fallback>
                          <p:oleObj name="Clip" r:id="rId41" imgW="142555" imgH="142555" progId="MS_ClipArt_Gallery.2">
                            <p:embed/>
                            <p:pic>
                              <p:nvPicPr>
                                <p:cNvPr id="888" name="Object 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8" name="Object 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1" imgW="142555" imgH="142555" progId="MS_ClipArt_Gallery.2">
                            <p:embed/>
                          </p:oleObj>
                        </mc:Choice>
                        <mc:Fallback>
                          <p:oleObj name="Clip" r:id="rId41" imgW="142555" imgH="142555" progId="MS_ClipArt_Gallery.2">
                            <p:embed/>
                            <p:pic>
                              <p:nvPicPr>
                                <p:cNvPr id="888" name="Object 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89" name="Object 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" imgW="142555" imgH="142555" progId="MS_ClipArt_Gallery.2">
                            <p:embed/>
                          </p:oleObj>
                        </mc:Choice>
                        <mc:Fallback>
                          <p:oleObj name="Clip" r:id="rId42" imgW="142555" imgH="142555" progId="MS_ClipArt_Gallery.2">
                            <p:embed/>
                            <p:pic>
                              <p:nvPicPr>
                                <p:cNvPr id="889" name="Object 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89" name="Object 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2" imgW="142555" imgH="142555" progId="MS_ClipArt_Gallery.2">
                            <p:embed/>
                          </p:oleObj>
                        </mc:Choice>
                        <mc:Fallback>
                          <p:oleObj name="Clip" r:id="rId42" imgW="142555" imgH="142555" progId="MS_ClipArt_Gallery.2">
                            <p:embed/>
                            <p:pic>
                              <p:nvPicPr>
                                <p:cNvPr id="889" name="Object 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0" name="Object 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" imgW="142555" imgH="142555" progId="MS_ClipArt_Gallery.2">
                            <p:embed/>
                          </p:oleObj>
                        </mc:Choice>
                        <mc:Fallback>
                          <p:oleObj name="Clip" r:id="rId43" imgW="142555" imgH="142555" progId="MS_ClipArt_Gallery.2">
                            <p:embed/>
                            <p:pic>
                              <p:nvPicPr>
                                <p:cNvPr id="890" name="Object 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0" name="Object 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3" imgW="142555" imgH="142555" progId="MS_ClipArt_Gallery.2">
                            <p:embed/>
                          </p:oleObj>
                        </mc:Choice>
                        <mc:Fallback>
                          <p:oleObj name="Clip" r:id="rId43" imgW="142555" imgH="142555" progId="MS_ClipArt_Gallery.2">
                            <p:embed/>
                            <p:pic>
                              <p:nvPicPr>
                                <p:cNvPr id="890" name="Object 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1" name="Object 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" imgW="142555" imgH="142555" progId="MS_ClipArt_Gallery.2">
                            <p:embed/>
                          </p:oleObj>
                        </mc:Choice>
                        <mc:Fallback>
                          <p:oleObj name="Clip" r:id="rId44" imgW="142555" imgH="142555" progId="MS_ClipArt_Gallery.2">
                            <p:embed/>
                            <p:pic>
                              <p:nvPicPr>
                                <p:cNvPr id="891" name="Object 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1" name="Object 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3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4" imgW="142555" imgH="142555" progId="MS_ClipArt_Gallery.2">
                            <p:embed/>
                          </p:oleObj>
                        </mc:Choice>
                        <mc:Fallback>
                          <p:oleObj name="Clip" r:id="rId44" imgW="142555" imgH="142555" progId="MS_ClipArt_Gallery.2">
                            <p:embed/>
                            <p:pic>
                              <p:nvPicPr>
                                <p:cNvPr id="891" name="Object 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3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2" name="Object 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" imgW="142555" imgH="142555" progId="MS_ClipArt_Gallery.2">
                            <p:embed/>
                          </p:oleObj>
                        </mc:Choice>
                        <mc:Fallback>
                          <p:oleObj name="Clip" r:id="rId45" imgW="142555" imgH="142555" progId="MS_ClipArt_Gallery.2">
                            <p:embed/>
                            <p:pic>
                              <p:nvPicPr>
                                <p:cNvPr id="892" name="Object 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2" name="Object 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5" imgW="142555" imgH="142555" progId="MS_ClipArt_Gallery.2">
                            <p:embed/>
                          </p:oleObj>
                        </mc:Choice>
                        <mc:Fallback>
                          <p:oleObj name="Clip" r:id="rId45" imgW="142555" imgH="142555" progId="MS_ClipArt_Gallery.2">
                            <p:embed/>
                            <p:pic>
                              <p:nvPicPr>
                                <p:cNvPr id="892" name="Object 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3" name="Object 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" imgW="142555" imgH="142555" progId="MS_ClipArt_Gallery.2">
                            <p:embed/>
                          </p:oleObj>
                        </mc:Choice>
                        <mc:Fallback>
                          <p:oleObj name="Clip" r:id="rId46" imgW="142555" imgH="142555" progId="MS_ClipArt_Gallery.2">
                            <p:embed/>
                            <p:pic>
                              <p:nvPicPr>
                                <p:cNvPr id="893" name="Object 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3" name="Object 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6" imgW="142555" imgH="142555" progId="MS_ClipArt_Gallery.2">
                            <p:embed/>
                          </p:oleObj>
                        </mc:Choice>
                        <mc:Fallback>
                          <p:oleObj name="Clip" r:id="rId46" imgW="142555" imgH="142555" progId="MS_ClipArt_Gallery.2">
                            <p:embed/>
                            <p:pic>
                              <p:nvPicPr>
                                <p:cNvPr id="893" name="Object 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4" name="Object 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" imgW="142555" imgH="142555" progId="MS_ClipArt_Gallery.2">
                            <p:embed/>
                          </p:oleObj>
                        </mc:Choice>
                        <mc:Fallback>
                          <p:oleObj name="Clip" r:id="rId47" imgW="142555" imgH="142555" progId="MS_ClipArt_Gallery.2">
                            <p:embed/>
                            <p:pic>
                              <p:nvPicPr>
                                <p:cNvPr id="894" name="Object 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4" name="Object 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7" imgW="142555" imgH="142555" progId="MS_ClipArt_Gallery.2">
                            <p:embed/>
                          </p:oleObj>
                        </mc:Choice>
                        <mc:Fallback>
                          <p:oleObj name="Clip" r:id="rId47" imgW="142555" imgH="142555" progId="MS_ClipArt_Gallery.2">
                            <p:embed/>
                            <p:pic>
                              <p:nvPicPr>
                                <p:cNvPr id="894" name="Object 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5" name="Object 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" imgW="142555" imgH="142555" progId="MS_ClipArt_Gallery.2">
                            <p:embed/>
                          </p:oleObj>
                        </mc:Choice>
                        <mc:Fallback>
                          <p:oleObj name="Clip" r:id="rId48" imgW="142555" imgH="142555" progId="MS_ClipArt_Gallery.2">
                            <p:embed/>
                            <p:pic>
                              <p:nvPicPr>
                                <p:cNvPr id="895" name="Object 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5" name="Object 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8" imgW="142555" imgH="142555" progId="MS_ClipArt_Gallery.2">
                            <p:embed/>
                          </p:oleObj>
                        </mc:Choice>
                        <mc:Fallback>
                          <p:oleObj name="Clip" r:id="rId48" imgW="142555" imgH="142555" progId="MS_ClipArt_Gallery.2">
                            <p:embed/>
                            <p:pic>
                              <p:nvPicPr>
                                <p:cNvPr id="895" name="Object 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6" name="Object 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" imgW="142555" imgH="142555" progId="MS_ClipArt_Gallery.2">
                            <p:embed/>
                          </p:oleObj>
                        </mc:Choice>
                        <mc:Fallback>
                          <p:oleObj name="Clip" r:id="rId49" imgW="142555" imgH="142555" progId="MS_ClipArt_Gallery.2">
                            <p:embed/>
                            <p:pic>
                              <p:nvPicPr>
                                <p:cNvPr id="896" name="Object 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6" name="Object 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49" imgW="142555" imgH="142555" progId="MS_ClipArt_Gallery.2">
                            <p:embed/>
                          </p:oleObj>
                        </mc:Choice>
                        <mc:Fallback>
                          <p:oleObj name="Clip" r:id="rId49" imgW="142555" imgH="142555" progId="MS_ClipArt_Gallery.2">
                            <p:embed/>
                            <p:pic>
                              <p:nvPicPr>
                                <p:cNvPr id="896" name="Object 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7" name="Object 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" imgW="142555" imgH="142555" progId="MS_ClipArt_Gallery.2">
                            <p:embed/>
                          </p:oleObj>
                        </mc:Choice>
                        <mc:Fallback>
                          <p:oleObj name="Clip" r:id="rId50" imgW="142555" imgH="142555" progId="MS_ClipArt_Gallery.2">
                            <p:embed/>
                            <p:pic>
                              <p:nvPicPr>
                                <p:cNvPr id="897" name="Object 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7" name="Object 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0" imgW="142555" imgH="142555" progId="MS_ClipArt_Gallery.2">
                            <p:embed/>
                          </p:oleObj>
                        </mc:Choice>
                        <mc:Fallback>
                          <p:oleObj name="Clip" r:id="rId50" imgW="142555" imgH="142555" progId="MS_ClipArt_Gallery.2">
                            <p:embed/>
                            <p:pic>
                              <p:nvPicPr>
                                <p:cNvPr id="897" name="Object 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8" name="Object 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" imgW="142555" imgH="142555" progId="MS_ClipArt_Gallery.2">
                            <p:embed/>
                          </p:oleObj>
                        </mc:Choice>
                        <mc:Fallback>
                          <p:oleObj name="Clip" r:id="rId51" imgW="142555" imgH="142555" progId="MS_ClipArt_Gallery.2">
                            <p:embed/>
                            <p:pic>
                              <p:nvPicPr>
                                <p:cNvPr id="898" name="Object 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8" name="Object 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1" imgW="142555" imgH="142555" progId="MS_ClipArt_Gallery.2">
                            <p:embed/>
                          </p:oleObj>
                        </mc:Choice>
                        <mc:Fallback>
                          <p:oleObj name="Clip" r:id="rId51" imgW="142555" imgH="142555" progId="MS_ClipArt_Gallery.2">
                            <p:embed/>
                            <p:pic>
                              <p:nvPicPr>
                                <p:cNvPr id="898" name="Object 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899" name="Object 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1" y="357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" imgW="142555" imgH="142555" progId="MS_ClipArt_Gallery.2">
                            <p:embed/>
                          </p:oleObj>
                        </mc:Choice>
                        <mc:Fallback>
                          <p:oleObj name="Clip" r:id="rId52" imgW="142555" imgH="142555" progId="MS_ClipArt_Gallery.2">
                            <p:embed/>
                            <p:pic>
                              <p:nvPicPr>
                                <p:cNvPr id="899" name="Object 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1" y="357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899" name="Object 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1" y="357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2" imgW="142555" imgH="142555" progId="MS_ClipArt_Gallery.2">
                            <p:embed/>
                          </p:oleObj>
                        </mc:Choice>
                        <mc:Fallback>
                          <p:oleObj name="Clip" r:id="rId52" imgW="142555" imgH="142555" progId="MS_ClipArt_Gallery.2">
                            <p:embed/>
                            <p:pic>
                              <p:nvPicPr>
                                <p:cNvPr id="899" name="Object 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1" y="357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0" name="Object 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" imgW="142555" imgH="142555" progId="MS_ClipArt_Gallery.2">
                            <p:embed/>
                          </p:oleObj>
                        </mc:Choice>
                        <mc:Fallback>
                          <p:oleObj name="Clip" r:id="rId53" imgW="142555" imgH="142555" progId="MS_ClipArt_Gallery.2">
                            <p:embed/>
                            <p:pic>
                              <p:nvPicPr>
                                <p:cNvPr id="900" name="Object 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0" name="Object 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3" imgW="142555" imgH="142555" progId="MS_ClipArt_Gallery.2">
                            <p:embed/>
                          </p:oleObj>
                        </mc:Choice>
                        <mc:Fallback>
                          <p:oleObj name="Clip" r:id="rId53" imgW="142555" imgH="142555" progId="MS_ClipArt_Gallery.2">
                            <p:embed/>
                            <p:pic>
                              <p:nvPicPr>
                                <p:cNvPr id="900" name="Object 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1" name="Object 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" imgW="142555" imgH="142555" progId="MS_ClipArt_Gallery.2">
                            <p:embed/>
                          </p:oleObj>
                        </mc:Choice>
                        <mc:Fallback>
                          <p:oleObj name="Clip" r:id="rId54" imgW="142555" imgH="142555" progId="MS_ClipArt_Gallery.2">
                            <p:embed/>
                            <p:pic>
                              <p:nvPicPr>
                                <p:cNvPr id="901" name="Object 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1" name="Object 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4" imgW="142555" imgH="142555" progId="MS_ClipArt_Gallery.2">
                            <p:embed/>
                          </p:oleObj>
                        </mc:Choice>
                        <mc:Fallback>
                          <p:oleObj name="Clip" r:id="rId54" imgW="142555" imgH="142555" progId="MS_ClipArt_Gallery.2">
                            <p:embed/>
                            <p:pic>
                              <p:nvPicPr>
                                <p:cNvPr id="901" name="Object 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2" name="Object 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" imgW="142555" imgH="142555" progId="MS_ClipArt_Gallery.2">
                            <p:embed/>
                          </p:oleObj>
                        </mc:Choice>
                        <mc:Fallback>
                          <p:oleObj name="Clip" r:id="rId55" imgW="142555" imgH="142555" progId="MS_ClipArt_Gallery.2">
                            <p:embed/>
                            <p:pic>
                              <p:nvPicPr>
                                <p:cNvPr id="902" name="Object 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2" name="Object 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5" imgW="142555" imgH="142555" progId="MS_ClipArt_Gallery.2">
                            <p:embed/>
                          </p:oleObj>
                        </mc:Choice>
                        <mc:Fallback>
                          <p:oleObj name="Clip" r:id="rId55" imgW="142555" imgH="142555" progId="MS_ClipArt_Gallery.2">
                            <p:embed/>
                            <p:pic>
                              <p:nvPicPr>
                                <p:cNvPr id="902" name="Object 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3" name="Object 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4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" imgW="142555" imgH="142555" progId="MS_ClipArt_Gallery.2">
                            <p:embed/>
                          </p:oleObj>
                        </mc:Choice>
                        <mc:Fallback>
                          <p:oleObj name="Clip" r:id="rId56" imgW="142555" imgH="142555" progId="MS_ClipArt_Gallery.2">
                            <p:embed/>
                            <p:pic>
                              <p:nvPicPr>
                                <p:cNvPr id="903" name="Object 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4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3" name="Object 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4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6" imgW="142555" imgH="142555" progId="MS_ClipArt_Gallery.2">
                            <p:embed/>
                          </p:oleObj>
                        </mc:Choice>
                        <mc:Fallback>
                          <p:oleObj name="Clip" r:id="rId56" imgW="142555" imgH="142555" progId="MS_ClipArt_Gallery.2">
                            <p:embed/>
                            <p:pic>
                              <p:nvPicPr>
                                <p:cNvPr id="903" name="Object 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4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4" name="Object 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" imgW="142555" imgH="142555" progId="MS_ClipArt_Gallery.2">
                            <p:embed/>
                          </p:oleObj>
                        </mc:Choice>
                        <mc:Fallback>
                          <p:oleObj name="Clip" r:id="rId57" imgW="142555" imgH="142555" progId="MS_ClipArt_Gallery.2">
                            <p:embed/>
                            <p:pic>
                              <p:nvPicPr>
                                <p:cNvPr id="904" name="Object 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4" name="Object 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7" imgW="142555" imgH="142555" progId="MS_ClipArt_Gallery.2">
                            <p:embed/>
                          </p:oleObj>
                        </mc:Choice>
                        <mc:Fallback>
                          <p:oleObj name="Clip" r:id="rId57" imgW="142555" imgH="142555" progId="MS_ClipArt_Gallery.2">
                            <p:embed/>
                            <p:pic>
                              <p:nvPicPr>
                                <p:cNvPr id="904" name="Object 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5" name="Object 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" imgW="142555" imgH="142555" progId="MS_ClipArt_Gallery.2">
                            <p:embed/>
                          </p:oleObj>
                        </mc:Choice>
                        <mc:Fallback>
                          <p:oleObj name="Clip" r:id="rId58" imgW="142555" imgH="142555" progId="MS_ClipArt_Gallery.2">
                            <p:embed/>
                            <p:pic>
                              <p:nvPicPr>
                                <p:cNvPr id="905" name="Object 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5" name="Object 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8" imgW="142555" imgH="142555" progId="MS_ClipArt_Gallery.2">
                            <p:embed/>
                          </p:oleObj>
                        </mc:Choice>
                        <mc:Fallback>
                          <p:oleObj name="Clip" r:id="rId58" imgW="142555" imgH="142555" progId="MS_ClipArt_Gallery.2">
                            <p:embed/>
                            <p:pic>
                              <p:nvPicPr>
                                <p:cNvPr id="905" name="Object 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6" name="Object 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" imgW="142555" imgH="142555" progId="MS_ClipArt_Gallery.2">
                            <p:embed/>
                          </p:oleObj>
                        </mc:Choice>
                        <mc:Fallback>
                          <p:oleObj name="Clip" r:id="rId59" imgW="142555" imgH="142555" progId="MS_ClipArt_Gallery.2">
                            <p:embed/>
                            <p:pic>
                              <p:nvPicPr>
                                <p:cNvPr id="906" name="Object 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6" name="Object 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59" imgW="142555" imgH="142555" progId="MS_ClipArt_Gallery.2">
                            <p:embed/>
                          </p:oleObj>
                        </mc:Choice>
                        <mc:Fallback>
                          <p:oleObj name="Clip" r:id="rId59" imgW="142555" imgH="142555" progId="MS_ClipArt_Gallery.2">
                            <p:embed/>
                            <p:pic>
                              <p:nvPicPr>
                                <p:cNvPr id="906" name="Object 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7" name="Object 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92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" imgW="142555" imgH="142555" progId="MS_ClipArt_Gallery.2">
                            <p:embed/>
                          </p:oleObj>
                        </mc:Choice>
                        <mc:Fallback>
                          <p:oleObj name="Clip" r:id="rId60" imgW="142555" imgH="142555" progId="MS_ClipArt_Gallery.2">
                            <p:embed/>
                            <p:pic>
                              <p:nvPicPr>
                                <p:cNvPr id="907" name="Object 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92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7" name="Object 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92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0" imgW="142555" imgH="142555" progId="MS_ClipArt_Gallery.2">
                            <p:embed/>
                          </p:oleObj>
                        </mc:Choice>
                        <mc:Fallback>
                          <p:oleObj name="Clip" r:id="rId60" imgW="142555" imgH="142555" progId="MS_ClipArt_Gallery.2">
                            <p:embed/>
                            <p:pic>
                              <p:nvPicPr>
                                <p:cNvPr id="907" name="Object 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92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8" name="Object 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" imgW="142555" imgH="142555" progId="MS_ClipArt_Gallery.2">
                            <p:embed/>
                          </p:oleObj>
                        </mc:Choice>
                        <mc:Fallback>
                          <p:oleObj name="Clip" r:id="rId61" imgW="142555" imgH="142555" progId="MS_ClipArt_Gallery.2">
                            <p:embed/>
                            <p:pic>
                              <p:nvPicPr>
                                <p:cNvPr id="908" name="Object 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8" name="Object 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1" imgW="142555" imgH="142555" progId="MS_ClipArt_Gallery.2">
                            <p:embed/>
                          </p:oleObj>
                        </mc:Choice>
                        <mc:Fallback>
                          <p:oleObj name="Clip" r:id="rId61" imgW="142555" imgH="142555" progId="MS_ClipArt_Gallery.2">
                            <p:embed/>
                            <p:pic>
                              <p:nvPicPr>
                                <p:cNvPr id="908" name="Object 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09" name="Object 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" imgW="142555" imgH="142555" progId="MS_ClipArt_Gallery.2">
                            <p:embed/>
                          </p:oleObj>
                        </mc:Choice>
                        <mc:Fallback>
                          <p:oleObj name="Clip" r:id="rId62" imgW="142555" imgH="142555" progId="MS_ClipArt_Gallery.2">
                            <p:embed/>
                            <p:pic>
                              <p:nvPicPr>
                                <p:cNvPr id="909" name="Object 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09" name="Object 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2" imgW="142555" imgH="142555" progId="MS_ClipArt_Gallery.2">
                            <p:embed/>
                          </p:oleObj>
                        </mc:Choice>
                        <mc:Fallback>
                          <p:oleObj name="Clip" r:id="rId62" imgW="142555" imgH="142555" progId="MS_ClipArt_Gallery.2">
                            <p:embed/>
                            <p:pic>
                              <p:nvPicPr>
                                <p:cNvPr id="909" name="Object 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0" name="Object 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" imgW="142555" imgH="142555" progId="MS_ClipArt_Gallery.2">
                            <p:embed/>
                          </p:oleObj>
                        </mc:Choice>
                        <mc:Fallback>
                          <p:oleObj name="Clip" r:id="rId63" imgW="142555" imgH="142555" progId="MS_ClipArt_Gallery.2">
                            <p:embed/>
                            <p:pic>
                              <p:nvPicPr>
                                <p:cNvPr id="910" name="Object 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0" name="Object 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8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3" imgW="142555" imgH="142555" progId="MS_ClipArt_Gallery.2">
                            <p:embed/>
                          </p:oleObj>
                        </mc:Choice>
                        <mc:Fallback>
                          <p:oleObj name="Clip" r:id="rId63" imgW="142555" imgH="142555" progId="MS_ClipArt_Gallery.2">
                            <p:embed/>
                            <p:pic>
                              <p:nvPicPr>
                                <p:cNvPr id="910" name="Object 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8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1" name="Object 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4" imgW="142555" imgH="142555" progId="MS_ClipArt_Gallery.2">
                            <p:embed/>
                          </p:oleObj>
                        </mc:Choice>
                        <mc:Fallback>
                          <p:oleObj name="Clip" r:id="rId64" imgW="142555" imgH="142555" progId="MS_ClipArt_Gallery.2">
                            <p:embed/>
                            <p:pic>
                              <p:nvPicPr>
                                <p:cNvPr id="911" name="Object 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1" name="Object 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4" imgW="142555" imgH="142555" progId="MS_ClipArt_Gallery.2">
                            <p:embed/>
                          </p:oleObj>
                        </mc:Choice>
                        <mc:Fallback>
                          <p:oleObj name="Clip" r:id="rId64" imgW="142555" imgH="142555" progId="MS_ClipArt_Gallery.2">
                            <p:embed/>
                            <p:pic>
                              <p:nvPicPr>
                                <p:cNvPr id="911" name="Object 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2" name="Object 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5" imgW="142555" imgH="142555" progId="MS_ClipArt_Gallery.2">
                            <p:embed/>
                          </p:oleObj>
                        </mc:Choice>
                        <mc:Fallback>
                          <p:oleObj name="Clip" r:id="rId65" imgW="142555" imgH="142555" progId="MS_ClipArt_Gallery.2">
                            <p:embed/>
                            <p:pic>
                              <p:nvPicPr>
                                <p:cNvPr id="912" name="Object 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2" name="Object 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5" imgW="142555" imgH="142555" progId="MS_ClipArt_Gallery.2">
                            <p:embed/>
                          </p:oleObj>
                        </mc:Choice>
                        <mc:Fallback>
                          <p:oleObj name="Clip" r:id="rId65" imgW="142555" imgH="142555" progId="MS_ClipArt_Gallery.2">
                            <p:embed/>
                            <p:pic>
                              <p:nvPicPr>
                                <p:cNvPr id="912" name="Object 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3" name="Object 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6" imgW="142555" imgH="142555" progId="MS_ClipArt_Gallery.2">
                            <p:embed/>
                          </p:oleObj>
                        </mc:Choice>
                        <mc:Fallback>
                          <p:oleObj name="Clip" r:id="rId66" imgW="142555" imgH="142555" progId="MS_ClipArt_Gallery.2">
                            <p:embed/>
                            <p:pic>
                              <p:nvPicPr>
                                <p:cNvPr id="913" name="Object 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3" name="Object 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6" imgW="142555" imgH="142555" progId="MS_ClipArt_Gallery.2">
                            <p:embed/>
                          </p:oleObj>
                        </mc:Choice>
                        <mc:Fallback>
                          <p:oleObj name="Clip" r:id="rId66" imgW="142555" imgH="142555" progId="MS_ClipArt_Gallery.2">
                            <p:embed/>
                            <p:pic>
                              <p:nvPicPr>
                                <p:cNvPr id="913" name="Object 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4" name="Object 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7" imgW="142555" imgH="142555" progId="MS_ClipArt_Gallery.2">
                            <p:embed/>
                          </p:oleObj>
                        </mc:Choice>
                        <mc:Fallback>
                          <p:oleObj name="Clip" r:id="rId67" imgW="142555" imgH="142555" progId="MS_ClipArt_Gallery.2">
                            <p:embed/>
                            <p:pic>
                              <p:nvPicPr>
                                <p:cNvPr id="914" name="Object 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4" name="Object 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7" imgW="142555" imgH="142555" progId="MS_ClipArt_Gallery.2">
                            <p:embed/>
                          </p:oleObj>
                        </mc:Choice>
                        <mc:Fallback>
                          <p:oleObj name="Clip" r:id="rId67" imgW="142555" imgH="142555" progId="MS_ClipArt_Gallery.2">
                            <p:embed/>
                            <p:pic>
                              <p:nvPicPr>
                                <p:cNvPr id="914" name="Object 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5" name="Object 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8" imgW="142555" imgH="142555" progId="MS_ClipArt_Gallery.2">
                            <p:embed/>
                          </p:oleObj>
                        </mc:Choice>
                        <mc:Fallback>
                          <p:oleObj name="Clip" r:id="rId68" imgW="142555" imgH="142555" progId="MS_ClipArt_Gallery.2">
                            <p:embed/>
                            <p:pic>
                              <p:nvPicPr>
                                <p:cNvPr id="915" name="Object 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5" name="Object 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8" imgW="142555" imgH="142555" progId="MS_ClipArt_Gallery.2">
                            <p:embed/>
                          </p:oleObj>
                        </mc:Choice>
                        <mc:Fallback>
                          <p:oleObj name="Clip" r:id="rId68" imgW="142555" imgH="142555" progId="MS_ClipArt_Gallery.2">
                            <p:embed/>
                            <p:pic>
                              <p:nvPicPr>
                                <p:cNvPr id="915" name="Object 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6" name="Object 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5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9" imgW="142555" imgH="142555" progId="MS_ClipArt_Gallery.2">
                            <p:embed/>
                          </p:oleObj>
                        </mc:Choice>
                        <mc:Fallback>
                          <p:oleObj name="Clip" r:id="rId69" imgW="142555" imgH="142555" progId="MS_ClipArt_Gallery.2">
                            <p:embed/>
                            <p:pic>
                              <p:nvPicPr>
                                <p:cNvPr id="916" name="Object 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5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6" name="Object 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5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69" imgW="142555" imgH="142555" progId="MS_ClipArt_Gallery.2">
                            <p:embed/>
                          </p:oleObj>
                        </mc:Choice>
                        <mc:Fallback>
                          <p:oleObj name="Clip" r:id="rId69" imgW="142555" imgH="142555" progId="MS_ClipArt_Gallery.2">
                            <p:embed/>
                            <p:pic>
                              <p:nvPicPr>
                                <p:cNvPr id="916" name="Object 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5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7" name="Object 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0" imgW="142555" imgH="142555" progId="MS_ClipArt_Gallery.2">
                            <p:embed/>
                          </p:oleObj>
                        </mc:Choice>
                        <mc:Fallback>
                          <p:oleObj name="Clip" r:id="rId70" imgW="142555" imgH="142555" progId="MS_ClipArt_Gallery.2">
                            <p:embed/>
                            <p:pic>
                              <p:nvPicPr>
                                <p:cNvPr id="917" name="Object 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7" name="Object 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0" imgW="142555" imgH="142555" progId="MS_ClipArt_Gallery.2">
                            <p:embed/>
                          </p:oleObj>
                        </mc:Choice>
                        <mc:Fallback>
                          <p:oleObj name="Clip" r:id="rId70" imgW="142555" imgH="142555" progId="MS_ClipArt_Gallery.2">
                            <p:embed/>
                            <p:pic>
                              <p:nvPicPr>
                                <p:cNvPr id="917" name="Object 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8" name="Object 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1" imgW="142555" imgH="142555" progId="MS_ClipArt_Gallery.2">
                            <p:embed/>
                          </p:oleObj>
                        </mc:Choice>
                        <mc:Fallback>
                          <p:oleObj name="Clip" r:id="rId71" imgW="142555" imgH="142555" progId="MS_ClipArt_Gallery.2">
                            <p:embed/>
                            <p:pic>
                              <p:nvPicPr>
                                <p:cNvPr id="918" name="Object 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8" name="Object 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1" imgW="142555" imgH="142555" progId="MS_ClipArt_Gallery.2">
                            <p:embed/>
                          </p:oleObj>
                        </mc:Choice>
                        <mc:Fallback>
                          <p:oleObj name="Clip" r:id="rId71" imgW="142555" imgH="142555" progId="MS_ClipArt_Gallery.2">
                            <p:embed/>
                            <p:pic>
                              <p:nvPicPr>
                                <p:cNvPr id="918" name="Object 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19" name="Object 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2" imgW="142555" imgH="142555" progId="MS_ClipArt_Gallery.2">
                            <p:embed/>
                          </p:oleObj>
                        </mc:Choice>
                        <mc:Fallback>
                          <p:oleObj name="Clip" r:id="rId72" imgW="142555" imgH="142555" progId="MS_ClipArt_Gallery.2">
                            <p:embed/>
                            <p:pic>
                              <p:nvPicPr>
                                <p:cNvPr id="919" name="Object 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19" name="Object 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44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2" imgW="142555" imgH="142555" progId="MS_ClipArt_Gallery.2">
                            <p:embed/>
                          </p:oleObj>
                        </mc:Choice>
                        <mc:Fallback>
                          <p:oleObj name="Clip" r:id="rId72" imgW="142555" imgH="142555" progId="MS_ClipArt_Gallery.2">
                            <p:embed/>
                            <p:pic>
                              <p:nvPicPr>
                                <p:cNvPr id="919" name="Object 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44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0" name="Object 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3" imgW="142555" imgH="142555" progId="MS_ClipArt_Gallery.2">
                            <p:embed/>
                          </p:oleObj>
                        </mc:Choice>
                        <mc:Fallback>
                          <p:oleObj name="Clip" r:id="rId73" imgW="142555" imgH="142555" progId="MS_ClipArt_Gallery.2">
                            <p:embed/>
                            <p:pic>
                              <p:nvPicPr>
                                <p:cNvPr id="920" name="Object 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0" name="Object 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3" imgW="142555" imgH="142555" progId="MS_ClipArt_Gallery.2">
                            <p:embed/>
                          </p:oleObj>
                        </mc:Choice>
                        <mc:Fallback>
                          <p:oleObj name="Clip" r:id="rId73" imgW="142555" imgH="142555" progId="MS_ClipArt_Gallery.2">
                            <p:embed/>
                            <p:pic>
                              <p:nvPicPr>
                                <p:cNvPr id="920" name="Object 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1" name="Object 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4" imgW="142555" imgH="142555" progId="MS_ClipArt_Gallery.2">
                            <p:embed/>
                          </p:oleObj>
                        </mc:Choice>
                        <mc:Fallback>
                          <p:oleObj name="Clip" r:id="rId74" imgW="142555" imgH="142555" progId="MS_ClipArt_Gallery.2">
                            <p:embed/>
                            <p:pic>
                              <p:nvPicPr>
                                <p:cNvPr id="921" name="Object 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1" name="Object 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4" imgW="142555" imgH="142555" progId="MS_ClipArt_Gallery.2">
                            <p:embed/>
                          </p:oleObj>
                        </mc:Choice>
                        <mc:Fallback>
                          <p:oleObj name="Clip" r:id="rId74" imgW="142555" imgH="142555" progId="MS_ClipArt_Gallery.2">
                            <p:embed/>
                            <p:pic>
                              <p:nvPicPr>
                                <p:cNvPr id="921" name="Object 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2" name="Object 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5" imgW="142555" imgH="142555" progId="MS_ClipArt_Gallery.2">
                            <p:embed/>
                          </p:oleObj>
                        </mc:Choice>
                        <mc:Fallback>
                          <p:oleObj name="Clip" r:id="rId75" imgW="142555" imgH="142555" progId="MS_ClipArt_Gallery.2">
                            <p:embed/>
                            <p:pic>
                              <p:nvPicPr>
                                <p:cNvPr id="922" name="Object 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2" name="Object 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9" y="355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5" imgW="142555" imgH="142555" progId="MS_ClipArt_Gallery.2">
                            <p:embed/>
                          </p:oleObj>
                        </mc:Choice>
                        <mc:Fallback>
                          <p:oleObj name="Clip" r:id="rId75" imgW="142555" imgH="142555" progId="MS_ClipArt_Gallery.2">
                            <p:embed/>
                            <p:pic>
                              <p:nvPicPr>
                                <p:cNvPr id="922" name="Object 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9" y="355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3" name="Object 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6" imgW="142555" imgH="142555" progId="MS_ClipArt_Gallery.2">
                            <p:embed/>
                          </p:oleObj>
                        </mc:Choice>
                        <mc:Fallback>
                          <p:oleObj name="Clip" r:id="rId76" imgW="142555" imgH="142555" progId="MS_ClipArt_Gallery.2">
                            <p:embed/>
                            <p:pic>
                              <p:nvPicPr>
                                <p:cNvPr id="923" name="Object 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3" name="Object 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6" imgW="142555" imgH="142555" progId="MS_ClipArt_Gallery.2">
                            <p:embed/>
                          </p:oleObj>
                        </mc:Choice>
                        <mc:Fallback>
                          <p:oleObj name="Clip" r:id="rId76" imgW="142555" imgH="142555" progId="MS_ClipArt_Gallery.2">
                            <p:embed/>
                            <p:pic>
                              <p:nvPicPr>
                                <p:cNvPr id="923" name="Object 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4" name="Object 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0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7" imgW="142555" imgH="142555" progId="MS_ClipArt_Gallery.2">
                            <p:embed/>
                          </p:oleObj>
                        </mc:Choice>
                        <mc:Fallback>
                          <p:oleObj name="Clip" r:id="rId77" imgW="142555" imgH="142555" progId="MS_ClipArt_Gallery.2">
                            <p:embed/>
                            <p:pic>
                              <p:nvPicPr>
                                <p:cNvPr id="924" name="Object 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0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4" name="Object 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0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7" imgW="142555" imgH="142555" progId="MS_ClipArt_Gallery.2">
                            <p:embed/>
                          </p:oleObj>
                        </mc:Choice>
                        <mc:Fallback>
                          <p:oleObj name="Clip" r:id="rId77" imgW="142555" imgH="142555" progId="MS_ClipArt_Gallery.2">
                            <p:embed/>
                            <p:pic>
                              <p:nvPicPr>
                                <p:cNvPr id="924" name="Object 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0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5" name="Object 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8" imgW="142555" imgH="142555" progId="MS_ClipArt_Gallery.2">
                            <p:embed/>
                          </p:oleObj>
                        </mc:Choice>
                        <mc:Fallback>
                          <p:oleObj name="Clip" r:id="rId78" imgW="142555" imgH="142555" progId="MS_ClipArt_Gallery.2">
                            <p:embed/>
                            <p:pic>
                              <p:nvPicPr>
                                <p:cNvPr id="925" name="Object 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5" name="Object 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8" imgW="142555" imgH="142555" progId="MS_ClipArt_Gallery.2">
                            <p:embed/>
                          </p:oleObj>
                        </mc:Choice>
                        <mc:Fallback>
                          <p:oleObj name="Clip" r:id="rId78" imgW="142555" imgH="142555" progId="MS_ClipArt_Gallery.2">
                            <p:embed/>
                            <p:pic>
                              <p:nvPicPr>
                                <p:cNvPr id="925" name="Object 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6" name="Object 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9" imgW="142555" imgH="142555" progId="MS_ClipArt_Gallery.2">
                            <p:embed/>
                          </p:oleObj>
                        </mc:Choice>
                        <mc:Fallback>
                          <p:oleObj name="Clip" r:id="rId79" imgW="142555" imgH="142555" progId="MS_ClipArt_Gallery.2">
                            <p:embed/>
                            <p:pic>
                              <p:nvPicPr>
                                <p:cNvPr id="926" name="Object 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6" name="Object 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79" imgW="142555" imgH="142555" progId="MS_ClipArt_Gallery.2">
                            <p:embed/>
                          </p:oleObj>
                        </mc:Choice>
                        <mc:Fallback>
                          <p:oleObj name="Clip" r:id="rId79" imgW="142555" imgH="142555" progId="MS_ClipArt_Gallery.2">
                            <p:embed/>
                            <p:pic>
                              <p:nvPicPr>
                                <p:cNvPr id="926" name="Object 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7" name="Object 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0" imgW="142555" imgH="142555" progId="MS_ClipArt_Gallery.2">
                            <p:embed/>
                          </p:oleObj>
                        </mc:Choice>
                        <mc:Fallback>
                          <p:oleObj name="Clip" r:id="rId80" imgW="142555" imgH="142555" progId="MS_ClipArt_Gallery.2">
                            <p:embed/>
                            <p:pic>
                              <p:nvPicPr>
                                <p:cNvPr id="927" name="Object 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7" name="Object 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0" imgW="142555" imgH="142555" progId="MS_ClipArt_Gallery.2">
                            <p:embed/>
                          </p:oleObj>
                        </mc:Choice>
                        <mc:Fallback>
                          <p:oleObj name="Clip" r:id="rId80" imgW="142555" imgH="142555" progId="MS_ClipArt_Gallery.2">
                            <p:embed/>
                            <p:pic>
                              <p:nvPicPr>
                                <p:cNvPr id="927" name="Object 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8" name="Object 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1" imgW="142555" imgH="142555" progId="MS_ClipArt_Gallery.2">
                            <p:embed/>
                          </p:oleObj>
                        </mc:Choice>
                        <mc:Fallback>
                          <p:oleObj name="Clip" r:id="rId81" imgW="142555" imgH="142555" progId="MS_ClipArt_Gallery.2">
                            <p:embed/>
                            <p:pic>
                              <p:nvPicPr>
                                <p:cNvPr id="928" name="Object 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8" name="Object 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1" imgW="142555" imgH="142555" progId="MS_ClipArt_Gallery.2">
                            <p:embed/>
                          </p:oleObj>
                        </mc:Choice>
                        <mc:Fallback>
                          <p:oleObj name="Clip" r:id="rId81" imgW="142555" imgH="142555" progId="MS_ClipArt_Gallery.2">
                            <p:embed/>
                            <p:pic>
                              <p:nvPicPr>
                                <p:cNvPr id="928" name="Object 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29" name="Object 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2" imgW="142555" imgH="142555" progId="MS_ClipArt_Gallery.2">
                            <p:embed/>
                          </p:oleObj>
                        </mc:Choice>
                        <mc:Fallback>
                          <p:oleObj name="Clip" r:id="rId82" imgW="142555" imgH="142555" progId="MS_ClipArt_Gallery.2">
                            <p:embed/>
                            <p:pic>
                              <p:nvPicPr>
                                <p:cNvPr id="929" name="Object 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29" name="Object 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6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2" imgW="142555" imgH="142555" progId="MS_ClipArt_Gallery.2">
                            <p:embed/>
                          </p:oleObj>
                        </mc:Choice>
                        <mc:Fallback>
                          <p:oleObj name="Clip" r:id="rId82" imgW="142555" imgH="142555" progId="MS_ClipArt_Gallery.2">
                            <p:embed/>
                            <p:pic>
                              <p:nvPicPr>
                                <p:cNvPr id="929" name="Object 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6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0" name="Object 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3" imgW="142555" imgH="142555" progId="MS_ClipArt_Gallery.2">
                            <p:embed/>
                          </p:oleObj>
                        </mc:Choice>
                        <mc:Fallback>
                          <p:oleObj name="Clip" r:id="rId83" imgW="142555" imgH="142555" progId="MS_ClipArt_Gallery.2">
                            <p:embed/>
                            <p:pic>
                              <p:nvPicPr>
                                <p:cNvPr id="930" name="Object 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0" name="Object 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3" imgW="142555" imgH="142555" progId="MS_ClipArt_Gallery.2">
                            <p:embed/>
                          </p:oleObj>
                        </mc:Choice>
                        <mc:Fallback>
                          <p:oleObj name="Clip" r:id="rId83" imgW="142555" imgH="142555" progId="MS_ClipArt_Gallery.2">
                            <p:embed/>
                            <p:pic>
                              <p:nvPicPr>
                                <p:cNvPr id="930" name="Object 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1" name="Object 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4" imgW="142555" imgH="142555" progId="MS_ClipArt_Gallery.2">
                            <p:embed/>
                          </p:oleObj>
                        </mc:Choice>
                        <mc:Fallback>
                          <p:oleObj name="Clip" r:id="rId84" imgW="142555" imgH="142555" progId="MS_ClipArt_Gallery.2">
                            <p:embed/>
                            <p:pic>
                              <p:nvPicPr>
                                <p:cNvPr id="931" name="Object 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1" name="Object 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4" imgW="142555" imgH="142555" progId="MS_ClipArt_Gallery.2">
                            <p:embed/>
                          </p:oleObj>
                        </mc:Choice>
                        <mc:Fallback>
                          <p:oleObj name="Clip" r:id="rId84" imgW="142555" imgH="142555" progId="MS_ClipArt_Gallery.2">
                            <p:embed/>
                            <p:pic>
                              <p:nvPicPr>
                                <p:cNvPr id="931" name="Object 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2" name="Object 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5" imgW="142555" imgH="142555" progId="MS_ClipArt_Gallery.2">
                            <p:embed/>
                          </p:oleObj>
                        </mc:Choice>
                        <mc:Fallback>
                          <p:oleObj name="Clip" r:id="rId85" imgW="142555" imgH="142555" progId="MS_ClipArt_Gallery.2">
                            <p:embed/>
                            <p:pic>
                              <p:nvPicPr>
                                <p:cNvPr id="932" name="Object 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2" name="Object 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5" imgW="142555" imgH="142555" progId="MS_ClipArt_Gallery.2">
                            <p:embed/>
                          </p:oleObj>
                        </mc:Choice>
                        <mc:Fallback>
                          <p:oleObj name="Clip" r:id="rId85" imgW="142555" imgH="142555" progId="MS_ClipArt_Gallery.2">
                            <p:embed/>
                            <p:pic>
                              <p:nvPicPr>
                                <p:cNvPr id="932" name="Object 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3" name="Object 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6" imgW="142555" imgH="142555" progId="MS_ClipArt_Gallery.2">
                            <p:embed/>
                          </p:oleObj>
                        </mc:Choice>
                        <mc:Fallback>
                          <p:oleObj name="Clip" r:id="rId86" imgW="142555" imgH="142555" progId="MS_ClipArt_Gallery.2">
                            <p:embed/>
                            <p:pic>
                              <p:nvPicPr>
                                <p:cNvPr id="933" name="Object 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3" name="Object 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6" imgW="142555" imgH="142555" progId="MS_ClipArt_Gallery.2">
                            <p:embed/>
                          </p:oleObj>
                        </mc:Choice>
                        <mc:Fallback>
                          <p:oleObj name="Clip" r:id="rId86" imgW="142555" imgH="142555" progId="MS_ClipArt_Gallery.2">
                            <p:embed/>
                            <p:pic>
                              <p:nvPicPr>
                                <p:cNvPr id="933" name="Object 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4" name="Object 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9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7" imgW="142555" imgH="142555" progId="MS_ClipArt_Gallery.2">
                            <p:embed/>
                          </p:oleObj>
                        </mc:Choice>
                        <mc:Fallback>
                          <p:oleObj name="Clip" r:id="rId87" imgW="142555" imgH="142555" progId="MS_ClipArt_Gallery.2">
                            <p:embed/>
                            <p:pic>
                              <p:nvPicPr>
                                <p:cNvPr id="934" name="Object 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9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4" name="Object 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59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7" imgW="142555" imgH="142555" progId="MS_ClipArt_Gallery.2">
                            <p:embed/>
                          </p:oleObj>
                        </mc:Choice>
                        <mc:Fallback>
                          <p:oleObj name="Clip" r:id="rId87" imgW="142555" imgH="142555" progId="MS_ClipArt_Gallery.2">
                            <p:embed/>
                            <p:pic>
                              <p:nvPicPr>
                                <p:cNvPr id="934" name="Object 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59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5" name="Object 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8" imgW="142555" imgH="142555" progId="MS_ClipArt_Gallery.2">
                            <p:embed/>
                          </p:oleObj>
                        </mc:Choice>
                        <mc:Fallback>
                          <p:oleObj name="Clip" r:id="rId88" imgW="142555" imgH="142555" progId="MS_ClipArt_Gallery.2">
                            <p:embed/>
                            <p:pic>
                              <p:nvPicPr>
                                <p:cNvPr id="935" name="Object 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5" name="Object 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8" y="347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8" imgW="142555" imgH="142555" progId="MS_ClipArt_Gallery.2">
                            <p:embed/>
                          </p:oleObj>
                        </mc:Choice>
                        <mc:Fallback>
                          <p:oleObj name="Clip" r:id="rId88" imgW="142555" imgH="142555" progId="MS_ClipArt_Gallery.2">
                            <p:embed/>
                            <p:pic>
                              <p:nvPicPr>
                                <p:cNvPr id="935" name="Object 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8" y="347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6" name="Object 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9" imgW="142555" imgH="142555" progId="MS_ClipArt_Gallery.2">
                            <p:embed/>
                          </p:oleObj>
                        </mc:Choice>
                        <mc:Fallback>
                          <p:oleObj name="Clip" r:id="rId89" imgW="142555" imgH="142555" progId="MS_ClipArt_Gallery.2">
                            <p:embed/>
                            <p:pic>
                              <p:nvPicPr>
                                <p:cNvPr id="936" name="Object 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6" name="Object 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5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89" imgW="142555" imgH="142555" progId="MS_ClipArt_Gallery.2">
                            <p:embed/>
                          </p:oleObj>
                        </mc:Choice>
                        <mc:Fallback>
                          <p:oleObj name="Clip" r:id="rId89" imgW="142555" imgH="142555" progId="MS_ClipArt_Gallery.2">
                            <p:embed/>
                            <p:pic>
                              <p:nvPicPr>
                                <p:cNvPr id="936" name="Object 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5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7" name="Object 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0" imgW="142555" imgH="142555" progId="MS_ClipArt_Gallery.2">
                            <p:embed/>
                          </p:oleObj>
                        </mc:Choice>
                        <mc:Fallback>
                          <p:oleObj name="Clip" r:id="rId90" imgW="142555" imgH="142555" progId="MS_ClipArt_Gallery.2">
                            <p:embed/>
                            <p:pic>
                              <p:nvPicPr>
                                <p:cNvPr id="937" name="Object 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7" name="Object 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3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0" imgW="142555" imgH="142555" progId="MS_ClipArt_Gallery.2">
                            <p:embed/>
                          </p:oleObj>
                        </mc:Choice>
                        <mc:Fallback>
                          <p:oleObj name="Clip" r:id="rId90" imgW="142555" imgH="142555" progId="MS_ClipArt_Gallery.2">
                            <p:embed/>
                            <p:pic>
                              <p:nvPicPr>
                                <p:cNvPr id="937" name="Object 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3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8" name="Object 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1" imgW="142555" imgH="142555" progId="MS_ClipArt_Gallery.2">
                            <p:embed/>
                          </p:oleObj>
                        </mc:Choice>
                        <mc:Fallback>
                          <p:oleObj name="Clip" r:id="rId91" imgW="142555" imgH="142555" progId="MS_ClipArt_Gallery.2">
                            <p:embed/>
                            <p:pic>
                              <p:nvPicPr>
                                <p:cNvPr id="938" name="Object 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8" name="Object 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4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1" imgW="142555" imgH="142555" progId="MS_ClipArt_Gallery.2">
                            <p:embed/>
                          </p:oleObj>
                        </mc:Choice>
                        <mc:Fallback>
                          <p:oleObj name="Clip" r:id="rId91" imgW="142555" imgH="142555" progId="MS_ClipArt_Gallery.2">
                            <p:embed/>
                            <p:pic>
                              <p:nvPicPr>
                                <p:cNvPr id="938" name="Object 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4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39" name="Object 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7" y="35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2" imgW="142555" imgH="142555" progId="MS_ClipArt_Gallery.2">
                            <p:embed/>
                          </p:oleObj>
                        </mc:Choice>
                        <mc:Fallback>
                          <p:oleObj name="Clip" r:id="rId92" imgW="142555" imgH="142555" progId="MS_ClipArt_Gallery.2">
                            <p:embed/>
                            <p:pic>
                              <p:nvPicPr>
                                <p:cNvPr id="939" name="Object 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7" y="35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39" name="Object 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7" y="35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2" imgW="142555" imgH="142555" progId="MS_ClipArt_Gallery.2">
                            <p:embed/>
                          </p:oleObj>
                        </mc:Choice>
                        <mc:Fallback>
                          <p:oleObj name="Clip" r:id="rId92" imgW="142555" imgH="142555" progId="MS_ClipArt_Gallery.2">
                            <p:embed/>
                            <p:pic>
                              <p:nvPicPr>
                                <p:cNvPr id="939" name="Object 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7" y="35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0" name="Object 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3" imgW="142555" imgH="142555" progId="MS_ClipArt_Gallery.2">
                            <p:embed/>
                          </p:oleObj>
                        </mc:Choice>
                        <mc:Fallback>
                          <p:oleObj name="Clip" r:id="rId93" imgW="142555" imgH="142555" progId="MS_ClipArt_Gallery.2">
                            <p:embed/>
                            <p:pic>
                              <p:nvPicPr>
                                <p:cNvPr id="940" name="Object 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0" name="Object 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3" y="34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3" imgW="142555" imgH="142555" progId="MS_ClipArt_Gallery.2">
                            <p:embed/>
                          </p:oleObj>
                        </mc:Choice>
                        <mc:Fallback>
                          <p:oleObj name="Clip" r:id="rId93" imgW="142555" imgH="142555" progId="MS_ClipArt_Gallery.2">
                            <p:embed/>
                            <p:pic>
                              <p:nvPicPr>
                                <p:cNvPr id="940" name="Object 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3" y="34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1" name="Object 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4" imgW="142555" imgH="142555" progId="MS_ClipArt_Gallery.2">
                            <p:embed/>
                          </p:oleObj>
                        </mc:Choice>
                        <mc:Fallback>
                          <p:oleObj name="Clip" r:id="rId94" imgW="142555" imgH="142555" progId="MS_ClipArt_Gallery.2">
                            <p:embed/>
                            <p:pic>
                              <p:nvPicPr>
                                <p:cNvPr id="941" name="Object 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1" name="Object 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3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4" imgW="142555" imgH="142555" progId="MS_ClipArt_Gallery.2">
                            <p:embed/>
                          </p:oleObj>
                        </mc:Choice>
                        <mc:Fallback>
                          <p:oleObj name="Clip" r:id="rId94" imgW="142555" imgH="142555" progId="MS_ClipArt_Gallery.2">
                            <p:embed/>
                            <p:pic>
                              <p:nvPicPr>
                                <p:cNvPr id="941" name="Object 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3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2" name="Object 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5" imgW="142555" imgH="142555" progId="MS_ClipArt_Gallery.2">
                            <p:embed/>
                          </p:oleObj>
                        </mc:Choice>
                        <mc:Fallback>
                          <p:oleObj name="Clip" r:id="rId95" imgW="142555" imgH="142555" progId="MS_ClipArt_Gallery.2">
                            <p:embed/>
                            <p:pic>
                              <p:nvPicPr>
                                <p:cNvPr id="942" name="Object 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2" name="Object 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5" imgW="142555" imgH="142555" progId="MS_ClipArt_Gallery.2">
                            <p:embed/>
                          </p:oleObj>
                        </mc:Choice>
                        <mc:Fallback>
                          <p:oleObj name="Clip" r:id="rId95" imgW="142555" imgH="142555" progId="MS_ClipArt_Gallery.2">
                            <p:embed/>
                            <p:pic>
                              <p:nvPicPr>
                                <p:cNvPr id="942" name="Object 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3" name="Object 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6" imgW="142555" imgH="142555" progId="MS_ClipArt_Gallery.2">
                            <p:embed/>
                          </p:oleObj>
                        </mc:Choice>
                        <mc:Fallback>
                          <p:oleObj name="Clip" r:id="rId96" imgW="142555" imgH="142555" progId="MS_ClipArt_Gallery.2">
                            <p:embed/>
                            <p:pic>
                              <p:nvPicPr>
                                <p:cNvPr id="943" name="Object 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3" name="Object 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6" y="350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6" imgW="142555" imgH="142555" progId="MS_ClipArt_Gallery.2">
                            <p:embed/>
                          </p:oleObj>
                        </mc:Choice>
                        <mc:Fallback>
                          <p:oleObj name="Clip" r:id="rId96" imgW="142555" imgH="142555" progId="MS_ClipArt_Gallery.2">
                            <p:embed/>
                            <p:pic>
                              <p:nvPicPr>
                                <p:cNvPr id="943" name="Object 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6" y="350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4" name="Object 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7" imgW="142555" imgH="142555" progId="MS_ClipArt_Gallery.2">
                            <p:embed/>
                          </p:oleObj>
                        </mc:Choice>
                        <mc:Fallback>
                          <p:oleObj name="Clip" r:id="rId97" imgW="142555" imgH="142555" progId="MS_ClipArt_Gallery.2">
                            <p:embed/>
                            <p:pic>
                              <p:nvPicPr>
                                <p:cNvPr id="944" name="Object 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4" name="Object 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7" imgW="142555" imgH="142555" progId="MS_ClipArt_Gallery.2">
                            <p:embed/>
                          </p:oleObj>
                        </mc:Choice>
                        <mc:Fallback>
                          <p:oleObj name="Clip" r:id="rId97" imgW="142555" imgH="142555" progId="MS_ClipArt_Gallery.2">
                            <p:embed/>
                            <p:pic>
                              <p:nvPicPr>
                                <p:cNvPr id="944" name="Object 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5" name="Object 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8" imgW="142555" imgH="142555" progId="MS_ClipArt_Gallery.2">
                            <p:embed/>
                          </p:oleObj>
                        </mc:Choice>
                        <mc:Fallback>
                          <p:oleObj name="Clip" r:id="rId98" imgW="142555" imgH="142555" progId="MS_ClipArt_Gallery.2">
                            <p:embed/>
                            <p:pic>
                              <p:nvPicPr>
                                <p:cNvPr id="945" name="Object 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5" name="Object 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3" y="35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8" imgW="142555" imgH="142555" progId="MS_ClipArt_Gallery.2">
                            <p:embed/>
                          </p:oleObj>
                        </mc:Choice>
                        <mc:Fallback>
                          <p:oleObj name="Clip" r:id="rId98" imgW="142555" imgH="142555" progId="MS_ClipArt_Gallery.2">
                            <p:embed/>
                            <p:pic>
                              <p:nvPicPr>
                                <p:cNvPr id="945" name="Object 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3" y="35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6" name="Object 1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9" imgW="142555" imgH="142555" progId="MS_ClipArt_Gallery.2">
                            <p:embed/>
                          </p:oleObj>
                        </mc:Choice>
                        <mc:Fallback>
                          <p:oleObj name="Clip" r:id="rId99" imgW="142555" imgH="142555" progId="MS_ClipArt_Gallery.2">
                            <p:embed/>
                            <p:pic>
                              <p:nvPicPr>
                                <p:cNvPr id="946" name="Object 1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6" name="Object 1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99" imgW="142555" imgH="142555" progId="MS_ClipArt_Gallery.2">
                            <p:embed/>
                          </p:oleObj>
                        </mc:Choice>
                        <mc:Fallback>
                          <p:oleObj name="Clip" r:id="rId99" imgW="142555" imgH="142555" progId="MS_ClipArt_Gallery.2">
                            <p:embed/>
                            <p:pic>
                              <p:nvPicPr>
                                <p:cNvPr id="946" name="Object 1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7" name="Object 1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0" imgW="142555" imgH="142555" progId="MS_ClipArt_Gallery.2">
                            <p:embed/>
                          </p:oleObj>
                        </mc:Choice>
                        <mc:Fallback>
                          <p:oleObj name="Clip" r:id="rId100" imgW="142555" imgH="142555" progId="MS_ClipArt_Gallery.2">
                            <p:embed/>
                            <p:pic>
                              <p:nvPicPr>
                                <p:cNvPr id="947" name="Object 1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7" name="Object 1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0" imgW="142555" imgH="142555" progId="MS_ClipArt_Gallery.2">
                            <p:embed/>
                          </p:oleObj>
                        </mc:Choice>
                        <mc:Fallback>
                          <p:oleObj name="Clip" r:id="rId100" imgW="142555" imgH="142555" progId="MS_ClipArt_Gallery.2">
                            <p:embed/>
                            <p:pic>
                              <p:nvPicPr>
                                <p:cNvPr id="947" name="Object 1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8" name="Object 1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1" imgW="142555" imgH="142555" progId="MS_ClipArt_Gallery.2">
                            <p:embed/>
                          </p:oleObj>
                        </mc:Choice>
                        <mc:Fallback>
                          <p:oleObj name="Clip" r:id="rId101" imgW="142555" imgH="142555" progId="MS_ClipArt_Gallery.2">
                            <p:embed/>
                            <p:pic>
                              <p:nvPicPr>
                                <p:cNvPr id="948" name="Object 1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8" name="Object 1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1" imgW="142555" imgH="142555" progId="MS_ClipArt_Gallery.2">
                            <p:embed/>
                          </p:oleObj>
                        </mc:Choice>
                        <mc:Fallback>
                          <p:oleObj name="Clip" r:id="rId101" imgW="142555" imgH="142555" progId="MS_ClipArt_Gallery.2">
                            <p:embed/>
                            <p:pic>
                              <p:nvPicPr>
                                <p:cNvPr id="948" name="Object 1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49" name="Object 1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2" imgW="142555" imgH="142555" progId="MS_ClipArt_Gallery.2">
                            <p:embed/>
                          </p:oleObj>
                        </mc:Choice>
                        <mc:Fallback>
                          <p:oleObj name="Clip" r:id="rId102" imgW="142555" imgH="142555" progId="MS_ClipArt_Gallery.2">
                            <p:embed/>
                            <p:pic>
                              <p:nvPicPr>
                                <p:cNvPr id="949" name="Object 1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49" name="Object 1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2" imgW="142555" imgH="142555" progId="MS_ClipArt_Gallery.2">
                            <p:embed/>
                          </p:oleObj>
                        </mc:Choice>
                        <mc:Fallback>
                          <p:oleObj name="Clip" r:id="rId102" imgW="142555" imgH="142555" progId="MS_ClipArt_Gallery.2">
                            <p:embed/>
                            <p:pic>
                              <p:nvPicPr>
                                <p:cNvPr id="949" name="Object 1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0" name="Object 1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3" imgW="142555" imgH="142555" progId="MS_ClipArt_Gallery.2">
                            <p:embed/>
                          </p:oleObj>
                        </mc:Choice>
                        <mc:Fallback>
                          <p:oleObj name="Clip" r:id="rId103" imgW="142555" imgH="142555" progId="MS_ClipArt_Gallery.2">
                            <p:embed/>
                            <p:pic>
                              <p:nvPicPr>
                                <p:cNvPr id="950" name="Object 1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0" name="Object 1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3" imgW="142555" imgH="142555" progId="MS_ClipArt_Gallery.2">
                            <p:embed/>
                          </p:oleObj>
                        </mc:Choice>
                        <mc:Fallback>
                          <p:oleObj name="Clip" r:id="rId103" imgW="142555" imgH="142555" progId="MS_ClipArt_Gallery.2">
                            <p:embed/>
                            <p:pic>
                              <p:nvPicPr>
                                <p:cNvPr id="950" name="Object 1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1" name="Object 1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4" imgW="142555" imgH="142555" progId="MS_ClipArt_Gallery.2">
                            <p:embed/>
                          </p:oleObj>
                        </mc:Choice>
                        <mc:Fallback>
                          <p:oleObj name="Clip" r:id="rId104" imgW="142555" imgH="142555" progId="MS_ClipArt_Gallery.2">
                            <p:embed/>
                            <p:pic>
                              <p:nvPicPr>
                                <p:cNvPr id="951" name="Object 1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1" name="Object 1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4" imgW="142555" imgH="142555" progId="MS_ClipArt_Gallery.2">
                            <p:embed/>
                          </p:oleObj>
                        </mc:Choice>
                        <mc:Fallback>
                          <p:oleObj name="Clip" r:id="rId104" imgW="142555" imgH="142555" progId="MS_ClipArt_Gallery.2">
                            <p:embed/>
                            <p:pic>
                              <p:nvPicPr>
                                <p:cNvPr id="951" name="Object 1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2" name="Object 1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5" imgW="142555" imgH="142555" progId="MS_ClipArt_Gallery.2">
                            <p:embed/>
                          </p:oleObj>
                        </mc:Choice>
                        <mc:Fallback>
                          <p:oleObj name="Clip" r:id="rId105" imgW="142555" imgH="142555" progId="MS_ClipArt_Gallery.2">
                            <p:embed/>
                            <p:pic>
                              <p:nvPicPr>
                                <p:cNvPr id="952" name="Object 1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2" name="Object 1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5" imgW="142555" imgH="142555" progId="MS_ClipArt_Gallery.2">
                            <p:embed/>
                          </p:oleObj>
                        </mc:Choice>
                        <mc:Fallback>
                          <p:oleObj name="Clip" r:id="rId105" imgW="142555" imgH="142555" progId="MS_ClipArt_Gallery.2">
                            <p:embed/>
                            <p:pic>
                              <p:nvPicPr>
                                <p:cNvPr id="952" name="Object 1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3" name="Object 1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6" imgW="142555" imgH="142555" progId="MS_ClipArt_Gallery.2">
                            <p:embed/>
                          </p:oleObj>
                        </mc:Choice>
                        <mc:Fallback>
                          <p:oleObj name="Clip" r:id="rId106" imgW="142555" imgH="142555" progId="MS_ClipArt_Gallery.2">
                            <p:embed/>
                            <p:pic>
                              <p:nvPicPr>
                                <p:cNvPr id="953" name="Object 1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3" name="Object 1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6" imgW="142555" imgH="142555" progId="MS_ClipArt_Gallery.2">
                            <p:embed/>
                          </p:oleObj>
                        </mc:Choice>
                        <mc:Fallback>
                          <p:oleObj name="Clip" r:id="rId106" imgW="142555" imgH="142555" progId="MS_ClipArt_Gallery.2">
                            <p:embed/>
                            <p:pic>
                              <p:nvPicPr>
                                <p:cNvPr id="953" name="Object 1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4" name="Object 1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7" imgW="142555" imgH="142555" progId="MS_ClipArt_Gallery.2">
                            <p:embed/>
                          </p:oleObj>
                        </mc:Choice>
                        <mc:Fallback>
                          <p:oleObj name="Clip" r:id="rId107" imgW="142555" imgH="142555" progId="MS_ClipArt_Gallery.2">
                            <p:embed/>
                            <p:pic>
                              <p:nvPicPr>
                                <p:cNvPr id="954" name="Object 1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4" name="Object 1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7" imgW="142555" imgH="142555" progId="MS_ClipArt_Gallery.2">
                            <p:embed/>
                          </p:oleObj>
                        </mc:Choice>
                        <mc:Fallback>
                          <p:oleObj name="Clip" r:id="rId107" imgW="142555" imgH="142555" progId="MS_ClipArt_Gallery.2">
                            <p:embed/>
                            <p:pic>
                              <p:nvPicPr>
                                <p:cNvPr id="954" name="Object 1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5" name="Object 1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8" imgW="142555" imgH="142555" progId="MS_ClipArt_Gallery.2">
                            <p:embed/>
                          </p:oleObj>
                        </mc:Choice>
                        <mc:Fallback>
                          <p:oleObj name="Clip" r:id="rId108" imgW="142555" imgH="142555" progId="MS_ClipArt_Gallery.2">
                            <p:embed/>
                            <p:pic>
                              <p:nvPicPr>
                                <p:cNvPr id="955" name="Object 1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5" name="Object 1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8" imgW="142555" imgH="142555" progId="MS_ClipArt_Gallery.2">
                            <p:embed/>
                          </p:oleObj>
                        </mc:Choice>
                        <mc:Fallback>
                          <p:oleObj name="Clip" r:id="rId108" imgW="142555" imgH="142555" progId="MS_ClipArt_Gallery.2">
                            <p:embed/>
                            <p:pic>
                              <p:nvPicPr>
                                <p:cNvPr id="955" name="Object 1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6" name="Object 1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9" imgW="142555" imgH="142555" progId="MS_ClipArt_Gallery.2">
                            <p:embed/>
                          </p:oleObj>
                        </mc:Choice>
                        <mc:Fallback>
                          <p:oleObj name="Clip" r:id="rId109" imgW="142555" imgH="142555" progId="MS_ClipArt_Gallery.2">
                            <p:embed/>
                            <p:pic>
                              <p:nvPicPr>
                                <p:cNvPr id="956" name="Object 1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6" name="Object 1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09" imgW="142555" imgH="142555" progId="MS_ClipArt_Gallery.2">
                            <p:embed/>
                          </p:oleObj>
                        </mc:Choice>
                        <mc:Fallback>
                          <p:oleObj name="Clip" r:id="rId109" imgW="142555" imgH="142555" progId="MS_ClipArt_Gallery.2">
                            <p:embed/>
                            <p:pic>
                              <p:nvPicPr>
                                <p:cNvPr id="956" name="Object 1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7" name="Object 1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0" imgW="142555" imgH="142555" progId="MS_ClipArt_Gallery.2">
                            <p:embed/>
                          </p:oleObj>
                        </mc:Choice>
                        <mc:Fallback>
                          <p:oleObj name="Clip" r:id="rId110" imgW="142555" imgH="142555" progId="MS_ClipArt_Gallery.2">
                            <p:embed/>
                            <p:pic>
                              <p:nvPicPr>
                                <p:cNvPr id="957" name="Object 1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7" name="Object 1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0" imgW="142555" imgH="142555" progId="MS_ClipArt_Gallery.2">
                            <p:embed/>
                          </p:oleObj>
                        </mc:Choice>
                        <mc:Fallback>
                          <p:oleObj name="Clip" r:id="rId110" imgW="142555" imgH="142555" progId="MS_ClipArt_Gallery.2">
                            <p:embed/>
                            <p:pic>
                              <p:nvPicPr>
                                <p:cNvPr id="957" name="Object 1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8" name="Object 1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1" imgW="142555" imgH="142555" progId="MS_ClipArt_Gallery.2">
                            <p:embed/>
                          </p:oleObj>
                        </mc:Choice>
                        <mc:Fallback>
                          <p:oleObj name="Clip" r:id="rId111" imgW="142555" imgH="142555" progId="MS_ClipArt_Gallery.2">
                            <p:embed/>
                            <p:pic>
                              <p:nvPicPr>
                                <p:cNvPr id="958" name="Object 1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8" name="Object 1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1" imgW="142555" imgH="142555" progId="MS_ClipArt_Gallery.2">
                            <p:embed/>
                          </p:oleObj>
                        </mc:Choice>
                        <mc:Fallback>
                          <p:oleObj name="Clip" r:id="rId111" imgW="142555" imgH="142555" progId="MS_ClipArt_Gallery.2">
                            <p:embed/>
                            <p:pic>
                              <p:nvPicPr>
                                <p:cNvPr id="958" name="Object 1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59" name="Object 1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558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2" imgW="142555" imgH="142555" progId="MS_ClipArt_Gallery.2">
                            <p:embed/>
                          </p:oleObj>
                        </mc:Choice>
                        <mc:Fallback>
                          <p:oleObj name="Clip" r:id="rId112" imgW="142555" imgH="142555" progId="MS_ClipArt_Gallery.2">
                            <p:embed/>
                            <p:pic>
                              <p:nvPicPr>
                                <p:cNvPr id="959" name="Object 1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558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59" name="Object 1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558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2" imgW="142555" imgH="142555" progId="MS_ClipArt_Gallery.2">
                            <p:embed/>
                          </p:oleObj>
                        </mc:Choice>
                        <mc:Fallback>
                          <p:oleObj name="Clip" r:id="rId112" imgW="142555" imgH="142555" progId="MS_ClipArt_Gallery.2">
                            <p:embed/>
                            <p:pic>
                              <p:nvPicPr>
                                <p:cNvPr id="959" name="Object 1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558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0" name="Object 1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3" imgW="142555" imgH="142555" progId="MS_ClipArt_Gallery.2">
                            <p:embed/>
                          </p:oleObj>
                        </mc:Choice>
                        <mc:Fallback>
                          <p:oleObj name="Clip" r:id="rId113" imgW="142555" imgH="142555" progId="MS_ClipArt_Gallery.2">
                            <p:embed/>
                            <p:pic>
                              <p:nvPicPr>
                                <p:cNvPr id="960" name="Object 1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0" name="Object 1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3" imgW="142555" imgH="142555" progId="MS_ClipArt_Gallery.2">
                            <p:embed/>
                          </p:oleObj>
                        </mc:Choice>
                        <mc:Fallback>
                          <p:oleObj name="Clip" r:id="rId113" imgW="142555" imgH="142555" progId="MS_ClipArt_Gallery.2">
                            <p:embed/>
                            <p:pic>
                              <p:nvPicPr>
                                <p:cNvPr id="960" name="Object 1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1" name="Object 1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4" imgW="142555" imgH="142555" progId="MS_ClipArt_Gallery.2">
                            <p:embed/>
                          </p:oleObj>
                        </mc:Choice>
                        <mc:Fallback>
                          <p:oleObj name="Clip" r:id="rId114" imgW="142555" imgH="142555" progId="MS_ClipArt_Gallery.2">
                            <p:embed/>
                            <p:pic>
                              <p:nvPicPr>
                                <p:cNvPr id="961" name="Object 1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1" name="Object 1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4" imgW="142555" imgH="142555" progId="MS_ClipArt_Gallery.2">
                            <p:embed/>
                          </p:oleObj>
                        </mc:Choice>
                        <mc:Fallback>
                          <p:oleObj name="Clip" r:id="rId114" imgW="142555" imgH="142555" progId="MS_ClipArt_Gallery.2">
                            <p:embed/>
                            <p:pic>
                              <p:nvPicPr>
                                <p:cNvPr id="961" name="Object 1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2" name="Object 1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5" imgW="142555" imgH="142555" progId="MS_ClipArt_Gallery.2">
                            <p:embed/>
                          </p:oleObj>
                        </mc:Choice>
                        <mc:Fallback>
                          <p:oleObj name="Clip" r:id="rId115" imgW="142555" imgH="142555" progId="MS_ClipArt_Gallery.2">
                            <p:embed/>
                            <p:pic>
                              <p:nvPicPr>
                                <p:cNvPr id="962" name="Object 1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2" name="Object 1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3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5" imgW="142555" imgH="142555" progId="MS_ClipArt_Gallery.2">
                            <p:embed/>
                          </p:oleObj>
                        </mc:Choice>
                        <mc:Fallback>
                          <p:oleObj name="Clip" r:id="rId115" imgW="142555" imgH="142555" progId="MS_ClipArt_Gallery.2">
                            <p:embed/>
                            <p:pic>
                              <p:nvPicPr>
                                <p:cNvPr id="962" name="Object 1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3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3" name="Object 1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0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6" imgW="142555" imgH="142555" progId="MS_ClipArt_Gallery.2">
                            <p:embed/>
                          </p:oleObj>
                        </mc:Choice>
                        <mc:Fallback>
                          <p:oleObj name="Clip" r:id="rId116" imgW="142555" imgH="142555" progId="MS_ClipArt_Gallery.2">
                            <p:embed/>
                            <p:pic>
                              <p:nvPicPr>
                                <p:cNvPr id="963" name="Object 1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0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3" name="Object 1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0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6" imgW="142555" imgH="142555" progId="MS_ClipArt_Gallery.2">
                            <p:embed/>
                          </p:oleObj>
                        </mc:Choice>
                        <mc:Fallback>
                          <p:oleObj name="Clip" r:id="rId116" imgW="142555" imgH="142555" progId="MS_ClipArt_Gallery.2">
                            <p:embed/>
                            <p:pic>
                              <p:nvPicPr>
                                <p:cNvPr id="963" name="Object 1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0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4" name="Object 1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7" imgW="142555" imgH="142555" progId="MS_ClipArt_Gallery.2">
                            <p:embed/>
                          </p:oleObj>
                        </mc:Choice>
                        <mc:Fallback>
                          <p:oleObj name="Clip" r:id="rId117" imgW="142555" imgH="142555" progId="MS_ClipArt_Gallery.2">
                            <p:embed/>
                            <p:pic>
                              <p:nvPicPr>
                                <p:cNvPr id="964" name="Object 1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4" name="Object 1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7" imgW="142555" imgH="142555" progId="MS_ClipArt_Gallery.2">
                            <p:embed/>
                          </p:oleObj>
                        </mc:Choice>
                        <mc:Fallback>
                          <p:oleObj name="Clip" r:id="rId117" imgW="142555" imgH="142555" progId="MS_ClipArt_Gallery.2">
                            <p:embed/>
                            <p:pic>
                              <p:nvPicPr>
                                <p:cNvPr id="964" name="Object 1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5" name="Object 1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8" imgW="142555" imgH="142555" progId="MS_ClipArt_Gallery.2">
                            <p:embed/>
                          </p:oleObj>
                        </mc:Choice>
                        <mc:Fallback>
                          <p:oleObj name="Clip" r:id="rId118" imgW="142555" imgH="142555" progId="MS_ClipArt_Gallery.2">
                            <p:embed/>
                            <p:pic>
                              <p:nvPicPr>
                                <p:cNvPr id="965" name="Object 1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5" name="Object 1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8" y="345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8" imgW="142555" imgH="142555" progId="MS_ClipArt_Gallery.2">
                            <p:embed/>
                          </p:oleObj>
                        </mc:Choice>
                        <mc:Fallback>
                          <p:oleObj name="Clip" r:id="rId118" imgW="142555" imgH="142555" progId="MS_ClipArt_Gallery.2">
                            <p:embed/>
                            <p:pic>
                              <p:nvPicPr>
                                <p:cNvPr id="965" name="Object 1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8" y="345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6" name="Object 1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9" imgW="142555" imgH="142555" progId="MS_ClipArt_Gallery.2">
                            <p:embed/>
                          </p:oleObj>
                        </mc:Choice>
                        <mc:Fallback>
                          <p:oleObj name="Clip" r:id="rId119" imgW="142555" imgH="142555" progId="MS_ClipArt_Gallery.2">
                            <p:embed/>
                            <p:pic>
                              <p:nvPicPr>
                                <p:cNvPr id="966" name="Object 1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6" name="Object 1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19" imgW="142555" imgH="142555" progId="MS_ClipArt_Gallery.2">
                            <p:embed/>
                          </p:oleObj>
                        </mc:Choice>
                        <mc:Fallback>
                          <p:oleObj name="Clip" r:id="rId119" imgW="142555" imgH="142555" progId="MS_ClipArt_Gallery.2">
                            <p:embed/>
                            <p:pic>
                              <p:nvPicPr>
                                <p:cNvPr id="966" name="Object 1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7" name="Object 1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0" imgW="142555" imgH="142555" progId="MS_ClipArt_Gallery.2">
                            <p:embed/>
                          </p:oleObj>
                        </mc:Choice>
                        <mc:Fallback>
                          <p:oleObj name="Clip" r:id="rId120" imgW="142555" imgH="142555" progId="MS_ClipArt_Gallery.2">
                            <p:embed/>
                            <p:pic>
                              <p:nvPicPr>
                                <p:cNvPr id="967" name="Object 1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7" name="Object 1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0" imgW="142555" imgH="142555" progId="MS_ClipArt_Gallery.2">
                            <p:embed/>
                          </p:oleObj>
                        </mc:Choice>
                        <mc:Fallback>
                          <p:oleObj name="Clip" r:id="rId120" imgW="142555" imgH="142555" progId="MS_ClipArt_Gallery.2">
                            <p:embed/>
                            <p:pic>
                              <p:nvPicPr>
                                <p:cNvPr id="967" name="Object 1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8" name="Object 1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16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1" imgW="142555" imgH="142555" progId="MS_ClipArt_Gallery.2">
                            <p:embed/>
                          </p:oleObj>
                        </mc:Choice>
                        <mc:Fallback>
                          <p:oleObj name="Clip" r:id="rId121" imgW="142555" imgH="142555" progId="MS_ClipArt_Gallery.2">
                            <p:embed/>
                            <p:pic>
                              <p:nvPicPr>
                                <p:cNvPr id="968" name="Object 1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16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8" name="Object 1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16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1" imgW="142555" imgH="142555" progId="MS_ClipArt_Gallery.2">
                            <p:embed/>
                          </p:oleObj>
                        </mc:Choice>
                        <mc:Fallback>
                          <p:oleObj name="Clip" r:id="rId121" imgW="142555" imgH="142555" progId="MS_ClipArt_Gallery.2">
                            <p:embed/>
                            <p:pic>
                              <p:nvPicPr>
                                <p:cNvPr id="968" name="Object 1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16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69" name="Object 1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2" imgW="142555" imgH="142555" progId="MS_ClipArt_Gallery.2">
                            <p:embed/>
                          </p:oleObj>
                        </mc:Choice>
                        <mc:Fallback>
                          <p:oleObj name="Clip" r:id="rId122" imgW="142555" imgH="142555" progId="MS_ClipArt_Gallery.2">
                            <p:embed/>
                            <p:pic>
                              <p:nvPicPr>
                                <p:cNvPr id="969" name="Object 1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69" name="Object 1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2" imgW="142555" imgH="142555" progId="MS_ClipArt_Gallery.2">
                            <p:embed/>
                          </p:oleObj>
                        </mc:Choice>
                        <mc:Fallback>
                          <p:oleObj name="Clip" r:id="rId122" imgW="142555" imgH="142555" progId="MS_ClipArt_Gallery.2">
                            <p:embed/>
                            <p:pic>
                              <p:nvPicPr>
                                <p:cNvPr id="969" name="Object 1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0" name="Object 1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8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3" imgW="142555" imgH="142555" progId="MS_ClipArt_Gallery.2">
                            <p:embed/>
                          </p:oleObj>
                        </mc:Choice>
                        <mc:Fallback>
                          <p:oleObj name="Clip" r:id="rId123" imgW="142555" imgH="142555" progId="MS_ClipArt_Gallery.2">
                            <p:embed/>
                            <p:pic>
                              <p:nvPicPr>
                                <p:cNvPr id="970" name="Object 1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8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0" name="Object 1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8" y="35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3" imgW="142555" imgH="142555" progId="MS_ClipArt_Gallery.2">
                            <p:embed/>
                          </p:oleObj>
                        </mc:Choice>
                        <mc:Fallback>
                          <p:oleObj name="Clip" r:id="rId123" imgW="142555" imgH="142555" progId="MS_ClipArt_Gallery.2">
                            <p:embed/>
                            <p:pic>
                              <p:nvPicPr>
                                <p:cNvPr id="970" name="Object 1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8" y="35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1" name="Object 1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07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4" imgW="142555" imgH="142555" progId="MS_ClipArt_Gallery.2">
                            <p:embed/>
                          </p:oleObj>
                        </mc:Choice>
                        <mc:Fallback>
                          <p:oleObj name="Clip" r:id="rId124" imgW="142555" imgH="142555" progId="MS_ClipArt_Gallery.2">
                            <p:embed/>
                            <p:pic>
                              <p:nvPicPr>
                                <p:cNvPr id="971" name="Object 1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07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1" name="Object 1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407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4" imgW="142555" imgH="142555" progId="MS_ClipArt_Gallery.2">
                            <p:embed/>
                          </p:oleObj>
                        </mc:Choice>
                        <mc:Fallback>
                          <p:oleObj name="Clip" r:id="rId124" imgW="142555" imgH="142555" progId="MS_ClipArt_Gallery.2">
                            <p:embed/>
                            <p:pic>
                              <p:nvPicPr>
                                <p:cNvPr id="971" name="Object 1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407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2" name="Object 1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5" imgW="142555" imgH="142555" progId="MS_ClipArt_Gallery.2">
                            <p:embed/>
                          </p:oleObj>
                        </mc:Choice>
                        <mc:Fallback>
                          <p:oleObj name="Clip" r:id="rId125" imgW="142555" imgH="142555" progId="MS_ClipArt_Gallery.2">
                            <p:embed/>
                            <p:pic>
                              <p:nvPicPr>
                                <p:cNvPr id="972" name="Object 1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2" name="Object 1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5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5" imgW="142555" imgH="142555" progId="MS_ClipArt_Gallery.2">
                            <p:embed/>
                          </p:oleObj>
                        </mc:Choice>
                        <mc:Fallback>
                          <p:oleObj name="Clip" r:id="rId125" imgW="142555" imgH="142555" progId="MS_ClipArt_Gallery.2">
                            <p:embed/>
                            <p:pic>
                              <p:nvPicPr>
                                <p:cNvPr id="972" name="Object 1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5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3" name="Object 1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6" imgW="142555" imgH="142555" progId="MS_ClipArt_Gallery.2">
                            <p:embed/>
                          </p:oleObj>
                        </mc:Choice>
                        <mc:Fallback>
                          <p:oleObj name="Clip" r:id="rId126" imgW="142555" imgH="142555" progId="MS_ClipArt_Gallery.2">
                            <p:embed/>
                            <p:pic>
                              <p:nvPicPr>
                                <p:cNvPr id="973" name="Object 1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3" name="Object 1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3" y="354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6" imgW="142555" imgH="142555" progId="MS_ClipArt_Gallery.2">
                            <p:embed/>
                          </p:oleObj>
                        </mc:Choice>
                        <mc:Fallback>
                          <p:oleObj name="Clip" r:id="rId126" imgW="142555" imgH="142555" progId="MS_ClipArt_Gallery.2">
                            <p:embed/>
                            <p:pic>
                              <p:nvPicPr>
                                <p:cNvPr id="973" name="Object 1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3" y="354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4" name="Object 1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7" imgW="142555" imgH="142555" progId="MS_ClipArt_Gallery.2">
                            <p:embed/>
                          </p:oleObj>
                        </mc:Choice>
                        <mc:Fallback>
                          <p:oleObj name="Clip" r:id="rId127" imgW="142555" imgH="142555" progId="MS_ClipArt_Gallery.2">
                            <p:embed/>
                            <p:pic>
                              <p:nvPicPr>
                                <p:cNvPr id="974" name="Object 1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4" name="Object 1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7" imgW="142555" imgH="142555" progId="MS_ClipArt_Gallery.2">
                            <p:embed/>
                          </p:oleObj>
                        </mc:Choice>
                        <mc:Fallback>
                          <p:oleObj name="Clip" r:id="rId127" imgW="142555" imgH="142555" progId="MS_ClipArt_Gallery.2">
                            <p:embed/>
                            <p:pic>
                              <p:nvPicPr>
                                <p:cNvPr id="974" name="Object 1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5" name="Object 1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7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8" imgW="142555" imgH="142555" progId="MS_ClipArt_Gallery.2">
                            <p:embed/>
                          </p:oleObj>
                        </mc:Choice>
                        <mc:Fallback>
                          <p:oleObj name="Clip" r:id="rId128" imgW="142555" imgH="142555" progId="MS_ClipArt_Gallery.2">
                            <p:embed/>
                            <p:pic>
                              <p:nvPicPr>
                                <p:cNvPr id="975" name="Object 1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7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5" name="Object 1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7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8" imgW="142555" imgH="142555" progId="MS_ClipArt_Gallery.2">
                            <p:embed/>
                          </p:oleObj>
                        </mc:Choice>
                        <mc:Fallback>
                          <p:oleObj name="Clip" r:id="rId128" imgW="142555" imgH="142555" progId="MS_ClipArt_Gallery.2">
                            <p:embed/>
                            <p:pic>
                              <p:nvPicPr>
                                <p:cNvPr id="975" name="Object 1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7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6" name="Object 1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9" imgW="142555" imgH="142555" progId="MS_ClipArt_Gallery.2">
                            <p:embed/>
                          </p:oleObj>
                        </mc:Choice>
                        <mc:Fallback>
                          <p:oleObj name="Clip" r:id="rId129" imgW="142555" imgH="142555" progId="MS_ClipArt_Gallery.2">
                            <p:embed/>
                            <p:pic>
                              <p:nvPicPr>
                                <p:cNvPr id="976" name="Object 1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6" name="Object 1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29" imgW="142555" imgH="142555" progId="MS_ClipArt_Gallery.2">
                            <p:embed/>
                          </p:oleObj>
                        </mc:Choice>
                        <mc:Fallback>
                          <p:oleObj name="Clip" r:id="rId129" imgW="142555" imgH="142555" progId="MS_ClipArt_Gallery.2">
                            <p:embed/>
                            <p:pic>
                              <p:nvPicPr>
                                <p:cNvPr id="976" name="Object 1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7" name="Object 1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0" imgW="142555" imgH="142555" progId="MS_ClipArt_Gallery.2">
                            <p:embed/>
                          </p:oleObj>
                        </mc:Choice>
                        <mc:Fallback>
                          <p:oleObj name="Clip" r:id="rId130" imgW="142555" imgH="142555" progId="MS_ClipArt_Gallery.2">
                            <p:embed/>
                            <p:pic>
                              <p:nvPicPr>
                                <p:cNvPr id="977" name="Object 1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7" name="Object 1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8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0" imgW="142555" imgH="142555" progId="MS_ClipArt_Gallery.2">
                            <p:embed/>
                          </p:oleObj>
                        </mc:Choice>
                        <mc:Fallback>
                          <p:oleObj name="Clip" r:id="rId130" imgW="142555" imgH="142555" progId="MS_ClipArt_Gallery.2">
                            <p:embed/>
                            <p:pic>
                              <p:nvPicPr>
                                <p:cNvPr id="977" name="Object 1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8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8" name="Object 1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1" imgW="142555" imgH="142555" progId="MS_ClipArt_Gallery.2">
                            <p:embed/>
                          </p:oleObj>
                        </mc:Choice>
                        <mc:Fallback>
                          <p:oleObj name="Clip" r:id="rId131" imgW="142555" imgH="142555" progId="MS_ClipArt_Gallery.2">
                            <p:embed/>
                            <p:pic>
                              <p:nvPicPr>
                                <p:cNvPr id="978" name="Object 1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8" name="Object 1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1" imgW="142555" imgH="142555" progId="MS_ClipArt_Gallery.2">
                            <p:embed/>
                          </p:oleObj>
                        </mc:Choice>
                        <mc:Fallback>
                          <p:oleObj name="Clip" r:id="rId131" imgW="142555" imgH="142555" progId="MS_ClipArt_Gallery.2">
                            <p:embed/>
                            <p:pic>
                              <p:nvPicPr>
                                <p:cNvPr id="978" name="Object 1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79" name="Object 1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2" imgW="142555" imgH="142555" progId="MS_ClipArt_Gallery.2">
                            <p:embed/>
                          </p:oleObj>
                        </mc:Choice>
                        <mc:Fallback>
                          <p:oleObj name="Clip" r:id="rId132" imgW="142555" imgH="142555" progId="MS_ClipArt_Gallery.2">
                            <p:embed/>
                            <p:pic>
                              <p:nvPicPr>
                                <p:cNvPr id="979" name="Object 1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79" name="Object 1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2" imgW="142555" imgH="142555" progId="MS_ClipArt_Gallery.2">
                            <p:embed/>
                          </p:oleObj>
                        </mc:Choice>
                        <mc:Fallback>
                          <p:oleObj name="Clip" r:id="rId132" imgW="142555" imgH="142555" progId="MS_ClipArt_Gallery.2">
                            <p:embed/>
                            <p:pic>
                              <p:nvPicPr>
                                <p:cNvPr id="979" name="Object 1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0" name="Object 1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3" imgW="142555" imgH="142555" progId="MS_ClipArt_Gallery.2">
                            <p:embed/>
                          </p:oleObj>
                        </mc:Choice>
                        <mc:Fallback>
                          <p:oleObj name="Clip" r:id="rId133" imgW="142555" imgH="142555" progId="MS_ClipArt_Gallery.2">
                            <p:embed/>
                            <p:pic>
                              <p:nvPicPr>
                                <p:cNvPr id="980" name="Object 1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0" name="Object 1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3" imgW="142555" imgH="142555" progId="MS_ClipArt_Gallery.2">
                            <p:embed/>
                          </p:oleObj>
                        </mc:Choice>
                        <mc:Fallback>
                          <p:oleObj name="Clip" r:id="rId133" imgW="142555" imgH="142555" progId="MS_ClipArt_Gallery.2">
                            <p:embed/>
                            <p:pic>
                              <p:nvPicPr>
                                <p:cNvPr id="980" name="Object 1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1" name="Object 1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2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4" imgW="142555" imgH="142555" progId="MS_ClipArt_Gallery.2">
                            <p:embed/>
                          </p:oleObj>
                        </mc:Choice>
                        <mc:Fallback>
                          <p:oleObj name="Clip" r:id="rId134" imgW="142555" imgH="142555" progId="MS_ClipArt_Gallery.2">
                            <p:embed/>
                            <p:pic>
                              <p:nvPicPr>
                                <p:cNvPr id="981" name="Object 1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2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1" name="Object 1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2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4" imgW="142555" imgH="142555" progId="MS_ClipArt_Gallery.2">
                            <p:embed/>
                          </p:oleObj>
                        </mc:Choice>
                        <mc:Fallback>
                          <p:oleObj name="Clip" r:id="rId134" imgW="142555" imgH="142555" progId="MS_ClipArt_Gallery.2">
                            <p:embed/>
                            <p:pic>
                              <p:nvPicPr>
                                <p:cNvPr id="981" name="Object 1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2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2" name="Object 1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5" imgW="142555" imgH="142555" progId="MS_ClipArt_Gallery.2">
                            <p:embed/>
                          </p:oleObj>
                        </mc:Choice>
                        <mc:Fallback>
                          <p:oleObj name="Clip" r:id="rId135" imgW="142555" imgH="142555" progId="MS_ClipArt_Gallery.2">
                            <p:embed/>
                            <p:pic>
                              <p:nvPicPr>
                                <p:cNvPr id="982" name="Object 1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2" name="Object 1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5" imgW="142555" imgH="142555" progId="MS_ClipArt_Gallery.2">
                            <p:embed/>
                          </p:oleObj>
                        </mc:Choice>
                        <mc:Fallback>
                          <p:oleObj name="Clip" r:id="rId135" imgW="142555" imgH="142555" progId="MS_ClipArt_Gallery.2">
                            <p:embed/>
                            <p:pic>
                              <p:nvPicPr>
                                <p:cNvPr id="982" name="Object 1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3" name="Object 1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6" imgW="142555" imgH="142555" progId="MS_ClipArt_Gallery.2">
                            <p:embed/>
                          </p:oleObj>
                        </mc:Choice>
                        <mc:Fallback>
                          <p:oleObj name="Clip" r:id="rId136" imgW="142555" imgH="142555" progId="MS_ClipArt_Gallery.2">
                            <p:embed/>
                            <p:pic>
                              <p:nvPicPr>
                                <p:cNvPr id="983" name="Object 1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3" name="Object 1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6" imgW="142555" imgH="142555" progId="MS_ClipArt_Gallery.2">
                            <p:embed/>
                          </p:oleObj>
                        </mc:Choice>
                        <mc:Fallback>
                          <p:oleObj name="Clip" r:id="rId136" imgW="142555" imgH="142555" progId="MS_ClipArt_Gallery.2">
                            <p:embed/>
                            <p:pic>
                              <p:nvPicPr>
                                <p:cNvPr id="983" name="Object 1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4" name="Object 1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9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7" imgW="142555" imgH="142555" progId="MS_ClipArt_Gallery.2">
                            <p:embed/>
                          </p:oleObj>
                        </mc:Choice>
                        <mc:Fallback>
                          <p:oleObj name="Clip" r:id="rId137" imgW="142555" imgH="142555" progId="MS_ClipArt_Gallery.2">
                            <p:embed/>
                            <p:pic>
                              <p:nvPicPr>
                                <p:cNvPr id="984" name="Object 1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9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4" name="Object 1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9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7" imgW="142555" imgH="142555" progId="MS_ClipArt_Gallery.2">
                            <p:embed/>
                          </p:oleObj>
                        </mc:Choice>
                        <mc:Fallback>
                          <p:oleObj name="Clip" r:id="rId137" imgW="142555" imgH="142555" progId="MS_ClipArt_Gallery.2">
                            <p:embed/>
                            <p:pic>
                              <p:nvPicPr>
                                <p:cNvPr id="984" name="Object 1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9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5" name="Object 1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8" imgW="142555" imgH="142555" progId="MS_ClipArt_Gallery.2">
                            <p:embed/>
                          </p:oleObj>
                        </mc:Choice>
                        <mc:Fallback>
                          <p:oleObj name="Clip" r:id="rId138" imgW="142555" imgH="142555" progId="MS_ClipArt_Gallery.2">
                            <p:embed/>
                            <p:pic>
                              <p:nvPicPr>
                                <p:cNvPr id="985" name="Object 1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5" name="Object 1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8" imgW="142555" imgH="142555" progId="MS_ClipArt_Gallery.2">
                            <p:embed/>
                          </p:oleObj>
                        </mc:Choice>
                        <mc:Fallback>
                          <p:oleObj name="Clip" r:id="rId138" imgW="142555" imgH="142555" progId="MS_ClipArt_Gallery.2">
                            <p:embed/>
                            <p:pic>
                              <p:nvPicPr>
                                <p:cNvPr id="985" name="Object 1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6" name="Object 1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9" imgW="142555" imgH="142555" progId="MS_ClipArt_Gallery.2">
                            <p:embed/>
                          </p:oleObj>
                        </mc:Choice>
                        <mc:Fallback>
                          <p:oleObj name="Clip" r:id="rId139" imgW="142555" imgH="142555" progId="MS_ClipArt_Gallery.2">
                            <p:embed/>
                            <p:pic>
                              <p:nvPicPr>
                                <p:cNvPr id="986" name="Object 1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6" name="Object 1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39" imgW="142555" imgH="142555" progId="MS_ClipArt_Gallery.2">
                            <p:embed/>
                          </p:oleObj>
                        </mc:Choice>
                        <mc:Fallback>
                          <p:oleObj name="Clip" r:id="rId139" imgW="142555" imgH="142555" progId="MS_ClipArt_Gallery.2">
                            <p:embed/>
                            <p:pic>
                              <p:nvPicPr>
                                <p:cNvPr id="986" name="Object 1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7" name="Object 1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1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0" imgW="142555" imgH="142555" progId="MS_ClipArt_Gallery.2">
                            <p:embed/>
                          </p:oleObj>
                        </mc:Choice>
                        <mc:Fallback>
                          <p:oleObj name="Clip" r:id="rId140" imgW="142555" imgH="142555" progId="MS_ClipArt_Gallery.2">
                            <p:embed/>
                            <p:pic>
                              <p:nvPicPr>
                                <p:cNvPr id="987" name="Object 1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1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7" name="Object 1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1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0" imgW="142555" imgH="142555" progId="MS_ClipArt_Gallery.2">
                            <p:embed/>
                          </p:oleObj>
                        </mc:Choice>
                        <mc:Fallback>
                          <p:oleObj name="Clip" r:id="rId140" imgW="142555" imgH="142555" progId="MS_ClipArt_Gallery.2">
                            <p:embed/>
                            <p:pic>
                              <p:nvPicPr>
                                <p:cNvPr id="987" name="Object 1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1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8" name="Object 1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1" imgW="142555" imgH="142555" progId="MS_ClipArt_Gallery.2">
                            <p:embed/>
                          </p:oleObj>
                        </mc:Choice>
                        <mc:Fallback>
                          <p:oleObj name="Clip" r:id="rId141" imgW="142555" imgH="142555" progId="MS_ClipArt_Gallery.2">
                            <p:embed/>
                            <p:pic>
                              <p:nvPicPr>
                                <p:cNvPr id="988" name="Object 1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8" name="Object 1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9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1" imgW="142555" imgH="142555" progId="MS_ClipArt_Gallery.2">
                            <p:embed/>
                          </p:oleObj>
                        </mc:Choice>
                        <mc:Fallback>
                          <p:oleObj name="Clip" r:id="rId141" imgW="142555" imgH="142555" progId="MS_ClipArt_Gallery.2">
                            <p:embed/>
                            <p:pic>
                              <p:nvPicPr>
                                <p:cNvPr id="988" name="Object 1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9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89" name="Object 1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2" imgW="142555" imgH="142555" progId="MS_ClipArt_Gallery.2">
                            <p:embed/>
                          </p:oleObj>
                        </mc:Choice>
                        <mc:Fallback>
                          <p:oleObj name="Clip" r:id="rId142" imgW="142555" imgH="142555" progId="MS_ClipArt_Gallery.2">
                            <p:embed/>
                            <p:pic>
                              <p:nvPicPr>
                                <p:cNvPr id="989" name="Object 1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89" name="Object 1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2" imgW="142555" imgH="142555" progId="MS_ClipArt_Gallery.2">
                            <p:embed/>
                          </p:oleObj>
                        </mc:Choice>
                        <mc:Fallback>
                          <p:oleObj name="Clip" r:id="rId142" imgW="142555" imgH="142555" progId="MS_ClipArt_Gallery.2">
                            <p:embed/>
                            <p:pic>
                              <p:nvPicPr>
                                <p:cNvPr id="989" name="Object 1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0" name="Object 1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3" imgW="142555" imgH="142555" progId="MS_ClipArt_Gallery.2">
                            <p:embed/>
                          </p:oleObj>
                        </mc:Choice>
                        <mc:Fallback>
                          <p:oleObj name="Clip" r:id="rId143" imgW="142555" imgH="142555" progId="MS_ClipArt_Gallery.2">
                            <p:embed/>
                            <p:pic>
                              <p:nvPicPr>
                                <p:cNvPr id="990" name="Object 1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0" name="Object 1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3" y="35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3" imgW="142555" imgH="142555" progId="MS_ClipArt_Gallery.2">
                            <p:embed/>
                          </p:oleObj>
                        </mc:Choice>
                        <mc:Fallback>
                          <p:oleObj name="Clip" r:id="rId143" imgW="142555" imgH="142555" progId="MS_ClipArt_Gallery.2">
                            <p:embed/>
                            <p:pic>
                              <p:nvPicPr>
                                <p:cNvPr id="990" name="Object 1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3" y="35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1" name="Object 1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4" imgW="142555" imgH="142555" progId="MS_ClipArt_Gallery.2">
                            <p:embed/>
                          </p:oleObj>
                        </mc:Choice>
                        <mc:Fallback>
                          <p:oleObj name="Clip" r:id="rId144" imgW="142555" imgH="142555" progId="MS_ClipArt_Gallery.2">
                            <p:embed/>
                            <p:pic>
                              <p:nvPicPr>
                                <p:cNvPr id="991" name="Object 1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1" name="Object 1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4" imgW="142555" imgH="142555" progId="MS_ClipArt_Gallery.2">
                            <p:embed/>
                          </p:oleObj>
                        </mc:Choice>
                        <mc:Fallback>
                          <p:oleObj name="Clip" r:id="rId144" imgW="142555" imgH="142555" progId="MS_ClipArt_Gallery.2">
                            <p:embed/>
                            <p:pic>
                              <p:nvPicPr>
                                <p:cNvPr id="991" name="Object 1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2" name="Object 1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5" imgW="142555" imgH="142555" progId="MS_ClipArt_Gallery.2">
                            <p:embed/>
                          </p:oleObj>
                        </mc:Choice>
                        <mc:Fallback>
                          <p:oleObj name="Clip" r:id="rId145" imgW="142555" imgH="142555" progId="MS_ClipArt_Gallery.2">
                            <p:embed/>
                            <p:pic>
                              <p:nvPicPr>
                                <p:cNvPr id="992" name="Object 1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2" name="Object 1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4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5" imgW="142555" imgH="142555" progId="MS_ClipArt_Gallery.2">
                            <p:embed/>
                          </p:oleObj>
                        </mc:Choice>
                        <mc:Fallback>
                          <p:oleObj name="Clip" r:id="rId145" imgW="142555" imgH="142555" progId="MS_ClipArt_Gallery.2">
                            <p:embed/>
                            <p:pic>
                              <p:nvPicPr>
                                <p:cNvPr id="992" name="Object 1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4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3" name="Object 1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0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6" imgW="142555" imgH="142555" progId="MS_ClipArt_Gallery.2">
                            <p:embed/>
                          </p:oleObj>
                        </mc:Choice>
                        <mc:Fallback>
                          <p:oleObj name="Clip" r:id="rId146" imgW="142555" imgH="142555" progId="MS_ClipArt_Gallery.2">
                            <p:embed/>
                            <p:pic>
                              <p:nvPicPr>
                                <p:cNvPr id="993" name="Object 1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0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3" name="Object 1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0" y="342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6" imgW="142555" imgH="142555" progId="MS_ClipArt_Gallery.2">
                            <p:embed/>
                          </p:oleObj>
                        </mc:Choice>
                        <mc:Fallback>
                          <p:oleObj name="Clip" r:id="rId146" imgW="142555" imgH="142555" progId="MS_ClipArt_Gallery.2">
                            <p:embed/>
                            <p:pic>
                              <p:nvPicPr>
                                <p:cNvPr id="993" name="Object 1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0" y="342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4" name="Object 1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7" imgW="142555" imgH="142555" progId="MS_ClipArt_Gallery.2">
                            <p:embed/>
                          </p:oleObj>
                        </mc:Choice>
                        <mc:Fallback>
                          <p:oleObj name="Clip" r:id="rId147" imgW="142555" imgH="142555" progId="MS_ClipArt_Gallery.2">
                            <p:embed/>
                            <p:pic>
                              <p:nvPicPr>
                                <p:cNvPr id="994" name="Object 1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4" name="Object 1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7" imgW="142555" imgH="142555" progId="MS_ClipArt_Gallery.2">
                            <p:embed/>
                          </p:oleObj>
                        </mc:Choice>
                        <mc:Fallback>
                          <p:oleObj name="Clip" r:id="rId147" imgW="142555" imgH="142555" progId="MS_ClipArt_Gallery.2">
                            <p:embed/>
                            <p:pic>
                              <p:nvPicPr>
                                <p:cNvPr id="994" name="Object 1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5" name="Object 1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8" imgW="142555" imgH="142555" progId="MS_ClipArt_Gallery.2">
                            <p:embed/>
                          </p:oleObj>
                        </mc:Choice>
                        <mc:Fallback>
                          <p:oleObj name="Clip" r:id="rId148" imgW="142555" imgH="142555" progId="MS_ClipArt_Gallery.2">
                            <p:embed/>
                            <p:pic>
                              <p:nvPicPr>
                                <p:cNvPr id="995" name="Object 1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5" name="Object 1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8" imgW="142555" imgH="142555" progId="MS_ClipArt_Gallery.2">
                            <p:embed/>
                          </p:oleObj>
                        </mc:Choice>
                        <mc:Fallback>
                          <p:oleObj name="Clip" r:id="rId148" imgW="142555" imgH="142555" progId="MS_ClipArt_Gallery.2">
                            <p:embed/>
                            <p:pic>
                              <p:nvPicPr>
                                <p:cNvPr id="995" name="Object 1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6" name="Object 1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9" imgW="142555" imgH="142555" progId="MS_ClipArt_Gallery.2">
                            <p:embed/>
                          </p:oleObj>
                        </mc:Choice>
                        <mc:Fallback>
                          <p:oleObj name="Clip" r:id="rId149" imgW="142555" imgH="142555" progId="MS_ClipArt_Gallery.2">
                            <p:embed/>
                            <p:pic>
                              <p:nvPicPr>
                                <p:cNvPr id="996" name="Object 1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6" name="Object 1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5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49" imgW="142555" imgH="142555" progId="MS_ClipArt_Gallery.2">
                            <p:embed/>
                          </p:oleObj>
                        </mc:Choice>
                        <mc:Fallback>
                          <p:oleObj name="Clip" r:id="rId149" imgW="142555" imgH="142555" progId="MS_ClipArt_Gallery.2">
                            <p:embed/>
                            <p:pic>
                              <p:nvPicPr>
                                <p:cNvPr id="996" name="Object 1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5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7" name="Object 1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8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0" imgW="142555" imgH="142555" progId="MS_ClipArt_Gallery.2">
                            <p:embed/>
                          </p:oleObj>
                        </mc:Choice>
                        <mc:Fallback>
                          <p:oleObj name="Clip" r:id="rId150" imgW="142555" imgH="142555" progId="MS_ClipArt_Gallery.2">
                            <p:embed/>
                            <p:pic>
                              <p:nvPicPr>
                                <p:cNvPr id="997" name="Object 1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8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7" name="Object 1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8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0" imgW="142555" imgH="142555" progId="MS_ClipArt_Gallery.2">
                            <p:embed/>
                          </p:oleObj>
                        </mc:Choice>
                        <mc:Fallback>
                          <p:oleObj name="Clip" r:id="rId150" imgW="142555" imgH="142555" progId="MS_ClipArt_Gallery.2">
                            <p:embed/>
                            <p:pic>
                              <p:nvPicPr>
                                <p:cNvPr id="997" name="Object 1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8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8" name="Object 1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1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1" imgW="142555" imgH="142555" progId="MS_ClipArt_Gallery.2">
                            <p:embed/>
                          </p:oleObj>
                        </mc:Choice>
                        <mc:Fallback>
                          <p:oleObj name="Clip" r:id="rId151" imgW="142555" imgH="142555" progId="MS_ClipArt_Gallery.2">
                            <p:embed/>
                            <p:pic>
                              <p:nvPicPr>
                                <p:cNvPr id="998" name="Object 1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1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8" name="Object 1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1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1" imgW="142555" imgH="142555" progId="MS_ClipArt_Gallery.2">
                            <p:embed/>
                          </p:oleObj>
                        </mc:Choice>
                        <mc:Fallback>
                          <p:oleObj name="Clip" r:id="rId151" imgW="142555" imgH="142555" progId="MS_ClipArt_Gallery.2">
                            <p:embed/>
                            <p:pic>
                              <p:nvPicPr>
                                <p:cNvPr id="998" name="Object 1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1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999" name="Object 1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9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2" imgW="142555" imgH="142555" progId="MS_ClipArt_Gallery.2">
                            <p:embed/>
                          </p:oleObj>
                        </mc:Choice>
                        <mc:Fallback>
                          <p:oleObj name="Clip" r:id="rId152" imgW="142555" imgH="142555" progId="MS_ClipArt_Gallery.2">
                            <p:embed/>
                            <p:pic>
                              <p:nvPicPr>
                                <p:cNvPr id="999" name="Object 1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9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999" name="Object 1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9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2" imgW="142555" imgH="142555" progId="MS_ClipArt_Gallery.2">
                            <p:embed/>
                          </p:oleObj>
                        </mc:Choice>
                        <mc:Fallback>
                          <p:oleObj name="Clip" r:id="rId152" imgW="142555" imgH="142555" progId="MS_ClipArt_Gallery.2">
                            <p:embed/>
                            <p:pic>
                              <p:nvPicPr>
                                <p:cNvPr id="999" name="Object 1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9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0" name="Object 1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3" imgW="142555" imgH="142555" progId="MS_ClipArt_Gallery.2">
                            <p:embed/>
                          </p:oleObj>
                        </mc:Choice>
                        <mc:Fallback>
                          <p:oleObj name="Clip" r:id="rId153" imgW="142555" imgH="142555" progId="MS_ClipArt_Gallery.2">
                            <p:embed/>
                            <p:pic>
                              <p:nvPicPr>
                                <p:cNvPr id="1000" name="Object 1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0" name="Object 1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1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3" imgW="142555" imgH="142555" progId="MS_ClipArt_Gallery.2">
                            <p:embed/>
                          </p:oleObj>
                        </mc:Choice>
                        <mc:Fallback>
                          <p:oleObj name="Clip" r:id="rId153" imgW="142555" imgH="142555" progId="MS_ClipArt_Gallery.2">
                            <p:embed/>
                            <p:pic>
                              <p:nvPicPr>
                                <p:cNvPr id="1000" name="Object 1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1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1" name="Object 1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5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4" imgW="142555" imgH="142555" progId="MS_ClipArt_Gallery.2">
                            <p:embed/>
                          </p:oleObj>
                        </mc:Choice>
                        <mc:Fallback>
                          <p:oleObj name="Clip" r:id="rId154" imgW="142555" imgH="142555" progId="MS_ClipArt_Gallery.2">
                            <p:embed/>
                            <p:pic>
                              <p:nvPicPr>
                                <p:cNvPr id="1001" name="Object 1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5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1" name="Object 1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55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4" imgW="142555" imgH="142555" progId="MS_ClipArt_Gallery.2">
                            <p:embed/>
                          </p:oleObj>
                        </mc:Choice>
                        <mc:Fallback>
                          <p:oleObj name="Clip" r:id="rId154" imgW="142555" imgH="142555" progId="MS_ClipArt_Gallery.2">
                            <p:embed/>
                            <p:pic>
                              <p:nvPicPr>
                                <p:cNvPr id="1001" name="Object 1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55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2" name="Object 1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6" y="339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5" imgW="142555" imgH="142555" progId="MS_ClipArt_Gallery.2">
                            <p:embed/>
                          </p:oleObj>
                        </mc:Choice>
                        <mc:Fallback>
                          <p:oleObj name="Clip" r:id="rId155" imgW="142555" imgH="142555" progId="MS_ClipArt_Gallery.2">
                            <p:embed/>
                            <p:pic>
                              <p:nvPicPr>
                                <p:cNvPr id="1002" name="Object 1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6" y="339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2" name="Object 1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6" y="339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5" imgW="142555" imgH="142555" progId="MS_ClipArt_Gallery.2">
                            <p:embed/>
                          </p:oleObj>
                        </mc:Choice>
                        <mc:Fallback>
                          <p:oleObj name="Clip" r:id="rId155" imgW="142555" imgH="142555" progId="MS_ClipArt_Gallery.2">
                            <p:embed/>
                            <p:pic>
                              <p:nvPicPr>
                                <p:cNvPr id="1002" name="Object 1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6" y="339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3" name="Object 1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6" imgW="142555" imgH="142555" progId="MS_ClipArt_Gallery.2">
                            <p:embed/>
                          </p:oleObj>
                        </mc:Choice>
                        <mc:Fallback>
                          <p:oleObj name="Clip" r:id="rId156" imgW="142555" imgH="142555" progId="MS_ClipArt_Gallery.2">
                            <p:embed/>
                            <p:pic>
                              <p:nvPicPr>
                                <p:cNvPr id="1003" name="Object 1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3" name="Object 1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6" imgW="142555" imgH="142555" progId="MS_ClipArt_Gallery.2">
                            <p:embed/>
                          </p:oleObj>
                        </mc:Choice>
                        <mc:Fallback>
                          <p:oleObj name="Clip" r:id="rId156" imgW="142555" imgH="142555" progId="MS_ClipArt_Gallery.2">
                            <p:embed/>
                            <p:pic>
                              <p:nvPicPr>
                                <p:cNvPr id="1003" name="Object 1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4" name="Object 1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7" imgW="142555" imgH="142555" progId="MS_ClipArt_Gallery.2">
                            <p:embed/>
                          </p:oleObj>
                        </mc:Choice>
                        <mc:Fallback>
                          <p:oleObj name="Clip" r:id="rId157" imgW="142555" imgH="142555" progId="MS_ClipArt_Gallery.2">
                            <p:embed/>
                            <p:pic>
                              <p:nvPicPr>
                                <p:cNvPr id="1004" name="Object 1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4" name="Object 1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7" imgW="142555" imgH="142555" progId="MS_ClipArt_Gallery.2">
                            <p:embed/>
                          </p:oleObj>
                        </mc:Choice>
                        <mc:Fallback>
                          <p:oleObj name="Clip" r:id="rId157" imgW="142555" imgH="142555" progId="MS_ClipArt_Gallery.2">
                            <p:embed/>
                            <p:pic>
                              <p:nvPicPr>
                                <p:cNvPr id="1004" name="Object 1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5" name="Object 1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8" imgW="142555" imgH="142555" progId="MS_ClipArt_Gallery.2">
                            <p:embed/>
                          </p:oleObj>
                        </mc:Choice>
                        <mc:Fallback>
                          <p:oleObj name="Clip" r:id="rId158" imgW="142555" imgH="142555" progId="MS_ClipArt_Gallery.2">
                            <p:embed/>
                            <p:pic>
                              <p:nvPicPr>
                                <p:cNvPr id="1005" name="Object 1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5" name="Object 1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2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8" imgW="142555" imgH="142555" progId="MS_ClipArt_Gallery.2">
                            <p:embed/>
                          </p:oleObj>
                        </mc:Choice>
                        <mc:Fallback>
                          <p:oleObj name="Clip" r:id="rId158" imgW="142555" imgH="142555" progId="MS_ClipArt_Gallery.2">
                            <p:embed/>
                            <p:pic>
                              <p:nvPicPr>
                                <p:cNvPr id="1005" name="Object 1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2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6" name="Object 1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4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9" imgW="142555" imgH="142555" progId="MS_ClipArt_Gallery.2">
                            <p:embed/>
                          </p:oleObj>
                        </mc:Choice>
                        <mc:Fallback>
                          <p:oleObj name="Clip" r:id="rId159" imgW="142555" imgH="142555" progId="MS_ClipArt_Gallery.2">
                            <p:embed/>
                            <p:pic>
                              <p:nvPicPr>
                                <p:cNvPr id="1006" name="Object 1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4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6" name="Object 1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4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59" imgW="142555" imgH="142555" progId="MS_ClipArt_Gallery.2">
                            <p:embed/>
                          </p:oleObj>
                        </mc:Choice>
                        <mc:Fallback>
                          <p:oleObj name="Clip" r:id="rId159" imgW="142555" imgH="142555" progId="MS_ClipArt_Gallery.2">
                            <p:embed/>
                            <p:pic>
                              <p:nvPicPr>
                                <p:cNvPr id="1006" name="Object 1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4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7" name="Object 1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0" imgW="142555" imgH="142555" progId="MS_ClipArt_Gallery.2">
                            <p:embed/>
                          </p:oleObj>
                        </mc:Choice>
                        <mc:Fallback>
                          <p:oleObj name="Clip" r:id="rId160" imgW="142555" imgH="142555" progId="MS_ClipArt_Gallery.2">
                            <p:embed/>
                            <p:pic>
                              <p:nvPicPr>
                                <p:cNvPr id="1007" name="Object 1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7" name="Object 1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5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0" imgW="142555" imgH="142555" progId="MS_ClipArt_Gallery.2">
                            <p:embed/>
                          </p:oleObj>
                        </mc:Choice>
                        <mc:Fallback>
                          <p:oleObj name="Clip" r:id="rId160" imgW="142555" imgH="142555" progId="MS_ClipArt_Gallery.2">
                            <p:embed/>
                            <p:pic>
                              <p:nvPicPr>
                                <p:cNvPr id="1007" name="Object 1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5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8" name="Object 1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57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1" imgW="142555" imgH="142555" progId="MS_ClipArt_Gallery.2">
                            <p:embed/>
                          </p:oleObj>
                        </mc:Choice>
                        <mc:Fallback>
                          <p:oleObj name="Clip" r:id="rId161" imgW="142555" imgH="142555" progId="MS_ClipArt_Gallery.2">
                            <p:embed/>
                            <p:pic>
                              <p:nvPicPr>
                                <p:cNvPr id="1008" name="Object 1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57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8" name="Object 1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8" y="357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1" imgW="142555" imgH="142555" progId="MS_ClipArt_Gallery.2">
                            <p:embed/>
                          </p:oleObj>
                        </mc:Choice>
                        <mc:Fallback>
                          <p:oleObj name="Clip" r:id="rId161" imgW="142555" imgH="142555" progId="MS_ClipArt_Gallery.2">
                            <p:embed/>
                            <p:pic>
                              <p:nvPicPr>
                                <p:cNvPr id="1008" name="Object 1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8" y="357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09" name="Object 1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8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2" imgW="142555" imgH="142555" progId="MS_ClipArt_Gallery.2">
                            <p:embed/>
                          </p:oleObj>
                        </mc:Choice>
                        <mc:Fallback>
                          <p:oleObj name="Clip" r:id="rId162" imgW="142555" imgH="142555" progId="MS_ClipArt_Gallery.2">
                            <p:embed/>
                            <p:pic>
                              <p:nvPicPr>
                                <p:cNvPr id="1009" name="Object 1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8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09" name="Object 1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8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2" imgW="142555" imgH="142555" progId="MS_ClipArt_Gallery.2">
                            <p:embed/>
                          </p:oleObj>
                        </mc:Choice>
                        <mc:Fallback>
                          <p:oleObj name="Clip" r:id="rId162" imgW="142555" imgH="142555" progId="MS_ClipArt_Gallery.2">
                            <p:embed/>
                            <p:pic>
                              <p:nvPicPr>
                                <p:cNvPr id="1009" name="Object 1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8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0" name="Object 1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3" imgW="142555" imgH="142555" progId="MS_ClipArt_Gallery.2">
                            <p:embed/>
                          </p:oleObj>
                        </mc:Choice>
                        <mc:Fallback>
                          <p:oleObj name="Clip" r:id="rId163" imgW="142555" imgH="142555" progId="MS_ClipArt_Gallery.2">
                            <p:embed/>
                            <p:pic>
                              <p:nvPicPr>
                                <p:cNvPr id="1010" name="Object 1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0" name="Object 1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43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3" imgW="142555" imgH="142555" progId="MS_ClipArt_Gallery.2">
                            <p:embed/>
                          </p:oleObj>
                        </mc:Choice>
                        <mc:Fallback>
                          <p:oleObj name="Clip" r:id="rId163" imgW="142555" imgH="142555" progId="MS_ClipArt_Gallery.2">
                            <p:embed/>
                            <p:pic>
                              <p:nvPicPr>
                                <p:cNvPr id="1010" name="Object 1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43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1" name="Object 1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7" y="34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4" imgW="142555" imgH="142555" progId="MS_ClipArt_Gallery.2">
                            <p:embed/>
                          </p:oleObj>
                        </mc:Choice>
                        <mc:Fallback>
                          <p:oleObj name="Clip" r:id="rId164" imgW="142555" imgH="142555" progId="MS_ClipArt_Gallery.2">
                            <p:embed/>
                            <p:pic>
                              <p:nvPicPr>
                                <p:cNvPr id="1011" name="Object 1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7" y="34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1" name="Object 1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7" y="34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4" imgW="142555" imgH="142555" progId="MS_ClipArt_Gallery.2">
                            <p:embed/>
                          </p:oleObj>
                        </mc:Choice>
                        <mc:Fallback>
                          <p:oleObj name="Clip" r:id="rId164" imgW="142555" imgH="142555" progId="MS_ClipArt_Gallery.2">
                            <p:embed/>
                            <p:pic>
                              <p:nvPicPr>
                                <p:cNvPr id="1011" name="Object 1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7" y="34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2" name="Object 1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5" imgW="142555" imgH="142555" progId="MS_ClipArt_Gallery.2">
                            <p:embed/>
                          </p:oleObj>
                        </mc:Choice>
                        <mc:Fallback>
                          <p:oleObj name="Clip" r:id="rId165" imgW="142555" imgH="142555" progId="MS_ClipArt_Gallery.2">
                            <p:embed/>
                            <p:pic>
                              <p:nvPicPr>
                                <p:cNvPr id="1012" name="Object 1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2" name="Object 1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05" y="343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5" imgW="142555" imgH="142555" progId="MS_ClipArt_Gallery.2">
                            <p:embed/>
                          </p:oleObj>
                        </mc:Choice>
                        <mc:Fallback>
                          <p:oleObj name="Clip" r:id="rId165" imgW="142555" imgH="142555" progId="MS_ClipArt_Gallery.2">
                            <p:embed/>
                            <p:pic>
                              <p:nvPicPr>
                                <p:cNvPr id="1012" name="Object 1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05" y="343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3" name="Object 1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0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6" imgW="142555" imgH="142555" progId="MS_ClipArt_Gallery.2">
                            <p:embed/>
                          </p:oleObj>
                        </mc:Choice>
                        <mc:Fallback>
                          <p:oleObj name="Clip" r:id="rId166" imgW="142555" imgH="142555" progId="MS_ClipArt_Gallery.2">
                            <p:embed/>
                            <p:pic>
                              <p:nvPicPr>
                                <p:cNvPr id="1013" name="Object 1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0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3" name="Object 1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500"/>
                    <a:ext cx="31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6" imgW="142555" imgH="142555" progId="MS_ClipArt_Gallery.2">
                            <p:embed/>
                          </p:oleObj>
                        </mc:Choice>
                        <mc:Fallback>
                          <p:oleObj name="Clip" r:id="rId166" imgW="142555" imgH="142555" progId="MS_ClipArt_Gallery.2">
                            <p:embed/>
                            <p:pic>
                              <p:nvPicPr>
                                <p:cNvPr id="1013" name="Object 1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500"/>
                                  <a:ext cx="31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4" name="Object 1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7" imgW="142555" imgH="142555" progId="MS_ClipArt_Gallery.2">
                            <p:embed/>
                          </p:oleObj>
                        </mc:Choice>
                        <mc:Fallback>
                          <p:oleObj name="Clip" r:id="rId167" imgW="142555" imgH="142555" progId="MS_ClipArt_Gallery.2">
                            <p:embed/>
                            <p:pic>
                              <p:nvPicPr>
                                <p:cNvPr id="1014" name="Object 1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4" name="Object 1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7" imgW="142555" imgH="142555" progId="MS_ClipArt_Gallery.2">
                            <p:embed/>
                          </p:oleObj>
                        </mc:Choice>
                        <mc:Fallback>
                          <p:oleObj name="Clip" r:id="rId167" imgW="142555" imgH="142555" progId="MS_ClipArt_Gallery.2">
                            <p:embed/>
                            <p:pic>
                              <p:nvPicPr>
                                <p:cNvPr id="1014" name="Object 1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5" name="Object 1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8" imgW="142555" imgH="142555" progId="MS_ClipArt_Gallery.2">
                            <p:embed/>
                          </p:oleObj>
                        </mc:Choice>
                        <mc:Fallback>
                          <p:oleObj name="Clip" r:id="rId168" imgW="142555" imgH="142555" progId="MS_ClipArt_Gallery.2">
                            <p:embed/>
                            <p:pic>
                              <p:nvPicPr>
                                <p:cNvPr id="1015" name="Object 1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5" name="Object 1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5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8" imgW="142555" imgH="142555" progId="MS_ClipArt_Gallery.2">
                            <p:embed/>
                          </p:oleObj>
                        </mc:Choice>
                        <mc:Fallback>
                          <p:oleObj name="Clip" r:id="rId168" imgW="142555" imgH="142555" progId="MS_ClipArt_Gallery.2">
                            <p:embed/>
                            <p:pic>
                              <p:nvPicPr>
                                <p:cNvPr id="1015" name="Object 1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5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6" name="Object 1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6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9" imgW="142555" imgH="142555" progId="MS_ClipArt_Gallery.2">
                            <p:embed/>
                          </p:oleObj>
                        </mc:Choice>
                        <mc:Fallback>
                          <p:oleObj name="Clip" r:id="rId169" imgW="142555" imgH="142555" progId="MS_ClipArt_Gallery.2">
                            <p:embed/>
                            <p:pic>
                              <p:nvPicPr>
                                <p:cNvPr id="1016" name="Object 1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6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6" name="Object 1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6" y="34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69" imgW="142555" imgH="142555" progId="MS_ClipArt_Gallery.2">
                            <p:embed/>
                          </p:oleObj>
                        </mc:Choice>
                        <mc:Fallback>
                          <p:oleObj name="Clip" r:id="rId169" imgW="142555" imgH="142555" progId="MS_ClipArt_Gallery.2">
                            <p:embed/>
                            <p:pic>
                              <p:nvPicPr>
                                <p:cNvPr id="1016" name="Object 1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6" y="34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7" name="Object 1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0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0" imgW="142555" imgH="142555" progId="MS_ClipArt_Gallery.2">
                            <p:embed/>
                          </p:oleObj>
                        </mc:Choice>
                        <mc:Fallback>
                          <p:oleObj name="Clip" r:id="rId170" imgW="142555" imgH="142555" progId="MS_ClipArt_Gallery.2">
                            <p:embed/>
                            <p:pic>
                              <p:nvPicPr>
                                <p:cNvPr id="1017" name="Object 1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0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7" name="Object 1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0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0" imgW="142555" imgH="142555" progId="MS_ClipArt_Gallery.2">
                            <p:embed/>
                          </p:oleObj>
                        </mc:Choice>
                        <mc:Fallback>
                          <p:oleObj name="Clip" r:id="rId170" imgW="142555" imgH="142555" progId="MS_ClipArt_Gallery.2">
                            <p:embed/>
                            <p:pic>
                              <p:nvPicPr>
                                <p:cNvPr id="1017" name="Object 1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0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8" name="Object 1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1" imgW="142555" imgH="142555" progId="MS_ClipArt_Gallery.2">
                            <p:embed/>
                          </p:oleObj>
                        </mc:Choice>
                        <mc:Fallback>
                          <p:oleObj name="Clip" r:id="rId171" imgW="142555" imgH="142555" progId="MS_ClipArt_Gallery.2">
                            <p:embed/>
                            <p:pic>
                              <p:nvPicPr>
                                <p:cNvPr id="1018" name="Object 1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8" name="Object 1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4" y="34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1" imgW="142555" imgH="142555" progId="MS_ClipArt_Gallery.2">
                            <p:embed/>
                          </p:oleObj>
                        </mc:Choice>
                        <mc:Fallback>
                          <p:oleObj name="Clip" r:id="rId171" imgW="142555" imgH="142555" progId="MS_ClipArt_Gallery.2">
                            <p:embed/>
                            <p:pic>
                              <p:nvPicPr>
                                <p:cNvPr id="1018" name="Object 1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4" y="34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19" name="Object 1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2" imgW="142555" imgH="142555" progId="MS_ClipArt_Gallery.2">
                            <p:embed/>
                          </p:oleObj>
                        </mc:Choice>
                        <mc:Fallback>
                          <p:oleObj name="Clip" r:id="rId172" imgW="142555" imgH="142555" progId="MS_ClipArt_Gallery.2">
                            <p:embed/>
                            <p:pic>
                              <p:nvPicPr>
                                <p:cNvPr id="1019" name="Object 1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19" name="Object 1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5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2" imgW="142555" imgH="142555" progId="MS_ClipArt_Gallery.2">
                            <p:embed/>
                          </p:oleObj>
                        </mc:Choice>
                        <mc:Fallback>
                          <p:oleObj name="Clip" r:id="rId172" imgW="142555" imgH="142555" progId="MS_ClipArt_Gallery.2">
                            <p:embed/>
                            <p:pic>
                              <p:nvPicPr>
                                <p:cNvPr id="1019" name="Object 1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5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0" name="Object 1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8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3" imgW="142555" imgH="142555" progId="MS_ClipArt_Gallery.2">
                            <p:embed/>
                          </p:oleObj>
                        </mc:Choice>
                        <mc:Fallback>
                          <p:oleObj name="Clip" r:id="rId173" imgW="142555" imgH="142555" progId="MS_ClipArt_Gallery.2">
                            <p:embed/>
                            <p:pic>
                              <p:nvPicPr>
                                <p:cNvPr id="1020" name="Object 1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8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0" name="Object 1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8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3" imgW="142555" imgH="142555" progId="MS_ClipArt_Gallery.2">
                            <p:embed/>
                          </p:oleObj>
                        </mc:Choice>
                        <mc:Fallback>
                          <p:oleObj name="Clip" r:id="rId173" imgW="142555" imgH="142555" progId="MS_ClipArt_Gallery.2">
                            <p:embed/>
                            <p:pic>
                              <p:nvPicPr>
                                <p:cNvPr id="1020" name="Object 1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8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1" name="Object 1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4" imgW="142555" imgH="142555" progId="MS_ClipArt_Gallery.2">
                            <p:embed/>
                          </p:oleObj>
                        </mc:Choice>
                        <mc:Fallback>
                          <p:oleObj name="Clip" r:id="rId174" imgW="142555" imgH="142555" progId="MS_ClipArt_Gallery.2">
                            <p:embed/>
                            <p:pic>
                              <p:nvPicPr>
                                <p:cNvPr id="1021" name="Object 1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1" name="Object 1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4" imgW="142555" imgH="142555" progId="MS_ClipArt_Gallery.2">
                            <p:embed/>
                          </p:oleObj>
                        </mc:Choice>
                        <mc:Fallback>
                          <p:oleObj name="Clip" r:id="rId174" imgW="142555" imgH="142555" progId="MS_ClipArt_Gallery.2">
                            <p:embed/>
                            <p:pic>
                              <p:nvPicPr>
                                <p:cNvPr id="1021" name="Object 1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2" name="Object 1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5" imgW="142555" imgH="142555" progId="MS_ClipArt_Gallery.2">
                            <p:embed/>
                          </p:oleObj>
                        </mc:Choice>
                        <mc:Fallback>
                          <p:oleObj name="Clip" r:id="rId175" imgW="142555" imgH="142555" progId="MS_ClipArt_Gallery.2">
                            <p:embed/>
                            <p:pic>
                              <p:nvPicPr>
                                <p:cNvPr id="1022" name="Object 1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2" name="Object 1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5" imgW="142555" imgH="142555" progId="MS_ClipArt_Gallery.2">
                            <p:embed/>
                          </p:oleObj>
                        </mc:Choice>
                        <mc:Fallback>
                          <p:oleObj name="Clip" r:id="rId175" imgW="142555" imgH="142555" progId="MS_ClipArt_Gallery.2">
                            <p:embed/>
                            <p:pic>
                              <p:nvPicPr>
                                <p:cNvPr id="1022" name="Object 1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3" name="Object 1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9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6" imgW="142555" imgH="142555" progId="MS_ClipArt_Gallery.2">
                            <p:embed/>
                          </p:oleObj>
                        </mc:Choice>
                        <mc:Fallback>
                          <p:oleObj name="Clip" r:id="rId176" imgW="142555" imgH="142555" progId="MS_ClipArt_Gallery.2">
                            <p:embed/>
                            <p:pic>
                              <p:nvPicPr>
                                <p:cNvPr id="1023" name="Object 1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9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3" name="Object 1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9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6" imgW="142555" imgH="142555" progId="MS_ClipArt_Gallery.2">
                            <p:embed/>
                          </p:oleObj>
                        </mc:Choice>
                        <mc:Fallback>
                          <p:oleObj name="Clip" r:id="rId176" imgW="142555" imgH="142555" progId="MS_ClipArt_Gallery.2">
                            <p:embed/>
                            <p:pic>
                              <p:nvPicPr>
                                <p:cNvPr id="1023" name="Object 1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9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4" name="Object 1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7" imgW="142555" imgH="142555" progId="MS_ClipArt_Gallery.2">
                            <p:embed/>
                          </p:oleObj>
                        </mc:Choice>
                        <mc:Fallback>
                          <p:oleObj name="Clip" r:id="rId177" imgW="142555" imgH="142555" progId="MS_ClipArt_Gallery.2">
                            <p:embed/>
                            <p:pic>
                              <p:nvPicPr>
                                <p:cNvPr id="1024" name="Object 1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4" name="Object 1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7" imgW="142555" imgH="142555" progId="MS_ClipArt_Gallery.2">
                            <p:embed/>
                          </p:oleObj>
                        </mc:Choice>
                        <mc:Fallback>
                          <p:oleObj name="Clip" r:id="rId177" imgW="142555" imgH="142555" progId="MS_ClipArt_Gallery.2">
                            <p:embed/>
                            <p:pic>
                              <p:nvPicPr>
                                <p:cNvPr id="1024" name="Object 1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5" name="Object 1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8" imgW="142555" imgH="142555" progId="MS_ClipArt_Gallery.2">
                            <p:embed/>
                          </p:oleObj>
                        </mc:Choice>
                        <mc:Fallback>
                          <p:oleObj name="Clip" r:id="rId178" imgW="142555" imgH="142555" progId="MS_ClipArt_Gallery.2">
                            <p:embed/>
                            <p:pic>
                              <p:nvPicPr>
                                <p:cNvPr id="1025" name="Object 1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5" name="Object 1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8" imgW="142555" imgH="142555" progId="MS_ClipArt_Gallery.2">
                            <p:embed/>
                          </p:oleObj>
                        </mc:Choice>
                        <mc:Fallback>
                          <p:oleObj name="Clip" r:id="rId178" imgW="142555" imgH="142555" progId="MS_ClipArt_Gallery.2">
                            <p:embed/>
                            <p:pic>
                              <p:nvPicPr>
                                <p:cNvPr id="1025" name="Object 1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6" name="Object 1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9" imgW="142555" imgH="142555" progId="MS_ClipArt_Gallery.2">
                            <p:embed/>
                          </p:oleObj>
                        </mc:Choice>
                        <mc:Fallback>
                          <p:oleObj name="Clip" r:id="rId179" imgW="142555" imgH="142555" progId="MS_ClipArt_Gallery.2">
                            <p:embed/>
                            <p:pic>
                              <p:nvPicPr>
                                <p:cNvPr id="1026" name="Object 1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6" name="Object 1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79" imgW="142555" imgH="142555" progId="MS_ClipArt_Gallery.2">
                            <p:embed/>
                          </p:oleObj>
                        </mc:Choice>
                        <mc:Fallback>
                          <p:oleObj name="Clip" r:id="rId179" imgW="142555" imgH="142555" progId="MS_ClipArt_Gallery.2">
                            <p:embed/>
                            <p:pic>
                              <p:nvPicPr>
                                <p:cNvPr id="1026" name="Object 1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7" name="Object 1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0" imgW="142555" imgH="142555" progId="MS_ClipArt_Gallery.2">
                            <p:embed/>
                          </p:oleObj>
                        </mc:Choice>
                        <mc:Fallback>
                          <p:oleObj name="Clip" r:id="rId180" imgW="142555" imgH="142555" progId="MS_ClipArt_Gallery.2">
                            <p:embed/>
                            <p:pic>
                              <p:nvPicPr>
                                <p:cNvPr id="1027" name="Object 1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7" name="Object 1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0" imgW="142555" imgH="142555" progId="MS_ClipArt_Gallery.2">
                            <p:embed/>
                          </p:oleObj>
                        </mc:Choice>
                        <mc:Fallback>
                          <p:oleObj name="Clip" r:id="rId180" imgW="142555" imgH="142555" progId="MS_ClipArt_Gallery.2">
                            <p:embed/>
                            <p:pic>
                              <p:nvPicPr>
                                <p:cNvPr id="1027" name="Object 1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8" name="Object 1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1" imgW="142555" imgH="142555" progId="MS_ClipArt_Gallery.2">
                            <p:embed/>
                          </p:oleObj>
                        </mc:Choice>
                        <mc:Fallback>
                          <p:oleObj name="Clip" r:id="rId181" imgW="142555" imgH="142555" progId="MS_ClipArt_Gallery.2">
                            <p:embed/>
                            <p:pic>
                              <p:nvPicPr>
                                <p:cNvPr id="1028" name="Object 1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8" name="Object 1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1" imgW="142555" imgH="142555" progId="MS_ClipArt_Gallery.2">
                            <p:embed/>
                          </p:oleObj>
                        </mc:Choice>
                        <mc:Fallback>
                          <p:oleObj name="Clip" r:id="rId181" imgW="142555" imgH="142555" progId="MS_ClipArt_Gallery.2">
                            <p:embed/>
                            <p:pic>
                              <p:nvPicPr>
                                <p:cNvPr id="1028" name="Object 1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29" name="Object 1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2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2" imgW="142555" imgH="142555" progId="MS_ClipArt_Gallery.2">
                            <p:embed/>
                          </p:oleObj>
                        </mc:Choice>
                        <mc:Fallback>
                          <p:oleObj name="Clip" r:id="rId182" imgW="142555" imgH="142555" progId="MS_ClipArt_Gallery.2">
                            <p:embed/>
                            <p:pic>
                              <p:nvPicPr>
                                <p:cNvPr id="1029" name="Object 1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2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29" name="Object 1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2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2" imgW="142555" imgH="142555" progId="MS_ClipArt_Gallery.2">
                            <p:embed/>
                          </p:oleObj>
                        </mc:Choice>
                        <mc:Fallback>
                          <p:oleObj name="Clip" r:id="rId182" imgW="142555" imgH="142555" progId="MS_ClipArt_Gallery.2">
                            <p:embed/>
                            <p:pic>
                              <p:nvPicPr>
                                <p:cNvPr id="1029" name="Object 1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2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0" name="Object 1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3" imgW="142555" imgH="142555" progId="MS_ClipArt_Gallery.2">
                            <p:embed/>
                          </p:oleObj>
                        </mc:Choice>
                        <mc:Fallback>
                          <p:oleObj name="Clip" r:id="rId183" imgW="142555" imgH="142555" progId="MS_ClipArt_Gallery.2">
                            <p:embed/>
                            <p:pic>
                              <p:nvPicPr>
                                <p:cNvPr id="1030" name="Object 1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0" name="Object 1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3" imgW="142555" imgH="142555" progId="MS_ClipArt_Gallery.2">
                            <p:embed/>
                          </p:oleObj>
                        </mc:Choice>
                        <mc:Fallback>
                          <p:oleObj name="Clip" r:id="rId183" imgW="142555" imgH="142555" progId="MS_ClipArt_Gallery.2">
                            <p:embed/>
                            <p:pic>
                              <p:nvPicPr>
                                <p:cNvPr id="1030" name="Object 1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1" name="Object 1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4" imgW="142555" imgH="142555" progId="MS_ClipArt_Gallery.2">
                            <p:embed/>
                          </p:oleObj>
                        </mc:Choice>
                        <mc:Fallback>
                          <p:oleObj name="Clip" r:id="rId184" imgW="142555" imgH="142555" progId="MS_ClipArt_Gallery.2">
                            <p:embed/>
                            <p:pic>
                              <p:nvPicPr>
                                <p:cNvPr id="1031" name="Object 1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1" name="Object 1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4" imgW="142555" imgH="142555" progId="MS_ClipArt_Gallery.2">
                            <p:embed/>
                          </p:oleObj>
                        </mc:Choice>
                        <mc:Fallback>
                          <p:oleObj name="Clip" r:id="rId184" imgW="142555" imgH="142555" progId="MS_ClipArt_Gallery.2">
                            <p:embed/>
                            <p:pic>
                              <p:nvPicPr>
                                <p:cNvPr id="1031" name="Object 1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3" name="Object 1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5" imgW="142555" imgH="142555" progId="MS_ClipArt_Gallery.2">
                            <p:embed/>
                          </p:oleObj>
                        </mc:Choice>
                        <mc:Fallback>
                          <p:oleObj name="Clip" r:id="rId185" imgW="142555" imgH="142555" progId="MS_ClipArt_Gallery.2">
                            <p:embed/>
                            <p:pic>
                              <p:nvPicPr>
                                <p:cNvPr id="1033" name="Object 1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3" name="Object 1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5" imgW="142555" imgH="142555" progId="MS_ClipArt_Gallery.2">
                            <p:embed/>
                          </p:oleObj>
                        </mc:Choice>
                        <mc:Fallback>
                          <p:oleObj name="Clip" r:id="rId185" imgW="142555" imgH="142555" progId="MS_ClipArt_Gallery.2">
                            <p:embed/>
                            <p:pic>
                              <p:nvPicPr>
                                <p:cNvPr id="1033" name="Object 1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4" name="Object 1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6" imgW="142555" imgH="142555" progId="MS_ClipArt_Gallery.2">
                            <p:embed/>
                          </p:oleObj>
                        </mc:Choice>
                        <mc:Fallback>
                          <p:oleObj name="Clip" r:id="rId186" imgW="142555" imgH="142555" progId="MS_ClipArt_Gallery.2">
                            <p:embed/>
                            <p:pic>
                              <p:nvPicPr>
                                <p:cNvPr id="1034" name="Object 1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4" name="Object 1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6" imgW="142555" imgH="142555" progId="MS_ClipArt_Gallery.2">
                            <p:embed/>
                          </p:oleObj>
                        </mc:Choice>
                        <mc:Fallback>
                          <p:oleObj name="Clip" r:id="rId186" imgW="142555" imgH="142555" progId="MS_ClipArt_Gallery.2">
                            <p:embed/>
                            <p:pic>
                              <p:nvPicPr>
                                <p:cNvPr id="1034" name="Object 1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5" name="Object 1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7" imgW="142555" imgH="142555" progId="MS_ClipArt_Gallery.2">
                            <p:embed/>
                          </p:oleObj>
                        </mc:Choice>
                        <mc:Fallback>
                          <p:oleObj name="Clip" r:id="rId187" imgW="142555" imgH="142555" progId="MS_ClipArt_Gallery.2">
                            <p:embed/>
                            <p:pic>
                              <p:nvPicPr>
                                <p:cNvPr id="1035" name="Object 1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5" name="Object 1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7" imgW="142555" imgH="142555" progId="MS_ClipArt_Gallery.2">
                            <p:embed/>
                          </p:oleObj>
                        </mc:Choice>
                        <mc:Fallback>
                          <p:oleObj name="Clip" r:id="rId187" imgW="142555" imgH="142555" progId="MS_ClipArt_Gallery.2">
                            <p:embed/>
                            <p:pic>
                              <p:nvPicPr>
                                <p:cNvPr id="1035" name="Object 1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6" name="Object 1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8" imgW="142555" imgH="142555" progId="MS_ClipArt_Gallery.2">
                            <p:embed/>
                          </p:oleObj>
                        </mc:Choice>
                        <mc:Fallback>
                          <p:oleObj name="Clip" r:id="rId188" imgW="142555" imgH="142555" progId="MS_ClipArt_Gallery.2">
                            <p:embed/>
                            <p:pic>
                              <p:nvPicPr>
                                <p:cNvPr id="1036" name="Object 1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6" name="Object 1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8" imgW="142555" imgH="142555" progId="MS_ClipArt_Gallery.2">
                            <p:embed/>
                          </p:oleObj>
                        </mc:Choice>
                        <mc:Fallback>
                          <p:oleObj name="Clip" r:id="rId188" imgW="142555" imgH="142555" progId="MS_ClipArt_Gallery.2">
                            <p:embed/>
                            <p:pic>
                              <p:nvPicPr>
                                <p:cNvPr id="1036" name="Object 1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7" name="Object 1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9" imgW="142555" imgH="142555" progId="MS_ClipArt_Gallery.2">
                            <p:embed/>
                          </p:oleObj>
                        </mc:Choice>
                        <mc:Fallback>
                          <p:oleObj name="Clip" r:id="rId189" imgW="142555" imgH="142555" progId="MS_ClipArt_Gallery.2">
                            <p:embed/>
                            <p:pic>
                              <p:nvPicPr>
                                <p:cNvPr id="1037" name="Object 1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7" name="Object 1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3" y="33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89" imgW="142555" imgH="142555" progId="MS_ClipArt_Gallery.2">
                            <p:embed/>
                          </p:oleObj>
                        </mc:Choice>
                        <mc:Fallback>
                          <p:oleObj name="Clip" r:id="rId189" imgW="142555" imgH="142555" progId="MS_ClipArt_Gallery.2">
                            <p:embed/>
                            <p:pic>
                              <p:nvPicPr>
                                <p:cNvPr id="1037" name="Object 1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3" y="33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8" name="Object 1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0" imgW="142555" imgH="142555" progId="MS_ClipArt_Gallery.2">
                            <p:embed/>
                          </p:oleObj>
                        </mc:Choice>
                        <mc:Fallback>
                          <p:oleObj name="Clip" r:id="rId190" imgW="142555" imgH="142555" progId="MS_ClipArt_Gallery.2">
                            <p:embed/>
                            <p:pic>
                              <p:nvPicPr>
                                <p:cNvPr id="1038" name="Object 1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8" name="Object 1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0" imgW="142555" imgH="142555" progId="MS_ClipArt_Gallery.2">
                            <p:embed/>
                          </p:oleObj>
                        </mc:Choice>
                        <mc:Fallback>
                          <p:oleObj name="Clip" r:id="rId190" imgW="142555" imgH="142555" progId="MS_ClipArt_Gallery.2">
                            <p:embed/>
                            <p:pic>
                              <p:nvPicPr>
                                <p:cNvPr id="1038" name="Object 1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39" name="Object 1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1" imgW="142555" imgH="142555" progId="MS_ClipArt_Gallery.2">
                            <p:embed/>
                          </p:oleObj>
                        </mc:Choice>
                        <mc:Fallback>
                          <p:oleObj name="Clip" r:id="rId191" imgW="142555" imgH="142555" progId="MS_ClipArt_Gallery.2">
                            <p:embed/>
                            <p:pic>
                              <p:nvPicPr>
                                <p:cNvPr id="1039" name="Object 1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39" name="Object 1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1" imgW="142555" imgH="142555" progId="MS_ClipArt_Gallery.2">
                            <p:embed/>
                          </p:oleObj>
                        </mc:Choice>
                        <mc:Fallback>
                          <p:oleObj name="Clip" r:id="rId191" imgW="142555" imgH="142555" progId="MS_ClipArt_Gallery.2">
                            <p:embed/>
                            <p:pic>
                              <p:nvPicPr>
                                <p:cNvPr id="1039" name="Object 1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0" name="Object 1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0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2" imgW="142555" imgH="142555" progId="MS_ClipArt_Gallery.2">
                            <p:embed/>
                          </p:oleObj>
                        </mc:Choice>
                        <mc:Fallback>
                          <p:oleObj name="Clip" r:id="rId192" imgW="142555" imgH="142555" progId="MS_ClipArt_Gallery.2">
                            <p:embed/>
                            <p:pic>
                              <p:nvPicPr>
                                <p:cNvPr id="1040" name="Object 1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0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0" name="Object 1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5" y="340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2" imgW="142555" imgH="142555" progId="MS_ClipArt_Gallery.2">
                            <p:embed/>
                          </p:oleObj>
                        </mc:Choice>
                        <mc:Fallback>
                          <p:oleObj name="Clip" r:id="rId192" imgW="142555" imgH="142555" progId="MS_ClipArt_Gallery.2">
                            <p:embed/>
                            <p:pic>
                              <p:nvPicPr>
                                <p:cNvPr id="1040" name="Object 1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5" y="340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1" name="Object 1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3" imgW="142555" imgH="142555" progId="MS_ClipArt_Gallery.2">
                            <p:embed/>
                          </p:oleObj>
                        </mc:Choice>
                        <mc:Fallback>
                          <p:oleObj name="Clip" r:id="rId193" imgW="142555" imgH="142555" progId="MS_ClipArt_Gallery.2">
                            <p:embed/>
                            <p:pic>
                              <p:nvPicPr>
                                <p:cNvPr id="1041" name="Object 1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1" name="Object 1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3" imgW="142555" imgH="142555" progId="MS_ClipArt_Gallery.2">
                            <p:embed/>
                          </p:oleObj>
                        </mc:Choice>
                        <mc:Fallback>
                          <p:oleObj name="Clip" r:id="rId193" imgW="142555" imgH="142555" progId="MS_ClipArt_Gallery.2">
                            <p:embed/>
                            <p:pic>
                              <p:nvPicPr>
                                <p:cNvPr id="1041" name="Object 1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2" name="Object 1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4" imgW="142555" imgH="142555" progId="MS_ClipArt_Gallery.2">
                            <p:embed/>
                          </p:oleObj>
                        </mc:Choice>
                        <mc:Fallback>
                          <p:oleObj name="Clip" r:id="rId194" imgW="142555" imgH="142555" progId="MS_ClipArt_Gallery.2">
                            <p:embed/>
                            <p:pic>
                              <p:nvPicPr>
                                <p:cNvPr id="1042" name="Object 1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2" name="Object 1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4" imgW="142555" imgH="142555" progId="MS_ClipArt_Gallery.2">
                            <p:embed/>
                          </p:oleObj>
                        </mc:Choice>
                        <mc:Fallback>
                          <p:oleObj name="Clip" r:id="rId194" imgW="142555" imgH="142555" progId="MS_ClipArt_Gallery.2">
                            <p:embed/>
                            <p:pic>
                              <p:nvPicPr>
                                <p:cNvPr id="1042" name="Object 1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3" name="Object 1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5" imgW="142555" imgH="142555" progId="MS_ClipArt_Gallery.2">
                            <p:embed/>
                          </p:oleObj>
                        </mc:Choice>
                        <mc:Fallback>
                          <p:oleObj name="Clip" r:id="rId195" imgW="142555" imgH="142555" progId="MS_ClipArt_Gallery.2">
                            <p:embed/>
                            <p:pic>
                              <p:nvPicPr>
                                <p:cNvPr id="1043" name="Object 1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3" name="Object 1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5" imgW="142555" imgH="142555" progId="MS_ClipArt_Gallery.2">
                            <p:embed/>
                          </p:oleObj>
                        </mc:Choice>
                        <mc:Fallback>
                          <p:oleObj name="Clip" r:id="rId195" imgW="142555" imgH="142555" progId="MS_ClipArt_Gallery.2">
                            <p:embed/>
                            <p:pic>
                              <p:nvPicPr>
                                <p:cNvPr id="1043" name="Object 1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4" name="Object 1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6" imgW="142555" imgH="142555" progId="MS_ClipArt_Gallery.2">
                            <p:embed/>
                          </p:oleObj>
                        </mc:Choice>
                        <mc:Fallback>
                          <p:oleObj name="Clip" r:id="rId196" imgW="142555" imgH="142555" progId="MS_ClipArt_Gallery.2">
                            <p:embed/>
                            <p:pic>
                              <p:nvPicPr>
                                <p:cNvPr id="1044" name="Object 1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4" name="Object 1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6" imgW="142555" imgH="142555" progId="MS_ClipArt_Gallery.2">
                            <p:embed/>
                          </p:oleObj>
                        </mc:Choice>
                        <mc:Fallback>
                          <p:oleObj name="Clip" r:id="rId196" imgW="142555" imgH="142555" progId="MS_ClipArt_Gallery.2">
                            <p:embed/>
                            <p:pic>
                              <p:nvPicPr>
                                <p:cNvPr id="1044" name="Object 1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5" name="Object 1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7" imgW="142555" imgH="142555" progId="MS_ClipArt_Gallery.2">
                            <p:embed/>
                          </p:oleObj>
                        </mc:Choice>
                        <mc:Fallback>
                          <p:oleObj name="Clip" r:id="rId197" imgW="142555" imgH="142555" progId="MS_ClipArt_Gallery.2">
                            <p:embed/>
                            <p:pic>
                              <p:nvPicPr>
                                <p:cNvPr id="1045" name="Object 1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5" name="Object 1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7" imgW="142555" imgH="142555" progId="MS_ClipArt_Gallery.2">
                            <p:embed/>
                          </p:oleObj>
                        </mc:Choice>
                        <mc:Fallback>
                          <p:oleObj name="Clip" r:id="rId197" imgW="142555" imgH="142555" progId="MS_ClipArt_Gallery.2">
                            <p:embed/>
                            <p:pic>
                              <p:nvPicPr>
                                <p:cNvPr id="1045" name="Object 1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6" name="Object 1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8" imgW="142555" imgH="142555" progId="MS_ClipArt_Gallery.2">
                            <p:embed/>
                          </p:oleObj>
                        </mc:Choice>
                        <mc:Fallback>
                          <p:oleObj name="Clip" r:id="rId198" imgW="142555" imgH="142555" progId="MS_ClipArt_Gallery.2">
                            <p:embed/>
                            <p:pic>
                              <p:nvPicPr>
                                <p:cNvPr id="1046" name="Object 1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6" name="Object 1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3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8" imgW="142555" imgH="142555" progId="MS_ClipArt_Gallery.2">
                            <p:embed/>
                          </p:oleObj>
                        </mc:Choice>
                        <mc:Fallback>
                          <p:oleObj name="Clip" r:id="rId198" imgW="142555" imgH="142555" progId="MS_ClipArt_Gallery.2">
                            <p:embed/>
                            <p:pic>
                              <p:nvPicPr>
                                <p:cNvPr id="1046" name="Object 1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3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7" name="Object 2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9" imgW="142555" imgH="142555" progId="MS_ClipArt_Gallery.2">
                            <p:embed/>
                          </p:oleObj>
                        </mc:Choice>
                        <mc:Fallback>
                          <p:oleObj name="Clip" r:id="rId199" imgW="142555" imgH="142555" progId="MS_ClipArt_Gallery.2">
                            <p:embed/>
                            <p:pic>
                              <p:nvPicPr>
                                <p:cNvPr id="1047" name="Object 2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7" name="Object 2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40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199" imgW="142555" imgH="142555" progId="MS_ClipArt_Gallery.2">
                            <p:embed/>
                          </p:oleObj>
                        </mc:Choice>
                        <mc:Fallback>
                          <p:oleObj name="Clip" r:id="rId199" imgW="142555" imgH="142555" progId="MS_ClipArt_Gallery.2">
                            <p:embed/>
                            <p:pic>
                              <p:nvPicPr>
                                <p:cNvPr id="1047" name="Object 2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40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8" name="Object 2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0" imgW="142555" imgH="142555" progId="MS_ClipArt_Gallery.2">
                            <p:embed/>
                          </p:oleObj>
                        </mc:Choice>
                        <mc:Fallback>
                          <p:oleObj name="Clip" r:id="rId200" imgW="142555" imgH="142555" progId="MS_ClipArt_Gallery.2">
                            <p:embed/>
                            <p:pic>
                              <p:nvPicPr>
                                <p:cNvPr id="1048" name="Object 2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8" name="Object 2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8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0" imgW="142555" imgH="142555" progId="MS_ClipArt_Gallery.2">
                            <p:embed/>
                          </p:oleObj>
                        </mc:Choice>
                        <mc:Fallback>
                          <p:oleObj name="Clip" r:id="rId200" imgW="142555" imgH="142555" progId="MS_ClipArt_Gallery.2">
                            <p:embed/>
                            <p:pic>
                              <p:nvPicPr>
                                <p:cNvPr id="1048" name="Object 2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8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49" name="Object 2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1" imgW="142555" imgH="142555" progId="MS_ClipArt_Gallery.2">
                            <p:embed/>
                          </p:oleObj>
                        </mc:Choice>
                        <mc:Fallback>
                          <p:oleObj name="Clip" r:id="rId201" imgW="142555" imgH="142555" progId="MS_ClipArt_Gallery.2">
                            <p:embed/>
                            <p:pic>
                              <p:nvPicPr>
                                <p:cNvPr id="1049" name="Object 2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49" name="Object 2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1" imgW="142555" imgH="142555" progId="MS_ClipArt_Gallery.2">
                            <p:embed/>
                          </p:oleObj>
                        </mc:Choice>
                        <mc:Fallback>
                          <p:oleObj name="Clip" r:id="rId201" imgW="142555" imgH="142555" progId="MS_ClipArt_Gallery.2">
                            <p:embed/>
                            <p:pic>
                              <p:nvPicPr>
                                <p:cNvPr id="1049" name="Object 2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0" name="Object 2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5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2" imgW="142555" imgH="142555" progId="MS_ClipArt_Gallery.2">
                            <p:embed/>
                          </p:oleObj>
                        </mc:Choice>
                        <mc:Fallback>
                          <p:oleObj name="Clip" r:id="rId202" imgW="142555" imgH="142555" progId="MS_ClipArt_Gallery.2">
                            <p:embed/>
                            <p:pic>
                              <p:nvPicPr>
                                <p:cNvPr id="1050" name="Object 2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5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0" name="Object 2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5" y="33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2" imgW="142555" imgH="142555" progId="MS_ClipArt_Gallery.2">
                            <p:embed/>
                          </p:oleObj>
                        </mc:Choice>
                        <mc:Fallback>
                          <p:oleObj name="Clip" r:id="rId202" imgW="142555" imgH="142555" progId="MS_ClipArt_Gallery.2">
                            <p:embed/>
                            <p:pic>
                              <p:nvPicPr>
                                <p:cNvPr id="1050" name="Object 2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5" y="33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1" name="Object 2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3" imgW="142555" imgH="142555" progId="MS_ClipArt_Gallery.2">
                            <p:embed/>
                          </p:oleObj>
                        </mc:Choice>
                        <mc:Fallback>
                          <p:oleObj name="Clip" r:id="rId203" imgW="142555" imgH="142555" progId="MS_ClipArt_Gallery.2">
                            <p:embed/>
                            <p:pic>
                              <p:nvPicPr>
                                <p:cNvPr id="1051" name="Object 2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1" name="Object 2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3" imgW="142555" imgH="142555" progId="MS_ClipArt_Gallery.2">
                            <p:embed/>
                          </p:oleObj>
                        </mc:Choice>
                        <mc:Fallback>
                          <p:oleObj name="Clip" r:id="rId203" imgW="142555" imgH="142555" progId="MS_ClipArt_Gallery.2">
                            <p:embed/>
                            <p:pic>
                              <p:nvPicPr>
                                <p:cNvPr id="1051" name="Object 2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2" name="Object 2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4" imgW="142555" imgH="142555" progId="MS_ClipArt_Gallery.2">
                            <p:embed/>
                          </p:oleObj>
                        </mc:Choice>
                        <mc:Fallback>
                          <p:oleObj name="Clip" r:id="rId204" imgW="142555" imgH="142555" progId="MS_ClipArt_Gallery.2">
                            <p:embed/>
                            <p:pic>
                              <p:nvPicPr>
                                <p:cNvPr id="1052" name="Object 2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2" name="Object 2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5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4" imgW="142555" imgH="142555" progId="MS_ClipArt_Gallery.2">
                            <p:embed/>
                          </p:oleObj>
                        </mc:Choice>
                        <mc:Fallback>
                          <p:oleObj name="Clip" r:id="rId204" imgW="142555" imgH="142555" progId="MS_ClipArt_Gallery.2">
                            <p:embed/>
                            <p:pic>
                              <p:nvPicPr>
                                <p:cNvPr id="1052" name="Object 2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5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3" name="Object 2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5" imgW="142555" imgH="142555" progId="MS_ClipArt_Gallery.2">
                            <p:embed/>
                          </p:oleObj>
                        </mc:Choice>
                        <mc:Fallback>
                          <p:oleObj name="Clip" r:id="rId205" imgW="142555" imgH="142555" progId="MS_ClipArt_Gallery.2">
                            <p:embed/>
                            <p:pic>
                              <p:nvPicPr>
                                <p:cNvPr id="1053" name="Object 2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3" name="Object 2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39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5" imgW="142555" imgH="142555" progId="MS_ClipArt_Gallery.2">
                            <p:embed/>
                          </p:oleObj>
                        </mc:Choice>
                        <mc:Fallback>
                          <p:oleObj name="Clip" r:id="rId205" imgW="142555" imgH="142555" progId="MS_ClipArt_Gallery.2">
                            <p:embed/>
                            <p:pic>
                              <p:nvPicPr>
                                <p:cNvPr id="1053" name="Object 2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39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4" name="Object 2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6" imgW="142555" imgH="142555" progId="MS_ClipArt_Gallery.2">
                            <p:embed/>
                          </p:oleObj>
                        </mc:Choice>
                        <mc:Fallback>
                          <p:oleObj name="Clip" r:id="rId206" imgW="142555" imgH="142555" progId="MS_ClipArt_Gallery.2">
                            <p:embed/>
                            <p:pic>
                              <p:nvPicPr>
                                <p:cNvPr id="1054" name="Object 2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4" name="Object 2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6" imgW="142555" imgH="142555" progId="MS_ClipArt_Gallery.2">
                            <p:embed/>
                          </p:oleObj>
                        </mc:Choice>
                        <mc:Fallback>
                          <p:oleObj name="Clip" r:id="rId206" imgW="142555" imgH="142555" progId="MS_ClipArt_Gallery.2">
                            <p:embed/>
                            <p:pic>
                              <p:nvPicPr>
                                <p:cNvPr id="1054" name="Object 2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5" name="Object 2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7" imgW="142555" imgH="142555" progId="MS_ClipArt_Gallery.2">
                            <p:embed/>
                          </p:oleObj>
                        </mc:Choice>
                        <mc:Fallback>
                          <p:oleObj name="Clip" r:id="rId207" imgW="142555" imgH="142555" progId="MS_ClipArt_Gallery.2">
                            <p:embed/>
                            <p:pic>
                              <p:nvPicPr>
                                <p:cNvPr id="1055" name="Object 2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5" name="Object 2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7" imgW="142555" imgH="142555" progId="MS_ClipArt_Gallery.2">
                            <p:embed/>
                          </p:oleObj>
                        </mc:Choice>
                        <mc:Fallback>
                          <p:oleObj name="Clip" r:id="rId207" imgW="142555" imgH="142555" progId="MS_ClipArt_Gallery.2">
                            <p:embed/>
                            <p:pic>
                              <p:nvPicPr>
                                <p:cNvPr id="1055" name="Object 2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6" name="Object 2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19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8" imgW="142555" imgH="142555" progId="MS_ClipArt_Gallery.2">
                            <p:embed/>
                          </p:oleObj>
                        </mc:Choice>
                        <mc:Fallback>
                          <p:oleObj name="Clip" r:id="rId208" imgW="142555" imgH="142555" progId="MS_ClipArt_Gallery.2">
                            <p:embed/>
                            <p:pic>
                              <p:nvPicPr>
                                <p:cNvPr id="1056" name="Object 2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19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6" name="Object 2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519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8" imgW="142555" imgH="142555" progId="MS_ClipArt_Gallery.2">
                            <p:embed/>
                          </p:oleObj>
                        </mc:Choice>
                        <mc:Fallback>
                          <p:oleObj name="Clip" r:id="rId208" imgW="142555" imgH="142555" progId="MS_ClipArt_Gallery.2">
                            <p:embed/>
                            <p:pic>
                              <p:nvPicPr>
                                <p:cNvPr id="1056" name="Object 2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519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7" name="Object 2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9" imgW="142555" imgH="142555" progId="MS_ClipArt_Gallery.2">
                            <p:embed/>
                          </p:oleObj>
                        </mc:Choice>
                        <mc:Fallback>
                          <p:oleObj name="Clip" r:id="rId209" imgW="142555" imgH="142555" progId="MS_ClipArt_Gallery.2">
                            <p:embed/>
                            <p:pic>
                              <p:nvPicPr>
                                <p:cNvPr id="1057" name="Object 2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7" name="Object 2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09" imgW="142555" imgH="142555" progId="MS_ClipArt_Gallery.2">
                            <p:embed/>
                          </p:oleObj>
                        </mc:Choice>
                        <mc:Fallback>
                          <p:oleObj name="Clip" r:id="rId209" imgW="142555" imgH="142555" progId="MS_ClipArt_Gallery.2">
                            <p:embed/>
                            <p:pic>
                              <p:nvPicPr>
                                <p:cNvPr id="1057" name="Object 2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8" name="Object 2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0" imgW="142555" imgH="142555" progId="MS_ClipArt_Gallery.2">
                            <p:embed/>
                          </p:oleObj>
                        </mc:Choice>
                        <mc:Fallback>
                          <p:oleObj name="Clip" r:id="rId210" imgW="142555" imgH="142555" progId="MS_ClipArt_Gallery.2">
                            <p:embed/>
                            <p:pic>
                              <p:nvPicPr>
                                <p:cNvPr id="1058" name="Object 2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8" name="Object 2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0" imgW="142555" imgH="142555" progId="MS_ClipArt_Gallery.2">
                            <p:embed/>
                          </p:oleObj>
                        </mc:Choice>
                        <mc:Fallback>
                          <p:oleObj name="Clip" r:id="rId210" imgW="142555" imgH="142555" progId="MS_ClipArt_Gallery.2">
                            <p:embed/>
                            <p:pic>
                              <p:nvPicPr>
                                <p:cNvPr id="1058" name="Object 2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59" name="Object 2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1" imgW="142555" imgH="142555" progId="MS_ClipArt_Gallery.2">
                            <p:embed/>
                          </p:oleObj>
                        </mc:Choice>
                        <mc:Fallback>
                          <p:oleObj name="Clip" r:id="rId211" imgW="142555" imgH="142555" progId="MS_ClipArt_Gallery.2">
                            <p:embed/>
                            <p:pic>
                              <p:nvPicPr>
                                <p:cNvPr id="1059" name="Object 2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59" name="Object 2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1" imgW="142555" imgH="142555" progId="MS_ClipArt_Gallery.2">
                            <p:embed/>
                          </p:oleObj>
                        </mc:Choice>
                        <mc:Fallback>
                          <p:oleObj name="Clip" r:id="rId211" imgW="142555" imgH="142555" progId="MS_ClipArt_Gallery.2">
                            <p:embed/>
                            <p:pic>
                              <p:nvPicPr>
                                <p:cNvPr id="1059" name="Object 2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0" name="Object 2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2" imgW="142555" imgH="142555" progId="MS_ClipArt_Gallery.2">
                            <p:embed/>
                          </p:oleObj>
                        </mc:Choice>
                        <mc:Fallback>
                          <p:oleObj name="Clip" r:id="rId212" imgW="142555" imgH="142555" progId="MS_ClipArt_Gallery.2">
                            <p:embed/>
                            <p:pic>
                              <p:nvPicPr>
                                <p:cNvPr id="1060" name="Object 2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0" name="Object 2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2" imgW="142555" imgH="142555" progId="MS_ClipArt_Gallery.2">
                            <p:embed/>
                          </p:oleObj>
                        </mc:Choice>
                        <mc:Fallback>
                          <p:oleObj name="Clip" r:id="rId212" imgW="142555" imgH="142555" progId="MS_ClipArt_Gallery.2">
                            <p:embed/>
                            <p:pic>
                              <p:nvPicPr>
                                <p:cNvPr id="1060" name="Object 2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1" name="Object 2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3" imgW="142555" imgH="142555" progId="MS_ClipArt_Gallery.2">
                            <p:embed/>
                          </p:oleObj>
                        </mc:Choice>
                        <mc:Fallback>
                          <p:oleObj name="Clip" r:id="rId213" imgW="142555" imgH="142555" progId="MS_ClipArt_Gallery.2">
                            <p:embed/>
                            <p:pic>
                              <p:nvPicPr>
                                <p:cNvPr id="1061" name="Object 2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1" name="Object 2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3" imgW="142555" imgH="142555" progId="MS_ClipArt_Gallery.2">
                            <p:embed/>
                          </p:oleObj>
                        </mc:Choice>
                        <mc:Fallback>
                          <p:oleObj name="Clip" r:id="rId213" imgW="142555" imgH="142555" progId="MS_ClipArt_Gallery.2">
                            <p:embed/>
                            <p:pic>
                              <p:nvPicPr>
                                <p:cNvPr id="1061" name="Object 2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2" name="Object 2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16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4" imgW="142555" imgH="142555" progId="MS_ClipArt_Gallery.2">
                            <p:embed/>
                          </p:oleObj>
                        </mc:Choice>
                        <mc:Fallback>
                          <p:oleObj name="Clip" r:id="rId214" imgW="142555" imgH="142555" progId="MS_ClipArt_Gallery.2">
                            <p:embed/>
                            <p:pic>
                              <p:nvPicPr>
                                <p:cNvPr id="1062" name="Object 2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16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2" name="Object 2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16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4" imgW="142555" imgH="142555" progId="MS_ClipArt_Gallery.2">
                            <p:embed/>
                          </p:oleObj>
                        </mc:Choice>
                        <mc:Fallback>
                          <p:oleObj name="Clip" r:id="rId214" imgW="142555" imgH="142555" progId="MS_ClipArt_Gallery.2">
                            <p:embed/>
                            <p:pic>
                              <p:nvPicPr>
                                <p:cNvPr id="1062" name="Object 2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16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3" name="Object 2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5" imgW="142555" imgH="142555" progId="MS_ClipArt_Gallery.2">
                            <p:embed/>
                          </p:oleObj>
                        </mc:Choice>
                        <mc:Fallback>
                          <p:oleObj name="Clip" r:id="rId215" imgW="142555" imgH="142555" progId="MS_ClipArt_Gallery.2">
                            <p:embed/>
                            <p:pic>
                              <p:nvPicPr>
                                <p:cNvPr id="1063" name="Object 2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3" name="Object 2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5" imgW="142555" imgH="142555" progId="MS_ClipArt_Gallery.2">
                            <p:embed/>
                          </p:oleObj>
                        </mc:Choice>
                        <mc:Fallback>
                          <p:oleObj name="Clip" r:id="rId215" imgW="142555" imgH="142555" progId="MS_ClipArt_Gallery.2">
                            <p:embed/>
                            <p:pic>
                              <p:nvPicPr>
                                <p:cNvPr id="1063" name="Object 2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4" name="Object 2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6" imgW="142555" imgH="142555" progId="MS_ClipArt_Gallery.2">
                            <p:embed/>
                          </p:oleObj>
                        </mc:Choice>
                        <mc:Fallback>
                          <p:oleObj name="Clip" r:id="rId216" imgW="142555" imgH="142555" progId="MS_ClipArt_Gallery.2">
                            <p:embed/>
                            <p:pic>
                              <p:nvPicPr>
                                <p:cNvPr id="1064" name="Object 2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4" name="Object 2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6" imgW="142555" imgH="142555" progId="MS_ClipArt_Gallery.2">
                            <p:embed/>
                          </p:oleObj>
                        </mc:Choice>
                        <mc:Fallback>
                          <p:oleObj name="Clip" r:id="rId216" imgW="142555" imgH="142555" progId="MS_ClipArt_Gallery.2">
                            <p:embed/>
                            <p:pic>
                              <p:nvPicPr>
                                <p:cNvPr id="1064" name="Object 2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5" name="Object 2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197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7" imgW="142555" imgH="142555" progId="MS_ClipArt_Gallery.2">
                            <p:embed/>
                          </p:oleObj>
                        </mc:Choice>
                        <mc:Fallback>
                          <p:oleObj name="Clip" r:id="rId217" imgW="142555" imgH="142555" progId="MS_ClipArt_Gallery.2">
                            <p:embed/>
                            <p:pic>
                              <p:nvPicPr>
                                <p:cNvPr id="1065" name="Object 2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197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5" name="Object 2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197" y="347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7" imgW="142555" imgH="142555" progId="MS_ClipArt_Gallery.2">
                            <p:embed/>
                          </p:oleObj>
                        </mc:Choice>
                        <mc:Fallback>
                          <p:oleObj name="Clip" r:id="rId217" imgW="142555" imgH="142555" progId="MS_ClipArt_Gallery.2">
                            <p:embed/>
                            <p:pic>
                              <p:nvPicPr>
                                <p:cNvPr id="1065" name="Object 2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197" y="347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6" name="Object 2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3" y="34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8" imgW="142555" imgH="142555" progId="MS_ClipArt_Gallery.2">
                            <p:embed/>
                          </p:oleObj>
                        </mc:Choice>
                        <mc:Fallback>
                          <p:oleObj name="Clip" r:id="rId218" imgW="142555" imgH="142555" progId="MS_ClipArt_Gallery.2">
                            <p:embed/>
                            <p:pic>
                              <p:nvPicPr>
                                <p:cNvPr id="1066" name="Object 2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3" y="34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6" name="Object 2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3" y="348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8" imgW="142555" imgH="142555" progId="MS_ClipArt_Gallery.2">
                            <p:embed/>
                          </p:oleObj>
                        </mc:Choice>
                        <mc:Fallback>
                          <p:oleObj name="Clip" r:id="rId218" imgW="142555" imgH="142555" progId="MS_ClipArt_Gallery.2">
                            <p:embed/>
                            <p:pic>
                              <p:nvPicPr>
                                <p:cNvPr id="1066" name="Object 2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3" y="348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7" name="Object 2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9" imgW="142555" imgH="142555" progId="MS_ClipArt_Gallery.2">
                            <p:embed/>
                          </p:oleObj>
                        </mc:Choice>
                        <mc:Fallback>
                          <p:oleObj name="Clip" r:id="rId219" imgW="142555" imgH="142555" progId="MS_ClipArt_Gallery.2">
                            <p:embed/>
                            <p:pic>
                              <p:nvPicPr>
                                <p:cNvPr id="1067" name="Object 2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7" name="Object 2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1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19" imgW="142555" imgH="142555" progId="MS_ClipArt_Gallery.2">
                            <p:embed/>
                          </p:oleObj>
                        </mc:Choice>
                        <mc:Fallback>
                          <p:oleObj name="Clip" r:id="rId219" imgW="142555" imgH="142555" progId="MS_ClipArt_Gallery.2">
                            <p:embed/>
                            <p:pic>
                              <p:nvPicPr>
                                <p:cNvPr id="1067" name="Object 2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1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8" name="Object 2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9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0" imgW="142555" imgH="142555" progId="MS_ClipArt_Gallery.2">
                            <p:embed/>
                          </p:oleObj>
                        </mc:Choice>
                        <mc:Fallback>
                          <p:oleObj name="Clip" r:id="rId220" imgW="142555" imgH="142555" progId="MS_ClipArt_Gallery.2">
                            <p:embed/>
                            <p:pic>
                              <p:nvPicPr>
                                <p:cNvPr id="1068" name="Object 2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9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8" name="Object 2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9" y="337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0" imgW="142555" imgH="142555" progId="MS_ClipArt_Gallery.2">
                            <p:embed/>
                          </p:oleObj>
                        </mc:Choice>
                        <mc:Fallback>
                          <p:oleObj name="Clip" r:id="rId220" imgW="142555" imgH="142555" progId="MS_ClipArt_Gallery.2">
                            <p:embed/>
                            <p:pic>
                              <p:nvPicPr>
                                <p:cNvPr id="1068" name="Object 2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9" y="337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69" name="Object 2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1" imgW="142555" imgH="142555" progId="MS_ClipArt_Gallery.2">
                            <p:embed/>
                          </p:oleObj>
                        </mc:Choice>
                        <mc:Fallback>
                          <p:oleObj name="Clip" r:id="rId221" imgW="142555" imgH="142555" progId="MS_ClipArt_Gallery.2">
                            <p:embed/>
                            <p:pic>
                              <p:nvPicPr>
                                <p:cNvPr id="1069" name="Object 2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69" name="Object 2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7" y="346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1" imgW="142555" imgH="142555" progId="MS_ClipArt_Gallery.2">
                            <p:embed/>
                          </p:oleObj>
                        </mc:Choice>
                        <mc:Fallback>
                          <p:oleObj name="Clip" r:id="rId221" imgW="142555" imgH="142555" progId="MS_ClipArt_Gallery.2">
                            <p:embed/>
                            <p:pic>
                              <p:nvPicPr>
                                <p:cNvPr id="1069" name="Object 2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7" y="346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0" name="Object 2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2" imgW="142555" imgH="142555" progId="MS_ClipArt_Gallery.2">
                            <p:embed/>
                          </p:oleObj>
                        </mc:Choice>
                        <mc:Fallback>
                          <p:oleObj name="Clip" r:id="rId222" imgW="142555" imgH="142555" progId="MS_ClipArt_Gallery.2">
                            <p:embed/>
                            <p:pic>
                              <p:nvPicPr>
                                <p:cNvPr id="1070" name="Object 2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0" name="Object 2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5" y="341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2" imgW="142555" imgH="142555" progId="MS_ClipArt_Gallery.2">
                            <p:embed/>
                          </p:oleObj>
                        </mc:Choice>
                        <mc:Fallback>
                          <p:oleObj name="Clip" r:id="rId222" imgW="142555" imgH="142555" progId="MS_ClipArt_Gallery.2">
                            <p:embed/>
                            <p:pic>
                              <p:nvPicPr>
                                <p:cNvPr id="1070" name="Object 2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5" y="341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1" name="Object 2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7" y="34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3" imgW="142555" imgH="142555" progId="MS_ClipArt_Gallery.2">
                            <p:embed/>
                          </p:oleObj>
                        </mc:Choice>
                        <mc:Fallback>
                          <p:oleObj name="Clip" r:id="rId223" imgW="142555" imgH="142555" progId="MS_ClipArt_Gallery.2">
                            <p:embed/>
                            <p:pic>
                              <p:nvPicPr>
                                <p:cNvPr id="1071" name="Object 2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7" y="34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1" name="Object 22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7" y="347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3" imgW="142555" imgH="142555" progId="MS_ClipArt_Gallery.2">
                            <p:embed/>
                          </p:oleObj>
                        </mc:Choice>
                        <mc:Fallback>
                          <p:oleObj name="Clip" r:id="rId223" imgW="142555" imgH="142555" progId="MS_ClipArt_Gallery.2">
                            <p:embed/>
                            <p:pic>
                              <p:nvPicPr>
                                <p:cNvPr id="1071" name="Object 22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7" y="347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2" name="Object 2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4" imgW="142555" imgH="142555" progId="MS_ClipArt_Gallery.2">
                            <p:embed/>
                          </p:oleObj>
                        </mc:Choice>
                        <mc:Fallback>
                          <p:oleObj name="Clip" r:id="rId224" imgW="142555" imgH="142555" progId="MS_ClipArt_Gallery.2">
                            <p:embed/>
                            <p:pic>
                              <p:nvPicPr>
                                <p:cNvPr id="1072" name="Object 2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2" name="Object 22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2" y="344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4" imgW="142555" imgH="142555" progId="MS_ClipArt_Gallery.2">
                            <p:embed/>
                          </p:oleObj>
                        </mc:Choice>
                        <mc:Fallback>
                          <p:oleObj name="Clip" r:id="rId224" imgW="142555" imgH="142555" progId="MS_ClipArt_Gallery.2">
                            <p:embed/>
                            <p:pic>
                              <p:nvPicPr>
                                <p:cNvPr id="1072" name="Object 22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2" y="344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3" name="Object 2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46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5" imgW="142555" imgH="142555" progId="MS_ClipArt_Gallery.2">
                            <p:embed/>
                          </p:oleObj>
                        </mc:Choice>
                        <mc:Fallback>
                          <p:oleObj name="Clip" r:id="rId225" imgW="142555" imgH="142555" progId="MS_ClipArt_Gallery.2">
                            <p:embed/>
                            <p:pic>
                              <p:nvPicPr>
                                <p:cNvPr id="1073" name="Object 2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46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3" name="Object 22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46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5" imgW="142555" imgH="142555" progId="MS_ClipArt_Gallery.2">
                            <p:embed/>
                          </p:oleObj>
                        </mc:Choice>
                        <mc:Fallback>
                          <p:oleObj name="Clip" r:id="rId225" imgW="142555" imgH="142555" progId="MS_ClipArt_Gallery.2">
                            <p:embed/>
                            <p:pic>
                              <p:nvPicPr>
                                <p:cNvPr id="1073" name="Object 22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46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4" name="Object 2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7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6" imgW="142555" imgH="142555" progId="MS_ClipArt_Gallery.2">
                            <p:embed/>
                          </p:oleObj>
                        </mc:Choice>
                        <mc:Fallback>
                          <p:oleObj name="Clip" r:id="rId226" imgW="142555" imgH="142555" progId="MS_ClipArt_Gallery.2">
                            <p:embed/>
                            <p:pic>
                              <p:nvPicPr>
                                <p:cNvPr id="1074" name="Object 2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7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4" name="Object 22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7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6" imgW="142555" imgH="142555" progId="MS_ClipArt_Gallery.2">
                            <p:embed/>
                          </p:oleObj>
                        </mc:Choice>
                        <mc:Fallback>
                          <p:oleObj name="Clip" r:id="rId226" imgW="142555" imgH="142555" progId="MS_ClipArt_Gallery.2">
                            <p:embed/>
                            <p:pic>
                              <p:nvPicPr>
                                <p:cNvPr id="1074" name="Object 22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7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5" name="Object 2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7" imgW="142555" imgH="142555" progId="MS_ClipArt_Gallery.2">
                            <p:embed/>
                          </p:oleObj>
                        </mc:Choice>
                        <mc:Fallback>
                          <p:oleObj name="Clip" r:id="rId227" imgW="142555" imgH="142555" progId="MS_ClipArt_Gallery.2">
                            <p:embed/>
                            <p:pic>
                              <p:nvPicPr>
                                <p:cNvPr id="1075" name="Object 2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5" name="Object 22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8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7" imgW="142555" imgH="142555" progId="MS_ClipArt_Gallery.2">
                            <p:embed/>
                          </p:oleObj>
                        </mc:Choice>
                        <mc:Fallback>
                          <p:oleObj name="Clip" r:id="rId227" imgW="142555" imgH="142555" progId="MS_ClipArt_Gallery.2">
                            <p:embed/>
                            <p:pic>
                              <p:nvPicPr>
                                <p:cNvPr id="1075" name="Object 22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8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6" name="Object 2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39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8" imgW="142555" imgH="142555" progId="MS_ClipArt_Gallery.2">
                            <p:embed/>
                          </p:oleObj>
                        </mc:Choice>
                        <mc:Fallback>
                          <p:oleObj name="Clip" r:id="rId228" imgW="142555" imgH="142555" progId="MS_ClipArt_Gallery.2">
                            <p:embed/>
                            <p:pic>
                              <p:nvPicPr>
                                <p:cNvPr id="1076" name="Object 2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39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6" name="Object 22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1" y="3397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8" imgW="142555" imgH="142555" progId="MS_ClipArt_Gallery.2">
                            <p:embed/>
                          </p:oleObj>
                        </mc:Choice>
                        <mc:Fallback>
                          <p:oleObj name="Clip" r:id="rId228" imgW="142555" imgH="142555" progId="MS_ClipArt_Gallery.2">
                            <p:embed/>
                            <p:pic>
                              <p:nvPicPr>
                                <p:cNvPr id="1076" name="Object 22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1" y="3397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7" name="Object 2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9" imgW="142555" imgH="142555" progId="MS_ClipArt_Gallery.2">
                            <p:embed/>
                          </p:oleObj>
                        </mc:Choice>
                        <mc:Fallback>
                          <p:oleObj name="Clip" r:id="rId229" imgW="142555" imgH="142555" progId="MS_ClipArt_Gallery.2">
                            <p:embed/>
                            <p:pic>
                              <p:nvPicPr>
                                <p:cNvPr id="1077" name="Object 2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7" name="Object 23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8" y="33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29" imgW="142555" imgH="142555" progId="MS_ClipArt_Gallery.2">
                            <p:embed/>
                          </p:oleObj>
                        </mc:Choice>
                        <mc:Fallback>
                          <p:oleObj name="Clip" r:id="rId229" imgW="142555" imgH="142555" progId="MS_ClipArt_Gallery.2">
                            <p:embed/>
                            <p:pic>
                              <p:nvPicPr>
                                <p:cNvPr id="1077" name="Object 23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8" y="33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8" name="Object 2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3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0" imgW="142555" imgH="142555" progId="MS_ClipArt_Gallery.2">
                            <p:embed/>
                          </p:oleObj>
                        </mc:Choice>
                        <mc:Fallback>
                          <p:oleObj name="Clip" r:id="rId230" imgW="142555" imgH="142555" progId="MS_ClipArt_Gallery.2">
                            <p:embed/>
                            <p:pic>
                              <p:nvPicPr>
                                <p:cNvPr id="1078" name="Object 2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3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8" name="Object 23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3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0" imgW="142555" imgH="142555" progId="MS_ClipArt_Gallery.2">
                            <p:embed/>
                          </p:oleObj>
                        </mc:Choice>
                        <mc:Fallback>
                          <p:oleObj name="Clip" r:id="rId230" imgW="142555" imgH="142555" progId="MS_ClipArt_Gallery.2">
                            <p:embed/>
                            <p:pic>
                              <p:nvPicPr>
                                <p:cNvPr id="1078" name="Object 23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3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79" name="Object 2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1" imgW="142555" imgH="142555" progId="MS_ClipArt_Gallery.2">
                            <p:embed/>
                          </p:oleObj>
                        </mc:Choice>
                        <mc:Fallback>
                          <p:oleObj name="Clip" r:id="rId231" imgW="142555" imgH="142555" progId="MS_ClipArt_Gallery.2">
                            <p:embed/>
                            <p:pic>
                              <p:nvPicPr>
                                <p:cNvPr id="1079" name="Object 2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79" name="Object 23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43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1" imgW="142555" imgH="142555" progId="MS_ClipArt_Gallery.2">
                            <p:embed/>
                          </p:oleObj>
                        </mc:Choice>
                        <mc:Fallback>
                          <p:oleObj name="Clip" r:id="rId231" imgW="142555" imgH="142555" progId="MS_ClipArt_Gallery.2">
                            <p:embed/>
                            <p:pic>
                              <p:nvPicPr>
                                <p:cNvPr id="1079" name="Object 23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43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0" name="Object 2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381"/>
                    <a:ext cx="31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2" imgW="142555" imgH="142555" progId="MS_ClipArt_Gallery.2">
                            <p:embed/>
                          </p:oleObj>
                        </mc:Choice>
                        <mc:Fallback>
                          <p:oleObj name="Clip" r:id="rId232" imgW="142555" imgH="142555" progId="MS_ClipArt_Gallery.2">
                            <p:embed/>
                            <p:pic>
                              <p:nvPicPr>
                                <p:cNvPr id="1080" name="Object 2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381"/>
                                  <a:ext cx="31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0" name="Object 23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3" y="3381"/>
                    <a:ext cx="31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2" imgW="142555" imgH="142555" progId="MS_ClipArt_Gallery.2">
                            <p:embed/>
                          </p:oleObj>
                        </mc:Choice>
                        <mc:Fallback>
                          <p:oleObj name="Clip" r:id="rId232" imgW="142555" imgH="142555" progId="MS_ClipArt_Gallery.2">
                            <p:embed/>
                            <p:pic>
                              <p:nvPicPr>
                                <p:cNvPr id="1080" name="Object 23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3" y="3381"/>
                                  <a:ext cx="31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1" name="Object 2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1" y="34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3" imgW="142555" imgH="142555" progId="MS_ClipArt_Gallery.2">
                            <p:embed/>
                          </p:oleObj>
                        </mc:Choice>
                        <mc:Fallback>
                          <p:oleObj name="Clip" r:id="rId233" imgW="142555" imgH="142555" progId="MS_ClipArt_Gallery.2">
                            <p:embed/>
                            <p:pic>
                              <p:nvPicPr>
                                <p:cNvPr id="1081" name="Object 2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1" y="34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1" name="Object 23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1" y="344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3" imgW="142555" imgH="142555" progId="MS_ClipArt_Gallery.2">
                            <p:embed/>
                          </p:oleObj>
                        </mc:Choice>
                        <mc:Fallback>
                          <p:oleObj name="Clip" r:id="rId233" imgW="142555" imgH="142555" progId="MS_ClipArt_Gallery.2">
                            <p:embed/>
                            <p:pic>
                              <p:nvPicPr>
                                <p:cNvPr id="1081" name="Object 23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1" y="344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2" name="Object 2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4" imgW="142555" imgH="142555" progId="MS_ClipArt_Gallery.2">
                            <p:embed/>
                          </p:oleObj>
                        </mc:Choice>
                        <mc:Fallback>
                          <p:oleObj name="Clip" r:id="rId234" imgW="142555" imgH="142555" progId="MS_ClipArt_Gallery.2">
                            <p:embed/>
                            <p:pic>
                              <p:nvPicPr>
                                <p:cNvPr id="1082" name="Object 2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2" name="Object 23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3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4" imgW="142555" imgH="142555" progId="MS_ClipArt_Gallery.2">
                            <p:embed/>
                          </p:oleObj>
                        </mc:Choice>
                        <mc:Fallback>
                          <p:oleObj name="Clip" r:id="rId234" imgW="142555" imgH="142555" progId="MS_ClipArt_Gallery.2">
                            <p:embed/>
                            <p:pic>
                              <p:nvPicPr>
                                <p:cNvPr id="1082" name="Object 23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3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3" name="Object 2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52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5" imgW="142555" imgH="142555" progId="MS_ClipArt_Gallery.2">
                            <p:embed/>
                          </p:oleObj>
                        </mc:Choice>
                        <mc:Fallback>
                          <p:oleObj name="Clip" r:id="rId235" imgW="142555" imgH="142555" progId="MS_ClipArt_Gallery.2">
                            <p:embed/>
                            <p:pic>
                              <p:nvPicPr>
                                <p:cNvPr id="1083" name="Object 2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52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3" name="Object 23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4" y="352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5" imgW="142555" imgH="142555" progId="MS_ClipArt_Gallery.2">
                            <p:embed/>
                          </p:oleObj>
                        </mc:Choice>
                        <mc:Fallback>
                          <p:oleObj name="Clip" r:id="rId235" imgW="142555" imgH="142555" progId="MS_ClipArt_Gallery.2">
                            <p:embed/>
                            <p:pic>
                              <p:nvPicPr>
                                <p:cNvPr id="1083" name="Object 23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4" y="352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4" name="Object 2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6" imgW="142555" imgH="142555" progId="MS_ClipArt_Gallery.2">
                            <p:embed/>
                          </p:oleObj>
                        </mc:Choice>
                        <mc:Fallback>
                          <p:oleObj name="Clip" r:id="rId236" imgW="142555" imgH="142555" progId="MS_ClipArt_Gallery.2">
                            <p:embed/>
                            <p:pic>
                              <p:nvPicPr>
                                <p:cNvPr id="1084" name="Object 2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4" name="Object 23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4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6" imgW="142555" imgH="142555" progId="MS_ClipArt_Gallery.2">
                            <p:embed/>
                          </p:oleObj>
                        </mc:Choice>
                        <mc:Fallback>
                          <p:oleObj name="Clip" r:id="rId236" imgW="142555" imgH="142555" progId="MS_ClipArt_Gallery.2">
                            <p:embed/>
                            <p:pic>
                              <p:nvPicPr>
                                <p:cNvPr id="1084" name="Object 23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4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5" name="Object 2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7" imgW="142555" imgH="142555" progId="MS_ClipArt_Gallery.2">
                            <p:embed/>
                          </p:oleObj>
                        </mc:Choice>
                        <mc:Fallback>
                          <p:oleObj name="Clip" r:id="rId237" imgW="142555" imgH="142555" progId="MS_ClipArt_Gallery.2">
                            <p:embed/>
                            <p:pic>
                              <p:nvPicPr>
                                <p:cNvPr id="1085" name="Object 2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5" name="Object 23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5" y="339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7" imgW="142555" imgH="142555" progId="MS_ClipArt_Gallery.2">
                            <p:embed/>
                          </p:oleObj>
                        </mc:Choice>
                        <mc:Fallback>
                          <p:oleObj name="Clip" r:id="rId237" imgW="142555" imgH="142555" progId="MS_ClipArt_Gallery.2">
                            <p:embed/>
                            <p:pic>
                              <p:nvPicPr>
                                <p:cNvPr id="1085" name="Object 23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5" y="339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6" name="Object 2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8" imgW="142555" imgH="142555" progId="MS_ClipArt_Gallery.2">
                            <p:embed/>
                          </p:oleObj>
                        </mc:Choice>
                        <mc:Fallback>
                          <p:oleObj name="Clip" r:id="rId238" imgW="142555" imgH="142555" progId="MS_ClipArt_Gallery.2">
                            <p:embed/>
                            <p:pic>
                              <p:nvPicPr>
                                <p:cNvPr id="1086" name="Object 2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6" name="Object 23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47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8" imgW="142555" imgH="142555" progId="MS_ClipArt_Gallery.2">
                            <p:embed/>
                          </p:oleObj>
                        </mc:Choice>
                        <mc:Fallback>
                          <p:oleObj name="Clip" r:id="rId238" imgW="142555" imgH="142555" progId="MS_ClipArt_Gallery.2">
                            <p:embed/>
                            <p:pic>
                              <p:nvPicPr>
                                <p:cNvPr id="1086" name="Object 23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47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7" name="Object 2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9" imgW="142555" imgH="142555" progId="MS_ClipArt_Gallery.2">
                            <p:embed/>
                          </p:oleObj>
                        </mc:Choice>
                        <mc:Fallback>
                          <p:oleObj name="Clip" r:id="rId239" imgW="142555" imgH="142555" progId="MS_ClipArt_Gallery.2">
                            <p:embed/>
                            <p:pic>
                              <p:nvPicPr>
                                <p:cNvPr id="1087" name="Object 2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7" name="Object 24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7" y="346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39" imgW="142555" imgH="142555" progId="MS_ClipArt_Gallery.2">
                            <p:embed/>
                          </p:oleObj>
                        </mc:Choice>
                        <mc:Fallback>
                          <p:oleObj name="Clip" r:id="rId239" imgW="142555" imgH="142555" progId="MS_ClipArt_Gallery.2">
                            <p:embed/>
                            <p:pic>
                              <p:nvPicPr>
                                <p:cNvPr id="1087" name="Object 24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7" y="346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8" name="Object 2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0" imgW="142555" imgH="142555" progId="MS_ClipArt_Gallery.2">
                            <p:embed/>
                          </p:oleObj>
                        </mc:Choice>
                        <mc:Fallback>
                          <p:oleObj name="Clip" r:id="rId240" imgW="142555" imgH="142555" progId="MS_ClipArt_Gallery.2">
                            <p:embed/>
                            <p:pic>
                              <p:nvPicPr>
                                <p:cNvPr id="1088" name="Object 2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8" name="Object 24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70" y="34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0" imgW="142555" imgH="142555" progId="MS_ClipArt_Gallery.2">
                            <p:embed/>
                          </p:oleObj>
                        </mc:Choice>
                        <mc:Fallback>
                          <p:oleObj name="Clip" r:id="rId240" imgW="142555" imgH="142555" progId="MS_ClipArt_Gallery.2">
                            <p:embed/>
                            <p:pic>
                              <p:nvPicPr>
                                <p:cNvPr id="1088" name="Object 24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70" y="34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89" name="Object 2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1" imgW="142555" imgH="142555" progId="MS_ClipArt_Gallery.2">
                            <p:embed/>
                          </p:oleObj>
                        </mc:Choice>
                        <mc:Fallback>
                          <p:oleObj name="Clip" r:id="rId241" imgW="142555" imgH="142555" progId="MS_ClipArt_Gallery.2">
                            <p:embed/>
                            <p:pic>
                              <p:nvPicPr>
                                <p:cNvPr id="1089" name="Object 2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89" name="Object 24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25" y="34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1" imgW="142555" imgH="142555" progId="MS_ClipArt_Gallery.2">
                            <p:embed/>
                          </p:oleObj>
                        </mc:Choice>
                        <mc:Fallback>
                          <p:oleObj name="Clip" r:id="rId241" imgW="142555" imgH="142555" progId="MS_ClipArt_Gallery.2">
                            <p:embed/>
                            <p:pic>
                              <p:nvPicPr>
                                <p:cNvPr id="1089" name="Object 24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25" y="34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0" name="Object 2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2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2" imgW="142555" imgH="142555" progId="MS_ClipArt_Gallery.2">
                            <p:embed/>
                          </p:oleObj>
                        </mc:Choice>
                        <mc:Fallback>
                          <p:oleObj name="Clip" r:id="rId242" imgW="142555" imgH="142555" progId="MS_ClipArt_Gallery.2">
                            <p:embed/>
                            <p:pic>
                              <p:nvPicPr>
                                <p:cNvPr id="1090" name="Object 2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2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0" name="Object 24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0" y="342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2" imgW="142555" imgH="142555" progId="MS_ClipArt_Gallery.2">
                            <p:embed/>
                          </p:oleObj>
                        </mc:Choice>
                        <mc:Fallback>
                          <p:oleObj name="Clip" r:id="rId242" imgW="142555" imgH="142555" progId="MS_ClipArt_Gallery.2">
                            <p:embed/>
                            <p:pic>
                              <p:nvPicPr>
                                <p:cNvPr id="1090" name="Object 24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0" y="342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1" name="Object 2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3" imgW="142555" imgH="142555" progId="MS_ClipArt_Gallery.2">
                            <p:embed/>
                          </p:oleObj>
                        </mc:Choice>
                        <mc:Fallback>
                          <p:oleObj name="Clip" r:id="rId243" imgW="142555" imgH="142555" progId="MS_ClipArt_Gallery.2">
                            <p:embed/>
                            <p:pic>
                              <p:nvPicPr>
                                <p:cNvPr id="1091" name="Object 2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1" name="Object 24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38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3" imgW="142555" imgH="142555" progId="MS_ClipArt_Gallery.2">
                            <p:embed/>
                          </p:oleObj>
                        </mc:Choice>
                        <mc:Fallback>
                          <p:oleObj name="Clip" r:id="rId243" imgW="142555" imgH="142555" progId="MS_ClipArt_Gallery.2">
                            <p:embed/>
                            <p:pic>
                              <p:nvPicPr>
                                <p:cNvPr id="1091" name="Object 24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38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2" name="Object 2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38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4" imgW="142555" imgH="142555" progId="MS_ClipArt_Gallery.2">
                            <p:embed/>
                          </p:oleObj>
                        </mc:Choice>
                        <mc:Fallback>
                          <p:oleObj name="Clip" r:id="rId244" imgW="142555" imgH="142555" progId="MS_ClipArt_Gallery.2">
                            <p:embed/>
                            <p:pic>
                              <p:nvPicPr>
                                <p:cNvPr id="1092" name="Object 2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38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2" name="Object 24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4" y="338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4" imgW="142555" imgH="142555" progId="MS_ClipArt_Gallery.2">
                            <p:embed/>
                          </p:oleObj>
                        </mc:Choice>
                        <mc:Fallback>
                          <p:oleObj name="Clip" r:id="rId244" imgW="142555" imgH="142555" progId="MS_ClipArt_Gallery.2">
                            <p:embed/>
                            <p:pic>
                              <p:nvPicPr>
                                <p:cNvPr id="1092" name="Object 24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4" y="338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3" name="Object 2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5" imgW="142555" imgH="142555" progId="MS_ClipArt_Gallery.2">
                            <p:embed/>
                          </p:oleObj>
                        </mc:Choice>
                        <mc:Fallback>
                          <p:oleObj name="Clip" r:id="rId245" imgW="142555" imgH="142555" progId="MS_ClipArt_Gallery.2">
                            <p:embed/>
                            <p:pic>
                              <p:nvPicPr>
                                <p:cNvPr id="1093" name="Object 2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3" name="Object 24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91" y="339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5" imgW="142555" imgH="142555" progId="MS_ClipArt_Gallery.2">
                            <p:embed/>
                          </p:oleObj>
                        </mc:Choice>
                        <mc:Fallback>
                          <p:oleObj name="Clip" r:id="rId245" imgW="142555" imgH="142555" progId="MS_ClipArt_Gallery.2">
                            <p:embed/>
                            <p:pic>
                              <p:nvPicPr>
                                <p:cNvPr id="1093" name="Object 24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91" y="339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4" name="Object 2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9" y="3535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6" imgW="142555" imgH="142555" progId="MS_ClipArt_Gallery.2">
                            <p:embed/>
                          </p:oleObj>
                        </mc:Choice>
                        <mc:Fallback>
                          <p:oleObj name="Clip" r:id="rId246" imgW="142555" imgH="142555" progId="MS_ClipArt_Gallery.2">
                            <p:embed/>
                            <p:pic>
                              <p:nvPicPr>
                                <p:cNvPr id="1094" name="Object 2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9" y="3535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4" name="Object 24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69" y="3535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6" imgW="142555" imgH="142555" progId="MS_ClipArt_Gallery.2">
                            <p:embed/>
                          </p:oleObj>
                        </mc:Choice>
                        <mc:Fallback>
                          <p:oleObj name="Clip" r:id="rId246" imgW="142555" imgH="142555" progId="MS_ClipArt_Gallery.2">
                            <p:embed/>
                            <p:pic>
                              <p:nvPicPr>
                                <p:cNvPr id="1094" name="Object 24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69" y="3535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5" name="Object 2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7" imgW="142555" imgH="142555" progId="MS_ClipArt_Gallery.2">
                            <p:embed/>
                          </p:oleObj>
                        </mc:Choice>
                        <mc:Fallback>
                          <p:oleObj name="Clip" r:id="rId247" imgW="142555" imgH="142555" progId="MS_ClipArt_Gallery.2">
                            <p:embed/>
                            <p:pic>
                              <p:nvPicPr>
                                <p:cNvPr id="1095" name="Object 2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5" name="Object 24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6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7" imgW="142555" imgH="142555" progId="MS_ClipArt_Gallery.2">
                            <p:embed/>
                          </p:oleObj>
                        </mc:Choice>
                        <mc:Fallback>
                          <p:oleObj name="Clip" r:id="rId247" imgW="142555" imgH="142555" progId="MS_ClipArt_Gallery.2">
                            <p:embed/>
                            <p:pic>
                              <p:nvPicPr>
                                <p:cNvPr id="1095" name="Object 24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6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6" name="Object 2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8" imgW="142555" imgH="142555" progId="MS_ClipArt_Gallery.2">
                            <p:embed/>
                          </p:oleObj>
                        </mc:Choice>
                        <mc:Fallback>
                          <p:oleObj name="Clip" r:id="rId248" imgW="142555" imgH="142555" progId="MS_ClipArt_Gallery.2">
                            <p:embed/>
                            <p:pic>
                              <p:nvPicPr>
                                <p:cNvPr id="1096" name="Object 2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6" name="Object 24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8" imgW="142555" imgH="142555" progId="MS_ClipArt_Gallery.2">
                            <p:embed/>
                          </p:oleObj>
                        </mc:Choice>
                        <mc:Fallback>
                          <p:oleObj name="Clip" r:id="rId248" imgW="142555" imgH="142555" progId="MS_ClipArt_Gallery.2">
                            <p:embed/>
                            <p:pic>
                              <p:nvPicPr>
                                <p:cNvPr id="1096" name="Object 24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7" name="Object 2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9" imgW="142555" imgH="142555" progId="MS_ClipArt_Gallery.2">
                            <p:embed/>
                          </p:oleObj>
                        </mc:Choice>
                        <mc:Fallback>
                          <p:oleObj name="Clip" r:id="rId249" imgW="142555" imgH="142555" progId="MS_ClipArt_Gallery.2">
                            <p:embed/>
                            <p:pic>
                              <p:nvPicPr>
                                <p:cNvPr id="1097" name="Object 2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7" name="Object 25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49" imgW="142555" imgH="142555" progId="MS_ClipArt_Gallery.2">
                            <p:embed/>
                          </p:oleObj>
                        </mc:Choice>
                        <mc:Fallback>
                          <p:oleObj name="Clip" r:id="rId249" imgW="142555" imgH="142555" progId="MS_ClipArt_Gallery.2">
                            <p:embed/>
                            <p:pic>
                              <p:nvPicPr>
                                <p:cNvPr id="1097" name="Object 25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8" name="Object 2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5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0" imgW="142555" imgH="142555" progId="MS_ClipArt_Gallery.2">
                            <p:embed/>
                          </p:oleObj>
                        </mc:Choice>
                        <mc:Fallback>
                          <p:oleObj name="Clip" r:id="rId250" imgW="142555" imgH="142555" progId="MS_ClipArt_Gallery.2">
                            <p:embed/>
                            <p:pic>
                              <p:nvPicPr>
                                <p:cNvPr id="1098" name="Object 2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5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8" name="Object 25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5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0" imgW="142555" imgH="142555" progId="MS_ClipArt_Gallery.2">
                            <p:embed/>
                          </p:oleObj>
                        </mc:Choice>
                        <mc:Fallback>
                          <p:oleObj name="Clip" r:id="rId250" imgW="142555" imgH="142555" progId="MS_ClipArt_Gallery.2">
                            <p:embed/>
                            <p:pic>
                              <p:nvPicPr>
                                <p:cNvPr id="1098" name="Object 25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5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099" name="Object 2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1" imgW="142555" imgH="142555" progId="MS_ClipArt_Gallery.2">
                            <p:embed/>
                          </p:oleObj>
                        </mc:Choice>
                        <mc:Fallback>
                          <p:oleObj name="Clip" r:id="rId251" imgW="142555" imgH="142555" progId="MS_ClipArt_Gallery.2">
                            <p:embed/>
                            <p:pic>
                              <p:nvPicPr>
                                <p:cNvPr id="1099" name="Object 2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099" name="Object 25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2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1" imgW="142555" imgH="142555" progId="MS_ClipArt_Gallery.2">
                            <p:embed/>
                          </p:oleObj>
                        </mc:Choice>
                        <mc:Fallback>
                          <p:oleObj name="Clip" r:id="rId251" imgW="142555" imgH="142555" progId="MS_ClipArt_Gallery.2">
                            <p:embed/>
                            <p:pic>
                              <p:nvPicPr>
                                <p:cNvPr id="1099" name="Object 25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2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0" name="Object 2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2" imgW="142555" imgH="142555" progId="MS_ClipArt_Gallery.2">
                            <p:embed/>
                          </p:oleObj>
                        </mc:Choice>
                        <mc:Fallback>
                          <p:oleObj name="Clip" r:id="rId252" imgW="142555" imgH="142555" progId="MS_ClipArt_Gallery.2">
                            <p:embed/>
                            <p:pic>
                              <p:nvPicPr>
                                <p:cNvPr id="1100" name="Object 2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0" name="Object 25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2" imgW="142555" imgH="142555" progId="MS_ClipArt_Gallery.2">
                            <p:embed/>
                          </p:oleObj>
                        </mc:Choice>
                        <mc:Fallback>
                          <p:oleObj name="Clip" r:id="rId252" imgW="142555" imgH="142555" progId="MS_ClipArt_Gallery.2">
                            <p:embed/>
                            <p:pic>
                              <p:nvPicPr>
                                <p:cNvPr id="1100" name="Object 25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1" name="Object 2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3" imgW="142555" imgH="142555" progId="MS_ClipArt_Gallery.2">
                            <p:embed/>
                          </p:oleObj>
                        </mc:Choice>
                        <mc:Fallback>
                          <p:oleObj name="Clip" r:id="rId253" imgW="142555" imgH="142555" progId="MS_ClipArt_Gallery.2">
                            <p:embed/>
                            <p:pic>
                              <p:nvPicPr>
                                <p:cNvPr id="1101" name="Object 2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1" name="Object 25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3" imgW="142555" imgH="142555" progId="MS_ClipArt_Gallery.2">
                            <p:embed/>
                          </p:oleObj>
                        </mc:Choice>
                        <mc:Fallback>
                          <p:oleObj name="Clip" r:id="rId253" imgW="142555" imgH="142555" progId="MS_ClipArt_Gallery.2">
                            <p:embed/>
                            <p:pic>
                              <p:nvPicPr>
                                <p:cNvPr id="1101" name="Object 25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2" name="Object 2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4" imgW="142555" imgH="142555" progId="MS_ClipArt_Gallery.2">
                            <p:embed/>
                          </p:oleObj>
                        </mc:Choice>
                        <mc:Fallback>
                          <p:oleObj name="Clip" r:id="rId254" imgW="142555" imgH="142555" progId="MS_ClipArt_Gallery.2">
                            <p:embed/>
                            <p:pic>
                              <p:nvPicPr>
                                <p:cNvPr id="1102" name="Object 2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2" name="Object 25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4" imgW="142555" imgH="142555" progId="MS_ClipArt_Gallery.2">
                            <p:embed/>
                          </p:oleObj>
                        </mc:Choice>
                        <mc:Fallback>
                          <p:oleObj name="Clip" r:id="rId254" imgW="142555" imgH="142555" progId="MS_ClipArt_Gallery.2">
                            <p:embed/>
                            <p:pic>
                              <p:nvPicPr>
                                <p:cNvPr id="1102" name="Object 25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3" name="Object 2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5" imgW="142555" imgH="142555" progId="MS_ClipArt_Gallery.2">
                            <p:embed/>
                          </p:oleObj>
                        </mc:Choice>
                        <mc:Fallback>
                          <p:oleObj name="Clip" r:id="rId255" imgW="142555" imgH="142555" progId="MS_ClipArt_Gallery.2">
                            <p:embed/>
                            <p:pic>
                              <p:nvPicPr>
                                <p:cNvPr id="1103" name="Object 2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3" name="Object 25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5" imgW="142555" imgH="142555" progId="MS_ClipArt_Gallery.2">
                            <p:embed/>
                          </p:oleObj>
                        </mc:Choice>
                        <mc:Fallback>
                          <p:oleObj name="Clip" r:id="rId255" imgW="142555" imgH="142555" progId="MS_ClipArt_Gallery.2">
                            <p:embed/>
                            <p:pic>
                              <p:nvPicPr>
                                <p:cNvPr id="1103" name="Object 25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4" name="Object 2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6" imgW="142555" imgH="142555" progId="MS_ClipArt_Gallery.2">
                            <p:embed/>
                          </p:oleObj>
                        </mc:Choice>
                        <mc:Fallback>
                          <p:oleObj name="Clip" r:id="rId256" imgW="142555" imgH="142555" progId="MS_ClipArt_Gallery.2">
                            <p:embed/>
                            <p:pic>
                              <p:nvPicPr>
                                <p:cNvPr id="1104" name="Object 2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4" name="Object 25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6" imgW="142555" imgH="142555" progId="MS_ClipArt_Gallery.2">
                            <p:embed/>
                          </p:oleObj>
                        </mc:Choice>
                        <mc:Fallback>
                          <p:oleObj name="Clip" r:id="rId256" imgW="142555" imgH="142555" progId="MS_ClipArt_Gallery.2">
                            <p:embed/>
                            <p:pic>
                              <p:nvPicPr>
                                <p:cNvPr id="1104" name="Object 25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5" name="Object 2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5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7" imgW="142555" imgH="142555" progId="MS_ClipArt_Gallery.2">
                            <p:embed/>
                          </p:oleObj>
                        </mc:Choice>
                        <mc:Fallback>
                          <p:oleObj name="Clip" r:id="rId257" imgW="142555" imgH="142555" progId="MS_ClipArt_Gallery.2">
                            <p:embed/>
                            <p:pic>
                              <p:nvPicPr>
                                <p:cNvPr id="1105" name="Object 2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5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5" name="Object 25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5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7" imgW="142555" imgH="142555" progId="MS_ClipArt_Gallery.2">
                            <p:embed/>
                          </p:oleObj>
                        </mc:Choice>
                        <mc:Fallback>
                          <p:oleObj name="Clip" r:id="rId257" imgW="142555" imgH="142555" progId="MS_ClipArt_Gallery.2">
                            <p:embed/>
                            <p:pic>
                              <p:nvPicPr>
                                <p:cNvPr id="1105" name="Object 25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5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6" name="Object 2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8" imgW="142555" imgH="142555" progId="MS_ClipArt_Gallery.2">
                            <p:embed/>
                          </p:oleObj>
                        </mc:Choice>
                        <mc:Fallback>
                          <p:oleObj name="Clip" r:id="rId258" imgW="142555" imgH="142555" progId="MS_ClipArt_Gallery.2">
                            <p:embed/>
                            <p:pic>
                              <p:nvPicPr>
                                <p:cNvPr id="1106" name="Object 2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6" name="Object 25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8" imgW="142555" imgH="142555" progId="MS_ClipArt_Gallery.2">
                            <p:embed/>
                          </p:oleObj>
                        </mc:Choice>
                        <mc:Fallback>
                          <p:oleObj name="Clip" r:id="rId258" imgW="142555" imgH="142555" progId="MS_ClipArt_Gallery.2">
                            <p:embed/>
                            <p:pic>
                              <p:nvPicPr>
                                <p:cNvPr id="1106" name="Object 25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7" name="Object 2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9" imgW="142555" imgH="142555" progId="MS_ClipArt_Gallery.2">
                            <p:embed/>
                          </p:oleObj>
                        </mc:Choice>
                        <mc:Fallback>
                          <p:oleObj name="Clip" r:id="rId259" imgW="142555" imgH="142555" progId="MS_ClipArt_Gallery.2">
                            <p:embed/>
                            <p:pic>
                              <p:nvPicPr>
                                <p:cNvPr id="1107" name="Object 2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7" name="Object 26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59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59" imgW="142555" imgH="142555" progId="MS_ClipArt_Gallery.2">
                            <p:embed/>
                          </p:oleObj>
                        </mc:Choice>
                        <mc:Fallback>
                          <p:oleObj name="Clip" r:id="rId259" imgW="142555" imgH="142555" progId="MS_ClipArt_Gallery.2">
                            <p:embed/>
                            <p:pic>
                              <p:nvPicPr>
                                <p:cNvPr id="1107" name="Object 26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59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8" name="Object 2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0" imgW="142555" imgH="142555" progId="MS_ClipArt_Gallery.2">
                            <p:embed/>
                          </p:oleObj>
                        </mc:Choice>
                        <mc:Fallback>
                          <p:oleObj name="Clip" r:id="rId260" imgW="142555" imgH="142555" progId="MS_ClipArt_Gallery.2">
                            <p:embed/>
                            <p:pic>
                              <p:nvPicPr>
                                <p:cNvPr id="1108" name="Object 2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8" name="Object 26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0" imgW="142555" imgH="142555" progId="MS_ClipArt_Gallery.2">
                            <p:embed/>
                          </p:oleObj>
                        </mc:Choice>
                        <mc:Fallback>
                          <p:oleObj name="Clip" r:id="rId260" imgW="142555" imgH="142555" progId="MS_ClipArt_Gallery.2">
                            <p:embed/>
                            <p:pic>
                              <p:nvPicPr>
                                <p:cNvPr id="1108" name="Object 26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09" name="Object 2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1" imgW="142555" imgH="142555" progId="MS_ClipArt_Gallery.2">
                            <p:embed/>
                          </p:oleObj>
                        </mc:Choice>
                        <mc:Fallback>
                          <p:oleObj name="Clip" r:id="rId261" imgW="142555" imgH="142555" progId="MS_ClipArt_Gallery.2">
                            <p:embed/>
                            <p:pic>
                              <p:nvPicPr>
                                <p:cNvPr id="1109" name="Object 2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09" name="Object 26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1" imgW="142555" imgH="142555" progId="MS_ClipArt_Gallery.2">
                            <p:embed/>
                          </p:oleObj>
                        </mc:Choice>
                        <mc:Fallback>
                          <p:oleObj name="Clip" r:id="rId261" imgW="142555" imgH="142555" progId="MS_ClipArt_Gallery.2">
                            <p:embed/>
                            <p:pic>
                              <p:nvPicPr>
                                <p:cNvPr id="1109" name="Object 26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0" name="Object 2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2" imgW="142555" imgH="142555" progId="MS_ClipArt_Gallery.2">
                            <p:embed/>
                          </p:oleObj>
                        </mc:Choice>
                        <mc:Fallback>
                          <p:oleObj name="Clip" r:id="rId262" imgW="142555" imgH="142555" progId="MS_ClipArt_Gallery.2">
                            <p:embed/>
                            <p:pic>
                              <p:nvPicPr>
                                <p:cNvPr id="1110" name="Object 2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0" name="Object 26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9" y="3467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2" imgW="142555" imgH="142555" progId="MS_ClipArt_Gallery.2">
                            <p:embed/>
                          </p:oleObj>
                        </mc:Choice>
                        <mc:Fallback>
                          <p:oleObj name="Clip" r:id="rId262" imgW="142555" imgH="142555" progId="MS_ClipArt_Gallery.2">
                            <p:embed/>
                            <p:pic>
                              <p:nvPicPr>
                                <p:cNvPr id="1110" name="Object 26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9" y="3467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1" name="Object 2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3" imgW="142555" imgH="142555" progId="MS_ClipArt_Gallery.2">
                            <p:embed/>
                          </p:oleObj>
                        </mc:Choice>
                        <mc:Fallback>
                          <p:oleObj name="Clip" r:id="rId263" imgW="142555" imgH="142555" progId="MS_ClipArt_Gallery.2">
                            <p:embed/>
                            <p:pic>
                              <p:nvPicPr>
                                <p:cNvPr id="1111" name="Object 2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1" name="Object 26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3" imgW="142555" imgH="142555" progId="MS_ClipArt_Gallery.2">
                            <p:embed/>
                          </p:oleObj>
                        </mc:Choice>
                        <mc:Fallback>
                          <p:oleObj name="Clip" r:id="rId263" imgW="142555" imgH="142555" progId="MS_ClipArt_Gallery.2">
                            <p:embed/>
                            <p:pic>
                              <p:nvPicPr>
                                <p:cNvPr id="1111" name="Object 26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2" name="Object 2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4" imgW="142555" imgH="142555" progId="MS_ClipArt_Gallery.2">
                            <p:embed/>
                          </p:oleObj>
                        </mc:Choice>
                        <mc:Fallback>
                          <p:oleObj name="Clip" r:id="rId264" imgW="142555" imgH="142555" progId="MS_ClipArt_Gallery.2">
                            <p:embed/>
                            <p:pic>
                              <p:nvPicPr>
                                <p:cNvPr id="1112" name="Object 2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2" name="Object 26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4" imgW="142555" imgH="142555" progId="MS_ClipArt_Gallery.2">
                            <p:embed/>
                          </p:oleObj>
                        </mc:Choice>
                        <mc:Fallback>
                          <p:oleObj name="Clip" r:id="rId264" imgW="142555" imgH="142555" progId="MS_ClipArt_Gallery.2">
                            <p:embed/>
                            <p:pic>
                              <p:nvPicPr>
                                <p:cNvPr id="1112" name="Object 26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3" name="Object 2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5" imgW="142555" imgH="142555" progId="MS_ClipArt_Gallery.2">
                            <p:embed/>
                          </p:oleObj>
                        </mc:Choice>
                        <mc:Fallback>
                          <p:oleObj name="Clip" r:id="rId265" imgW="142555" imgH="142555" progId="MS_ClipArt_Gallery.2">
                            <p:embed/>
                            <p:pic>
                              <p:nvPicPr>
                                <p:cNvPr id="1113" name="Object 2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3" name="Object 26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7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5" imgW="142555" imgH="142555" progId="MS_ClipArt_Gallery.2">
                            <p:embed/>
                          </p:oleObj>
                        </mc:Choice>
                        <mc:Fallback>
                          <p:oleObj name="Clip" r:id="rId265" imgW="142555" imgH="142555" progId="MS_ClipArt_Gallery.2">
                            <p:embed/>
                            <p:pic>
                              <p:nvPicPr>
                                <p:cNvPr id="1113" name="Object 26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7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4" name="Object 2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4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6" imgW="142555" imgH="142555" progId="MS_ClipArt_Gallery.2">
                            <p:embed/>
                          </p:oleObj>
                        </mc:Choice>
                        <mc:Fallback>
                          <p:oleObj name="Clip" r:id="rId266" imgW="142555" imgH="142555" progId="MS_ClipArt_Gallery.2">
                            <p:embed/>
                            <p:pic>
                              <p:nvPicPr>
                                <p:cNvPr id="1114" name="Object 2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4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4" name="Object 26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4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6" imgW="142555" imgH="142555" progId="MS_ClipArt_Gallery.2">
                            <p:embed/>
                          </p:oleObj>
                        </mc:Choice>
                        <mc:Fallback>
                          <p:oleObj name="Clip" r:id="rId266" imgW="142555" imgH="142555" progId="MS_ClipArt_Gallery.2">
                            <p:embed/>
                            <p:pic>
                              <p:nvPicPr>
                                <p:cNvPr id="1114" name="Object 26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4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5" name="Object 2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7" imgW="142555" imgH="142555" progId="MS_ClipArt_Gallery.2">
                            <p:embed/>
                          </p:oleObj>
                        </mc:Choice>
                        <mc:Fallback>
                          <p:oleObj name="Clip" r:id="rId267" imgW="142555" imgH="142555" progId="MS_ClipArt_Gallery.2">
                            <p:embed/>
                            <p:pic>
                              <p:nvPicPr>
                                <p:cNvPr id="1115" name="Object 2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5" name="Object 26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7" imgW="142555" imgH="142555" progId="MS_ClipArt_Gallery.2">
                            <p:embed/>
                          </p:oleObj>
                        </mc:Choice>
                        <mc:Fallback>
                          <p:oleObj name="Clip" r:id="rId267" imgW="142555" imgH="142555" progId="MS_ClipArt_Gallery.2">
                            <p:embed/>
                            <p:pic>
                              <p:nvPicPr>
                                <p:cNvPr id="1115" name="Object 26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6" name="Object 2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8" imgW="142555" imgH="142555" progId="MS_ClipArt_Gallery.2">
                            <p:embed/>
                          </p:oleObj>
                        </mc:Choice>
                        <mc:Fallback>
                          <p:oleObj name="Clip" r:id="rId268" imgW="142555" imgH="142555" progId="MS_ClipArt_Gallery.2">
                            <p:embed/>
                            <p:pic>
                              <p:nvPicPr>
                                <p:cNvPr id="1116" name="Object 2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6" name="Object 26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8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8" imgW="142555" imgH="142555" progId="MS_ClipArt_Gallery.2">
                            <p:embed/>
                          </p:oleObj>
                        </mc:Choice>
                        <mc:Fallback>
                          <p:oleObj name="Clip" r:id="rId268" imgW="142555" imgH="142555" progId="MS_ClipArt_Gallery.2">
                            <p:embed/>
                            <p:pic>
                              <p:nvPicPr>
                                <p:cNvPr id="1116" name="Object 26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8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7" name="Object 2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9" imgW="142555" imgH="142555" progId="MS_ClipArt_Gallery.2">
                            <p:embed/>
                          </p:oleObj>
                        </mc:Choice>
                        <mc:Fallback>
                          <p:oleObj name="Clip" r:id="rId269" imgW="142555" imgH="142555" progId="MS_ClipArt_Gallery.2">
                            <p:embed/>
                            <p:pic>
                              <p:nvPicPr>
                                <p:cNvPr id="1117" name="Object 2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7" name="Object 27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4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69" imgW="142555" imgH="142555" progId="MS_ClipArt_Gallery.2">
                            <p:embed/>
                          </p:oleObj>
                        </mc:Choice>
                        <mc:Fallback>
                          <p:oleObj name="Clip" r:id="rId269" imgW="142555" imgH="142555" progId="MS_ClipArt_Gallery.2">
                            <p:embed/>
                            <p:pic>
                              <p:nvPicPr>
                                <p:cNvPr id="1117" name="Object 27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4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8" name="Object 2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749" y="32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0" imgW="142555" imgH="142555" progId="MS_ClipArt_Gallery.2">
                            <p:embed/>
                          </p:oleObj>
                        </mc:Choice>
                        <mc:Fallback>
                          <p:oleObj name="Clip" r:id="rId270" imgW="142555" imgH="142555" progId="MS_ClipArt_Gallery.2">
                            <p:embed/>
                            <p:pic>
                              <p:nvPicPr>
                                <p:cNvPr id="1118" name="Object 2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49" y="32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8" name="Object 27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749" y="320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0" imgW="142555" imgH="142555" progId="MS_ClipArt_Gallery.2">
                            <p:embed/>
                          </p:oleObj>
                        </mc:Choice>
                        <mc:Fallback>
                          <p:oleObj name="Clip" r:id="rId270" imgW="142555" imgH="142555" progId="MS_ClipArt_Gallery.2">
                            <p:embed/>
                            <p:pic>
                              <p:nvPicPr>
                                <p:cNvPr id="1118" name="Object 27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749" y="320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19" name="Object 2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6" y="35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1" imgW="142555" imgH="142555" progId="MS_ClipArt_Gallery.2">
                            <p:embed/>
                          </p:oleObj>
                        </mc:Choice>
                        <mc:Fallback>
                          <p:oleObj name="Clip" r:id="rId271" imgW="142555" imgH="142555" progId="MS_ClipArt_Gallery.2">
                            <p:embed/>
                            <p:pic>
                              <p:nvPicPr>
                                <p:cNvPr id="1119" name="Object 2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6" y="35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19" name="Object 27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06" y="355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1" imgW="142555" imgH="142555" progId="MS_ClipArt_Gallery.2">
                            <p:embed/>
                          </p:oleObj>
                        </mc:Choice>
                        <mc:Fallback>
                          <p:oleObj name="Clip" r:id="rId271" imgW="142555" imgH="142555" progId="MS_ClipArt_Gallery.2">
                            <p:embed/>
                            <p:pic>
                              <p:nvPicPr>
                                <p:cNvPr id="1119" name="Object 27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06" y="355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0" name="Object 2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6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2" imgW="142555" imgH="142555" progId="MS_ClipArt_Gallery.2">
                            <p:embed/>
                          </p:oleObj>
                        </mc:Choice>
                        <mc:Fallback>
                          <p:oleObj name="Clip" r:id="rId272" imgW="142555" imgH="142555" progId="MS_ClipArt_Gallery.2">
                            <p:embed/>
                            <p:pic>
                              <p:nvPicPr>
                                <p:cNvPr id="1120" name="Object 2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6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0" name="Object 27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31" y="356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2" imgW="142555" imgH="142555" progId="MS_ClipArt_Gallery.2">
                            <p:embed/>
                          </p:oleObj>
                        </mc:Choice>
                        <mc:Fallback>
                          <p:oleObj name="Clip" r:id="rId272" imgW="142555" imgH="142555" progId="MS_ClipArt_Gallery.2">
                            <p:embed/>
                            <p:pic>
                              <p:nvPicPr>
                                <p:cNvPr id="1120" name="Object 27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31" y="356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1" name="Object 2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3" imgW="142555" imgH="142555" progId="MS_ClipArt_Gallery.2">
                            <p:embed/>
                          </p:oleObj>
                        </mc:Choice>
                        <mc:Fallback>
                          <p:oleObj name="Clip" r:id="rId273" imgW="142555" imgH="142555" progId="MS_ClipArt_Gallery.2">
                            <p:embed/>
                            <p:pic>
                              <p:nvPicPr>
                                <p:cNvPr id="1121" name="Object 2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1" name="Object 27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3" imgW="142555" imgH="142555" progId="MS_ClipArt_Gallery.2">
                            <p:embed/>
                          </p:oleObj>
                        </mc:Choice>
                        <mc:Fallback>
                          <p:oleObj name="Clip" r:id="rId273" imgW="142555" imgH="142555" progId="MS_ClipArt_Gallery.2">
                            <p:embed/>
                            <p:pic>
                              <p:nvPicPr>
                                <p:cNvPr id="1121" name="Object 27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2" name="Object 2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4" imgW="142555" imgH="142555" progId="MS_ClipArt_Gallery.2">
                            <p:embed/>
                          </p:oleObj>
                        </mc:Choice>
                        <mc:Fallback>
                          <p:oleObj name="Clip" r:id="rId274" imgW="142555" imgH="142555" progId="MS_ClipArt_Gallery.2">
                            <p:embed/>
                            <p:pic>
                              <p:nvPicPr>
                                <p:cNvPr id="1122" name="Object 2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2" name="Object 27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23" y="34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4" imgW="142555" imgH="142555" progId="MS_ClipArt_Gallery.2">
                            <p:embed/>
                          </p:oleObj>
                        </mc:Choice>
                        <mc:Fallback>
                          <p:oleObj name="Clip" r:id="rId274" imgW="142555" imgH="142555" progId="MS_ClipArt_Gallery.2">
                            <p:embed/>
                            <p:pic>
                              <p:nvPicPr>
                                <p:cNvPr id="1122" name="Object 27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23" y="34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3" name="Object 2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9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5" imgW="142555" imgH="142555" progId="MS_ClipArt_Gallery.2">
                            <p:embed/>
                          </p:oleObj>
                        </mc:Choice>
                        <mc:Fallback>
                          <p:oleObj name="Clip" r:id="rId275" imgW="142555" imgH="142555" progId="MS_ClipArt_Gallery.2">
                            <p:embed/>
                            <p:pic>
                              <p:nvPicPr>
                                <p:cNvPr id="1123" name="Object 2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9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3" name="Object 27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9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5" imgW="142555" imgH="142555" progId="MS_ClipArt_Gallery.2">
                            <p:embed/>
                          </p:oleObj>
                        </mc:Choice>
                        <mc:Fallback>
                          <p:oleObj name="Clip" r:id="rId275" imgW="142555" imgH="142555" progId="MS_ClipArt_Gallery.2">
                            <p:embed/>
                            <p:pic>
                              <p:nvPicPr>
                                <p:cNvPr id="1123" name="Object 27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9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4" name="Object 2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6" imgW="142555" imgH="142555" progId="MS_ClipArt_Gallery.2">
                            <p:embed/>
                          </p:oleObj>
                        </mc:Choice>
                        <mc:Fallback>
                          <p:oleObj name="Clip" r:id="rId276" imgW="142555" imgH="142555" progId="MS_ClipArt_Gallery.2">
                            <p:embed/>
                            <p:pic>
                              <p:nvPicPr>
                                <p:cNvPr id="1124" name="Object 2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4" name="Object 27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56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6" imgW="142555" imgH="142555" progId="MS_ClipArt_Gallery.2">
                            <p:embed/>
                          </p:oleObj>
                        </mc:Choice>
                        <mc:Fallback>
                          <p:oleObj name="Clip" r:id="rId276" imgW="142555" imgH="142555" progId="MS_ClipArt_Gallery.2">
                            <p:embed/>
                            <p:pic>
                              <p:nvPicPr>
                                <p:cNvPr id="1124" name="Object 27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56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5" name="Object 2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7" imgW="142555" imgH="142555" progId="MS_ClipArt_Gallery.2">
                            <p:embed/>
                          </p:oleObj>
                        </mc:Choice>
                        <mc:Fallback>
                          <p:oleObj name="Clip" r:id="rId277" imgW="142555" imgH="142555" progId="MS_ClipArt_Gallery.2">
                            <p:embed/>
                            <p:pic>
                              <p:nvPicPr>
                                <p:cNvPr id="1125" name="Object 2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5" name="Object 27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7" imgW="142555" imgH="142555" progId="MS_ClipArt_Gallery.2">
                            <p:embed/>
                          </p:oleObj>
                        </mc:Choice>
                        <mc:Fallback>
                          <p:oleObj name="Clip" r:id="rId277" imgW="142555" imgH="142555" progId="MS_ClipArt_Gallery.2">
                            <p:embed/>
                            <p:pic>
                              <p:nvPicPr>
                                <p:cNvPr id="1125" name="Object 27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6" name="Object 2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8" imgW="142555" imgH="142555" progId="MS_ClipArt_Gallery.2">
                            <p:embed/>
                          </p:oleObj>
                        </mc:Choice>
                        <mc:Fallback>
                          <p:oleObj name="Clip" r:id="rId278" imgW="142555" imgH="142555" progId="MS_ClipArt_Gallery.2">
                            <p:embed/>
                            <p:pic>
                              <p:nvPicPr>
                                <p:cNvPr id="1126" name="Object 2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6" name="Object 27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8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8" imgW="142555" imgH="142555" progId="MS_ClipArt_Gallery.2">
                            <p:embed/>
                          </p:oleObj>
                        </mc:Choice>
                        <mc:Fallback>
                          <p:oleObj name="Clip" r:id="rId278" imgW="142555" imgH="142555" progId="MS_ClipArt_Gallery.2">
                            <p:embed/>
                            <p:pic>
                              <p:nvPicPr>
                                <p:cNvPr id="1126" name="Object 27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8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7" name="Object 2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6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9" imgW="142555" imgH="142555" progId="MS_ClipArt_Gallery.2">
                            <p:embed/>
                          </p:oleObj>
                        </mc:Choice>
                        <mc:Fallback>
                          <p:oleObj name="Clip" r:id="rId279" imgW="142555" imgH="142555" progId="MS_ClipArt_Gallery.2">
                            <p:embed/>
                            <p:pic>
                              <p:nvPicPr>
                                <p:cNvPr id="1127" name="Object 2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6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7" name="Object 28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6" y="36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79" imgW="142555" imgH="142555" progId="MS_ClipArt_Gallery.2">
                            <p:embed/>
                          </p:oleObj>
                        </mc:Choice>
                        <mc:Fallback>
                          <p:oleObj name="Clip" r:id="rId279" imgW="142555" imgH="142555" progId="MS_ClipArt_Gallery.2">
                            <p:embed/>
                            <p:pic>
                              <p:nvPicPr>
                                <p:cNvPr id="1127" name="Object 28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6" y="36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8" name="Object 2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0" imgW="142555" imgH="142555" progId="MS_ClipArt_Gallery.2">
                            <p:embed/>
                          </p:oleObj>
                        </mc:Choice>
                        <mc:Fallback>
                          <p:oleObj name="Clip" r:id="rId280" imgW="142555" imgH="142555" progId="MS_ClipArt_Gallery.2">
                            <p:embed/>
                            <p:pic>
                              <p:nvPicPr>
                                <p:cNvPr id="1128" name="Object 2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8" name="Object 28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8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0" imgW="142555" imgH="142555" progId="MS_ClipArt_Gallery.2">
                            <p:embed/>
                          </p:oleObj>
                        </mc:Choice>
                        <mc:Fallback>
                          <p:oleObj name="Clip" r:id="rId280" imgW="142555" imgH="142555" progId="MS_ClipArt_Gallery.2">
                            <p:embed/>
                            <p:pic>
                              <p:nvPicPr>
                                <p:cNvPr id="1128" name="Object 28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8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29" name="Object 2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1" imgW="142555" imgH="142555" progId="MS_ClipArt_Gallery.2">
                            <p:embed/>
                          </p:oleObj>
                        </mc:Choice>
                        <mc:Fallback>
                          <p:oleObj name="Clip" r:id="rId281" imgW="142555" imgH="142555" progId="MS_ClipArt_Gallery.2">
                            <p:embed/>
                            <p:pic>
                              <p:nvPicPr>
                                <p:cNvPr id="1129" name="Object 2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29" name="Object 28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1" imgW="142555" imgH="142555" progId="MS_ClipArt_Gallery.2">
                            <p:embed/>
                          </p:oleObj>
                        </mc:Choice>
                        <mc:Fallback>
                          <p:oleObj name="Clip" r:id="rId281" imgW="142555" imgH="142555" progId="MS_ClipArt_Gallery.2">
                            <p:embed/>
                            <p:pic>
                              <p:nvPicPr>
                                <p:cNvPr id="1129" name="Object 28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0" name="Object 2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2" imgW="142555" imgH="142555" progId="MS_ClipArt_Gallery.2">
                            <p:embed/>
                          </p:oleObj>
                        </mc:Choice>
                        <mc:Fallback>
                          <p:oleObj name="Clip" r:id="rId282" imgW="142555" imgH="142555" progId="MS_ClipArt_Gallery.2">
                            <p:embed/>
                            <p:pic>
                              <p:nvPicPr>
                                <p:cNvPr id="1130" name="Object 2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0" name="Object 28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2" imgW="142555" imgH="142555" progId="MS_ClipArt_Gallery.2">
                            <p:embed/>
                          </p:oleObj>
                        </mc:Choice>
                        <mc:Fallback>
                          <p:oleObj name="Clip" r:id="rId282" imgW="142555" imgH="142555" progId="MS_ClipArt_Gallery.2">
                            <p:embed/>
                            <p:pic>
                              <p:nvPicPr>
                                <p:cNvPr id="1130" name="Object 28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1" name="Object 2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3" imgW="142555" imgH="142555" progId="MS_ClipArt_Gallery.2">
                            <p:embed/>
                          </p:oleObj>
                        </mc:Choice>
                        <mc:Fallback>
                          <p:oleObj name="Clip" r:id="rId283" imgW="142555" imgH="142555" progId="MS_ClipArt_Gallery.2">
                            <p:embed/>
                            <p:pic>
                              <p:nvPicPr>
                                <p:cNvPr id="1131" name="Object 2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1" name="Object 28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30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3" imgW="142555" imgH="142555" progId="MS_ClipArt_Gallery.2">
                            <p:embed/>
                          </p:oleObj>
                        </mc:Choice>
                        <mc:Fallback>
                          <p:oleObj name="Clip" r:id="rId283" imgW="142555" imgH="142555" progId="MS_ClipArt_Gallery.2">
                            <p:embed/>
                            <p:pic>
                              <p:nvPicPr>
                                <p:cNvPr id="1131" name="Object 28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0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2" name="Object 2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3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4" imgW="142555" imgH="142555" progId="MS_ClipArt_Gallery.2">
                            <p:embed/>
                          </p:oleObj>
                        </mc:Choice>
                        <mc:Fallback>
                          <p:oleObj name="Clip" r:id="rId284" imgW="142555" imgH="142555" progId="MS_ClipArt_Gallery.2">
                            <p:embed/>
                            <p:pic>
                              <p:nvPicPr>
                                <p:cNvPr id="1132" name="Object 2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3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2" name="Object 28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3" y="351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4" imgW="142555" imgH="142555" progId="MS_ClipArt_Gallery.2">
                            <p:embed/>
                          </p:oleObj>
                        </mc:Choice>
                        <mc:Fallback>
                          <p:oleObj name="Clip" r:id="rId284" imgW="142555" imgH="142555" progId="MS_ClipArt_Gallery.2">
                            <p:embed/>
                            <p:pic>
                              <p:nvPicPr>
                                <p:cNvPr id="1132" name="Object 28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3" y="351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3" name="Object 2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5" imgW="142555" imgH="142555" progId="MS_ClipArt_Gallery.2">
                            <p:embed/>
                          </p:oleObj>
                        </mc:Choice>
                        <mc:Fallback>
                          <p:oleObj name="Clip" r:id="rId285" imgW="142555" imgH="142555" progId="MS_ClipArt_Gallery.2">
                            <p:embed/>
                            <p:pic>
                              <p:nvPicPr>
                                <p:cNvPr id="1133" name="Object 2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3" name="Object 28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5" imgW="142555" imgH="142555" progId="MS_ClipArt_Gallery.2">
                            <p:embed/>
                          </p:oleObj>
                        </mc:Choice>
                        <mc:Fallback>
                          <p:oleObj name="Clip" r:id="rId285" imgW="142555" imgH="142555" progId="MS_ClipArt_Gallery.2">
                            <p:embed/>
                            <p:pic>
                              <p:nvPicPr>
                                <p:cNvPr id="1133" name="Object 28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4" name="Object 2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6" imgW="142555" imgH="142555" progId="MS_ClipArt_Gallery.2">
                            <p:embed/>
                          </p:oleObj>
                        </mc:Choice>
                        <mc:Fallback>
                          <p:oleObj name="Clip" r:id="rId286" imgW="142555" imgH="142555" progId="MS_ClipArt_Gallery.2">
                            <p:embed/>
                            <p:pic>
                              <p:nvPicPr>
                                <p:cNvPr id="1134" name="Object 2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4" name="Object 28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6" imgW="142555" imgH="142555" progId="MS_ClipArt_Gallery.2">
                            <p:embed/>
                          </p:oleObj>
                        </mc:Choice>
                        <mc:Fallback>
                          <p:oleObj name="Clip" r:id="rId286" imgW="142555" imgH="142555" progId="MS_ClipArt_Gallery.2">
                            <p:embed/>
                            <p:pic>
                              <p:nvPicPr>
                                <p:cNvPr id="1134" name="Object 28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5" name="Object 2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3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7" imgW="142555" imgH="142555" progId="MS_ClipArt_Gallery.2">
                            <p:embed/>
                          </p:oleObj>
                        </mc:Choice>
                        <mc:Fallback>
                          <p:oleObj name="Clip" r:id="rId287" imgW="142555" imgH="142555" progId="MS_ClipArt_Gallery.2">
                            <p:embed/>
                            <p:pic>
                              <p:nvPicPr>
                                <p:cNvPr id="1135" name="Object 2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3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5" name="Object 28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3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7" imgW="142555" imgH="142555" progId="MS_ClipArt_Gallery.2">
                            <p:embed/>
                          </p:oleObj>
                        </mc:Choice>
                        <mc:Fallback>
                          <p:oleObj name="Clip" r:id="rId287" imgW="142555" imgH="142555" progId="MS_ClipArt_Gallery.2">
                            <p:embed/>
                            <p:pic>
                              <p:nvPicPr>
                                <p:cNvPr id="1135" name="Object 28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3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6" name="Object 2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8" imgW="142555" imgH="142555" progId="MS_ClipArt_Gallery.2">
                            <p:embed/>
                          </p:oleObj>
                        </mc:Choice>
                        <mc:Fallback>
                          <p:oleObj name="Clip" r:id="rId288" imgW="142555" imgH="142555" progId="MS_ClipArt_Gallery.2">
                            <p:embed/>
                            <p:pic>
                              <p:nvPicPr>
                                <p:cNvPr id="1136" name="Object 2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6" name="Object 28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9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8" imgW="142555" imgH="142555" progId="MS_ClipArt_Gallery.2">
                            <p:embed/>
                          </p:oleObj>
                        </mc:Choice>
                        <mc:Fallback>
                          <p:oleObj name="Clip" r:id="rId288" imgW="142555" imgH="142555" progId="MS_ClipArt_Gallery.2">
                            <p:embed/>
                            <p:pic>
                              <p:nvPicPr>
                                <p:cNvPr id="1136" name="Object 28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9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7" name="Object 2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9" imgW="142555" imgH="142555" progId="MS_ClipArt_Gallery.2">
                            <p:embed/>
                          </p:oleObj>
                        </mc:Choice>
                        <mc:Fallback>
                          <p:oleObj name="Clip" r:id="rId289" imgW="142555" imgH="142555" progId="MS_ClipArt_Gallery.2">
                            <p:embed/>
                            <p:pic>
                              <p:nvPicPr>
                                <p:cNvPr id="1137" name="Object 2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7" name="Object 29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89" imgW="142555" imgH="142555" progId="MS_ClipArt_Gallery.2">
                            <p:embed/>
                          </p:oleObj>
                        </mc:Choice>
                        <mc:Fallback>
                          <p:oleObj name="Clip" r:id="rId289" imgW="142555" imgH="142555" progId="MS_ClipArt_Gallery.2">
                            <p:embed/>
                            <p:pic>
                              <p:nvPicPr>
                                <p:cNvPr id="1137" name="Object 29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8" name="Object 2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381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0" imgW="142555" imgH="142555" progId="MS_ClipArt_Gallery.2">
                            <p:embed/>
                          </p:oleObj>
                        </mc:Choice>
                        <mc:Fallback>
                          <p:oleObj name="Clip" r:id="rId290" imgW="142555" imgH="142555" progId="MS_ClipArt_Gallery.2">
                            <p:embed/>
                            <p:pic>
                              <p:nvPicPr>
                                <p:cNvPr id="1138" name="Object 2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381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8" name="Object 29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381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0" imgW="142555" imgH="142555" progId="MS_ClipArt_Gallery.2">
                            <p:embed/>
                          </p:oleObj>
                        </mc:Choice>
                        <mc:Fallback>
                          <p:oleObj name="Clip" r:id="rId290" imgW="142555" imgH="142555" progId="MS_ClipArt_Gallery.2">
                            <p:embed/>
                            <p:pic>
                              <p:nvPicPr>
                                <p:cNvPr id="1138" name="Object 29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381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39" name="Object 2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60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1" imgW="142555" imgH="142555" progId="MS_ClipArt_Gallery.2">
                            <p:embed/>
                          </p:oleObj>
                        </mc:Choice>
                        <mc:Fallback>
                          <p:oleObj name="Clip" r:id="rId291" imgW="142555" imgH="142555" progId="MS_ClipArt_Gallery.2">
                            <p:embed/>
                            <p:pic>
                              <p:nvPicPr>
                                <p:cNvPr id="1139" name="Object 2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60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39" name="Object 29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0" y="3604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1" imgW="142555" imgH="142555" progId="MS_ClipArt_Gallery.2">
                            <p:embed/>
                          </p:oleObj>
                        </mc:Choice>
                        <mc:Fallback>
                          <p:oleObj name="Clip" r:id="rId291" imgW="142555" imgH="142555" progId="MS_ClipArt_Gallery.2">
                            <p:embed/>
                            <p:pic>
                              <p:nvPicPr>
                                <p:cNvPr id="1139" name="Object 29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0" y="3604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0" name="Object 2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2" imgW="142555" imgH="142555" progId="MS_ClipArt_Gallery.2">
                            <p:embed/>
                          </p:oleObj>
                        </mc:Choice>
                        <mc:Fallback>
                          <p:oleObj name="Clip" r:id="rId292" imgW="142555" imgH="142555" progId="MS_ClipArt_Gallery.2">
                            <p:embed/>
                            <p:pic>
                              <p:nvPicPr>
                                <p:cNvPr id="1140" name="Object 2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0" name="Object 29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51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2" imgW="142555" imgH="142555" progId="MS_ClipArt_Gallery.2">
                            <p:embed/>
                          </p:oleObj>
                        </mc:Choice>
                        <mc:Fallback>
                          <p:oleObj name="Clip" r:id="rId292" imgW="142555" imgH="142555" progId="MS_ClipArt_Gallery.2">
                            <p:embed/>
                            <p:pic>
                              <p:nvPicPr>
                                <p:cNvPr id="1140" name="Object 29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51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1" name="Object 2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3" imgW="142555" imgH="142555" progId="MS_ClipArt_Gallery.2">
                            <p:embed/>
                          </p:oleObj>
                        </mc:Choice>
                        <mc:Fallback>
                          <p:oleObj name="Clip" r:id="rId293" imgW="142555" imgH="142555" progId="MS_ClipArt_Gallery.2">
                            <p:embed/>
                            <p:pic>
                              <p:nvPicPr>
                                <p:cNvPr id="1141" name="Object 2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1" name="Object 29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282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3" imgW="142555" imgH="142555" progId="MS_ClipArt_Gallery.2">
                            <p:embed/>
                          </p:oleObj>
                        </mc:Choice>
                        <mc:Fallback>
                          <p:oleObj name="Clip" r:id="rId293" imgW="142555" imgH="142555" progId="MS_ClipArt_Gallery.2">
                            <p:embed/>
                            <p:pic>
                              <p:nvPicPr>
                                <p:cNvPr id="1141" name="Object 29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282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2" name="Object 2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4" imgW="142555" imgH="142555" progId="MS_ClipArt_Gallery.2">
                            <p:embed/>
                          </p:oleObj>
                        </mc:Choice>
                        <mc:Fallback>
                          <p:oleObj name="Clip" r:id="rId294" imgW="142555" imgH="142555" progId="MS_ClipArt_Gallery.2">
                            <p:embed/>
                            <p:pic>
                              <p:nvPicPr>
                                <p:cNvPr id="1142" name="Object 2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2" name="Object 29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4" imgW="142555" imgH="142555" progId="MS_ClipArt_Gallery.2">
                            <p:embed/>
                          </p:oleObj>
                        </mc:Choice>
                        <mc:Fallback>
                          <p:oleObj name="Clip" r:id="rId294" imgW="142555" imgH="142555" progId="MS_ClipArt_Gallery.2">
                            <p:embed/>
                            <p:pic>
                              <p:nvPicPr>
                                <p:cNvPr id="1142" name="Object 29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3" name="Object 2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5" imgW="142555" imgH="142555" progId="MS_ClipArt_Gallery.2">
                            <p:embed/>
                          </p:oleObj>
                        </mc:Choice>
                        <mc:Fallback>
                          <p:oleObj name="Clip" r:id="rId295" imgW="142555" imgH="142555" progId="MS_ClipArt_Gallery.2">
                            <p:embed/>
                            <p:pic>
                              <p:nvPicPr>
                                <p:cNvPr id="1143" name="Object 2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3" name="Object 29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6" y="345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5" imgW="142555" imgH="142555" progId="MS_ClipArt_Gallery.2">
                            <p:embed/>
                          </p:oleObj>
                        </mc:Choice>
                        <mc:Fallback>
                          <p:oleObj name="Clip" r:id="rId295" imgW="142555" imgH="142555" progId="MS_ClipArt_Gallery.2">
                            <p:embed/>
                            <p:pic>
                              <p:nvPicPr>
                                <p:cNvPr id="1143" name="Object 29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6" y="345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4" name="Object 2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0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6" imgW="142555" imgH="142555" progId="MS_ClipArt_Gallery.2">
                            <p:embed/>
                          </p:oleObj>
                        </mc:Choice>
                        <mc:Fallback>
                          <p:oleObj name="Clip" r:id="rId296" imgW="142555" imgH="142555" progId="MS_ClipArt_Gallery.2">
                            <p:embed/>
                            <p:pic>
                              <p:nvPicPr>
                                <p:cNvPr id="1144" name="Object 2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0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4" name="Object 29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0" y="3462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6" imgW="142555" imgH="142555" progId="MS_ClipArt_Gallery.2">
                            <p:embed/>
                          </p:oleObj>
                        </mc:Choice>
                        <mc:Fallback>
                          <p:oleObj name="Clip" r:id="rId296" imgW="142555" imgH="142555" progId="MS_ClipArt_Gallery.2">
                            <p:embed/>
                            <p:pic>
                              <p:nvPicPr>
                                <p:cNvPr id="1144" name="Object 29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0" y="3462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5" name="Object 2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7" imgW="142555" imgH="142555" progId="MS_ClipArt_Gallery.2">
                            <p:embed/>
                          </p:oleObj>
                        </mc:Choice>
                        <mc:Fallback>
                          <p:oleObj name="Clip" r:id="rId297" imgW="142555" imgH="142555" progId="MS_ClipArt_Gallery.2">
                            <p:embed/>
                            <p:pic>
                              <p:nvPicPr>
                                <p:cNvPr id="1145" name="Object 2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5" name="Object 29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7" imgW="142555" imgH="142555" progId="MS_ClipArt_Gallery.2">
                            <p:embed/>
                          </p:oleObj>
                        </mc:Choice>
                        <mc:Fallback>
                          <p:oleObj name="Clip" r:id="rId297" imgW="142555" imgH="142555" progId="MS_ClipArt_Gallery.2">
                            <p:embed/>
                            <p:pic>
                              <p:nvPicPr>
                                <p:cNvPr id="1145" name="Object 29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6" name="Object 2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8" imgW="142555" imgH="142555" progId="MS_ClipArt_Gallery.2">
                            <p:embed/>
                          </p:oleObj>
                        </mc:Choice>
                        <mc:Fallback>
                          <p:oleObj name="Clip" r:id="rId298" imgW="142555" imgH="142555" progId="MS_ClipArt_Gallery.2">
                            <p:embed/>
                            <p:pic>
                              <p:nvPicPr>
                                <p:cNvPr id="1146" name="Object 2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6" name="Object 29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49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8" imgW="142555" imgH="142555" progId="MS_ClipArt_Gallery.2">
                            <p:embed/>
                          </p:oleObj>
                        </mc:Choice>
                        <mc:Fallback>
                          <p:oleObj name="Clip" r:id="rId298" imgW="142555" imgH="142555" progId="MS_ClipArt_Gallery.2">
                            <p:embed/>
                            <p:pic>
                              <p:nvPicPr>
                                <p:cNvPr id="1146" name="Object 29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49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7" name="Object 3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9" imgW="142555" imgH="142555" progId="MS_ClipArt_Gallery.2">
                            <p:embed/>
                          </p:oleObj>
                        </mc:Choice>
                        <mc:Fallback>
                          <p:oleObj name="Clip" r:id="rId299" imgW="142555" imgH="142555" progId="MS_ClipArt_Gallery.2">
                            <p:embed/>
                            <p:pic>
                              <p:nvPicPr>
                                <p:cNvPr id="1147" name="Object 3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7" name="Object 30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7" y="3409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299" imgW="142555" imgH="142555" progId="MS_ClipArt_Gallery.2">
                            <p:embed/>
                          </p:oleObj>
                        </mc:Choice>
                        <mc:Fallback>
                          <p:oleObj name="Clip" r:id="rId299" imgW="142555" imgH="142555" progId="MS_ClipArt_Gallery.2">
                            <p:embed/>
                            <p:pic>
                              <p:nvPicPr>
                                <p:cNvPr id="1147" name="Object 30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7" y="3409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8" name="Object 3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0" imgW="142555" imgH="142555" progId="MS_ClipArt_Gallery.2">
                            <p:embed/>
                          </p:oleObj>
                        </mc:Choice>
                        <mc:Fallback>
                          <p:oleObj name="Clip" r:id="rId300" imgW="142555" imgH="142555" progId="MS_ClipArt_Gallery.2">
                            <p:embed/>
                            <p:pic>
                              <p:nvPicPr>
                                <p:cNvPr id="1148" name="Object 3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8" name="Object 30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0" imgW="142555" imgH="142555" progId="MS_ClipArt_Gallery.2">
                            <p:embed/>
                          </p:oleObj>
                        </mc:Choice>
                        <mc:Fallback>
                          <p:oleObj name="Clip" r:id="rId300" imgW="142555" imgH="142555" progId="MS_ClipArt_Gallery.2">
                            <p:embed/>
                            <p:pic>
                              <p:nvPicPr>
                                <p:cNvPr id="1148" name="Object 30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49" name="Object 3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5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1" imgW="142555" imgH="142555" progId="MS_ClipArt_Gallery.2">
                            <p:embed/>
                          </p:oleObj>
                        </mc:Choice>
                        <mc:Fallback>
                          <p:oleObj name="Clip" r:id="rId301" imgW="142555" imgH="142555" progId="MS_ClipArt_Gallery.2">
                            <p:embed/>
                            <p:pic>
                              <p:nvPicPr>
                                <p:cNvPr id="1149" name="Object 3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5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49" name="Object 30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45" y="354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1" imgW="142555" imgH="142555" progId="MS_ClipArt_Gallery.2">
                            <p:embed/>
                          </p:oleObj>
                        </mc:Choice>
                        <mc:Fallback>
                          <p:oleObj name="Clip" r:id="rId301" imgW="142555" imgH="142555" progId="MS_ClipArt_Gallery.2">
                            <p:embed/>
                            <p:pic>
                              <p:nvPicPr>
                                <p:cNvPr id="1149" name="Object 30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45" y="354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0" name="Object 3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0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2" imgW="142555" imgH="142555" progId="MS_ClipArt_Gallery.2">
                            <p:embed/>
                          </p:oleObj>
                        </mc:Choice>
                        <mc:Fallback>
                          <p:oleObj name="Clip" r:id="rId302" imgW="142555" imgH="142555" progId="MS_ClipArt_Gallery.2">
                            <p:embed/>
                            <p:pic>
                              <p:nvPicPr>
                                <p:cNvPr id="1150" name="Object 3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0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0" name="Object 30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0" y="343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2" imgW="142555" imgH="142555" progId="MS_ClipArt_Gallery.2">
                            <p:embed/>
                          </p:oleObj>
                        </mc:Choice>
                        <mc:Fallback>
                          <p:oleObj name="Clip" r:id="rId302" imgW="142555" imgH="142555" progId="MS_ClipArt_Gallery.2">
                            <p:embed/>
                            <p:pic>
                              <p:nvPicPr>
                                <p:cNvPr id="1150" name="Object 30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0" y="343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1" name="Object 3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3" imgW="142555" imgH="142555" progId="MS_ClipArt_Gallery.2">
                            <p:embed/>
                          </p:oleObj>
                        </mc:Choice>
                        <mc:Fallback>
                          <p:oleObj name="Clip" r:id="rId303" imgW="142555" imgH="142555" progId="MS_ClipArt_Gallery.2">
                            <p:embed/>
                            <p:pic>
                              <p:nvPicPr>
                                <p:cNvPr id="1151" name="Object 3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1" name="Object 30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66" y="358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3" imgW="142555" imgH="142555" progId="MS_ClipArt_Gallery.2">
                            <p:embed/>
                          </p:oleObj>
                        </mc:Choice>
                        <mc:Fallback>
                          <p:oleObj name="Clip" r:id="rId303" imgW="142555" imgH="142555" progId="MS_ClipArt_Gallery.2">
                            <p:embed/>
                            <p:pic>
                              <p:nvPicPr>
                                <p:cNvPr id="1151" name="Object 30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66" y="358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2" name="Object 3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6" y="35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4" imgW="142555" imgH="142555" progId="MS_ClipArt_Gallery.2">
                            <p:embed/>
                          </p:oleObj>
                        </mc:Choice>
                        <mc:Fallback>
                          <p:oleObj name="Clip" r:id="rId304" imgW="142555" imgH="142555" progId="MS_ClipArt_Gallery.2">
                            <p:embed/>
                            <p:pic>
                              <p:nvPicPr>
                                <p:cNvPr id="1152" name="Object 3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6" y="35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2" name="Object 30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6" y="356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4" imgW="142555" imgH="142555" progId="MS_ClipArt_Gallery.2">
                            <p:embed/>
                          </p:oleObj>
                        </mc:Choice>
                        <mc:Fallback>
                          <p:oleObj name="Clip" r:id="rId304" imgW="142555" imgH="142555" progId="MS_ClipArt_Gallery.2">
                            <p:embed/>
                            <p:pic>
                              <p:nvPicPr>
                                <p:cNvPr id="1152" name="Object 30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6" y="356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3" name="Object 3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2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5" imgW="142555" imgH="142555" progId="MS_ClipArt_Gallery.2">
                            <p:embed/>
                          </p:oleObj>
                        </mc:Choice>
                        <mc:Fallback>
                          <p:oleObj name="Clip" r:id="rId305" imgW="142555" imgH="142555" progId="MS_ClipArt_Gallery.2">
                            <p:embed/>
                            <p:pic>
                              <p:nvPicPr>
                                <p:cNvPr id="1153" name="Object 3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2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3" name="Object 30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2" y="349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5" imgW="142555" imgH="142555" progId="MS_ClipArt_Gallery.2">
                            <p:embed/>
                          </p:oleObj>
                        </mc:Choice>
                        <mc:Fallback>
                          <p:oleObj name="Clip" r:id="rId305" imgW="142555" imgH="142555" progId="MS_ClipArt_Gallery.2">
                            <p:embed/>
                            <p:pic>
                              <p:nvPicPr>
                                <p:cNvPr id="1153" name="Object 30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2" y="349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4" name="Object 3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6" imgW="142555" imgH="142555" progId="MS_ClipArt_Gallery.2">
                            <p:embed/>
                          </p:oleObj>
                        </mc:Choice>
                        <mc:Fallback>
                          <p:oleObj name="Clip" r:id="rId306" imgW="142555" imgH="142555" progId="MS_ClipArt_Gallery.2">
                            <p:embed/>
                            <p:pic>
                              <p:nvPicPr>
                                <p:cNvPr id="1154" name="Object 3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4" name="Object 30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48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6" imgW="142555" imgH="142555" progId="MS_ClipArt_Gallery.2">
                            <p:embed/>
                          </p:oleObj>
                        </mc:Choice>
                        <mc:Fallback>
                          <p:oleObj name="Clip" r:id="rId306" imgW="142555" imgH="142555" progId="MS_ClipArt_Gallery.2">
                            <p:embed/>
                            <p:pic>
                              <p:nvPicPr>
                                <p:cNvPr id="1154" name="Object 30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48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5" name="Object 3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7" imgW="142555" imgH="142555" progId="MS_ClipArt_Gallery.2">
                            <p:embed/>
                          </p:oleObj>
                        </mc:Choice>
                        <mc:Fallback>
                          <p:oleObj name="Clip" r:id="rId307" imgW="142555" imgH="142555" progId="MS_ClipArt_Gallery.2">
                            <p:embed/>
                            <p:pic>
                              <p:nvPicPr>
                                <p:cNvPr id="1155" name="Object 3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5" name="Object 30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22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7" imgW="142555" imgH="142555" progId="MS_ClipArt_Gallery.2">
                            <p:embed/>
                          </p:oleObj>
                        </mc:Choice>
                        <mc:Fallback>
                          <p:oleObj name="Clip" r:id="rId307" imgW="142555" imgH="142555" progId="MS_ClipArt_Gallery.2">
                            <p:embed/>
                            <p:pic>
                              <p:nvPicPr>
                                <p:cNvPr id="1155" name="Object 30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22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6" name="Object 3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8" imgW="142555" imgH="142555" progId="MS_ClipArt_Gallery.2">
                            <p:embed/>
                          </p:oleObj>
                        </mc:Choice>
                        <mc:Fallback>
                          <p:oleObj name="Clip" r:id="rId308" imgW="142555" imgH="142555" progId="MS_ClipArt_Gallery.2">
                            <p:embed/>
                            <p:pic>
                              <p:nvPicPr>
                                <p:cNvPr id="1156" name="Object 3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6" name="Object 30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22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8" imgW="142555" imgH="142555" progId="MS_ClipArt_Gallery.2">
                            <p:embed/>
                          </p:oleObj>
                        </mc:Choice>
                        <mc:Fallback>
                          <p:oleObj name="Clip" r:id="rId308" imgW="142555" imgH="142555" progId="MS_ClipArt_Gallery.2">
                            <p:embed/>
                            <p:pic>
                              <p:nvPicPr>
                                <p:cNvPr id="1156" name="Object 30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22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7" name="Object 3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9" imgW="142555" imgH="142555" progId="MS_ClipArt_Gallery.2">
                            <p:embed/>
                          </p:oleObj>
                        </mc:Choice>
                        <mc:Fallback>
                          <p:oleObj name="Clip" r:id="rId309" imgW="142555" imgH="142555" progId="MS_ClipArt_Gallery.2">
                            <p:embed/>
                            <p:pic>
                              <p:nvPicPr>
                                <p:cNvPr id="1157" name="Object 3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7" name="Object 3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3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09" imgW="142555" imgH="142555" progId="MS_ClipArt_Gallery.2">
                            <p:embed/>
                          </p:oleObj>
                        </mc:Choice>
                        <mc:Fallback>
                          <p:oleObj name="Clip" r:id="rId309" imgW="142555" imgH="142555" progId="MS_ClipArt_Gallery.2">
                            <p:embed/>
                            <p:pic>
                              <p:nvPicPr>
                                <p:cNvPr id="1157" name="Object 31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3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8" name="Object 3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604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0" imgW="142555" imgH="142555" progId="MS_ClipArt_Gallery.2">
                            <p:embed/>
                          </p:oleObj>
                        </mc:Choice>
                        <mc:Fallback>
                          <p:oleObj name="Clip" r:id="rId310" imgW="142555" imgH="142555" progId="MS_ClipArt_Gallery.2">
                            <p:embed/>
                            <p:pic>
                              <p:nvPicPr>
                                <p:cNvPr id="1158" name="Object 3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604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8" name="Object 31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604"/>
                    <a:ext cx="32" cy="33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0" imgW="142555" imgH="142555" progId="MS_ClipArt_Gallery.2">
                            <p:embed/>
                          </p:oleObj>
                        </mc:Choice>
                        <mc:Fallback>
                          <p:oleObj name="Clip" r:id="rId310" imgW="142555" imgH="142555" progId="MS_ClipArt_Gallery.2">
                            <p:embed/>
                            <p:pic>
                              <p:nvPicPr>
                                <p:cNvPr id="1158" name="Object 31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604"/>
                                  <a:ext cx="32" cy="33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59" name="Object 3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5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1" imgW="142555" imgH="142555" progId="MS_ClipArt_Gallery.2">
                            <p:embed/>
                          </p:oleObj>
                        </mc:Choice>
                        <mc:Fallback>
                          <p:oleObj name="Clip" r:id="rId311" imgW="142555" imgH="142555" progId="MS_ClipArt_Gallery.2">
                            <p:embed/>
                            <p:pic>
                              <p:nvPicPr>
                                <p:cNvPr id="1159" name="Object 3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5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59" name="Object 31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5" y="3600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1" imgW="142555" imgH="142555" progId="MS_ClipArt_Gallery.2">
                            <p:embed/>
                          </p:oleObj>
                        </mc:Choice>
                        <mc:Fallback>
                          <p:oleObj name="Clip" r:id="rId311" imgW="142555" imgH="142555" progId="MS_ClipArt_Gallery.2">
                            <p:embed/>
                            <p:pic>
                              <p:nvPicPr>
                                <p:cNvPr id="1159" name="Object 31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5" y="3600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0" name="Object 3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74" y="313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2" imgW="142555" imgH="142555" progId="MS_ClipArt_Gallery.2">
                            <p:embed/>
                          </p:oleObj>
                        </mc:Choice>
                        <mc:Fallback>
                          <p:oleObj name="Clip" r:id="rId312" imgW="142555" imgH="142555" progId="MS_ClipArt_Gallery.2">
                            <p:embed/>
                            <p:pic>
                              <p:nvPicPr>
                                <p:cNvPr id="1160" name="Object 3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74" y="313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0" name="Object 31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74" y="3136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2" imgW="142555" imgH="142555" progId="MS_ClipArt_Gallery.2">
                            <p:embed/>
                          </p:oleObj>
                        </mc:Choice>
                        <mc:Fallback>
                          <p:oleObj name="Clip" r:id="rId312" imgW="142555" imgH="142555" progId="MS_ClipArt_Gallery.2">
                            <p:embed/>
                            <p:pic>
                              <p:nvPicPr>
                                <p:cNvPr id="1160" name="Object 31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74" y="3136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1" name="Object 3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3" imgW="142555" imgH="142555" progId="MS_ClipArt_Gallery.2">
                            <p:embed/>
                          </p:oleObj>
                        </mc:Choice>
                        <mc:Fallback>
                          <p:oleObj name="Clip" r:id="rId313" imgW="142555" imgH="142555" progId="MS_ClipArt_Gallery.2">
                            <p:embed/>
                            <p:pic>
                              <p:nvPicPr>
                                <p:cNvPr id="1161" name="Object 3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1" name="Object 314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11" y="347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3" imgW="142555" imgH="142555" progId="MS_ClipArt_Gallery.2">
                            <p:embed/>
                          </p:oleObj>
                        </mc:Choice>
                        <mc:Fallback>
                          <p:oleObj name="Clip" r:id="rId313" imgW="142555" imgH="142555" progId="MS_ClipArt_Gallery.2">
                            <p:embed/>
                            <p:pic>
                              <p:nvPicPr>
                                <p:cNvPr id="1161" name="Object 31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11" y="347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2" name="Object 3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3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4" imgW="142555" imgH="142555" progId="MS_ClipArt_Gallery.2">
                            <p:embed/>
                          </p:oleObj>
                        </mc:Choice>
                        <mc:Fallback>
                          <p:oleObj name="Clip" r:id="rId314" imgW="142555" imgH="142555" progId="MS_ClipArt_Gallery.2">
                            <p:embed/>
                            <p:pic>
                              <p:nvPicPr>
                                <p:cNvPr id="1162" name="Object 3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3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2" name="Object 315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88" y="336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4" imgW="142555" imgH="142555" progId="MS_ClipArt_Gallery.2">
                            <p:embed/>
                          </p:oleObj>
                        </mc:Choice>
                        <mc:Fallback>
                          <p:oleObj name="Clip" r:id="rId314" imgW="142555" imgH="142555" progId="MS_ClipArt_Gallery.2">
                            <p:embed/>
                            <p:pic>
                              <p:nvPicPr>
                                <p:cNvPr id="1162" name="Object 315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88" y="336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3" name="Object 3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5" imgW="142555" imgH="142555" progId="MS_ClipArt_Gallery.2">
                            <p:embed/>
                          </p:oleObj>
                        </mc:Choice>
                        <mc:Fallback>
                          <p:oleObj name="Clip" r:id="rId315" imgW="142555" imgH="142555" progId="MS_ClipArt_Gallery.2">
                            <p:embed/>
                            <p:pic>
                              <p:nvPicPr>
                                <p:cNvPr id="1163" name="Object 3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3" name="Object 316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54" y="3513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5" imgW="142555" imgH="142555" progId="MS_ClipArt_Gallery.2">
                            <p:embed/>
                          </p:oleObj>
                        </mc:Choice>
                        <mc:Fallback>
                          <p:oleObj name="Clip" r:id="rId315" imgW="142555" imgH="142555" progId="MS_ClipArt_Gallery.2">
                            <p:embed/>
                            <p:pic>
                              <p:nvPicPr>
                                <p:cNvPr id="1163" name="Object 316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54" y="3513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4" name="Object 3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4" y="34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6" imgW="142555" imgH="142555" progId="MS_ClipArt_Gallery.2">
                            <p:embed/>
                          </p:oleObj>
                        </mc:Choice>
                        <mc:Fallback>
                          <p:oleObj name="Clip" r:id="rId316" imgW="142555" imgH="142555" progId="MS_ClipArt_Gallery.2">
                            <p:embed/>
                            <p:pic>
                              <p:nvPicPr>
                                <p:cNvPr id="1164" name="Object 3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4" y="34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4" name="Object 317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64" y="3458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6" imgW="142555" imgH="142555" progId="MS_ClipArt_Gallery.2">
                            <p:embed/>
                          </p:oleObj>
                        </mc:Choice>
                        <mc:Fallback>
                          <p:oleObj name="Clip" r:id="rId316" imgW="142555" imgH="142555" progId="MS_ClipArt_Gallery.2">
                            <p:embed/>
                            <p:pic>
                              <p:nvPicPr>
                                <p:cNvPr id="1164" name="Object 3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64" y="3458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5" name="Object 3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7" imgW="142555" imgH="142555" progId="MS_ClipArt_Gallery.2">
                            <p:embed/>
                          </p:oleObj>
                        </mc:Choice>
                        <mc:Fallback>
                          <p:oleObj name="Clip" r:id="rId317" imgW="142555" imgH="142555" progId="MS_ClipArt_Gallery.2">
                            <p:embed/>
                            <p:pic>
                              <p:nvPicPr>
                                <p:cNvPr id="1165" name="Object 3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5" name="Object 318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34" y="354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7" imgW="142555" imgH="142555" progId="MS_ClipArt_Gallery.2">
                            <p:embed/>
                          </p:oleObj>
                        </mc:Choice>
                        <mc:Fallback>
                          <p:oleObj name="Clip" r:id="rId317" imgW="142555" imgH="142555" progId="MS_ClipArt_Gallery.2">
                            <p:embed/>
                            <p:pic>
                              <p:nvPicPr>
                                <p:cNvPr id="1165" name="Object 318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34" y="354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6" name="Object 3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8" imgW="142555" imgH="142555" progId="MS_ClipArt_Gallery.2">
                            <p:embed/>
                          </p:oleObj>
                        </mc:Choice>
                        <mc:Fallback>
                          <p:oleObj name="Clip" r:id="rId318" imgW="142555" imgH="142555" progId="MS_ClipArt_Gallery.2">
                            <p:embed/>
                            <p:pic>
                              <p:nvPicPr>
                                <p:cNvPr id="1166" name="Object 3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6" name="Object 31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408" y="359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8" imgW="142555" imgH="142555" progId="MS_ClipArt_Gallery.2">
                            <p:embed/>
                          </p:oleObj>
                        </mc:Choice>
                        <mc:Fallback>
                          <p:oleObj name="Clip" r:id="rId318" imgW="142555" imgH="142555" progId="MS_ClipArt_Gallery.2">
                            <p:embed/>
                            <p:pic>
                              <p:nvPicPr>
                                <p:cNvPr id="1166" name="Object 319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408" y="359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7" name="Object 3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9" imgW="142555" imgH="142555" progId="MS_ClipArt_Gallery.2">
                            <p:embed/>
                          </p:oleObj>
                        </mc:Choice>
                        <mc:Fallback>
                          <p:oleObj name="Clip" r:id="rId319" imgW="142555" imgH="142555" progId="MS_ClipArt_Gallery.2">
                            <p:embed/>
                            <p:pic>
                              <p:nvPicPr>
                                <p:cNvPr id="1167" name="Object 3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7" name="Object 32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90" y="352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19" imgW="142555" imgH="142555" progId="MS_ClipArt_Gallery.2">
                            <p:embed/>
                          </p:oleObj>
                        </mc:Choice>
                        <mc:Fallback>
                          <p:oleObj name="Clip" r:id="rId319" imgW="142555" imgH="142555" progId="MS_ClipArt_Gallery.2">
                            <p:embed/>
                            <p:pic>
                              <p:nvPicPr>
                                <p:cNvPr id="1167" name="Object 320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90" y="352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8" name="Object 3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8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0" imgW="142555" imgH="142555" progId="MS_ClipArt_Gallery.2">
                            <p:embed/>
                          </p:oleObj>
                        </mc:Choice>
                        <mc:Fallback>
                          <p:oleObj name="Clip" r:id="rId320" imgW="142555" imgH="142555" progId="MS_ClipArt_Gallery.2">
                            <p:embed/>
                            <p:pic>
                              <p:nvPicPr>
                                <p:cNvPr id="1168" name="Object 3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8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8" name="Object 321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74" y="3481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0" imgW="142555" imgH="142555" progId="MS_ClipArt_Gallery.2">
                            <p:embed/>
                          </p:oleObj>
                        </mc:Choice>
                        <mc:Fallback>
                          <p:oleObj name="Clip" r:id="rId320" imgW="142555" imgH="142555" progId="MS_ClipArt_Gallery.2">
                            <p:embed/>
                            <p:pic>
                              <p:nvPicPr>
                                <p:cNvPr id="1168" name="Object 321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74" y="3481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graphicFrame>
                  <p:nvGraphicFramePr>
                    <p:cNvPr id="1169" name="Object 3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6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1" imgW="142555" imgH="142555" progId="MS_ClipArt_Gallery.2">
                            <p:embed/>
                          </p:oleObj>
                        </mc:Choice>
                        <mc:Fallback>
                          <p:oleObj name="Clip" r:id="rId321" imgW="142555" imgH="142555" progId="MS_ClipArt_Gallery.2">
                            <p:embed/>
                            <p:pic>
                              <p:nvPicPr>
                                <p:cNvPr id="1169" name="Object 3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6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>
                <p:graphicFrame>
                  <p:nvGraphicFramePr>
                    <p:cNvPr id="1169" name="Object 322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316" y="3615"/>
                    <a:ext cx="32" cy="32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name="Clip" r:id="rId321" imgW="142555" imgH="142555" progId="MS_ClipArt_Gallery.2">
                            <p:embed/>
                          </p:oleObj>
                        </mc:Choice>
                        <mc:Fallback>
                          <p:oleObj name="Clip" r:id="rId321" imgW="142555" imgH="142555" progId="MS_ClipArt_Gallery.2">
                            <p:embed/>
                            <p:pic>
                              <p:nvPicPr>
                                <p:cNvPr id="1169" name="Object 322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16" y="3615"/>
                                  <a:ext cx="32" cy="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rgbClr val="808080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846" name="Object 323"/>
                  <p:cNvGraphicFramePr>
                    <a:graphicFrameLocks noChangeAspect="1"/>
                  </p:cNvGraphicFramePr>
                  <p:nvPr/>
                </p:nvGraphicFramePr>
                <p:xfrm>
                  <a:off x="1440" y="2021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322" imgW="142555" imgH="142555" progId="MS_ClipArt_Gallery.2">
                          <p:embed/>
                        </p:oleObj>
                      </mc:Choice>
                      <mc:Fallback>
                        <p:oleObj name="Clip" r:id="rId322" imgW="142555" imgH="142555" progId="MS_ClipArt_Gallery.2">
                          <p:embed/>
                          <p:pic>
                            <p:nvPicPr>
                              <p:cNvPr id="846" name="Object 32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0" y="2021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846" name="Object 323"/>
                  <p:cNvGraphicFramePr>
                    <a:graphicFrameLocks noChangeAspect="1"/>
                  </p:cNvGraphicFramePr>
                  <p:nvPr/>
                </p:nvGraphicFramePr>
                <p:xfrm>
                  <a:off x="1440" y="2021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322" imgW="142555" imgH="142555" progId="MS_ClipArt_Gallery.2">
                          <p:embed/>
                        </p:oleObj>
                      </mc:Choice>
                      <mc:Fallback>
                        <p:oleObj name="Clip" r:id="rId322" imgW="142555" imgH="142555" progId="MS_ClipArt_Gallery.2">
                          <p:embed/>
                          <p:pic>
                            <p:nvPicPr>
                              <p:cNvPr id="846" name="Object 32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0" y="2021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847" name="Object 324"/>
                  <p:cNvGraphicFramePr>
                    <a:graphicFrameLocks noChangeAspect="1"/>
                  </p:cNvGraphicFramePr>
                  <p:nvPr/>
                </p:nvGraphicFramePr>
                <p:xfrm>
                  <a:off x="712" y="1829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323" imgW="142555" imgH="142555" progId="MS_ClipArt_Gallery.2">
                          <p:embed/>
                        </p:oleObj>
                      </mc:Choice>
                      <mc:Fallback>
                        <p:oleObj name="Clip" r:id="rId323" imgW="142555" imgH="142555" progId="MS_ClipArt_Gallery.2">
                          <p:embed/>
                          <p:pic>
                            <p:nvPicPr>
                              <p:cNvPr id="847" name="Object 3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2" y="1829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847" name="Object 324"/>
                  <p:cNvGraphicFramePr>
                    <a:graphicFrameLocks noChangeAspect="1"/>
                  </p:cNvGraphicFramePr>
                  <p:nvPr/>
                </p:nvGraphicFramePr>
                <p:xfrm>
                  <a:off x="712" y="1829"/>
                  <a:ext cx="32" cy="3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Clip" r:id="rId323" imgW="142555" imgH="142555" progId="MS_ClipArt_Gallery.2">
                          <p:embed/>
                        </p:oleObj>
                      </mc:Choice>
                      <mc:Fallback>
                        <p:oleObj name="Clip" r:id="rId323" imgW="142555" imgH="142555" progId="MS_ClipArt_Gallery.2">
                          <p:embed/>
                          <p:pic>
                            <p:nvPicPr>
                              <p:cNvPr id="847" name="Object 324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12" y="1829"/>
                                <a:ext cx="32" cy="3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sp>
            <p:nvSpPr>
              <p:cNvPr id="848" name="Line 325"/>
              <p:cNvSpPr>
                <a:spLocks noChangeShapeType="1"/>
              </p:cNvSpPr>
              <p:nvPr/>
            </p:nvSpPr>
            <p:spPr bwMode="auto">
              <a:xfrm rot="-4008084">
                <a:off x="1228" y="1436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49" name="Line 326"/>
              <p:cNvSpPr>
                <a:spLocks noChangeShapeType="1"/>
              </p:cNvSpPr>
              <p:nvPr/>
            </p:nvSpPr>
            <p:spPr bwMode="auto">
              <a:xfrm rot="3328044">
                <a:off x="1288" y="1907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0" name="Line 327"/>
              <p:cNvSpPr>
                <a:spLocks noChangeShapeType="1"/>
              </p:cNvSpPr>
              <p:nvPr/>
            </p:nvSpPr>
            <p:spPr bwMode="auto">
              <a:xfrm rot="9676109">
                <a:off x="828" y="1790"/>
                <a:ext cx="1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1" name="Freeform 328"/>
              <p:cNvSpPr>
                <a:spLocks/>
              </p:cNvSpPr>
              <p:nvPr/>
            </p:nvSpPr>
            <p:spPr bwMode="auto">
              <a:xfrm rot="-9558377">
                <a:off x="663" y="1467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2" name="Freeform 329"/>
              <p:cNvSpPr>
                <a:spLocks/>
              </p:cNvSpPr>
              <p:nvPr/>
            </p:nvSpPr>
            <p:spPr bwMode="auto">
              <a:xfrm rot="-1645187">
                <a:off x="1428" y="1510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53" name="Freeform 330"/>
              <p:cNvSpPr>
                <a:spLocks/>
              </p:cNvSpPr>
              <p:nvPr/>
            </p:nvSpPr>
            <p:spPr bwMode="auto">
              <a:xfrm rot="6432858">
                <a:off x="868" y="2040"/>
                <a:ext cx="377" cy="76"/>
              </a:xfrm>
              <a:custGeom>
                <a:avLst/>
                <a:gdLst>
                  <a:gd name="T0" fmla="*/ 0 w 377"/>
                  <a:gd name="T1" fmla="*/ 58 h 76"/>
                  <a:gd name="T2" fmla="*/ 55 w 377"/>
                  <a:gd name="T3" fmla="*/ 0 h 76"/>
                  <a:gd name="T4" fmla="*/ 108 w 377"/>
                  <a:gd name="T5" fmla="*/ 56 h 76"/>
                  <a:gd name="T6" fmla="*/ 170 w 377"/>
                  <a:gd name="T7" fmla="*/ 5 h 76"/>
                  <a:gd name="T8" fmla="*/ 226 w 377"/>
                  <a:gd name="T9" fmla="*/ 60 h 76"/>
                  <a:gd name="T10" fmla="*/ 274 w 377"/>
                  <a:gd name="T11" fmla="*/ 20 h 76"/>
                  <a:gd name="T12" fmla="*/ 317 w 377"/>
                  <a:gd name="T13" fmla="*/ 72 h 76"/>
                  <a:gd name="T14" fmla="*/ 346 w 377"/>
                  <a:gd name="T15" fmla="*/ 44 h 76"/>
                  <a:gd name="T16" fmla="*/ 377 w 377"/>
                  <a:gd name="T17" fmla="*/ 46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7" h="76">
                    <a:moveTo>
                      <a:pt x="0" y="58"/>
                    </a:moveTo>
                    <a:cubicBezTo>
                      <a:pt x="18" y="29"/>
                      <a:pt x="37" y="0"/>
                      <a:pt x="55" y="0"/>
                    </a:cubicBezTo>
                    <a:cubicBezTo>
                      <a:pt x="73" y="0"/>
                      <a:pt x="89" y="55"/>
                      <a:pt x="108" y="56"/>
                    </a:cubicBezTo>
                    <a:cubicBezTo>
                      <a:pt x="127" y="57"/>
                      <a:pt x="150" y="4"/>
                      <a:pt x="170" y="5"/>
                    </a:cubicBezTo>
                    <a:cubicBezTo>
                      <a:pt x="190" y="6"/>
                      <a:pt x="209" y="58"/>
                      <a:pt x="226" y="60"/>
                    </a:cubicBezTo>
                    <a:cubicBezTo>
                      <a:pt x="243" y="62"/>
                      <a:pt x="259" y="18"/>
                      <a:pt x="274" y="20"/>
                    </a:cubicBezTo>
                    <a:cubicBezTo>
                      <a:pt x="289" y="22"/>
                      <a:pt x="305" y="68"/>
                      <a:pt x="317" y="72"/>
                    </a:cubicBezTo>
                    <a:cubicBezTo>
                      <a:pt x="329" y="76"/>
                      <a:pt x="336" y="48"/>
                      <a:pt x="346" y="44"/>
                    </a:cubicBezTo>
                    <a:cubicBezTo>
                      <a:pt x="356" y="40"/>
                      <a:pt x="372" y="46"/>
                      <a:pt x="377" y="46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75000" tIns="39000" rIns="75000" bIns="39000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33" b="1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1501" name="Picture 3" descr="BGO-ball"/>
            <p:cNvPicPr>
              <a:picLocks noChangeAspect="1" noChangeArrowheads="1"/>
            </p:cNvPicPr>
            <p:nvPr/>
          </p:nvPicPr>
          <p:blipFill>
            <a:blip r:embed="rId3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224" y="2974072"/>
              <a:ext cx="1529080" cy="146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hteck 18"/>
                <p:cNvSpPr/>
                <p:nvPr/>
              </p:nvSpPr>
              <p:spPr>
                <a:xfrm>
                  <a:off x="8550402" y="3469209"/>
                  <a:ext cx="669722" cy="4702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sym typeface="WP MathA"/>
                              </a:rPr>
                            </m:ctrlPr>
                          </m:sSubPr>
                          <m:e>
                            <m: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sym typeface="WP MathA"/>
                              </a:rPr>
                              <m:t>𝑴</m:t>
                            </m:r>
                          </m:e>
                          <m:sub>
                            <m: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sym typeface="WP MathA"/>
                              </a:rPr>
                              <m:t>𝜸</m:t>
                            </m:r>
                          </m:sub>
                        </m:sSub>
                      </m:oMath>
                    </m:oMathPara>
                  </a14:m>
                  <a:endParaRPr kumimoji="0" lang="en-US" sz="1800" b="1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</mc:Choice>
          <mc:Fallback>
            <p:sp>
              <p:nvSpPr>
                <p:cNvPr id="19" name="Rechteck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402" y="3469209"/>
                  <a:ext cx="669722" cy="470207"/>
                </a:xfrm>
                <a:prstGeom prst="rect">
                  <a:avLst/>
                </a:prstGeom>
                <a:blipFill>
                  <a:blip r:embed="rId325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2" name="Line 342"/>
            <p:cNvSpPr>
              <a:spLocks noChangeShapeType="1"/>
            </p:cNvSpPr>
            <p:nvPr/>
          </p:nvSpPr>
          <p:spPr bwMode="auto">
            <a:xfrm>
              <a:off x="4928914" y="3645024"/>
              <a:ext cx="4351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000" tIns="39000" rIns="75000" bIns="3900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3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03" name="Line 342"/>
            <p:cNvSpPr>
              <a:spLocks noChangeShapeType="1"/>
            </p:cNvSpPr>
            <p:nvPr/>
          </p:nvSpPr>
          <p:spPr bwMode="auto">
            <a:xfrm>
              <a:off x="7737226" y="3645024"/>
              <a:ext cx="4351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5000" tIns="39000" rIns="75000" bIns="3900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33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05" name="Textfeld 1504"/>
            <p:cNvSpPr txBox="1"/>
            <p:nvPr/>
          </p:nvSpPr>
          <p:spPr>
            <a:xfrm>
              <a:off x="5064322" y="4643844"/>
              <a:ext cx="3689626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  <a:sym typeface="Symbol"/>
                </a:rPr>
                <a:t>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  <a:sym typeface="Symbol"/>
                </a:rPr>
                <a:t>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pitchFamily="34" charset="0"/>
                </a:rPr>
                <a:t>multiplicity filter + ER trigger</a:t>
              </a:r>
            </a:p>
          </p:txBody>
        </p:sp>
      </p:grpSp>
      <p:sp>
        <p:nvSpPr>
          <p:cNvPr id="378" name="Rechteck 377"/>
          <p:cNvSpPr/>
          <p:nvPr/>
        </p:nvSpPr>
        <p:spPr>
          <a:xfrm>
            <a:off x="3851921" y="5137754"/>
            <a:ext cx="28896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2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D. Ackermann et al., EPJ A 20 (2004) 151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764426" y="757266"/>
            <a:ext cx="4576026" cy="873790"/>
            <a:chOff x="3602911" y="908719"/>
            <a:chExt cx="5491231" cy="1048547"/>
          </a:xfrm>
        </p:grpSpPr>
        <p:grpSp>
          <p:nvGrpSpPr>
            <p:cNvPr id="117" name="Gruppieren 116"/>
            <p:cNvGrpSpPr/>
            <p:nvPr/>
          </p:nvGrpSpPr>
          <p:grpSpPr>
            <a:xfrm>
              <a:off x="3602911" y="908719"/>
              <a:ext cx="5491231" cy="1048547"/>
              <a:chOff x="3602911" y="908719"/>
              <a:chExt cx="5491231" cy="104854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feld 14"/>
                  <p:cNvSpPr txBox="1">
                    <a:spLocks noChangeAspec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en-US" sz="1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itchFamily="18" charset="0"/>
                                  <a:ea typeface="Cambria Math" pitchFamily="18" charset="0"/>
                                  <a:cs typeface="Cambria Math" pitchFamily="18" charset="0"/>
                                  <a:sym typeface="WP MathA" pitchFamily="2" charset="2"/>
                                </a:rPr>
                                <m:t>𝓁</m:t>
                              </m:r>
                              <m:r>
                                <m:rPr>
                                  <m:nor/>
                                </m:rPr>
                                <a:rPr kumimoji="0" lang="en-US" sz="1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omic Sans MS" pitchFamily="66" charset="0"/>
                                  <a:ea typeface="+mn-ea"/>
                                  <a:cs typeface="Arial" pitchFamily="34" charset="0"/>
                                  <a:sym typeface="WP MathA" pitchFamily="2" charset="2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>
              <p:sp>
                <p:nvSpPr>
                  <p:cNvPr id="15" name="Textfeld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blipFill>
                    <a:blip r:embed="rId326"/>
                    <a:stretch>
                      <a:fillRect b="-238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Gruppieren 21"/>
              <p:cNvGrpSpPr/>
              <p:nvPr/>
            </p:nvGrpSpPr>
            <p:grpSpPr>
              <a:xfrm>
                <a:off x="3999954" y="908719"/>
                <a:ext cx="5094188" cy="1048547"/>
                <a:chOff x="3999954" y="908719"/>
                <a:chExt cx="5094188" cy="1048547"/>
              </a:xfrm>
            </p:grpSpPr>
            <p:sp>
              <p:nvSpPr>
                <p:cNvPr id="77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73715" y="1155501"/>
                  <a:ext cx="0" cy="49450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78" name="Freeform 11"/>
                <p:cNvSpPr>
                  <a:spLocks noChangeAspect="1"/>
                </p:cNvSpPr>
                <p:nvPr/>
              </p:nvSpPr>
              <p:spPr bwMode="auto">
                <a:xfrm>
                  <a:off x="5310385" y="1154690"/>
                  <a:ext cx="989807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035050 w 1247"/>
                    <a:gd name="T3" fmla="*/ 990600 h 624"/>
                    <a:gd name="T4" fmla="*/ 1035050 w 1247"/>
                    <a:gd name="T5" fmla="*/ 0 h 624"/>
                    <a:gd name="T6" fmla="*/ 1979613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79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5323359" y="1000128"/>
                  <a:ext cx="2056607" cy="279401"/>
                  <a:chOff x="612" y="1871"/>
                  <a:chExt cx="2591" cy="352"/>
                </a:xfrm>
              </p:grpSpPr>
              <p:sp>
                <p:nvSpPr>
                  <p:cNvPr id="80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12" y="2075"/>
                    <a:ext cx="259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 useBgFill="1">
                <p:nvSpPr>
                  <p:cNvPr id="81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3" y="1871"/>
                    <a:ext cx="625" cy="352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πR</a:t>
                    </a:r>
                    <a:r>
                      <a:rPr kumimoji="0" lang="en-US" sz="10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2</a:t>
                    </a:r>
                    <a:endParaRPr kumimoji="0" lang="en-US" sz="1000" b="1" i="1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82" name="Group 15"/>
                <p:cNvGrpSpPr>
                  <a:grpSpLocks noChangeAspect="1"/>
                </p:cNvGrpSpPr>
                <p:nvPr/>
              </p:nvGrpSpPr>
              <p:grpSpPr bwMode="auto">
                <a:xfrm>
                  <a:off x="8289802" y="1179314"/>
                  <a:ext cx="517525" cy="521494"/>
                  <a:chOff x="839" y="3119"/>
                  <a:chExt cx="652" cy="657"/>
                </a:xfrm>
              </p:grpSpPr>
              <p:sp>
                <p:nvSpPr>
                  <p:cNvPr id="83" name="Freeform 16"/>
                  <p:cNvSpPr>
                    <a:spLocks/>
                  </p:cNvSpPr>
                  <p:nvPr/>
                </p:nvSpPr>
                <p:spPr bwMode="auto">
                  <a:xfrm>
                    <a:off x="839" y="3119"/>
                    <a:ext cx="652" cy="657"/>
                  </a:xfrm>
                  <a:custGeom>
                    <a:avLst/>
                    <a:gdLst>
                      <a:gd name="T0" fmla="*/ 0 w 652"/>
                      <a:gd name="T1" fmla="*/ 600 h 657"/>
                      <a:gd name="T2" fmla="*/ 57 w 652"/>
                      <a:gd name="T3" fmla="*/ 544 h 657"/>
                      <a:gd name="T4" fmla="*/ 142 w 652"/>
                      <a:gd name="T5" fmla="*/ 175 h 657"/>
                      <a:gd name="T6" fmla="*/ 227 w 652"/>
                      <a:gd name="T7" fmla="*/ 288 h 657"/>
                      <a:gd name="T8" fmla="*/ 283 w 652"/>
                      <a:gd name="T9" fmla="*/ 90 h 657"/>
                      <a:gd name="T10" fmla="*/ 340 w 652"/>
                      <a:gd name="T11" fmla="*/ 260 h 657"/>
                      <a:gd name="T12" fmla="*/ 397 w 652"/>
                      <a:gd name="T13" fmla="*/ 90 h 657"/>
                      <a:gd name="T14" fmla="*/ 425 w 652"/>
                      <a:gd name="T15" fmla="*/ 33 h 657"/>
                      <a:gd name="T16" fmla="*/ 482 w 652"/>
                      <a:gd name="T17" fmla="*/ 288 h 657"/>
                      <a:gd name="T18" fmla="*/ 538 w 652"/>
                      <a:gd name="T19" fmla="*/ 90 h 657"/>
                      <a:gd name="T20" fmla="*/ 624 w 652"/>
                      <a:gd name="T21" fmla="*/ 572 h 657"/>
                      <a:gd name="T22" fmla="*/ 652 w 652"/>
                      <a:gd name="T23" fmla="*/ 600 h 65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652" h="657">
                        <a:moveTo>
                          <a:pt x="0" y="600"/>
                        </a:moveTo>
                        <a:cubicBezTo>
                          <a:pt x="16" y="607"/>
                          <a:pt x="33" y="615"/>
                          <a:pt x="57" y="544"/>
                        </a:cubicBezTo>
                        <a:cubicBezTo>
                          <a:pt x="81" y="473"/>
                          <a:pt x="114" y="218"/>
                          <a:pt x="142" y="175"/>
                        </a:cubicBezTo>
                        <a:cubicBezTo>
                          <a:pt x="170" y="132"/>
                          <a:pt x="203" y="302"/>
                          <a:pt x="227" y="288"/>
                        </a:cubicBezTo>
                        <a:cubicBezTo>
                          <a:pt x="251" y="274"/>
                          <a:pt x="264" y="95"/>
                          <a:pt x="283" y="90"/>
                        </a:cubicBezTo>
                        <a:cubicBezTo>
                          <a:pt x="302" y="85"/>
                          <a:pt x="321" y="260"/>
                          <a:pt x="340" y="260"/>
                        </a:cubicBezTo>
                        <a:cubicBezTo>
                          <a:pt x="359" y="260"/>
                          <a:pt x="383" y="128"/>
                          <a:pt x="397" y="90"/>
                        </a:cubicBezTo>
                        <a:cubicBezTo>
                          <a:pt x="411" y="52"/>
                          <a:pt x="411" y="0"/>
                          <a:pt x="425" y="33"/>
                        </a:cubicBezTo>
                        <a:cubicBezTo>
                          <a:pt x="439" y="66"/>
                          <a:pt x="463" y="279"/>
                          <a:pt x="482" y="288"/>
                        </a:cubicBezTo>
                        <a:cubicBezTo>
                          <a:pt x="501" y="297"/>
                          <a:pt x="514" y="43"/>
                          <a:pt x="538" y="90"/>
                        </a:cubicBezTo>
                        <a:cubicBezTo>
                          <a:pt x="562" y="137"/>
                          <a:pt x="605" y="487"/>
                          <a:pt x="624" y="572"/>
                        </a:cubicBezTo>
                        <a:cubicBezTo>
                          <a:pt x="643" y="657"/>
                          <a:pt x="647" y="628"/>
                          <a:pt x="652" y="60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981" y="3322"/>
                    <a:ext cx="0" cy="3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122" y="3237"/>
                    <a:ext cx="0" cy="4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264" y="3152"/>
                    <a:ext cx="0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8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377" y="3266"/>
                    <a:ext cx="0" cy="45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88" name="Freeform 21"/>
                <p:cNvSpPr>
                  <a:spLocks noChangeAspect="1"/>
                </p:cNvSpPr>
                <p:nvPr/>
              </p:nvSpPr>
              <p:spPr bwMode="auto">
                <a:xfrm>
                  <a:off x="4051944" y="1254826"/>
                  <a:ext cx="900113" cy="404813"/>
                </a:xfrm>
                <a:custGeom>
                  <a:avLst/>
                  <a:gdLst>
                    <a:gd name="T0" fmla="*/ 0 w 1134"/>
                    <a:gd name="T1" fmla="*/ 809625 h 510"/>
                    <a:gd name="T2" fmla="*/ 1035050 w 1134"/>
                    <a:gd name="T3" fmla="*/ 0 h 510"/>
                    <a:gd name="T4" fmla="*/ 1035050 w 1134"/>
                    <a:gd name="T5" fmla="*/ 809625 h 510"/>
                    <a:gd name="T6" fmla="*/ 1800225 w 1134"/>
                    <a:gd name="T7" fmla="*/ 809625 h 5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34" h="510">
                      <a:moveTo>
                        <a:pt x="0" y="510"/>
                      </a:moveTo>
                      <a:lnTo>
                        <a:pt x="652" y="0"/>
                      </a:lnTo>
                      <a:lnTo>
                        <a:pt x="652" y="510"/>
                      </a:lnTo>
                      <a:lnTo>
                        <a:pt x="1134" y="51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89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3999954" y="908720"/>
                  <a:ext cx="1004094" cy="999332"/>
                  <a:chOff x="566" y="743"/>
                  <a:chExt cx="1265" cy="1259"/>
                </a:xfrm>
              </p:grpSpPr>
              <p:grpSp>
                <p:nvGrpSpPr>
                  <p:cNvPr id="92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74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94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91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1650"/>
                    <a:ext cx="35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100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5003998" y="908721"/>
                  <a:ext cx="1296195" cy="1048545"/>
                  <a:chOff x="198" y="1763"/>
                  <a:chExt cx="1633" cy="1321"/>
                </a:xfrm>
              </p:grpSpPr>
              <p:sp>
                <p:nvSpPr>
                  <p:cNvPr id="101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2732"/>
                    <a:ext cx="311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grpSp>
                <p:nvGrpSpPr>
                  <p:cNvPr id="102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04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5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03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n-US" sz="10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US" sz="10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sp>
              <p:nvSpPr>
                <p:cNvPr id="106" name="Freeform 39"/>
                <p:cNvSpPr>
                  <a:spLocks noChangeAspect="1"/>
                </p:cNvSpPr>
                <p:nvPr/>
              </p:nvSpPr>
              <p:spPr bwMode="auto">
                <a:xfrm flipH="1">
                  <a:off x="6687913" y="1157560"/>
                  <a:ext cx="1080294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129674 w 1247"/>
                    <a:gd name="T3" fmla="*/ 990600 h 624"/>
                    <a:gd name="T4" fmla="*/ 1129674 w 1247"/>
                    <a:gd name="T5" fmla="*/ 0 h 624"/>
                    <a:gd name="T6" fmla="*/ 2160588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107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7812235" y="908721"/>
                  <a:ext cx="1281907" cy="1044576"/>
                  <a:chOff x="241" y="2784"/>
                  <a:chExt cx="1615" cy="1316"/>
                </a:xfrm>
              </p:grpSpPr>
              <p:grpSp>
                <p:nvGrpSpPr>
                  <p:cNvPr id="108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2784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11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09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" y="3158"/>
                    <a:ext cx="676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D</a:t>
                    </a:r>
                    <a:r>
                      <a:rPr kumimoji="0" lang="en-US" sz="1000" b="1" i="0" u="none" strike="noStrike" kern="1200" cap="none" spc="0" normalizeH="0" baseline="-25000" noProof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b</a:t>
                    </a:r>
                    <a:endParaRPr kumimoji="0" lang="en-US" sz="10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sp>
                <p:nvSpPr>
                  <p:cNvPr id="110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" y="3748"/>
                    <a:ext cx="43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  <p:grpSp>
              <p:nvGrpSpPr>
                <p:cNvPr id="121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6341468" y="908719"/>
                  <a:ext cx="1469232" cy="1018382"/>
                  <a:chOff x="153" y="1763"/>
                  <a:chExt cx="1851" cy="1283"/>
                </a:xfrm>
              </p:grpSpPr>
              <p:sp>
                <p:nvSpPr>
                  <p:cNvPr id="122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1" y="2694"/>
                    <a:ext cx="633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  <p:grpSp>
                <p:nvGrpSpPr>
                  <p:cNvPr id="123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125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2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n-US" sz="1000" b="1" i="0" u="none" strike="noStrike" kern="120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</p:grpSp>
        </p:grpSp>
        <p:sp useBgFill="1">
          <p:nvSpPr>
            <p:cNvPr id="379" name="Text Box 14"/>
            <p:cNvSpPr txBox="1">
              <a:spLocks noChangeArrowheads="1"/>
            </p:cNvSpPr>
            <p:nvPr/>
          </p:nvSpPr>
          <p:spPr bwMode="auto">
            <a:xfrm>
              <a:off x="7388274" y="1000127"/>
              <a:ext cx="496094" cy="27918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5000" tIns="39000" rIns="0" bIns="390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πR</a:t>
              </a:r>
              <a:r>
                <a:rPr kumimoji="0" lang="en-US" sz="1000" b="1" i="1" u="none" strike="noStrike" kern="1200" cap="none" spc="0" normalizeH="0" baseline="3000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2</a:t>
              </a:r>
              <a:endParaRPr kumimoji="0" lang="en-US" sz="1000" b="1" i="1" u="none" strike="noStrike" kern="1200" cap="none" spc="0" normalizeH="0" baseline="-2500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P MathA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8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5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/>
              <a:t>Extraction of the barrier distribution for </a:t>
            </a:r>
            <a:r>
              <a:rPr lang="en-US" sz="2000" baseline="30000" dirty="0"/>
              <a:t>64</a:t>
            </a:r>
            <a:r>
              <a:rPr lang="en-US" sz="2000" dirty="0"/>
              <a:t>Ni+</a:t>
            </a:r>
            <a:r>
              <a:rPr lang="en-US" sz="2000" baseline="30000" dirty="0"/>
              <a:t>100</a:t>
            </a:r>
            <a:r>
              <a:rPr lang="en-US" sz="2000" dirty="0"/>
              <a:t>Mo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1667" dirty="0">
                <a:solidFill>
                  <a:srgbClr val="0000CC"/>
                </a:solidFill>
              </a:rPr>
              <a:t>- analysis by Varinderjit Singh, </a:t>
            </a:r>
            <a:r>
              <a:rPr lang="en-US" sz="1667" dirty="0" err="1">
                <a:solidFill>
                  <a:srgbClr val="0000CC"/>
                </a:solidFill>
              </a:rPr>
              <a:t>Panjab</a:t>
            </a:r>
            <a:r>
              <a:rPr lang="en-US" sz="1667" dirty="0">
                <a:solidFill>
                  <a:srgbClr val="0000CC"/>
                </a:solidFill>
              </a:rPr>
              <a:t> University, India</a:t>
            </a:r>
            <a:endParaRPr lang="de-DE" sz="1667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99650" y="577247"/>
          <a:ext cx="3352271" cy="2590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9650" y="577247"/>
                        <a:ext cx="3352271" cy="2590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5337100" y="877280"/>
          <a:ext cx="3488742" cy="24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45040" imgH="2900160" progId="Origin50.Graph">
                  <p:embed/>
                </p:oleObj>
              </mc:Choice>
              <mc:Fallback>
                <p:oleObj name="Graph" r:id="rId4" imgW="4145040" imgH="2900160" progId="Origin50.Graph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7100" y="877280"/>
                        <a:ext cx="3488742" cy="244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/>
        </p:nvSpPr>
        <p:spPr>
          <a:xfrm>
            <a:off x="911594" y="2977514"/>
            <a:ext cx="4615387" cy="245265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Step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wise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transformation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  <a:sym typeface="Symbol"/>
              </a:rPr>
              <a:t></a:t>
            </a:r>
            <a:r>
              <a:rPr kumimoji="0" lang="el-GR" sz="1333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Cambria Math" pitchFamily="18" charset="0"/>
                <a:sym typeface="WP MathA" pitchFamily="2" charset="2"/>
              </a:rPr>
              <a:t>𝓁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  <a:sym typeface="Symbol"/>
              </a:rPr>
              <a:t> </a:t>
            </a:r>
            <a:r>
              <a:rPr kumimoji="0" lang="de-DE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to</a:t>
            </a:r>
            <a:r>
              <a:rPr kumimoji="0" lang="de-DE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D</a:t>
            </a:r>
            <a:r>
              <a:rPr kumimoji="0" lang="de-DE" sz="1333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b</a:t>
            </a:r>
            <a:endParaRPr kumimoji="0" lang="de-DE" sz="13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transmission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function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T(E‘) (T(𝓁))</a:t>
            </a: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barrier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distribution</a:t>
            </a: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619100" marR="0" lvl="1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covers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large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energy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range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E‘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for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one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E</a:t>
            </a:r>
            <a:r>
              <a:rPr kumimoji="0" lang="de-DE" sz="1167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beam</a:t>
            </a: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619100" marR="0" lvl="1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sensitive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only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for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fusion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-evaporation</a:t>
            </a:r>
          </a:p>
          <a:p>
            <a:pPr marL="619100" marR="0" lvl="1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fission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cut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-off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leads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to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truncation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at </a:t>
            </a:r>
            <a:r>
              <a:rPr kumimoji="0" lang="de-DE" sz="116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low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</a:rPr>
              <a:t> E‘</a:t>
            </a:r>
            <a:r>
              <a:rPr kumimoji="0" lang="de-DE" sz="116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NimbusRomNo9L-Regu"/>
                <a:ea typeface="+mn-ea"/>
                <a:cs typeface="Arial" pitchFamily="34" charset="0"/>
                <a:sym typeface="Symbol"/>
              </a:rPr>
              <a:t> high 𝓁</a:t>
            </a:r>
            <a:endParaRPr kumimoji="0" lang="de-DE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  <a:p>
            <a:pPr marL="238115" marR="0" lvl="0" indent="-23811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6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NimbusRomNo9L-Regu"/>
              <a:ea typeface="+mn-ea"/>
              <a:cs typeface="Arial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31574" y="3277547"/>
            <a:ext cx="4576026" cy="873790"/>
            <a:chOff x="3602911" y="908719"/>
            <a:chExt cx="5491231" cy="1048547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3602911" y="908719"/>
              <a:ext cx="5491231" cy="1048547"/>
              <a:chOff x="3602911" y="908719"/>
              <a:chExt cx="5491231" cy="10485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feld 11"/>
                  <p:cNvSpPr txBox="1">
                    <a:spLocks noChangeAspec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bPr>
                            <m:e>
                              <m:r>
                                <a:rPr kumimoji="0" lang="en-US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el-GR" sz="10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itchFamily="18" charset="0"/>
                                  <a:ea typeface="Cambria Math" pitchFamily="18" charset="0"/>
                                  <a:cs typeface="Cambria Math" pitchFamily="18" charset="0"/>
                                  <a:sym typeface="WP MathA" pitchFamily="2" charset="2"/>
                                </a:rPr>
                                <m:t>𝓁</m:t>
                              </m:r>
                              <m:r>
                                <m:rPr>
                                  <m:nor/>
                                </m:rPr>
                                <a:rPr kumimoji="0" lang="el-GR" sz="10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omic Sans MS" pitchFamily="66" charset="0"/>
                                  <a:ea typeface="+mn-ea"/>
                                  <a:cs typeface="Arial" pitchFamily="34" charset="0"/>
                                  <a:sym typeface="WP MathA" pitchFamily="2" charset="2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feld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2911" y="1194127"/>
                    <a:ext cx="609049" cy="31131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904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uppieren 12"/>
              <p:cNvGrpSpPr/>
              <p:nvPr/>
            </p:nvGrpSpPr>
            <p:grpSpPr>
              <a:xfrm>
                <a:off x="3999954" y="908719"/>
                <a:ext cx="5094188" cy="1048547"/>
                <a:chOff x="3999954" y="908719"/>
                <a:chExt cx="5094188" cy="1048547"/>
              </a:xfrm>
            </p:grpSpPr>
            <p:sp>
              <p:nvSpPr>
                <p:cNvPr id="14" name="Line 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573715" y="1155501"/>
                  <a:ext cx="0" cy="494507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" name="Freeform 11"/>
                <p:cNvSpPr>
                  <a:spLocks noChangeAspect="1"/>
                </p:cNvSpPr>
                <p:nvPr/>
              </p:nvSpPr>
              <p:spPr bwMode="auto">
                <a:xfrm>
                  <a:off x="5310385" y="1154690"/>
                  <a:ext cx="989807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035050 w 1247"/>
                    <a:gd name="T3" fmla="*/ 990600 h 624"/>
                    <a:gd name="T4" fmla="*/ 1035050 w 1247"/>
                    <a:gd name="T5" fmla="*/ 0 h 624"/>
                    <a:gd name="T6" fmla="*/ 1979613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16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5323359" y="1000128"/>
                  <a:ext cx="2056607" cy="279401"/>
                  <a:chOff x="612" y="1871"/>
                  <a:chExt cx="2591" cy="352"/>
                </a:xfrm>
              </p:grpSpPr>
              <p:sp>
                <p:nvSpPr>
                  <p:cNvPr id="48" name="Line 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12" y="2075"/>
                    <a:ext cx="259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9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3" y="1871"/>
                    <a:ext cx="62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l-GR" sz="1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π</a:t>
                    </a:r>
                    <a:r>
                      <a:rPr kumimoji="0" lang="de-DE" sz="10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R</a:t>
                    </a:r>
                    <a:r>
                      <a:rPr kumimoji="0" lang="de-DE" sz="1000" b="1" i="1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  <a:sym typeface="WP MathA" pitchFamily="2" charset="2"/>
                      </a:rPr>
                      <a:t>2</a:t>
                    </a:r>
                    <a:endParaRPr kumimoji="0" lang="el-GR" sz="1000" b="1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17" name="Group 15"/>
                <p:cNvGrpSpPr>
                  <a:grpSpLocks noChangeAspect="1"/>
                </p:cNvGrpSpPr>
                <p:nvPr/>
              </p:nvGrpSpPr>
              <p:grpSpPr bwMode="auto">
                <a:xfrm>
                  <a:off x="8289802" y="1179314"/>
                  <a:ext cx="517525" cy="521494"/>
                  <a:chOff x="839" y="3119"/>
                  <a:chExt cx="652" cy="657"/>
                </a:xfrm>
              </p:grpSpPr>
              <p:sp>
                <p:nvSpPr>
                  <p:cNvPr id="43" name="Freeform 16"/>
                  <p:cNvSpPr>
                    <a:spLocks/>
                  </p:cNvSpPr>
                  <p:nvPr/>
                </p:nvSpPr>
                <p:spPr bwMode="auto">
                  <a:xfrm>
                    <a:off x="839" y="3119"/>
                    <a:ext cx="652" cy="657"/>
                  </a:xfrm>
                  <a:custGeom>
                    <a:avLst/>
                    <a:gdLst>
                      <a:gd name="T0" fmla="*/ 0 w 652"/>
                      <a:gd name="T1" fmla="*/ 600 h 657"/>
                      <a:gd name="T2" fmla="*/ 57 w 652"/>
                      <a:gd name="T3" fmla="*/ 544 h 657"/>
                      <a:gd name="T4" fmla="*/ 142 w 652"/>
                      <a:gd name="T5" fmla="*/ 175 h 657"/>
                      <a:gd name="T6" fmla="*/ 227 w 652"/>
                      <a:gd name="T7" fmla="*/ 288 h 657"/>
                      <a:gd name="T8" fmla="*/ 283 w 652"/>
                      <a:gd name="T9" fmla="*/ 90 h 657"/>
                      <a:gd name="T10" fmla="*/ 340 w 652"/>
                      <a:gd name="T11" fmla="*/ 260 h 657"/>
                      <a:gd name="T12" fmla="*/ 397 w 652"/>
                      <a:gd name="T13" fmla="*/ 90 h 657"/>
                      <a:gd name="T14" fmla="*/ 425 w 652"/>
                      <a:gd name="T15" fmla="*/ 33 h 657"/>
                      <a:gd name="T16" fmla="*/ 482 w 652"/>
                      <a:gd name="T17" fmla="*/ 288 h 657"/>
                      <a:gd name="T18" fmla="*/ 538 w 652"/>
                      <a:gd name="T19" fmla="*/ 90 h 657"/>
                      <a:gd name="T20" fmla="*/ 624 w 652"/>
                      <a:gd name="T21" fmla="*/ 572 h 657"/>
                      <a:gd name="T22" fmla="*/ 652 w 652"/>
                      <a:gd name="T23" fmla="*/ 600 h 65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652" h="657">
                        <a:moveTo>
                          <a:pt x="0" y="600"/>
                        </a:moveTo>
                        <a:cubicBezTo>
                          <a:pt x="16" y="607"/>
                          <a:pt x="33" y="615"/>
                          <a:pt x="57" y="544"/>
                        </a:cubicBezTo>
                        <a:cubicBezTo>
                          <a:pt x="81" y="473"/>
                          <a:pt x="114" y="218"/>
                          <a:pt x="142" y="175"/>
                        </a:cubicBezTo>
                        <a:cubicBezTo>
                          <a:pt x="170" y="132"/>
                          <a:pt x="203" y="302"/>
                          <a:pt x="227" y="288"/>
                        </a:cubicBezTo>
                        <a:cubicBezTo>
                          <a:pt x="251" y="274"/>
                          <a:pt x="264" y="95"/>
                          <a:pt x="283" y="90"/>
                        </a:cubicBezTo>
                        <a:cubicBezTo>
                          <a:pt x="302" y="85"/>
                          <a:pt x="321" y="260"/>
                          <a:pt x="340" y="260"/>
                        </a:cubicBezTo>
                        <a:cubicBezTo>
                          <a:pt x="359" y="260"/>
                          <a:pt x="383" y="128"/>
                          <a:pt x="397" y="90"/>
                        </a:cubicBezTo>
                        <a:cubicBezTo>
                          <a:pt x="411" y="52"/>
                          <a:pt x="411" y="0"/>
                          <a:pt x="425" y="33"/>
                        </a:cubicBezTo>
                        <a:cubicBezTo>
                          <a:pt x="439" y="66"/>
                          <a:pt x="463" y="279"/>
                          <a:pt x="482" y="288"/>
                        </a:cubicBezTo>
                        <a:cubicBezTo>
                          <a:pt x="501" y="297"/>
                          <a:pt x="514" y="43"/>
                          <a:pt x="538" y="90"/>
                        </a:cubicBezTo>
                        <a:cubicBezTo>
                          <a:pt x="562" y="137"/>
                          <a:pt x="605" y="487"/>
                          <a:pt x="624" y="572"/>
                        </a:cubicBezTo>
                        <a:cubicBezTo>
                          <a:pt x="643" y="657"/>
                          <a:pt x="647" y="628"/>
                          <a:pt x="652" y="60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981" y="3322"/>
                    <a:ext cx="0" cy="39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122" y="3237"/>
                    <a:ext cx="0" cy="4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264" y="3152"/>
                    <a:ext cx="0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4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377" y="3266"/>
                    <a:ext cx="0" cy="45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18" name="Freeform 21"/>
                <p:cNvSpPr>
                  <a:spLocks noChangeAspect="1"/>
                </p:cNvSpPr>
                <p:nvPr/>
              </p:nvSpPr>
              <p:spPr bwMode="auto">
                <a:xfrm>
                  <a:off x="4051944" y="1254826"/>
                  <a:ext cx="900113" cy="404813"/>
                </a:xfrm>
                <a:custGeom>
                  <a:avLst/>
                  <a:gdLst>
                    <a:gd name="T0" fmla="*/ 0 w 1134"/>
                    <a:gd name="T1" fmla="*/ 809625 h 510"/>
                    <a:gd name="T2" fmla="*/ 1035050 w 1134"/>
                    <a:gd name="T3" fmla="*/ 0 h 510"/>
                    <a:gd name="T4" fmla="*/ 1035050 w 1134"/>
                    <a:gd name="T5" fmla="*/ 809625 h 510"/>
                    <a:gd name="T6" fmla="*/ 1800225 w 1134"/>
                    <a:gd name="T7" fmla="*/ 809625 h 5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134" h="510">
                      <a:moveTo>
                        <a:pt x="0" y="510"/>
                      </a:moveTo>
                      <a:lnTo>
                        <a:pt x="652" y="0"/>
                      </a:lnTo>
                      <a:lnTo>
                        <a:pt x="652" y="510"/>
                      </a:lnTo>
                      <a:lnTo>
                        <a:pt x="1134" y="510"/>
                      </a:lnTo>
                    </a:path>
                  </a:pathLst>
                </a:cu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19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3999954" y="908720"/>
                  <a:ext cx="1004094" cy="999332"/>
                  <a:chOff x="566" y="743"/>
                  <a:chExt cx="1265" cy="1259"/>
                </a:xfrm>
              </p:grpSpPr>
              <p:grpSp>
                <p:nvGrpSpPr>
                  <p:cNvPr id="39" name="Group 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74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41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40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1650"/>
                    <a:ext cx="35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l-G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l-GR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grpSp>
              <p:nvGrpSpPr>
                <p:cNvPr id="20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5003998" y="908721"/>
                  <a:ext cx="1296195" cy="1048545"/>
                  <a:chOff x="198" y="1763"/>
                  <a:chExt cx="1633" cy="1321"/>
                </a:xfrm>
              </p:grpSpPr>
              <p:sp>
                <p:nvSpPr>
                  <p:cNvPr id="34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7" y="2732"/>
                    <a:ext cx="311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l-G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l-GR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grpSp>
                <p:nvGrpSpPr>
                  <p:cNvPr id="35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37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6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l-GR" sz="10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itchFamily="18" charset="0"/>
                        <a:ea typeface="Cambria Math" pitchFamily="18" charset="0"/>
                        <a:cs typeface="Cambria Math" pitchFamily="18" charset="0"/>
                        <a:sym typeface="WP MathA" pitchFamily="2" charset="2"/>
                      </a:rPr>
                      <a:t>𝓁</a:t>
                    </a:r>
                    <a:endParaRPr kumimoji="0" lang="en-GB" sz="10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</p:grpSp>
            <p:sp>
              <p:nvSpPr>
                <p:cNvPr id="21" name="Freeform 39"/>
                <p:cNvSpPr>
                  <a:spLocks noChangeAspect="1"/>
                </p:cNvSpPr>
                <p:nvPr/>
              </p:nvSpPr>
              <p:spPr bwMode="auto">
                <a:xfrm flipH="1">
                  <a:off x="6687913" y="1157560"/>
                  <a:ext cx="1080294" cy="495300"/>
                </a:xfrm>
                <a:custGeom>
                  <a:avLst/>
                  <a:gdLst>
                    <a:gd name="T0" fmla="*/ 0 w 1247"/>
                    <a:gd name="T1" fmla="*/ 990600 h 624"/>
                    <a:gd name="T2" fmla="*/ 1129674 w 1247"/>
                    <a:gd name="T3" fmla="*/ 990600 h 624"/>
                    <a:gd name="T4" fmla="*/ 1129674 w 1247"/>
                    <a:gd name="T5" fmla="*/ 0 h 624"/>
                    <a:gd name="T6" fmla="*/ 2160588 w 1247"/>
                    <a:gd name="T7" fmla="*/ 0 h 6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47" h="624">
                      <a:moveTo>
                        <a:pt x="0" y="624"/>
                      </a:moveTo>
                      <a:lnTo>
                        <a:pt x="652" y="624"/>
                      </a:lnTo>
                      <a:lnTo>
                        <a:pt x="652" y="0"/>
                      </a:lnTo>
                      <a:lnTo>
                        <a:pt x="1247" y="0"/>
                      </a:lnTo>
                    </a:path>
                  </a:pathLst>
                </a:custGeom>
                <a:noFill/>
                <a:ln w="19050" cap="flat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22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7812235" y="908721"/>
                  <a:ext cx="1281907" cy="1044576"/>
                  <a:chOff x="241" y="2784"/>
                  <a:chExt cx="1615" cy="1316"/>
                </a:xfrm>
              </p:grpSpPr>
              <p:grpSp>
                <p:nvGrpSpPr>
                  <p:cNvPr id="29" name="Group 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2784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32" name="Line 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Line 4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0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" y="3158"/>
                    <a:ext cx="676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D</a:t>
                    </a:r>
                    <a:r>
                      <a:rPr kumimoji="0" lang="en-GB" sz="1000" b="1" i="0" u="none" strike="noStrike" kern="1200" cap="none" spc="0" normalizeH="0" baseline="-2500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b</a:t>
                    </a:r>
                    <a:endParaRPr kumimoji="0" lang="en-GB" sz="10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Arial" pitchFamily="34" charset="0"/>
                      <a:sym typeface="WP MathA" pitchFamily="2" charset="2"/>
                    </a:endParaRPr>
                  </a:p>
                </p:txBody>
              </p:sp>
              <p:sp>
                <p:nvSpPr>
                  <p:cNvPr id="31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21" y="3748"/>
                    <a:ext cx="43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  <p:grpSp>
              <p:nvGrpSpPr>
                <p:cNvPr id="23" name="Group 33"/>
                <p:cNvGrpSpPr>
                  <a:grpSpLocks noChangeAspect="1"/>
                </p:cNvGrpSpPr>
                <p:nvPr/>
              </p:nvGrpSpPr>
              <p:grpSpPr bwMode="auto">
                <a:xfrm>
                  <a:off x="6341468" y="908719"/>
                  <a:ext cx="1469232" cy="1018382"/>
                  <a:chOff x="153" y="1763"/>
                  <a:chExt cx="1851" cy="1283"/>
                </a:xfrm>
              </p:grpSpPr>
              <p:sp>
                <p:nvSpPr>
                  <p:cNvPr id="24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1" y="2694"/>
                    <a:ext cx="633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  <p:grpSp>
                <p:nvGrpSpPr>
                  <p:cNvPr id="25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66" y="1763"/>
                    <a:ext cx="1265" cy="1028"/>
                    <a:chOff x="384" y="1207"/>
                    <a:chExt cx="3073" cy="2496"/>
                  </a:xfrm>
                </p:grpSpPr>
                <p:sp>
                  <p:nvSpPr>
                    <p:cNvPr id="27" name="Line 3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76" y="1207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8" name="Line 3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" y="3504"/>
                      <a:ext cx="307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75000" tIns="39000" rIns="75000" bIns="39000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6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" y="2137"/>
                    <a:ext cx="855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75000" tIns="39000" rIns="75000" bIns="39000">
                    <a:spAutoFit/>
                  </a:bodyPr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T</a:t>
                    </a:r>
                    <a:r>
                      <a:rPr kumimoji="0" lang="en-GB" sz="10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+mn-ea"/>
                        <a:cs typeface="Arial" pitchFamily="34" charset="0"/>
                        <a:sym typeface="WP MathA" pitchFamily="2" charset="2"/>
                      </a:rPr>
                      <a:t>E'</a:t>
                    </a:r>
                  </a:p>
                </p:txBody>
              </p:sp>
            </p:grpSp>
          </p:grpSp>
        </p:grp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7388274" y="1000127"/>
              <a:ext cx="496094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5000" tIns="39000" rIns="0" bIns="3900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π</a:t>
              </a:r>
              <a:r>
                <a:rPr kumimoji="0" lang="de-DE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R</a:t>
              </a:r>
              <a:r>
                <a:rPr kumimoji="0" lang="de-DE" sz="1000" b="1" i="1" u="none" strike="noStrike" kern="1200" cap="none" spc="0" normalizeH="0" baseline="3000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P MathA" pitchFamily="2" charset="2"/>
                </a:rPr>
                <a:t>2</a:t>
              </a:r>
              <a:endParaRPr kumimoji="0" lang="el-GR" sz="1000" b="1" i="1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P MathA" pitchFamily="2" charset="2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3746569" y="1477347"/>
            <a:ext cx="1372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mbria Math" pitchFamily="18" charset="0"/>
                <a:sym typeface="WP MathA" pitchFamily="2" charset="2"/>
              </a:rPr>
              <a:t>spin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mbria Math" pitchFamily="18" charset="0"/>
                <a:sym typeface="WP MathA" pitchFamily="2" charset="2"/>
              </a:rPr>
              <a:t>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Cambria Math" pitchFamily="18" charset="0"/>
                <a:sym typeface="WP MathA" pitchFamily="2" charset="2"/>
              </a:rPr>
              <a:t>𝓁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Cambria Math" pitchFamily="18" charset="0"/>
                <a:sym typeface="WP MathA" pitchFamily="2" charset="2"/>
              </a:rPr>
              <a:t>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Cambria Math" pitchFamily="18" charset="0"/>
                <a:sym typeface="Symbol"/>
              </a:rPr>
              <a:t>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mbria Math" pitchFamily="18" charset="0"/>
                <a:cs typeface="Cambria Math" pitchFamily="18" charset="0"/>
                <a:sym typeface="Symbol"/>
              </a:rPr>
              <a:t>E‘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  <a:sym typeface="WP MathA" pitchFamily="2" charset="2"/>
            </a:endParaRPr>
          </a:p>
        </p:txBody>
      </p:sp>
      <p:graphicFrame>
        <p:nvGraphicFramePr>
          <p:cNvPr id="16384" name="Objekt 16383"/>
          <p:cNvGraphicFramePr>
            <a:graphicFrameLocks noChangeAspect="1"/>
          </p:cNvGraphicFramePr>
          <p:nvPr/>
        </p:nvGraphicFramePr>
        <p:xfrm>
          <a:off x="5339973" y="2617474"/>
          <a:ext cx="3492500" cy="2448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90760" imgH="2938320" progId="Origin50.Graph">
                  <p:embed/>
                </p:oleObj>
              </mc:Choice>
              <mc:Fallback>
                <p:oleObj name="Graph" r:id="rId8" imgW="4190760" imgH="2938320" progId="Origin50.Graph">
                  <p:embed/>
                  <p:pic>
                    <p:nvPicPr>
                      <p:cNvPr id="16384" name="Objekt 1638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39973" y="2617474"/>
                        <a:ext cx="3492500" cy="2448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5" name="Objekt 16384"/>
          <p:cNvGraphicFramePr>
            <a:graphicFrameLocks noChangeAspect="1"/>
          </p:cNvGraphicFramePr>
          <p:nvPr/>
        </p:nvGraphicFramePr>
        <p:xfrm>
          <a:off x="3579252" y="1862068"/>
          <a:ext cx="1672444" cy="480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26920" imgH="495000" progId="Equation.3">
                  <p:embed/>
                </p:oleObj>
              </mc:Choice>
              <mc:Fallback>
                <p:oleObj name="Equation" r:id="rId10" imgW="1726920" imgH="495000" progId="Equation.3">
                  <p:embed/>
                  <p:pic>
                    <p:nvPicPr>
                      <p:cNvPr id="16385" name="Objekt 163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252" y="1862068"/>
                        <a:ext cx="1672444" cy="4800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feld 16386"/>
          <p:cNvSpPr txBox="1"/>
          <p:nvPr/>
        </p:nvSpPr>
        <p:spPr>
          <a:xfrm>
            <a:off x="5892147" y="5017740"/>
            <a:ext cx="29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priliminary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–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analysis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ongoing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071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1" descr="Capture d’écran 2013-11-05 à 16.25.40.png">
            <a:extLst>
              <a:ext uri="{FF2B5EF4-FFF2-40B4-BE49-F238E27FC236}">
                <a16:creationId xmlns:a16="http://schemas.microsoft.com/office/drawing/2014/main" id="{D361B4B9-255B-504B-8F77-89992A76E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518" y="1777380"/>
            <a:ext cx="5025706" cy="203443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4">
                <a:extLst>
                  <a:ext uri="{FF2B5EF4-FFF2-40B4-BE49-F238E27FC236}">
                    <a16:creationId xmlns:a16="http://schemas.microsoft.com/office/drawing/2014/main" id="{5F9A6EEC-CC60-D741-962C-F464F769BCE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0" y="0"/>
                <a:ext cx="9155113" cy="697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380985" algn="l" rtl="0" fontAlgn="base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761970" algn="l" rtl="0" fontAlgn="base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142954" algn="l" rtl="0" fontAlgn="base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523939" algn="l" rtl="0" fontAlgn="base">
                  <a:spcBef>
                    <a:spcPct val="0"/>
                  </a:spcBef>
                  <a:spcAft>
                    <a:spcPct val="0"/>
                  </a:spcAft>
                  <a:defRPr sz="2333" b="1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sz="2000" u="none" kern="0"/>
                  <a:t>	application for exotic nuclei </a:t>
                </a:r>
                <a:br>
                  <a:rPr lang="en-GB" sz="2000" u="none" kern="0"/>
                </a:br>
                <a:r>
                  <a:rPr lang="en-GB" u="none" kern="0"/>
                  <a:t>	</a:t>
                </a:r>
                <a:r>
                  <a:rPr lang="en-GB" sz="2000" u="none" kern="0">
                    <a:solidFill>
                      <a:srgbClr val="0000CC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GB" sz="2000" i="1" u="none" kern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GB" sz="2000" u="none" kern="0">
                    <a:solidFill>
                      <a:srgbClr val="0000CC"/>
                    </a:solidFill>
                  </a:rPr>
                  <a:t> multiplicity array (e.g. PARIS) at S</a:t>
                </a:r>
                <a:r>
                  <a:rPr lang="en-GB" sz="2000" u="none" kern="0" baseline="30000">
                    <a:solidFill>
                      <a:srgbClr val="0000CC"/>
                    </a:solidFill>
                  </a:rPr>
                  <a:t>3</a:t>
                </a:r>
                <a:r>
                  <a:rPr lang="en-GB" sz="2000" u="none" kern="0">
                    <a:solidFill>
                      <a:srgbClr val="0000CC"/>
                    </a:solidFill>
                  </a:rPr>
                  <a:t>’s intermediate focus</a:t>
                </a:r>
              </a:p>
            </p:txBody>
          </p:sp>
        </mc:Choice>
        <mc:Fallback xmlns="">
          <p:sp>
            <p:nvSpPr>
              <p:cNvPr id="63" name="Rectangle 4">
                <a:extLst>
                  <a:ext uri="{FF2B5EF4-FFF2-40B4-BE49-F238E27FC236}">
                    <a16:creationId xmlns:a16="http://schemas.microsoft.com/office/drawing/2014/main" id="{5F9A6EEC-CC60-D741-962C-F464F769B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55113" cy="697178"/>
              </a:xfrm>
              <a:prstGeom prst="rect">
                <a:avLst/>
              </a:prstGeom>
              <a:blipFill>
                <a:blip r:embed="rId4"/>
                <a:stretch>
                  <a:fillRect t="-7273" b="-1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A88E1AF-37F1-A345-89CC-F382B27ECD07}"/>
              </a:ext>
            </a:extLst>
          </p:cNvPr>
          <p:cNvSpPr txBox="1">
            <a:spLocks/>
          </p:cNvSpPr>
          <p:nvPr/>
        </p:nvSpPr>
        <p:spPr>
          <a:xfrm>
            <a:off x="5194444" y="1201316"/>
            <a:ext cx="3431256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lvl1pPr marL="285739" indent="-285739" algn="l" rtl="0" eaLnBrk="0" fontAlgn="base" hangingPunct="0">
              <a:spcBef>
                <a:spcPct val="0"/>
              </a:spcBef>
              <a:spcAft>
                <a:spcPct val="0"/>
              </a:spcAft>
              <a:defRPr sz="5333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u="none" kern="1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Convergent mode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u="none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6 charge states &amp; no mass resolution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</a:t>
            </a:r>
            <a:r>
              <a:rPr lang="en-GB" sz="1050" u="none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dp</a:t>
            </a: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/p=20%,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𝚫𝝦=90mrad,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𝚫𝛗=140mrad)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GB" sz="1200" u="none" baseline="3000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100</a:t>
            </a:r>
            <a:r>
              <a:rPr lang="en-GB" sz="1200" u="none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Sn transmissions 65% </a:t>
            </a:r>
            <a:b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(10x10cm)</a:t>
            </a:r>
          </a:p>
        </p:txBody>
      </p:sp>
      <p:sp>
        <p:nvSpPr>
          <p:cNvPr id="255001" name="Forme libre 39"/>
          <p:cNvSpPr>
            <a:spLocks/>
          </p:cNvSpPr>
          <p:nvPr/>
        </p:nvSpPr>
        <p:spPr bwMode="auto">
          <a:xfrm>
            <a:off x="3036947" y="2187961"/>
            <a:ext cx="2211917" cy="952500"/>
          </a:xfrm>
          <a:custGeom>
            <a:avLst/>
            <a:gdLst>
              <a:gd name="T0" fmla="*/ 419100 w 2654300"/>
              <a:gd name="T1" fmla="*/ 215900 h 1143000"/>
              <a:gd name="T2" fmla="*/ 0 w 2654300"/>
              <a:gd name="T3" fmla="*/ 368300 h 1143000"/>
              <a:gd name="T4" fmla="*/ 596900 w 2654300"/>
              <a:gd name="T5" fmla="*/ 1143000 h 1143000"/>
              <a:gd name="T6" fmla="*/ 1866900 w 2654300"/>
              <a:gd name="T7" fmla="*/ 736600 h 1143000"/>
              <a:gd name="T8" fmla="*/ 2019300 w 2654300"/>
              <a:gd name="T9" fmla="*/ 927100 h 1143000"/>
              <a:gd name="T10" fmla="*/ 2654300 w 2654300"/>
              <a:gd name="T11" fmla="*/ 711200 h 1143000"/>
              <a:gd name="T12" fmla="*/ 2438400 w 2654300"/>
              <a:gd name="T13" fmla="*/ 495300 h 1143000"/>
              <a:gd name="T14" fmla="*/ 1892300 w 2654300"/>
              <a:gd name="T15" fmla="*/ 469900 h 1143000"/>
              <a:gd name="T16" fmla="*/ 1447800 w 2654300"/>
              <a:gd name="T17" fmla="*/ 0 h 1143000"/>
              <a:gd name="T18" fmla="*/ 63500 w 2654300"/>
              <a:gd name="T19" fmla="*/ 342900 h 1143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54300" h="1143000">
                <a:moveTo>
                  <a:pt x="419100" y="215900"/>
                </a:moveTo>
                <a:lnTo>
                  <a:pt x="0" y="368300"/>
                </a:lnTo>
                <a:lnTo>
                  <a:pt x="596900" y="1143000"/>
                </a:lnTo>
                <a:lnTo>
                  <a:pt x="1866900" y="736600"/>
                </a:lnTo>
                <a:lnTo>
                  <a:pt x="2019300" y="927100"/>
                </a:lnTo>
                <a:lnTo>
                  <a:pt x="2654300" y="711200"/>
                </a:lnTo>
                <a:lnTo>
                  <a:pt x="2438400" y="495300"/>
                </a:lnTo>
                <a:lnTo>
                  <a:pt x="1892300" y="469900"/>
                </a:lnTo>
                <a:lnTo>
                  <a:pt x="1447800" y="0"/>
                </a:lnTo>
                <a:lnTo>
                  <a:pt x="63500" y="3429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u="none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255003" name="Forme libre 42"/>
          <p:cNvSpPr>
            <a:spLocks/>
          </p:cNvSpPr>
          <p:nvPr/>
        </p:nvSpPr>
        <p:spPr bwMode="auto">
          <a:xfrm>
            <a:off x="4283527" y="3206226"/>
            <a:ext cx="518583" cy="402167"/>
          </a:xfrm>
          <a:custGeom>
            <a:avLst/>
            <a:gdLst>
              <a:gd name="T0" fmla="*/ 266700 w 622300"/>
              <a:gd name="T1" fmla="*/ 0 h 482600"/>
              <a:gd name="T2" fmla="*/ 0 w 622300"/>
              <a:gd name="T3" fmla="*/ 101600 h 482600"/>
              <a:gd name="T4" fmla="*/ 0 w 622300"/>
              <a:gd name="T5" fmla="*/ 101600 h 482600"/>
              <a:gd name="T6" fmla="*/ 0 w 622300"/>
              <a:gd name="T7" fmla="*/ 101600 h 482600"/>
              <a:gd name="T8" fmla="*/ 190500 w 622300"/>
              <a:gd name="T9" fmla="*/ 482600 h 482600"/>
              <a:gd name="T10" fmla="*/ 622300 w 622300"/>
              <a:gd name="T11" fmla="*/ 342900 h 482600"/>
              <a:gd name="T12" fmla="*/ 317500 w 622300"/>
              <a:gd name="T13" fmla="*/ 63500 h 482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2300" h="482600">
                <a:moveTo>
                  <a:pt x="266700" y="0"/>
                </a:moveTo>
                <a:lnTo>
                  <a:pt x="0" y="101600"/>
                </a:lnTo>
                <a:lnTo>
                  <a:pt x="190500" y="482600"/>
                </a:lnTo>
                <a:lnTo>
                  <a:pt x="622300" y="342900"/>
                </a:lnTo>
                <a:lnTo>
                  <a:pt x="317500" y="635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u="none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0014520" y="3467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u="none"/>
          </a:p>
        </p:txBody>
      </p:sp>
      <p:sp>
        <p:nvSpPr>
          <p:cNvPr id="43" name="ZoneTexte 9">
            <a:extLst>
              <a:ext uri="{FF2B5EF4-FFF2-40B4-BE49-F238E27FC236}">
                <a16:creationId xmlns:a16="http://schemas.microsoft.com/office/drawing/2014/main" id="{9439AD05-8181-DC41-8C3A-7C860BDE4D78}"/>
              </a:ext>
            </a:extLst>
          </p:cNvPr>
          <p:cNvSpPr txBox="1"/>
          <p:nvPr/>
        </p:nvSpPr>
        <p:spPr>
          <a:xfrm>
            <a:off x="3651292" y="1623280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u="none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Achromatic</a:t>
            </a:r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point</a:t>
            </a:r>
          </a:p>
        </p:txBody>
      </p:sp>
      <p:cxnSp>
        <p:nvCxnSpPr>
          <p:cNvPr id="45" name="Connecteur droit avec flèche 11">
            <a:extLst>
              <a:ext uri="{FF2B5EF4-FFF2-40B4-BE49-F238E27FC236}">
                <a16:creationId xmlns:a16="http://schemas.microsoft.com/office/drawing/2014/main" id="{4E91A69D-B5C6-4D4D-A3B4-188CED00F5F5}"/>
              </a:ext>
            </a:extLst>
          </p:cNvPr>
          <p:cNvCxnSpPr>
            <a:cxnSpLocks/>
          </p:cNvCxnSpPr>
          <p:nvPr/>
        </p:nvCxnSpPr>
        <p:spPr>
          <a:xfrm>
            <a:off x="4251626" y="1869498"/>
            <a:ext cx="44731" cy="69330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14">
            <a:extLst>
              <a:ext uri="{FF2B5EF4-FFF2-40B4-BE49-F238E27FC236}">
                <a16:creationId xmlns:a16="http://schemas.microsoft.com/office/drawing/2014/main" id="{C68160BF-E494-9E41-A378-20E8C07EC2D2}"/>
              </a:ext>
            </a:extLst>
          </p:cNvPr>
          <p:cNvSpPr txBox="1"/>
          <p:nvPr/>
        </p:nvSpPr>
        <p:spPr>
          <a:xfrm>
            <a:off x="1986389" y="2939585"/>
            <a:ext cx="1382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u="none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Primary</a:t>
            </a:r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sz="1100" u="none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beam</a:t>
            </a:r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dump</a:t>
            </a:r>
          </a:p>
        </p:txBody>
      </p:sp>
      <p:cxnSp>
        <p:nvCxnSpPr>
          <p:cNvPr id="48" name="Connecteur droit avec flèche 15">
            <a:extLst>
              <a:ext uri="{FF2B5EF4-FFF2-40B4-BE49-F238E27FC236}">
                <a16:creationId xmlns:a16="http://schemas.microsoft.com/office/drawing/2014/main" id="{760E7038-E22F-754D-9A6C-8A1560634E47}"/>
              </a:ext>
            </a:extLst>
          </p:cNvPr>
          <p:cNvCxnSpPr/>
          <p:nvPr/>
        </p:nvCxnSpPr>
        <p:spPr>
          <a:xfrm flipV="1">
            <a:off x="2748475" y="2396302"/>
            <a:ext cx="192660" cy="4366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19">
            <a:extLst>
              <a:ext uri="{FF2B5EF4-FFF2-40B4-BE49-F238E27FC236}">
                <a16:creationId xmlns:a16="http://schemas.microsoft.com/office/drawing/2014/main" id="{009AAD4F-5A1A-7F4B-A872-1D048B49A3EB}"/>
              </a:ext>
            </a:extLst>
          </p:cNvPr>
          <p:cNvSpPr txBox="1"/>
          <p:nvPr/>
        </p:nvSpPr>
        <p:spPr>
          <a:xfrm>
            <a:off x="563607" y="2782994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Target position</a:t>
            </a:r>
          </a:p>
        </p:txBody>
      </p:sp>
      <p:cxnSp>
        <p:nvCxnSpPr>
          <p:cNvPr id="50" name="Connecteur droit avec flèche 20">
            <a:extLst>
              <a:ext uri="{FF2B5EF4-FFF2-40B4-BE49-F238E27FC236}">
                <a16:creationId xmlns:a16="http://schemas.microsoft.com/office/drawing/2014/main" id="{8FD100E1-4B75-F54F-94C6-9F92D2FAFD19}"/>
              </a:ext>
            </a:extLst>
          </p:cNvPr>
          <p:cNvCxnSpPr>
            <a:cxnSpLocks/>
          </p:cNvCxnSpPr>
          <p:nvPr/>
        </p:nvCxnSpPr>
        <p:spPr>
          <a:xfrm flipV="1">
            <a:off x="1373084" y="2138680"/>
            <a:ext cx="758146" cy="49725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25">
            <a:extLst>
              <a:ext uri="{FF2B5EF4-FFF2-40B4-BE49-F238E27FC236}">
                <a16:creationId xmlns:a16="http://schemas.microsoft.com/office/drawing/2014/main" id="{DFEB737D-D522-E445-9D85-8274BE1F96FF}"/>
              </a:ext>
            </a:extLst>
          </p:cNvPr>
          <p:cNvSpPr txBox="1"/>
          <p:nvPr/>
        </p:nvSpPr>
        <p:spPr>
          <a:xfrm>
            <a:off x="3651292" y="3593145"/>
            <a:ext cx="15295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u="none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Secondary</a:t>
            </a:r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sz="1100" u="none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beam</a:t>
            </a:r>
            <a:r>
              <a:rPr lang="fr-FR" sz="11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dump</a:t>
            </a:r>
          </a:p>
        </p:txBody>
      </p:sp>
      <p:cxnSp>
        <p:nvCxnSpPr>
          <p:cNvPr id="52" name="Connecteur droit avec flèche 26">
            <a:extLst>
              <a:ext uri="{FF2B5EF4-FFF2-40B4-BE49-F238E27FC236}">
                <a16:creationId xmlns:a16="http://schemas.microsoft.com/office/drawing/2014/main" id="{ABCD558A-0DC7-5D41-9D2D-E45875435EF1}"/>
              </a:ext>
            </a:extLst>
          </p:cNvPr>
          <p:cNvCxnSpPr>
            <a:cxnSpLocks/>
          </p:cNvCxnSpPr>
          <p:nvPr/>
        </p:nvCxnSpPr>
        <p:spPr>
          <a:xfrm flipV="1">
            <a:off x="4403743" y="3342618"/>
            <a:ext cx="260505" cy="24499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32">
            <a:extLst>
              <a:ext uri="{FF2B5EF4-FFF2-40B4-BE49-F238E27FC236}">
                <a16:creationId xmlns:a16="http://schemas.microsoft.com/office/drawing/2014/main" id="{83792F59-F798-884F-A020-B2C55A0852FF}"/>
              </a:ext>
            </a:extLst>
          </p:cNvPr>
          <p:cNvSpPr txBox="1"/>
          <p:nvPr/>
        </p:nvSpPr>
        <p:spPr>
          <a:xfrm>
            <a:off x="4882502" y="273047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u="none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Final focal plane</a:t>
            </a:r>
          </a:p>
        </p:txBody>
      </p:sp>
      <p:cxnSp>
        <p:nvCxnSpPr>
          <p:cNvPr id="54" name="Connecteur droit avec flèche 33">
            <a:extLst>
              <a:ext uri="{FF2B5EF4-FFF2-40B4-BE49-F238E27FC236}">
                <a16:creationId xmlns:a16="http://schemas.microsoft.com/office/drawing/2014/main" id="{186DB78E-21F1-F44C-BD35-4E081DA1FDE8}"/>
              </a:ext>
            </a:extLst>
          </p:cNvPr>
          <p:cNvCxnSpPr>
            <a:cxnSpLocks/>
          </p:cNvCxnSpPr>
          <p:nvPr/>
        </p:nvCxnSpPr>
        <p:spPr>
          <a:xfrm>
            <a:off x="5724128" y="3109189"/>
            <a:ext cx="383389" cy="5587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35">
            <a:extLst>
              <a:ext uri="{FF2B5EF4-FFF2-40B4-BE49-F238E27FC236}">
                <a16:creationId xmlns:a16="http://schemas.microsoft.com/office/drawing/2014/main" id="{C64631F9-7920-CB4C-B421-3A0482B5AD1B}"/>
              </a:ext>
            </a:extLst>
          </p:cNvPr>
          <p:cNvCxnSpPr/>
          <p:nvPr/>
        </p:nvCxnSpPr>
        <p:spPr>
          <a:xfrm>
            <a:off x="203744" y="1942890"/>
            <a:ext cx="11036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Image 24" descr="S3-logo3_white.jpg">
            <a:extLst>
              <a:ext uri="{FF2B5EF4-FFF2-40B4-BE49-F238E27FC236}">
                <a16:creationId xmlns:a16="http://schemas.microsoft.com/office/drawing/2014/main" id="{1C477376-61AA-D844-B1C6-066AC6AF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4" y="15203"/>
            <a:ext cx="5184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 28">
            <a:extLst>
              <a:ext uri="{FF2B5EF4-FFF2-40B4-BE49-F238E27FC236}">
                <a16:creationId xmlns:a16="http://schemas.microsoft.com/office/drawing/2014/main" id="{C2A23CE4-9CD4-7F46-8F9E-B5A63BC710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4" y="1935564"/>
            <a:ext cx="1702918" cy="13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29">
            <a:extLst>
              <a:ext uri="{FF2B5EF4-FFF2-40B4-BE49-F238E27FC236}">
                <a16:creationId xmlns:a16="http://schemas.microsoft.com/office/drawing/2014/main" id="{04B62751-F010-D642-946C-1442E9E0ED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687" y="4008629"/>
            <a:ext cx="2169750" cy="108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85C44CD-88EE-8B47-A4A8-086C0DDC45EC}"/>
              </a:ext>
            </a:extLst>
          </p:cNvPr>
          <p:cNvSpPr/>
          <p:nvPr/>
        </p:nvSpPr>
        <p:spPr>
          <a:xfrm>
            <a:off x="243776" y="3721596"/>
            <a:ext cx="4420472" cy="107478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1400" b="1" u="none">
                <a:solidFill>
                  <a:srgbClr val="FF0000"/>
                </a:solidFill>
                <a:latin typeface="+mn-lt"/>
                <a:cs typeface="Arial"/>
              </a:rPr>
              <a:t>Versatile </a:t>
            </a:r>
            <a:r>
              <a:rPr lang="en-GB" sz="1400" u="none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multistep separator </a:t>
            </a: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1400" u="none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Ion optics configuration: Q</a:t>
            </a:r>
            <a:r>
              <a:rPr lang="en-GB" sz="1400" u="none" baseline="3000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0000FF"/>
                </a:solidFill>
                <a:latin typeface="+mn-lt"/>
                <a:cs typeface="Arial"/>
                <a:sym typeface="Wingdings"/>
              </a:rPr>
              <a:t>D</a:t>
            </a:r>
            <a:r>
              <a:rPr lang="en-GB" sz="1400" u="none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latin typeface="+mn-lt"/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0000FF"/>
                </a:solidFill>
                <a:cs typeface="Arial"/>
                <a:sym typeface="Wingdings"/>
              </a:rPr>
              <a:t>D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0000FF"/>
                </a:solidFill>
                <a:cs typeface="Arial"/>
                <a:sym typeface="Wingdings"/>
              </a:rPr>
              <a:t>E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0000FF"/>
                </a:solidFill>
                <a:cs typeface="Arial"/>
                <a:sym typeface="Wingdings"/>
              </a:rPr>
              <a:t>D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Q</a:t>
            </a:r>
            <a:r>
              <a:rPr lang="en-GB" sz="1400" u="none" baseline="30000">
                <a:solidFill>
                  <a:srgbClr val="FF0000"/>
                </a:solidFill>
                <a:cs typeface="Arial"/>
                <a:sym typeface="Wingdings"/>
              </a:rPr>
              <a:t>3</a:t>
            </a:r>
            <a:r>
              <a:rPr lang="en-GB" sz="1400" u="none">
                <a:solidFill>
                  <a:srgbClr val="FF0000"/>
                </a:solidFill>
                <a:cs typeface="Arial"/>
                <a:sym typeface="Wingdings"/>
              </a:rPr>
              <a:t> </a:t>
            </a:r>
            <a:endParaRPr lang="en-GB" sz="1400" u="none">
              <a:solidFill>
                <a:srgbClr val="FF0000"/>
              </a:solidFill>
              <a:latin typeface="+mn-lt"/>
              <a:cs typeface="Arial"/>
              <a:sym typeface="Wingdings"/>
            </a:endParaRP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1100" u="none">
                <a:solidFill>
                  <a:srgbClr val="000000"/>
                </a:solidFill>
                <a:latin typeface="+mn-lt"/>
                <a:cs typeface="Arial"/>
                <a:sym typeface="Wingdings"/>
              </a:rPr>
              <a:t>	</a:t>
            </a: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1100" u="none">
                <a:solidFill>
                  <a:srgbClr val="000000"/>
                </a:solidFill>
                <a:latin typeface="+mn-lt"/>
                <a:cs typeface="Arial"/>
                <a:sym typeface="Wingdings"/>
              </a:rPr>
              <a:t>→	</a:t>
            </a:r>
            <a:endParaRPr lang="en-GB" sz="1100" b="1" u="none">
              <a:solidFill>
                <a:srgbClr val="FFC000"/>
              </a:solidFill>
              <a:latin typeface="+mn-lt"/>
              <a:cs typeface="Arial"/>
              <a:sym typeface="Wingding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0D10B22-F229-B64B-BE0B-EE4CBC6BB234}"/>
              </a:ext>
            </a:extLst>
          </p:cNvPr>
          <p:cNvSpPr/>
          <p:nvPr/>
        </p:nvSpPr>
        <p:spPr>
          <a:xfrm>
            <a:off x="138338" y="1104235"/>
            <a:ext cx="2898609" cy="59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tabLst>
                <a:tab pos="228600" algn="l"/>
              </a:tabLst>
            </a:pPr>
            <a:r>
              <a:rPr lang="en-GB" sz="1400" b="1" u="none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Arial"/>
              </a:rPr>
              <a:t>High beam intensity</a:t>
            </a:r>
          </a:p>
          <a:p>
            <a:pPr marL="190500" lvl="1" eaLnBrk="1" hangingPunct="1">
              <a:lnSpc>
                <a:spcPct val="130000"/>
              </a:lnSpc>
              <a:tabLst>
                <a:tab pos="228600" algn="l"/>
              </a:tabLst>
            </a:pPr>
            <a:r>
              <a:rPr lang="en-GB" sz="1100" u="none">
                <a:solidFill>
                  <a:srgbClr val="000000"/>
                </a:solidFill>
                <a:latin typeface="+mn-lt"/>
                <a:cs typeface="Arial"/>
                <a:sym typeface="Wingdings" charset="2"/>
              </a:rPr>
              <a:t>High power target:  &gt;&gt; 1pµA (= 6.10</a:t>
            </a:r>
            <a:r>
              <a:rPr lang="en-GB" sz="1100" u="none" baseline="30000">
                <a:solidFill>
                  <a:srgbClr val="000000"/>
                </a:solidFill>
                <a:latin typeface="+mn-lt"/>
                <a:cs typeface="Arial"/>
                <a:sym typeface="Wingdings" charset="2"/>
              </a:rPr>
              <a:t>12</a:t>
            </a:r>
            <a:r>
              <a:rPr lang="en-GB" sz="1100" u="none">
                <a:solidFill>
                  <a:srgbClr val="000000"/>
                </a:solidFill>
                <a:latin typeface="+mn-lt"/>
                <a:cs typeface="Arial"/>
                <a:sym typeface="Wingdings" charset="2"/>
              </a:rPr>
              <a:t>p/s)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1A093519-C3CD-974C-9851-D2043BE4645F}"/>
              </a:ext>
            </a:extLst>
          </p:cNvPr>
          <p:cNvSpPr txBox="1">
            <a:spLocks/>
          </p:cNvSpPr>
          <p:nvPr/>
        </p:nvSpPr>
        <p:spPr>
          <a:xfrm>
            <a:off x="4296357" y="3950797"/>
            <a:ext cx="3431256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lvl1pPr marL="285739" indent="-285739" algn="l" rtl="0" eaLnBrk="0" fontAlgn="base" hangingPunct="0">
              <a:spcBef>
                <a:spcPct val="0"/>
              </a:spcBef>
              <a:spcAft>
                <a:spcPct val="0"/>
              </a:spcAft>
              <a:defRPr sz="5333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u="none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High mass resolution mode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u="none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3 charge states &amp; M/𝚫M = 505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</a:t>
            </a:r>
            <a:r>
              <a:rPr lang="en-GB" sz="1050" u="none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dp</a:t>
            </a: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/p=16%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𝚫𝝦=45mrad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𝚫𝛗=140mrad)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u="none" baseline="3000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100</a:t>
            </a:r>
            <a:r>
              <a:rPr lang="en-GB" sz="1200" u="none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Sn transmissions 40% </a:t>
            </a:r>
            <a:b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050" u="none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(10x10cm)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C6EC3B0C-47FE-3545-93E1-D242E0E919A1}"/>
              </a:ext>
            </a:extLst>
          </p:cNvPr>
          <p:cNvSpPr txBox="1">
            <a:spLocks/>
          </p:cNvSpPr>
          <p:nvPr/>
        </p:nvSpPr>
        <p:spPr>
          <a:xfrm>
            <a:off x="558124" y="4422512"/>
            <a:ext cx="3384376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lvl1pPr marL="285739" indent="-285739" algn="l" rtl="0" eaLnBrk="0" fontAlgn="base" hangingPunct="0">
              <a:spcBef>
                <a:spcPct val="0"/>
              </a:spcBef>
              <a:spcAft>
                <a:spcPct val="0"/>
              </a:spcAft>
              <a:defRPr sz="5333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33">
                <a:solidFill>
                  <a:schemeClr val="tx1"/>
                </a:solidFill>
                <a:latin typeface="+mn-lt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67">
                <a:solidFill>
                  <a:schemeClr val="tx1"/>
                </a:solidFill>
                <a:latin typeface="+mn-lt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u="none" kern="120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Two basic modes of operation:</a:t>
            </a:r>
          </a:p>
          <a:p>
            <a:r>
              <a:rPr lang="en-US" sz="1400" u="none" kern="120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High transmission vs high mass resolution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452F04-CD78-C249-8744-2DD2A628A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335" y="3296946"/>
            <a:ext cx="1772041" cy="152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Connecteur droit avec flèche 11">
            <a:extLst>
              <a:ext uri="{FF2B5EF4-FFF2-40B4-BE49-F238E27FC236}">
                <a16:creationId xmlns:a16="http://schemas.microsoft.com/office/drawing/2014/main" id="{44F06C42-ED9C-B641-91EB-17945280EFAE}"/>
              </a:ext>
            </a:extLst>
          </p:cNvPr>
          <p:cNvCxnSpPr>
            <a:cxnSpLocks/>
          </p:cNvCxnSpPr>
          <p:nvPr/>
        </p:nvCxnSpPr>
        <p:spPr>
          <a:xfrm flipV="1">
            <a:off x="3639822" y="2857500"/>
            <a:ext cx="500130" cy="4343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344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CE38BD3-B6B1-C2E0-4E76-B35CAC238239}"/>
              </a:ext>
            </a:extLst>
          </p:cNvPr>
          <p:cNvSpPr txBox="1"/>
          <p:nvPr/>
        </p:nvSpPr>
        <p:spPr>
          <a:xfrm>
            <a:off x="-420771" y="172003"/>
            <a:ext cx="771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none" dirty="0">
                <a:solidFill>
                  <a:srgbClr val="C00000"/>
                </a:solidFill>
              </a:rPr>
              <a:t>21 November 2024: First S</a:t>
            </a:r>
            <a:r>
              <a:rPr lang="en-GB" sz="1600" u="none" baseline="30000" dirty="0">
                <a:solidFill>
                  <a:srgbClr val="C00000"/>
                </a:solidFill>
              </a:rPr>
              <a:t>3</a:t>
            </a:r>
            <a:r>
              <a:rPr lang="en-GB" sz="1600" u="none" dirty="0">
                <a:solidFill>
                  <a:srgbClr val="C00000"/>
                </a:solidFill>
              </a:rPr>
              <a:t> commissioning milestone achieved, with snow ...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D152E1-87A8-392E-6702-0CB6C2477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2" y="913284"/>
            <a:ext cx="1789898" cy="10398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B744DC-7E68-9679-4C6E-0547366A3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5" y="2353444"/>
            <a:ext cx="1890263" cy="1403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A7B558-8D60-A651-73F3-B4C2A59A81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394" y="1068881"/>
            <a:ext cx="2452003" cy="143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4A6DC-6E9E-49DB-EB68-34679BA133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879" y="1091745"/>
            <a:ext cx="2236031" cy="14312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50FF8D-3BE9-9681-1D97-06C82A69B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526" y="3055254"/>
            <a:ext cx="3730543" cy="22164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6DF4450-E4CD-B675-4607-0FDF5CE7DE87}"/>
              </a:ext>
            </a:extLst>
          </p:cNvPr>
          <p:cNvSpPr txBox="1"/>
          <p:nvPr/>
        </p:nvSpPr>
        <p:spPr>
          <a:xfrm>
            <a:off x="7632307" y="1564991"/>
            <a:ext cx="118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none" dirty="0"/>
              <a:t>On your marks 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0554E8-65F6-10F0-23C1-2C94DB5BD130}"/>
              </a:ext>
            </a:extLst>
          </p:cNvPr>
          <p:cNvSpPr txBox="1"/>
          <p:nvPr/>
        </p:nvSpPr>
        <p:spPr>
          <a:xfrm>
            <a:off x="2569394" y="2523762"/>
            <a:ext cx="11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none" dirty="0"/>
              <a:t>Get set 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A2B84A-9557-9FE7-01C0-6E6D19C848DE}"/>
              </a:ext>
            </a:extLst>
          </p:cNvPr>
          <p:cNvSpPr txBox="1"/>
          <p:nvPr/>
        </p:nvSpPr>
        <p:spPr>
          <a:xfrm>
            <a:off x="6516216" y="3001516"/>
            <a:ext cx="26107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none" dirty="0"/>
              <a:t>Go!</a:t>
            </a:r>
          </a:p>
          <a:p>
            <a:endParaRPr lang="en-GB" sz="1350" u="none" dirty="0"/>
          </a:p>
          <a:p>
            <a:r>
              <a:rPr lang="en-GB" sz="1350" u="none" dirty="0"/>
              <a:t>First high-intensity beam at S</a:t>
            </a:r>
            <a:r>
              <a:rPr lang="en-GB" sz="1350" u="none" baseline="30000" dirty="0"/>
              <a:t>3</a:t>
            </a:r>
            <a:r>
              <a:rPr lang="en-GB" sz="1350" u="none" dirty="0"/>
              <a:t>:  </a:t>
            </a:r>
          </a:p>
          <a:p>
            <a:endParaRPr lang="en-GB" sz="1350" u="none" dirty="0"/>
          </a:p>
          <a:p>
            <a:r>
              <a:rPr lang="en-GB" sz="2000" u="none" dirty="0">
                <a:solidFill>
                  <a:srgbClr val="FF0000"/>
                </a:solidFill>
              </a:rPr>
              <a:t>80 </a:t>
            </a:r>
            <a:r>
              <a:rPr lang="en-GB" sz="2000" u="none" dirty="0" err="1">
                <a:solidFill>
                  <a:srgbClr val="FF0000"/>
                </a:solidFill>
              </a:rPr>
              <a:t>μAe</a:t>
            </a:r>
            <a:r>
              <a:rPr lang="en-GB" sz="2000" u="none" dirty="0">
                <a:solidFill>
                  <a:srgbClr val="FF0000"/>
                </a:solidFill>
              </a:rPr>
              <a:t> </a:t>
            </a:r>
          </a:p>
          <a:p>
            <a:endParaRPr lang="en-GB" sz="1350" u="none" dirty="0"/>
          </a:p>
          <a:p>
            <a:r>
              <a:rPr lang="en-GB" sz="1350" u="none" dirty="0"/>
              <a:t>(5,7 </a:t>
            </a:r>
            <a:r>
              <a:rPr lang="en-GB" sz="1350" u="none" dirty="0" err="1"/>
              <a:t>pμA</a:t>
            </a:r>
            <a:r>
              <a:rPr lang="en-GB" sz="1350" u="none" dirty="0"/>
              <a:t>, 3.6x10</a:t>
            </a:r>
            <a:r>
              <a:rPr lang="en-GB" sz="1350" u="none" baseline="30000" dirty="0"/>
              <a:t>13</a:t>
            </a:r>
            <a:r>
              <a:rPr lang="en-GB" sz="1350" u="none" dirty="0"/>
              <a:t> </a:t>
            </a:r>
            <a:r>
              <a:rPr lang="en-GB" sz="1350" u="none" dirty="0" err="1"/>
              <a:t>pps</a:t>
            </a:r>
            <a:r>
              <a:rPr lang="en-GB" sz="1350" u="none" dirty="0"/>
              <a:t>,  1.14 kW)</a:t>
            </a:r>
          </a:p>
          <a:p>
            <a:endParaRPr lang="en-GB" b="1" u="none" dirty="0"/>
          </a:p>
          <a:p>
            <a:endParaRPr lang="en-GB" sz="1350" u="none" dirty="0"/>
          </a:p>
          <a:p>
            <a:endParaRPr lang="en-GB" b="1" u="non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FF4FF1F-3551-2651-6E02-BDF756E9A2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9552" y="4056904"/>
            <a:ext cx="1032844" cy="10328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C17F0B-90A2-BA17-420E-D8F5D6CEFBBF}"/>
              </a:ext>
            </a:extLst>
          </p:cNvPr>
          <p:cNvSpPr txBox="1"/>
          <p:nvPr/>
        </p:nvSpPr>
        <p:spPr>
          <a:xfrm>
            <a:off x="17024" y="5150865"/>
            <a:ext cx="2095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u="none" dirty="0"/>
              <a:t>M. Grasso (</a:t>
            </a:r>
            <a:r>
              <a:rPr lang="en-GB" sz="1050" u="none" dirty="0" err="1"/>
              <a:t>Journée</a:t>
            </a:r>
            <a:r>
              <a:rPr lang="en-GB" sz="1050" u="none" dirty="0"/>
              <a:t> </a:t>
            </a:r>
            <a:r>
              <a:rPr lang="en-GB" sz="1050" u="none" dirty="0" err="1"/>
              <a:t>projets</a:t>
            </a:r>
            <a:r>
              <a:rPr lang="en-GB" sz="1050" u="none" dirty="0"/>
              <a:t> IN2P3)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1CAC91A-97A5-8D29-E271-E9D7B8E7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886" y="4979914"/>
            <a:ext cx="1079124" cy="1848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altLang="sk-SK" sz="600" b="0" i="1" u="none" kern="0" dirty="0">
                <a:solidFill>
                  <a:srgbClr val="262626"/>
                </a:solidFill>
                <a:cs typeface="Arial"/>
              </a:rPr>
              <a:t>Courtesy Hervé Savajols</a:t>
            </a:r>
          </a:p>
        </p:txBody>
      </p:sp>
    </p:spTree>
    <p:extLst>
      <p:ext uri="{BB962C8B-B14F-4D97-AF65-F5344CB8AC3E}">
        <p14:creationId xmlns:p14="http://schemas.microsoft.com/office/powerpoint/2010/main" val="30144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-295011" y="1562744"/>
          <a:ext cx="10365053" cy="518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77948" imgH="2875722" progId="Origin50.Graph">
                  <p:embed/>
                </p:oleObj>
              </mc:Choice>
              <mc:Fallback>
                <p:oleObj name="Graph" r:id="rId3" imgW="5777948" imgH="2875722" progId="Origin50.Graph">
                  <p:embed/>
                  <p:pic>
                    <p:nvPicPr>
                      <p:cNvPr id="409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95011" y="1562744"/>
                        <a:ext cx="10365053" cy="5183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13"/>
          <p:cNvSpPr>
            <a:spLocks noChangeArrowheads="1"/>
          </p:cNvSpPr>
          <p:nvPr/>
        </p:nvSpPr>
        <p:spPr bwMode="auto">
          <a:xfrm>
            <a:off x="8096250" y="1438391"/>
            <a:ext cx="119063" cy="389863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8"/>
          <p:cNvSpPr>
            <a:spLocks noChangeArrowheads="1"/>
          </p:cNvSpPr>
          <p:nvPr/>
        </p:nvSpPr>
        <p:spPr bwMode="auto">
          <a:xfrm rot="10800000">
            <a:off x="4096800" y="1440000"/>
            <a:ext cx="119063" cy="3898800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15"/>
          <p:cNvSpPr>
            <a:spLocks noChangeArrowheads="1"/>
          </p:cNvSpPr>
          <p:nvPr/>
        </p:nvSpPr>
        <p:spPr bwMode="auto">
          <a:xfrm rot="16200000">
            <a:off x="6981032" y="-1101609"/>
            <a:ext cx="119063" cy="779727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16"/>
          <p:cNvSpPr>
            <a:spLocks noChangeArrowheads="1"/>
          </p:cNvSpPr>
          <p:nvPr/>
        </p:nvSpPr>
        <p:spPr bwMode="auto">
          <a:xfrm rot="16200000">
            <a:off x="7582297" y="-1595719"/>
            <a:ext cx="119063" cy="719799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i="1"/>
          </a:p>
        </p:txBody>
      </p:sp>
      <p:sp>
        <p:nvSpPr>
          <p:cNvPr id="4103" name="Rectangle 19"/>
          <p:cNvSpPr>
            <a:spLocks noChangeArrowheads="1"/>
          </p:cNvSpPr>
          <p:nvPr/>
        </p:nvSpPr>
        <p:spPr bwMode="auto">
          <a:xfrm rot="10800000">
            <a:off x="5377657" y="1438391"/>
            <a:ext cx="119063" cy="3898636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18"/>
          <p:cNvSpPr>
            <a:spLocks noChangeArrowheads="1"/>
          </p:cNvSpPr>
          <p:nvPr/>
        </p:nvSpPr>
        <p:spPr bwMode="auto">
          <a:xfrm rot="16200000">
            <a:off x="6488907" y="-343578"/>
            <a:ext cx="119063" cy="7797271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9CF389E-C4B6-2B4A-A823-3616554755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221200"/>
            <a:ext cx="5602534" cy="3090466"/>
          </a:xfrm>
          <a:prstGeom prst="rect">
            <a:avLst/>
          </a:prstGeom>
        </p:spPr>
      </p:pic>
      <p:sp>
        <p:nvSpPr>
          <p:cNvPr id="4106" name="Text Box 49"/>
          <p:cNvSpPr txBox="1">
            <a:spLocks noChangeArrowheads="1"/>
          </p:cNvSpPr>
          <p:nvPr/>
        </p:nvSpPr>
        <p:spPr bwMode="auto">
          <a:xfrm rot="16200000">
            <a:off x="3981600" y="1440000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152</a:t>
            </a:r>
          </a:p>
        </p:txBody>
      </p:sp>
      <p:sp>
        <p:nvSpPr>
          <p:cNvPr id="4108" name="Rectangle 4"/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000"/>
              <a:t>SHE research at SPIRAL2</a:t>
            </a:r>
            <a:br>
              <a:rPr lang="en-GB" sz="2000"/>
            </a:br>
            <a:r>
              <a:rPr lang="en-GB"/>
              <a:t>	</a:t>
            </a:r>
            <a:r>
              <a:rPr lang="en-GB" sz="2000">
                <a:solidFill>
                  <a:srgbClr val="0000CC"/>
                </a:solidFill>
              </a:rPr>
              <a:t>- short and long term </a:t>
            </a: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1014678" y="4282661"/>
            <a:ext cx="444352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167" b="0" u="none"/>
              <a:t>E</a:t>
            </a:r>
            <a:r>
              <a:rPr lang="en-GB" sz="1167" b="0" u="none" baseline="-25000"/>
              <a:t>shell</a:t>
            </a:r>
            <a:endParaRPr lang="en-GB" sz="1167" b="0" u="none"/>
          </a:p>
        </p:txBody>
      </p:sp>
      <p:sp>
        <p:nvSpPr>
          <p:cNvPr id="4110" name="Text Box 11"/>
          <p:cNvSpPr txBox="1">
            <a:spLocks noChangeArrowheads="1"/>
          </p:cNvSpPr>
          <p:nvPr/>
        </p:nvSpPr>
        <p:spPr bwMode="auto">
          <a:xfrm>
            <a:off x="1347045" y="5301286"/>
            <a:ext cx="1064715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833" b="0" i="1" u="none">
                <a:solidFill>
                  <a:srgbClr val="0000CC"/>
                </a:solidFill>
              </a:rPr>
              <a:t>Calc.: A. </a:t>
            </a:r>
            <a:r>
              <a:rPr lang="en-GB" sz="833" b="0" i="1" u="none" err="1">
                <a:solidFill>
                  <a:srgbClr val="0000CC"/>
                </a:solidFill>
              </a:rPr>
              <a:t>Sobiszewski</a:t>
            </a:r>
            <a:endParaRPr lang="en-GB" sz="833" b="0" i="1" u="none">
              <a:solidFill>
                <a:srgbClr val="0000CC"/>
              </a:solidFill>
            </a:endParaRPr>
          </a:p>
        </p:txBody>
      </p:sp>
      <p:sp>
        <p:nvSpPr>
          <p:cNvPr id="4111" name="Text Box 21"/>
          <p:cNvSpPr txBox="1">
            <a:spLocks noChangeArrowheads="1"/>
          </p:cNvSpPr>
          <p:nvPr/>
        </p:nvSpPr>
        <p:spPr bwMode="auto">
          <a:xfrm>
            <a:off x="4015053" y="1897443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4112" name="Text Box 22"/>
          <p:cNvSpPr txBox="1">
            <a:spLocks noChangeArrowheads="1"/>
          </p:cNvSpPr>
          <p:nvPr/>
        </p:nvSpPr>
        <p:spPr bwMode="auto">
          <a:xfrm>
            <a:off x="3234532" y="2699131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114</a:t>
            </a:r>
          </a:p>
        </p:txBody>
      </p:sp>
      <p:sp>
        <p:nvSpPr>
          <p:cNvPr id="4113" name="Text Box 23"/>
          <p:cNvSpPr txBox="1">
            <a:spLocks noChangeArrowheads="1"/>
          </p:cNvSpPr>
          <p:nvPr/>
        </p:nvSpPr>
        <p:spPr bwMode="auto">
          <a:xfrm>
            <a:off x="2635250" y="3457162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108</a:t>
            </a:r>
          </a:p>
        </p:txBody>
      </p:sp>
      <p:sp>
        <p:nvSpPr>
          <p:cNvPr id="4114" name="Text Box 25"/>
          <p:cNvSpPr txBox="1">
            <a:spLocks noChangeArrowheads="1"/>
          </p:cNvSpPr>
          <p:nvPr/>
        </p:nvSpPr>
        <p:spPr bwMode="auto">
          <a:xfrm rot="16200000">
            <a:off x="5263103" y="1447859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 rot="16200000">
            <a:off x="7984341" y="1446536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184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E88CFD-913D-994C-8A7F-EFC1D1C2D510}"/>
              </a:ext>
            </a:extLst>
          </p:cNvPr>
          <p:cNvSpPr/>
          <p:nvPr/>
        </p:nvSpPr>
        <p:spPr bwMode="auto">
          <a:xfrm>
            <a:off x="4096760" y="454250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8F6E14-F383-1849-A989-233D61A34871}"/>
              </a:ext>
            </a:extLst>
          </p:cNvPr>
          <p:cNvSpPr/>
          <p:nvPr/>
        </p:nvSpPr>
        <p:spPr bwMode="auto">
          <a:xfrm>
            <a:off x="4100663" y="4032313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17ADE4-97EA-9041-9E8E-8D0C7C60533F}"/>
              </a:ext>
            </a:extLst>
          </p:cNvPr>
          <p:cNvSpPr/>
          <p:nvPr/>
        </p:nvSpPr>
        <p:spPr bwMode="auto">
          <a:xfrm>
            <a:off x="4353333" y="3775629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92973A-5240-4F48-9C04-A01891743EFB}"/>
              </a:ext>
            </a:extLst>
          </p:cNvPr>
          <p:cNvSpPr/>
          <p:nvPr/>
        </p:nvSpPr>
        <p:spPr bwMode="auto">
          <a:xfrm>
            <a:off x="3981560" y="415994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8888260-4107-1A4F-B46E-FD256246A2B5}"/>
              </a:ext>
            </a:extLst>
          </p:cNvPr>
          <p:cNvSpPr/>
          <p:nvPr/>
        </p:nvSpPr>
        <p:spPr bwMode="auto">
          <a:xfrm>
            <a:off x="3582907" y="4032313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C89AF7-414E-CA4D-8CB6-5BB0CB30D5A2}"/>
              </a:ext>
            </a:extLst>
          </p:cNvPr>
          <p:cNvSpPr/>
          <p:nvPr/>
        </p:nvSpPr>
        <p:spPr bwMode="auto">
          <a:xfrm>
            <a:off x="3713823" y="4039138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073A62-CFCD-854C-9180-35817BDF50D3}"/>
              </a:ext>
            </a:extLst>
          </p:cNvPr>
          <p:cNvSpPr/>
          <p:nvPr/>
        </p:nvSpPr>
        <p:spPr bwMode="auto">
          <a:xfrm>
            <a:off x="3971176" y="3780471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708282-5EB1-E14F-B99A-D875BBFCC741}"/>
              </a:ext>
            </a:extLst>
          </p:cNvPr>
          <p:cNvSpPr/>
          <p:nvPr/>
        </p:nvSpPr>
        <p:spPr bwMode="auto">
          <a:xfrm>
            <a:off x="3072022" y="4418208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4D4F0C-5327-6545-AA55-B540E7933F91}"/>
              </a:ext>
            </a:extLst>
          </p:cNvPr>
          <p:cNvSpPr/>
          <p:nvPr/>
        </p:nvSpPr>
        <p:spPr bwMode="auto">
          <a:xfrm>
            <a:off x="3845222" y="4161324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0F1634-DCD8-0748-BC25-2002A0DFC306}"/>
              </a:ext>
            </a:extLst>
          </p:cNvPr>
          <p:cNvSpPr/>
          <p:nvPr/>
        </p:nvSpPr>
        <p:spPr bwMode="auto">
          <a:xfrm>
            <a:off x="3850866" y="3903215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8AB3A9-4F01-9642-BEA1-026F3004106D}"/>
              </a:ext>
            </a:extLst>
          </p:cNvPr>
          <p:cNvSpPr/>
          <p:nvPr/>
        </p:nvSpPr>
        <p:spPr bwMode="auto">
          <a:xfrm>
            <a:off x="5387143" y="3513309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6FBA24-EB0A-AC42-B380-883C84E546FE}"/>
              </a:ext>
            </a:extLst>
          </p:cNvPr>
          <p:cNvSpPr/>
          <p:nvPr/>
        </p:nvSpPr>
        <p:spPr bwMode="auto">
          <a:xfrm>
            <a:off x="5644941" y="3000205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1B584B-C25A-CC4E-8694-4F5A9910E82F}"/>
              </a:ext>
            </a:extLst>
          </p:cNvPr>
          <p:cNvSpPr/>
          <p:nvPr/>
        </p:nvSpPr>
        <p:spPr bwMode="auto">
          <a:xfrm>
            <a:off x="5909311" y="3256904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 useBgFill="1">
        <p:nvSpPr>
          <p:cNvPr id="697349" name="AutoShape 5"/>
          <p:cNvSpPr>
            <a:spLocks noChangeArrowheads="1"/>
          </p:cNvSpPr>
          <p:nvPr/>
        </p:nvSpPr>
        <p:spPr bwMode="auto">
          <a:xfrm>
            <a:off x="35497" y="855570"/>
            <a:ext cx="2109954" cy="3427091"/>
          </a:xfrm>
          <a:prstGeom prst="roundRect">
            <a:avLst>
              <a:gd name="adj" fmla="val 1213"/>
            </a:avLst>
          </a:prstGeom>
          <a:ln>
            <a:noFill/>
          </a:ln>
          <a:effectLst/>
        </p:spPr>
        <p:txBody>
          <a:bodyPr wrap="none"/>
          <a:lstStyle/>
          <a:p>
            <a:r>
              <a:rPr lang="en-GB" sz="1333" u="none">
                <a:latin typeface="+mj-lt"/>
              </a:rPr>
              <a:t>S</a:t>
            </a:r>
            <a:r>
              <a:rPr lang="en-GB" sz="1333" u="none" baseline="30000">
                <a:latin typeface="+mj-lt"/>
              </a:rPr>
              <a:t>3</a:t>
            </a:r>
            <a:r>
              <a:rPr lang="en-GB" sz="1333" u="none">
                <a:latin typeface="+mj-lt"/>
              </a:rPr>
              <a:t> pre-proposals (</a:t>
            </a:r>
            <a:r>
              <a:rPr lang="en-GB" sz="1333" u="none"/>
              <a:t>LINAG A/Q=3)</a:t>
            </a:r>
            <a:endParaRPr lang="en-GB" sz="1333" u="none">
              <a:latin typeface="+mj-lt"/>
            </a:endParaRP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basic nuclear properties (masses, ionization potential, quadrupole moments, radii ...)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K-isomers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single particle states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new isotopes – limits of stability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odd-Z nuclei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reaction mechanism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N=152, 162</a:t>
            </a:r>
          </a:p>
          <a:p>
            <a:pPr marL="148161" lvl="1"/>
            <a:endParaRPr lang="en-GB" sz="1167" b="0" i="1" u="none">
              <a:solidFill>
                <a:srgbClr val="0000FF"/>
              </a:solidFill>
              <a:sym typeface="Symbol" pitchFamily="18" charset="2"/>
            </a:endParaRPr>
          </a:p>
          <a:p>
            <a:r>
              <a:rPr lang="en-GB" sz="1333" u="none">
                <a:latin typeface="+mj-lt"/>
              </a:rPr>
              <a:t>LINAG A/Q=7 </a:t>
            </a:r>
          </a:p>
          <a:p>
            <a:r>
              <a:rPr lang="en-GB" sz="1333" u="none">
                <a:latin typeface="+mj-lt"/>
              </a:rPr>
              <a:t>     – access extended in A and Z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SHE Synthesis</a:t>
            </a:r>
          </a:p>
          <a:p>
            <a:pPr marL="776811" lvl="2" indent="-171450">
              <a:buFont typeface="Arial" panose="020B0604020202020204" pitchFamily="34" charset="0"/>
              <a:buChar char="•"/>
            </a:pP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fusion-evaporation</a:t>
            </a:r>
          </a:p>
          <a:p>
            <a:pPr marL="776811" lvl="2" indent="-171450">
              <a:buFont typeface="Arial" panose="020B0604020202020204" pitchFamily="34" charset="0"/>
              <a:buChar char="•"/>
            </a:pP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Deep inelastic, MNT</a:t>
            </a:r>
            <a:b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</a:b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(</a:t>
            </a:r>
            <a:r>
              <a:rPr lang="en-GB" sz="1167" b="0" i="1" u="none" baseline="30000">
                <a:solidFill>
                  <a:srgbClr val="0000FF"/>
                </a:solidFill>
                <a:sym typeface="Symbol" pitchFamily="18" charset="2"/>
              </a:rPr>
              <a:t>238</a:t>
            </a: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U+</a:t>
            </a:r>
            <a:r>
              <a:rPr lang="en-GB" sz="1167" b="0" i="1" u="none" baseline="30000">
                <a:solidFill>
                  <a:srgbClr val="0000FF"/>
                </a:solidFill>
                <a:sym typeface="Symbol" pitchFamily="18" charset="2"/>
              </a:rPr>
              <a:t>238</a:t>
            </a: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U – approved</a:t>
            </a:r>
            <a:b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</a:br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proposal at GANIL)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detailed and extended spectroscopy </a:t>
            </a:r>
          </a:p>
          <a:p>
            <a:pPr marL="148161" lvl="1"/>
            <a:r>
              <a:rPr lang="en-GB" sz="1167" b="0" i="1" u="none">
                <a:solidFill>
                  <a:srgbClr val="0000FF"/>
                </a:solidFill>
                <a:sym typeface="Symbol" pitchFamily="18" charset="2"/>
              </a:rPr>
              <a:t>       (see above)</a:t>
            </a:r>
          </a:p>
        </p:txBody>
      </p:sp>
      <p:sp>
        <p:nvSpPr>
          <p:cNvPr id="56" name="Ellipse 7">
            <a:extLst>
              <a:ext uri="{FF2B5EF4-FFF2-40B4-BE49-F238E27FC236}">
                <a16:creationId xmlns:a16="http://schemas.microsoft.com/office/drawing/2014/main" id="{2FADE4CF-8B98-134B-AAD4-13F4AB7DAEEE}"/>
              </a:ext>
            </a:extLst>
          </p:cNvPr>
          <p:cNvSpPr/>
          <p:nvPr/>
        </p:nvSpPr>
        <p:spPr bwMode="auto">
          <a:xfrm rot="20089950">
            <a:off x="2896517" y="3560054"/>
            <a:ext cx="2701483" cy="1530032"/>
          </a:xfrm>
          <a:prstGeom prst="ellipse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US" sz="1500"/>
          </a:p>
        </p:txBody>
      </p:sp>
      <p:sp useBgFill="1">
        <p:nvSpPr>
          <p:cNvPr id="6" name="Rectangle 32">
            <a:extLst>
              <a:ext uri="{FF2B5EF4-FFF2-40B4-BE49-F238E27FC236}">
                <a16:creationId xmlns:a16="http://schemas.microsoft.com/office/drawing/2014/main" id="{0D1C4395-F81D-504F-A3ED-5C6526686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579" y="5001676"/>
            <a:ext cx="1091749" cy="3077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kumimoji="0" lang="fr-FR" altLang="fr-FR" sz="700" b="1" i="0" u="none" strike="noStrike" cap="none" normalizeH="0" baseline="0" err="1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particle</a:t>
            </a:r>
            <a:r>
              <a:rPr kumimoji="0" lang="fr-FR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</a:t>
            </a:r>
            <a:r>
              <a:rPr kumimoji="0" lang="en-GB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6.2 x10</a:t>
            </a:r>
            <a:r>
              <a:rPr kumimoji="0" lang="en-GB" altLang="fr-FR" sz="700" b="1" i="0" u="none" strike="noStrike" cap="none" normalizeH="0" baseline="3000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12</a:t>
            </a:r>
            <a:r>
              <a:rPr kumimoji="0" lang="en-GB" altLang="fr-FR" sz="700" b="1" i="0" u="none" strike="noStrike" cap="none" normalizeH="0" baseline="0">
                <a:ln>
                  <a:noFill/>
                </a:ln>
                <a:solidFill>
                  <a:srgbClr val="0432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 particles/s</a:t>
            </a:r>
          </a:p>
        </p:txBody>
      </p:sp>
      <p:sp>
        <p:nvSpPr>
          <p:cNvPr id="55" name="Ellipse 7">
            <a:extLst>
              <a:ext uri="{FF2B5EF4-FFF2-40B4-BE49-F238E27FC236}">
                <a16:creationId xmlns:a16="http://schemas.microsoft.com/office/drawing/2014/main" id="{135DA9F9-3963-7E43-AB60-983762FC7548}"/>
              </a:ext>
            </a:extLst>
          </p:cNvPr>
          <p:cNvSpPr/>
          <p:nvPr/>
        </p:nvSpPr>
        <p:spPr bwMode="auto">
          <a:xfrm rot="20016152">
            <a:off x="2797886" y="2479307"/>
            <a:ext cx="5238121" cy="2369011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85FF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US" sz="15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5D51208-BF83-D344-A721-253E21CD2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38074"/>
              </p:ext>
            </p:extLst>
          </p:nvPr>
        </p:nvGraphicFramePr>
        <p:xfrm>
          <a:off x="7519437" y="2233056"/>
          <a:ext cx="1559195" cy="3072716"/>
        </p:xfrm>
        <a:graphic>
          <a:graphicData uri="http://schemas.openxmlformats.org/drawingml/2006/table">
            <a:tbl>
              <a:tblPr firstRow="1" firstCol="1" bandRow="1"/>
              <a:tblGrid>
                <a:gridCol w="581815">
                  <a:extLst>
                    <a:ext uri="{9D8B030D-6E8A-4147-A177-3AD203B41FA5}">
                      <a16:colId xmlns:a16="http://schemas.microsoft.com/office/drawing/2014/main" val="2221197950"/>
                    </a:ext>
                  </a:extLst>
                </a:gridCol>
                <a:gridCol w="523723">
                  <a:extLst>
                    <a:ext uri="{9D8B030D-6E8A-4147-A177-3AD203B41FA5}">
                      <a16:colId xmlns:a16="http://schemas.microsoft.com/office/drawing/2014/main" val="3755869422"/>
                    </a:ext>
                  </a:extLst>
                </a:gridCol>
                <a:gridCol w="453657">
                  <a:extLst>
                    <a:ext uri="{9D8B030D-6E8A-4147-A177-3AD203B41FA5}">
                      <a16:colId xmlns:a16="http://schemas.microsoft.com/office/drawing/2014/main" val="2530212807"/>
                    </a:ext>
                  </a:extLst>
                </a:gridCol>
              </a:tblGrid>
              <a:tr h="977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intensities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[particle </a:t>
                      </a: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Symbol" pitchFamily="2" charset="2"/>
                        </a:rPr>
                        <a:t></a:t>
                      </a: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A]*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SPIRAL2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GANIL, Caen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802120"/>
                  </a:ext>
                </a:extLst>
              </a:tr>
              <a:tr h="48606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LINAG A/q=3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LINAG A/q=7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(project)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01773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924462"/>
                  </a:ext>
                </a:extLst>
              </a:tr>
              <a:tr h="194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725009"/>
                  </a:ext>
                </a:extLst>
              </a:tr>
              <a:tr h="194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469939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412459"/>
                  </a:ext>
                </a:extLst>
              </a:tr>
              <a:tr h="194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7230"/>
                  </a:ext>
                </a:extLst>
              </a:tr>
              <a:tr h="2235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GB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60537"/>
                  </a:ext>
                </a:extLst>
              </a:tr>
              <a:tr h="194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63632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25001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44244"/>
                  </a:ext>
                </a:extLst>
              </a:tr>
              <a:tr h="213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438716"/>
                  </a:ext>
                </a:extLst>
              </a:tr>
              <a:tr h="2235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fr-FR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046507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F51BDF9B-5122-724D-9C08-16CAE4C82095}"/>
              </a:ext>
            </a:extLst>
          </p:cNvPr>
          <p:cNvSpPr/>
          <p:nvPr/>
        </p:nvSpPr>
        <p:spPr bwMode="auto">
          <a:xfrm>
            <a:off x="3582704" y="428738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CD0833-C1D4-7240-87C5-4C5CFBBF6DEA}"/>
              </a:ext>
            </a:extLst>
          </p:cNvPr>
          <p:cNvSpPr/>
          <p:nvPr/>
        </p:nvSpPr>
        <p:spPr bwMode="auto">
          <a:xfrm>
            <a:off x="3450869" y="428738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223334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97349" grpId="0" uiExpand="1" build="p" animBg="1"/>
      <p:bldP spid="56" grpId="0" animBg="1"/>
      <p:bldP spid="55" grpId="0" animBg="1"/>
      <p:bldP spid="42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383618"/>
              </p:ext>
            </p:extLst>
          </p:nvPr>
        </p:nvGraphicFramePr>
        <p:xfrm>
          <a:off x="2325197" y="1562744"/>
          <a:ext cx="10365053" cy="518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77948" imgH="2875722" progId="Origin50.Graph">
                  <p:embed/>
                </p:oleObj>
              </mc:Choice>
              <mc:Fallback>
                <p:oleObj name="Graph" r:id="rId3" imgW="5777948" imgH="2875722" progId="Origin50.Graph">
                  <p:embed/>
                  <p:pic>
                    <p:nvPicPr>
                      <p:cNvPr id="409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197" y="1562744"/>
                        <a:ext cx="10365053" cy="5183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13"/>
          <p:cNvSpPr>
            <a:spLocks noChangeArrowheads="1"/>
          </p:cNvSpPr>
          <p:nvPr/>
        </p:nvSpPr>
        <p:spPr bwMode="auto">
          <a:xfrm>
            <a:off x="10716458" y="1438391"/>
            <a:ext cx="119063" cy="389863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8"/>
          <p:cNvSpPr>
            <a:spLocks noChangeArrowheads="1"/>
          </p:cNvSpPr>
          <p:nvPr/>
        </p:nvSpPr>
        <p:spPr bwMode="auto">
          <a:xfrm rot="10800000">
            <a:off x="6717008" y="1440000"/>
            <a:ext cx="119063" cy="3898800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15"/>
          <p:cNvSpPr>
            <a:spLocks noChangeArrowheads="1"/>
          </p:cNvSpPr>
          <p:nvPr/>
        </p:nvSpPr>
        <p:spPr bwMode="auto">
          <a:xfrm rot="16200000">
            <a:off x="9601240" y="-1101609"/>
            <a:ext cx="119063" cy="779727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16"/>
          <p:cNvSpPr>
            <a:spLocks noChangeArrowheads="1"/>
          </p:cNvSpPr>
          <p:nvPr/>
        </p:nvSpPr>
        <p:spPr bwMode="auto">
          <a:xfrm rot="16200000">
            <a:off x="10202505" y="-1595719"/>
            <a:ext cx="119063" cy="719799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i="1"/>
          </a:p>
        </p:txBody>
      </p:sp>
      <p:sp>
        <p:nvSpPr>
          <p:cNvPr id="4103" name="Rectangle 19"/>
          <p:cNvSpPr>
            <a:spLocks noChangeArrowheads="1"/>
          </p:cNvSpPr>
          <p:nvPr/>
        </p:nvSpPr>
        <p:spPr bwMode="auto">
          <a:xfrm rot="10800000">
            <a:off x="7997865" y="1438391"/>
            <a:ext cx="119063" cy="3898636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18"/>
          <p:cNvSpPr>
            <a:spLocks noChangeArrowheads="1"/>
          </p:cNvSpPr>
          <p:nvPr/>
        </p:nvSpPr>
        <p:spPr bwMode="auto">
          <a:xfrm rot="16200000">
            <a:off x="9109115" y="-343578"/>
            <a:ext cx="119063" cy="7797271"/>
          </a:xfrm>
          <a:prstGeom prst="rect">
            <a:avLst/>
          </a:prstGeom>
          <a:gradFill rotWithShape="1">
            <a:gsLst>
              <a:gs pos="0">
                <a:srgbClr val="FFFFCC">
                  <a:alpha val="20000"/>
                </a:srgbClr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9CF389E-C4B6-2B4A-A823-3616554755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904" y="2221200"/>
            <a:ext cx="5602534" cy="3090466"/>
          </a:xfrm>
          <a:prstGeom prst="rect">
            <a:avLst/>
          </a:prstGeom>
        </p:spPr>
      </p:pic>
      <p:sp>
        <p:nvSpPr>
          <p:cNvPr id="4106" name="Text Box 49"/>
          <p:cNvSpPr txBox="1">
            <a:spLocks noChangeArrowheads="1"/>
          </p:cNvSpPr>
          <p:nvPr/>
        </p:nvSpPr>
        <p:spPr bwMode="auto">
          <a:xfrm rot="16200000">
            <a:off x="6601808" y="1440000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152</a:t>
            </a:r>
          </a:p>
        </p:txBody>
      </p:sp>
      <p:sp>
        <p:nvSpPr>
          <p:cNvPr id="4108" name="Rectangle 4"/>
          <p:cNvSpPr>
            <a:spLocks noGrp="1" noChangeAspec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altLang="en-US" sz="2000"/>
              <a:t>Day 1 experiments – </a:t>
            </a:r>
            <a:r>
              <a:rPr lang="en-GB" altLang="en-US" sz="2000">
                <a:solidFill>
                  <a:srgbClr val="FF0000"/>
                </a:solidFill>
              </a:rPr>
              <a:t>SIRIUS</a:t>
            </a:r>
            <a:br>
              <a:rPr lang="en-GB" altLang="en-US" sz="2000">
                <a:solidFill>
                  <a:srgbClr val="FF0000"/>
                </a:solidFill>
              </a:rPr>
            </a:br>
            <a:r>
              <a:rPr lang="en-GB" altLang="en-US" sz="2000"/>
              <a:t>	</a:t>
            </a:r>
            <a:r>
              <a:rPr lang="en-GB" altLang="en-US" sz="2000">
                <a:solidFill>
                  <a:srgbClr val="0000CC"/>
                </a:solidFill>
              </a:rPr>
              <a:t>- update (S</a:t>
            </a:r>
            <a:r>
              <a:rPr lang="en-GB" altLang="en-US" sz="2000" baseline="30000">
                <a:solidFill>
                  <a:srgbClr val="0000CC"/>
                </a:solidFill>
              </a:rPr>
              <a:t>3</a:t>
            </a:r>
            <a:r>
              <a:rPr lang="en-GB" altLang="en-US" sz="2000">
                <a:solidFill>
                  <a:srgbClr val="0000CC"/>
                </a:solidFill>
              </a:rPr>
              <a:t> meeting in June </a:t>
            </a:r>
            <a:r>
              <a:rPr lang="fr-FR" sz="2000">
                <a:solidFill>
                  <a:srgbClr val="0000CC"/>
                </a:solidFill>
              </a:rPr>
              <a:t>18</a:t>
            </a:r>
            <a:r>
              <a:rPr lang="fr-FR" sz="2000" baseline="30000">
                <a:solidFill>
                  <a:srgbClr val="0000CC"/>
                </a:solidFill>
              </a:rPr>
              <a:t>th</a:t>
            </a:r>
            <a:r>
              <a:rPr lang="fr-FR" sz="2000">
                <a:solidFill>
                  <a:srgbClr val="0000CC"/>
                </a:solidFill>
              </a:rPr>
              <a:t> – 22</a:t>
            </a:r>
            <a:r>
              <a:rPr lang="fr-FR" sz="2000" baseline="30000">
                <a:solidFill>
                  <a:srgbClr val="0000CC"/>
                </a:solidFill>
              </a:rPr>
              <a:t>nd</a:t>
            </a:r>
            <a:r>
              <a:rPr lang="fr-FR" sz="2000">
                <a:solidFill>
                  <a:srgbClr val="0000CC"/>
                </a:solidFill>
              </a:rPr>
              <a:t> 2018</a:t>
            </a:r>
            <a:r>
              <a:rPr lang="en-GB" altLang="en-US" sz="200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3634886" y="4282661"/>
            <a:ext cx="444352" cy="2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167" b="0" u="none"/>
              <a:t>E</a:t>
            </a:r>
            <a:r>
              <a:rPr lang="en-GB" sz="1167" b="0" u="none" baseline="-25000"/>
              <a:t>shell</a:t>
            </a:r>
            <a:endParaRPr lang="en-GB" sz="1167" b="0" u="none"/>
          </a:p>
        </p:txBody>
      </p:sp>
      <p:sp>
        <p:nvSpPr>
          <p:cNvPr id="4110" name="Text Box 11"/>
          <p:cNvSpPr txBox="1">
            <a:spLocks noChangeArrowheads="1"/>
          </p:cNvSpPr>
          <p:nvPr/>
        </p:nvSpPr>
        <p:spPr bwMode="auto">
          <a:xfrm>
            <a:off x="3967253" y="5301286"/>
            <a:ext cx="1064715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833" b="0" i="1" u="none">
                <a:solidFill>
                  <a:srgbClr val="0000CC"/>
                </a:solidFill>
              </a:rPr>
              <a:t>Calc.: A. </a:t>
            </a:r>
            <a:r>
              <a:rPr lang="en-GB" sz="833" b="0" i="1" u="none" err="1">
                <a:solidFill>
                  <a:srgbClr val="0000CC"/>
                </a:solidFill>
              </a:rPr>
              <a:t>Sobiszewski</a:t>
            </a:r>
            <a:endParaRPr lang="en-GB" sz="833" b="0" i="1" u="none">
              <a:solidFill>
                <a:srgbClr val="0000CC"/>
              </a:solidFill>
            </a:endParaRPr>
          </a:p>
        </p:txBody>
      </p:sp>
      <p:sp>
        <p:nvSpPr>
          <p:cNvPr id="4111" name="Text Box 21"/>
          <p:cNvSpPr txBox="1">
            <a:spLocks noChangeArrowheads="1"/>
          </p:cNvSpPr>
          <p:nvPr/>
        </p:nvSpPr>
        <p:spPr bwMode="auto">
          <a:xfrm>
            <a:off x="6635261" y="1897443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4112" name="Text Box 22"/>
          <p:cNvSpPr txBox="1">
            <a:spLocks noChangeArrowheads="1"/>
          </p:cNvSpPr>
          <p:nvPr/>
        </p:nvSpPr>
        <p:spPr bwMode="auto">
          <a:xfrm>
            <a:off x="5854740" y="2699131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114</a:t>
            </a:r>
          </a:p>
        </p:txBody>
      </p:sp>
      <p:sp>
        <p:nvSpPr>
          <p:cNvPr id="4113" name="Text Box 23"/>
          <p:cNvSpPr txBox="1">
            <a:spLocks noChangeArrowheads="1"/>
          </p:cNvSpPr>
          <p:nvPr/>
        </p:nvSpPr>
        <p:spPr bwMode="auto">
          <a:xfrm>
            <a:off x="5255458" y="3457162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108</a:t>
            </a:r>
          </a:p>
        </p:txBody>
      </p:sp>
      <p:sp>
        <p:nvSpPr>
          <p:cNvPr id="4114" name="Text Box 25"/>
          <p:cNvSpPr txBox="1">
            <a:spLocks noChangeArrowheads="1"/>
          </p:cNvSpPr>
          <p:nvPr/>
        </p:nvSpPr>
        <p:spPr bwMode="auto">
          <a:xfrm rot="16200000">
            <a:off x="7883311" y="1447859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 rot="16200000">
            <a:off x="10604549" y="1446536"/>
            <a:ext cx="348172" cy="2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de-DE" sz="833" u="none">
                <a:solidFill>
                  <a:schemeClr val="bg1"/>
                </a:solidFill>
              </a:rPr>
              <a:t>184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E88CFD-913D-994C-8A7F-EFC1D1C2D510}"/>
              </a:ext>
            </a:extLst>
          </p:cNvPr>
          <p:cNvSpPr/>
          <p:nvPr/>
        </p:nvSpPr>
        <p:spPr bwMode="auto">
          <a:xfrm>
            <a:off x="6716968" y="454250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8F6E14-F383-1849-A989-233D61A34871}"/>
              </a:ext>
            </a:extLst>
          </p:cNvPr>
          <p:cNvSpPr/>
          <p:nvPr/>
        </p:nvSpPr>
        <p:spPr bwMode="auto">
          <a:xfrm>
            <a:off x="6720871" y="4032313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17ADE4-97EA-9041-9E8E-8D0C7C60533F}"/>
              </a:ext>
            </a:extLst>
          </p:cNvPr>
          <p:cNvSpPr/>
          <p:nvPr/>
        </p:nvSpPr>
        <p:spPr bwMode="auto">
          <a:xfrm>
            <a:off x="6973541" y="3775629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92973A-5240-4F48-9C04-A01891743EFB}"/>
              </a:ext>
            </a:extLst>
          </p:cNvPr>
          <p:cNvSpPr/>
          <p:nvPr/>
        </p:nvSpPr>
        <p:spPr bwMode="auto">
          <a:xfrm>
            <a:off x="6601768" y="4159940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8888260-4107-1A4F-B46E-FD256246A2B5}"/>
              </a:ext>
            </a:extLst>
          </p:cNvPr>
          <p:cNvSpPr/>
          <p:nvPr/>
        </p:nvSpPr>
        <p:spPr bwMode="auto">
          <a:xfrm>
            <a:off x="6203115" y="4032313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7C89AF7-414E-CA4D-8CB6-5BB0CB30D5A2}"/>
              </a:ext>
            </a:extLst>
          </p:cNvPr>
          <p:cNvSpPr/>
          <p:nvPr/>
        </p:nvSpPr>
        <p:spPr bwMode="auto">
          <a:xfrm>
            <a:off x="6334031" y="4039138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073A62-CFCD-854C-9180-35817BDF50D3}"/>
              </a:ext>
            </a:extLst>
          </p:cNvPr>
          <p:cNvSpPr/>
          <p:nvPr/>
        </p:nvSpPr>
        <p:spPr bwMode="auto">
          <a:xfrm>
            <a:off x="6591384" y="3780471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708282-5EB1-E14F-B99A-D875BBFCC741}"/>
              </a:ext>
            </a:extLst>
          </p:cNvPr>
          <p:cNvSpPr/>
          <p:nvPr/>
        </p:nvSpPr>
        <p:spPr bwMode="auto">
          <a:xfrm>
            <a:off x="5692230" y="4418208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4D4F0C-5327-6545-AA55-B540E7933F91}"/>
              </a:ext>
            </a:extLst>
          </p:cNvPr>
          <p:cNvSpPr/>
          <p:nvPr/>
        </p:nvSpPr>
        <p:spPr bwMode="auto">
          <a:xfrm>
            <a:off x="6465430" y="4161324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0F1634-DCD8-0748-BC25-2002A0DFC306}"/>
              </a:ext>
            </a:extLst>
          </p:cNvPr>
          <p:cNvSpPr/>
          <p:nvPr/>
        </p:nvSpPr>
        <p:spPr bwMode="auto">
          <a:xfrm>
            <a:off x="6471074" y="3903215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B8AB3A9-4F01-9642-BEA1-026F3004106D}"/>
              </a:ext>
            </a:extLst>
          </p:cNvPr>
          <p:cNvSpPr/>
          <p:nvPr/>
        </p:nvSpPr>
        <p:spPr bwMode="auto">
          <a:xfrm>
            <a:off x="8007351" y="3513309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6FBA24-EB0A-AC42-B380-883C84E546FE}"/>
              </a:ext>
            </a:extLst>
          </p:cNvPr>
          <p:cNvSpPr/>
          <p:nvPr/>
        </p:nvSpPr>
        <p:spPr bwMode="auto">
          <a:xfrm>
            <a:off x="8265149" y="3000205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1B584B-C25A-CC4E-8694-4F5A9910E82F}"/>
              </a:ext>
            </a:extLst>
          </p:cNvPr>
          <p:cNvSpPr/>
          <p:nvPr/>
        </p:nvSpPr>
        <p:spPr bwMode="auto">
          <a:xfrm>
            <a:off x="8529519" y="3256904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6" name="Ellipse 7">
            <a:extLst>
              <a:ext uri="{FF2B5EF4-FFF2-40B4-BE49-F238E27FC236}">
                <a16:creationId xmlns:a16="http://schemas.microsoft.com/office/drawing/2014/main" id="{2FADE4CF-8B98-134B-AAD4-13F4AB7DAEEE}"/>
              </a:ext>
            </a:extLst>
          </p:cNvPr>
          <p:cNvSpPr/>
          <p:nvPr/>
        </p:nvSpPr>
        <p:spPr bwMode="auto">
          <a:xfrm rot="20089950">
            <a:off x="5516725" y="3560054"/>
            <a:ext cx="2701483" cy="1530032"/>
          </a:xfrm>
          <a:prstGeom prst="ellipse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US" sz="1500"/>
          </a:p>
        </p:txBody>
      </p:sp>
      <p:sp>
        <p:nvSpPr>
          <p:cNvPr id="55" name="Ellipse 7">
            <a:extLst>
              <a:ext uri="{FF2B5EF4-FFF2-40B4-BE49-F238E27FC236}">
                <a16:creationId xmlns:a16="http://schemas.microsoft.com/office/drawing/2014/main" id="{135DA9F9-3963-7E43-AB60-983762FC7548}"/>
              </a:ext>
            </a:extLst>
          </p:cNvPr>
          <p:cNvSpPr/>
          <p:nvPr/>
        </p:nvSpPr>
        <p:spPr bwMode="auto">
          <a:xfrm rot="20016152">
            <a:off x="5418094" y="2479307"/>
            <a:ext cx="5238121" cy="2369011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85FF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US" sz="1500"/>
          </a:p>
        </p:txBody>
      </p:sp>
      <p:graphicFrame>
        <p:nvGraphicFramePr>
          <p:cNvPr id="42" name="Tableau 6">
            <a:extLst>
              <a:ext uri="{FF2B5EF4-FFF2-40B4-BE49-F238E27FC236}">
                <a16:creationId xmlns:a16="http://schemas.microsoft.com/office/drawing/2014/main" id="{6E92601F-F3BB-9743-8304-5A662A6884B2}"/>
              </a:ext>
            </a:extLst>
          </p:cNvPr>
          <p:cNvGraphicFramePr>
            <a:graphicFrameLocks noGrp="1"/>
          </p:cNvGraphicFramePr>
          <p:nvPr/>
        </p:nvGraphicFramePr>
        <p:xfrm>
          <a:off x="229517" y="1564002"/>
          <a:ext cx="4327623" cy="3890832"/>
        </p:xfrm>
        <a:graphic>
          <a:graphicData uri="http://schemas.openxmlformats.org/drawingml/2006/table">
            <a:tbl>
              <a:tblPr firstRow="1" firstCol="1" bandRow="1"/>
              <a:tblGrid>
                <a:gridCol w="254736">
                  <a:extLst>
                    <a:ext uri="{9D8B030D-6E8A-4147-A177-3AD203B41FA5}">
                      <a16:colId xmlns:a16="http://schemas.microsoft.com/office/drawing/2014/main" val="1322853738"/>
                    </a:ext>
                  </a:extLst>
                </a:gridCol>
                <a:gridCol w="1234992">
                  <a:extLst>
                    <a:ext uri="{9D8B030D-6E8A-4147-A177-3AD203B41FA5}">
                      <a16:colId xmlns:a16="http://schemas.microsoft.com/office/drawing/2014/main" val="3745482441"/>
                    </a:ext>
                  </a:extLst>
                </a:gridCol>
                <a:gridCol w="909532">
                  <a:extLst>
                    <a:ext uri="{9D8B030D-6E8A-4147-A177-3AD203B41FA5}">
                      <a16:colId xmlns:a16="http://schemas.microsoft.com/office/drawing/2014/main" val="3480942420"/>
                    </a:ext>
                  </a:extLst>
                </a:gridCol>
                <a:gridCol w="389786">
                  <a:extLst>
                    <a:ext uri="{9D8B030D-6E8A-4147-A177-3AD203B41FA5}">
                      <a16:colId xmlns:a16="http://schemas.microsoft.com/office/drawing/2014/main" val="2015683562"/>
                    </a:ext>
                  </a:extLst>
                </a:gridCol>
                <a:gridCol w="271958">
                  <a:extLst>
                    <a:ext uri="{9D8B030D-6E8A-4147-A177-3AD203B41FA5}">
                      <a16:colId xmlns:a16="http://schemas.microsoft.com/office/drawing/2014/main" val="1735693091"/>
                    </a:ext>
                  </a:extLst>
                </a:gridCol>
                <a:gridCol w="1266619">
                  <a:extLst>
                    <a:ext uri="{9D8B030D-6E8A-4147-A177-3AD203B41FA5}">
                      <a16:colId xmlns:a16="http://schemas.microsoft.com/office/drawing/2014/main" val="598610769"/>
                    </a:ext>
                  </a:extLst>
                </a:gridCol>
              </a:tblGrid>
              <a:tr h="17247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N°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Spokesperson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7719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 for the end of stability of the nobelium isotopes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Isomeric state in </a:t>
                      </a:r>
                      <a:r>
                        <a:rPr lang="en-US" sz="800" b="1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and identification of </a:t>
                      </a:r>
                      <a:r>
                        <a:rPr lang="en-US" sz="800" b="1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Lopez-Martens (CSNSM)  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P. Greenless (U. JYFL)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Sulignano (Irfu)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48Ca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Isotope discovery.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Study fission in SHE.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83148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 for new isotopes: 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 b="1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(GS &amp; Isomeric)</a:t>
                      </a:r>
                      <a:endParaRPr lang="fr-FR" sz="9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Sulignano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Irfu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           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 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Khuyagbaatar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(GSI)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Ch. Theisen (</a:t>
                      </a:r>
                      <a:r>
                        <a:rPr lang="en-US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Irfu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50Ti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Isotope discovery.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15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Detailed investigation of 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isomeric states in </a:t>
                      </a:r>
                      <a:r>
                        <a:rPr lang="en-US" sz="800" b="1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254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</a:t>
                      </a:r>
                      <a:endParaRPr lang="fr-FR" sz="9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Sulignano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Irfu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             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J. </a:t>
                      </a:r>
                      <a:r>
                        <a:rPr lang="fr-FR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Khuyagbaatar</a:t>
                      </a: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(GSI)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Ch. 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Theisen (</a:t>
                      </a:r>
                      <a:r>
                        <a:rPr lang="en-US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Irfu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50Ti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Flight length of S</a:t>
                      </a:r>
                      <a:r>
                        <a:rPr lang="en-US" sz="800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could be too long for the shortest lived isomeric state.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99936"/>
                  </a:ext>
                </a:extLst>
              </a:tr>
              <a:tr h="53939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Alpha-decay spectroscopy of 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odd-Z isotopes in fermium region</a:t>
                      </a:r>
                      <a:endParaRPr lang="fr-FR" sz="9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Antalic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(U. Bratislava)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Ackermann (GANIL)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48Ti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Possible with the convergent mode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906838"/>
                  </a:ext>
                </a:extLst>
              </a:tr>
              <a:tr h="746553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 for 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high-K isomeric states in </a:t>
                      </a:r>
                      <a:r>
                        <a:rPr lang="en-US" sz="800" b="1" baseline="30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Sg</a:t>
                      </a:r>
                      <a:endParaRPr lang="fr-FR" sz="9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Ackermann (GANIL)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sz="80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Antalic</a:t>
                      </a: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(U. Bratislava)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54Cr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Possible with the convergent mode.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Symbol" pitchFamily="2" charset="2"/>
                        <a:buNone/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Run at lower intensity in Dubna in 2019 If Beam energy &amp; intensity available in Dubna.</a:t>
                      </a:r>
                      <a:endParaRPr lang="fr-F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93" marR="47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763744"/>
                  </a:ext>
                </a:extLst>
              </a:tr>
            </a:tbl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C54F5397-3F63-BC4B-B683-9CE3E95A55EE}"/>
              </a:ext>
            </a:extLst>
          </p:cNvPr>
          <p:cNvSpPr/>
          <p:nvPr/>
        </p:nvSpPr>
        <p:spPr>
          <a:xfrm>
            <a:off x="132750" y="853662"/>
            <a:ext cx="7247562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u="none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Pre-proposals selection criteria: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 u="none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high impact” (discovery &amp; unique proposals for S</a:t>
            </a:r>
            <a:r>
              <a:rPr lang="en-US" sz="1333" u="none" baseline="3000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33" u="none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e.g. </a:t>
            </a:r>
            <a:r>
              <a:rPr lang="en-US" sz="1333" u="none">
                <a:solidFill>
                  <a:srgbClr val="0000FF"/>
                </a:solidFill>
              </a:rPr>
              <a:t>“High-Resolution mode” (HRM)</a:t>
            </a:r>
            <a:r>
              <a:rPr lang="en-US" sz="1333" u="none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33" u="none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feasibility.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B3BC83-87E6-FE43-B409-7A38C6B80F7D}"/>
              </a:ext>
            </a:extLst>
          </p:cNvPr>
          <p:cNvSpPr/>
          <p:nvPr/>
        </p:nvSpPr>
        <p:spPr bwMode="auto">
          <a:xfrm>
            <a:off x="6202912" y="4290327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30181D-8D63-9149-8AFA-CEC8BAEDA173}"/>
              </a:ext>
            </a:extLst>
          </p:cNvPr>
          <p:cNvSpPr/>
          <p:nvPr/>
        </p:nvSpPr>
        <p:spPr bwMode="auto">
          <a:xfrm>
            <a:off x="6076671" y="4291503"/>
            <a:ext cx="115200" cy="115200"/>
          </a:xfrm>
          <a:prstGeom prst="rect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34537414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for high-K isomeric states in </a:t>
            </a:r>
            <a:r>
              <a:rPr lang="en-US" baseline="30000"/>
              <a:t>260</a:t>
            </a:r>
            <a:r>
              <a:rPr lang="en-US"/>
              <a:t>Sg</a:t>
            </a:r>
            <a:br>
              <a:rPr lang="en-US">
                <a:sym typeface="Symbol" pitchFamily="18" charset="2"/>
              </a:rPr>
            </a:br>
            <a:r>
              <a:rPr lang="en-US" sz="2000">
                <a:solidFill>
                  <a:srgbClr val="66FFFF"/>
                </a:solidFill>
                <a:sym typeface="Symbol" pitchFamily="18" charset="2"/>
              </a:rPr>
              <a:t>	</a:t>
            </a:r>
            <a:r>
              <a:rPr lang="en-US" sz="1500">
                <a:solidFill>
                  <a:srgbClr val="0000CC"/>
                </a:solidFill>
                <a:sym typeface="Symbol" pitchFamily="18" charset="2"/>
              </a:rPr>
              <a:t>- pre-proposal June 2018 </a:t>
            </a:r>
            <a:r>
              <a:rPr lang="en-US" sz="1167" b="0">
                <a:solidFill>
                  <a:srgbClr val="0000CC"/>
                </a:solidFill>
                <a:sym typeface="Symbol" pitchFamily="18" charset="2"/>
              </a:rPr>
              <a:t>(</a:t>
            </a:r>
            <a:r>
              <a:rPr lang="en-US" sz="1167" b="0">
                <a:solidFill>
                  <a:srgbClr val="0000CC"/>
                </a:solidFill>
                <a:sym typeface="Symbol"/>
              </a:rPr>
              <a:t>earlier data B. Sulignano/B. Streicher - Ph.D. Thesis)</a:t>
            </a:r>
            <a:endParaRPr lang="fr-FR" sz="2000" b="0"/>
          </a:p>
        </p:txBody>
      </p:sp>
      <p:pic>
        <p:nvPicPr>
          <p:cNvPr id="2319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115" y="1286712"/>
            <a:ext cx="2220247" cy="181081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e 17"/>
          <p:cNvGrpSpPr>
            <a:grpSpLocks noChangeAspect="1"/>
          </p:cNvGrpSpPr>
          <p:nvPr/>
        </p:nvGrpSpPr>
        <p:grpSpPr>
          <a:xfrm>
            <a:off x="911594" y="1047599"/>
            <a:ext cx="2527109" cy="1529763"/>
            <a:chOff x="1456948" y="3645024"/>
            <a:chExt cx="4889784" cy="2959988"/>
          </a:xfrm>
        </p:grpSpPr>
        <p:pic>
          <p:nvPicPr>
            <p:cNvPr id="5" name="Image 4" descr="246Fm_265S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6948" y="3645024"/>
              <a:ext cx="4889784" cy="295998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917826" y="3670300"/>
              <a:ext cx="360040" cy="360040"/>
            </a:xfrm>
            <a:prstGeom prst="rect">
              <a:avLst/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103364" y="4482728"/>
              <a:ext cx="360040" cy="360040"/>
            </a:xfrm>
            <a:prstGeom prst="rect">
              <a:avLst/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93144" y="5301208"/>
              <a:ext cx="360040" cy="360040"/>
            </a:xfrm>
            <a:prstGeom prst="rect">
              <a:avLst/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488356" y="6112346"/>
              <a:ext cx="360040" cy="360040"/>
            </a:xfrm>
            <a:prstGeom prst="rect">
              <a:avLst/>
            </a:prstGeom>
            <a:noFill/>
            <a:ln w="254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328542" y="3676650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498726" y="4489450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517776" y="3676650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886074" y="6114058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699792" y="5301208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705348" y="4480074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892672" y="5305574"/>
              <a:ext cx="360040" cy="360040"/>
            </a:xfrm>
            <a:prstGeom prst="rect">
              <a:avLst/>
            </a:prstGeom>
            <a:noFill/>
            <a:ln w="22225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6200" tIns="38100" rIns="76200" bIns="38100" numCol="1" rtlCol="0" anchor="ctr" anchorCtr="0" compatLnSpc="1">
              <a:prstTxWarp prst="textNoShape">
                <a:avLst/>
              </a:prstTxWarp>
            </a:bodyPr>
            <a:lstStyle/>
            <a:p>
              <a:pPr defTabSz="761970"/>
              <a:endParaRPr lang="fr-FR" sz="1500"/>
            </a:p>
          </p:txBody>
        </p:sp>
      </p:grpSp>
      <p:sp>
        <p:nvSpPr>
          <p:cNvPr id="22" name="Rechteck 1"/>
          <p:cNvSpPr/>
          <p:nvPr/>
        </p:nvSpPr>
        <p:spPr bwMode="auto">
          <a:xfrm>
            <a:off x="3813691" y="682973"/>
            <a:ext cx="1380153" cy="72008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u="none">
                <a:solidFill>
                  <a:srgbClr val="0000CC"/>
                </a:solidFill>
                <a:sym typeface="Symbol" panose="05050102010706020507" pitchFamily="18" charset="2"/>
              </a:rPr>
              <a:t>Excitation function:</a:t>
            </a:r>
          </a:p>
          <a:p>
            <a:r>
              <a:rPr lang="en-US" sz="1000" u="none">
                <a:sym typeface="Symbol" panose="05050102010706020507" pitchFamily="18" charset="2"/>
              </a:rPr>
              <a:t>1n channel</a:t>
            </a:r>
          </a:p>
          <a:p>
            <a:r>
              <a:rPr lang="en-US" sz="1000" u="none">
                <a:sym typeface="Symbol"/>
              </a:rPr>
              <a:t> </a:t>
            </a:r>
            <a:r>
              <a:rPr lang="en-US" sz="1000" u="none" baseline="-25000">
                <a:sym typeface="Symbol"/>
              </a:rPr>
              <a:t>max</a:t>
            </a:r>
            <a:r>
              <a:rPr lang="en-US" sz="1000" u="none">
                <a:sym typeface="Symbol"/>
              </a:rPr>
              <a:t>(</a:t>
            </a:r>
            <a:r>
              <a:rPr lang="en-US" sz="1000" u="none" baseline="30000">
                <a:sym typeface="Symbol"/>
              </a:rPr>
              <a:t>260</a:t>
            </a:r>
            <a:r>
              <a:rPr lang="en-US" sz="1000" u="none">
                <a:sym typeface="Symbol"/>
              </a:rPr>
              <a:t>Sg) = 0.65 </a:t>
            </a:r>
            <a:r>
              <a:rPr lang="en-US" sz="1000" u="none" err="1">
                <a:sym typeface="Symbol"/>
              </a:rPr>
              <a:t>nbarn</a:t>
            </a:r>
            <a:endParaRPr lang="en-US" sz="1000" u="none"/>
          </a:p>
        </p:txBody>
      </p:sp>
      <p:sp>
        <p:nvSpPr>
          <p:cNvPr id="24" name="Rechteck 1">
            <a:extLst>
              <a:ext uri="{FF2B5EF4-FFF2-40B4-BE49-F238E27FC236}">
                <a16:creationId xmlns:a16="http://schemas.microsoft.com/office/drawing/2014/main" id="{FD161A99-480F-A949-83D6-888AB7BA0000}"/>
              </a:ext>
            </a:extLst>
          </p:cNvPr>
          <p:cNvSpPr/>
          <p:nvPr/>
        </p:nvSpPr>
        <p:spPr bwMode="auto">
          <a:xfrm>
            <a:off x="776690" y="2915618"/>
            <a:ext cx="2700300" cy="222213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667" b="0"/>
              <a:t>D. Ackermann</a:t>
            </a:r>
            <a:r>
              <a:rPr lang="en-US" sz="667" b="0" baseline="30000"/>
              <a:t>1</a:t>
            </a:r>
            <a:r>
              <a:rPr lang="en-US" sz="667" b="0" u="none"/>
              <a:t>, </a:t>
            </a:r>
            <a:r>
              <a:rPr lang="en-US" sz="667" b="0"/>
              <a:t>S. Antalic</a:t>
            </a:r>
            <a:r>
              <a:rPr lang="en-US" sz="667" b="0" baseline="30000"/>
              <a:t>2</a:t>
            </a:r>
            <a:r>
              <a:rPr lang="en-US" sz="667" b="0" u="none"/>
              <a:t>, B. Andel</a:t>
            </a:r>
            <a:r>
              <a:rPr lang="en-US" sz="667" b="0" u="none" baseline="30000"/>
              <a:t>2</a:t>
            </a:r>
            <a:r>
              <a:rPr lang="en-US" sz="667" b="0" u="none"/>
              <a:t>, Z. Asfari</a:t>
            </a:r>
            <a:r>
              <a:rPr lang="en-US" sz="667" b="0" u="none" baseline="30000"/>
              <a:t>3</a:t>
            </a:r>
            <a:r>
              <a:rPr lang="en-US" sz="667" b="0" u="none"/>
              <a:t>, L. Caceres</a:t>
            </a:r>
            <a:r>
              <a:rPr lang="en-US" sz="667" b="0" u="none" baseline="30000"/>
              <a:t>1</a:t>
            </a:r>
            <a:r>
              <a:rPr lang="en-US" sz="667" b="0" u="none"/>
              <a:t>, P. Chowdhury</a:t>
            </a:r>
            <a:r>
              <a:rPr lang="en-US" sz="667" b="0" u="none" baseline="30000"/>
              <a:t>4</a:t>
            </a:r>
            <a:r>
              <a:rPr lang="en-US" sz="667" b="0" u="none"/>
              <a:t>, </a:t>
            </a:r>
          </a:p>
          <a:p>
            <a:r>
              <a:rPr lang="en-US" sz="667" b="0" u="none"/>
              <a:t>P. Delahaye</a:t>
            </a:r>
            <a:r>
              <a:rPr lang="en-US" sz="667" b="0" u="none" baseline="30000"/>
              <a:t>1</a:t>
            </a:r>
            <a:r>
              <a:rPr lang="en-US" sz="667" b="0" u="none"/>
              <a:t>, O. Dorvaux</a:t>
            </a:r>
            <a:r>
              <a:rPr lang="en-US" sz="667" b="0" u="none" baseline="30000"/>
              <a:t>3</a:t>
            </a:r>
            <a:r>
              <a:rPr lang="en-US" sz="667" b="0" u="none"/>
              <a:t>, A. Drouart</a:t>
            </a:r>
            <a:r>
              <a:rPr lang="en-US" sz="667" b="0" u="none" baseline="30000"/>
              <a:t>5</a:t>
            </a:r>
            <a:r>
              <a:rPr lang="en-US" sz="667" b="0" u="none"/>
              <a:t>, B. Gall</a:t>
            </a:r>
            <a:r>
              <a:rPr lang="en-US" sz="667" b="0" u="none" baseline="30000"/>
              <a:t>3</a:t>
            </a:r>
            <a:r>
              <a:rPr lang="en-US" sz="667" b="0" u="none"/>
              <a:t>, K. Hauschild</a:t>
            </a:r>
            <a:r>
              <a:rPr lang="en-US" sz="667" b="0" u="none" baseline="30000"/>
              <a:t>6</a:t>
            </a:r>
            <a:r>
              <a:rPr lang="en-US" sz="667" b="0" u="none"/>
              <a:t>, </a:t>
            </a:r>
          </a:p>
          <a:p>
            <a:r>
              <a:rPr lang="en-US" sz="667" b="0" u="none"/>
              <a:t>F.P. Heßberger</a:t>
            </a:r>
            <a:r>
              <a:rPr lang="en-US" sz="667" b="0" u="none" baseline="30000"/>
              <a:t>7</a:t>
            </a:r>
            <a:r>
              <a:rPr lang="en-US" sz="667" b="0" u="none"/>
              <a:t>, J. Khuyagbaatar</a:t>
            </a:r>
            <a:r>
              <a:rPr lang="en-US" sz="667" b="0" u="none" baseline="30000"/>
              <a:t>7,8</a:t>
            </a:r>
            <a:r>
              <a:rPr lang="en-US" sz="667" b="0" u="none"/>
              <a:t>, F.G. Kondev</a:t>
            </a:r>
            <a:r>
              <a:rPr lang="en-US" sz="667" b="0" u="none" baseline="30000"/>
              <a:t>9</a:t>
            </a:r>
            <a:r>
              <a:rPr lang="en-US" sz="667" b="0" u="none"/>
              <a:t>, A. Korichi</a:t>
            </a:r>
            <a:r>
              <a:rPr lang="en-US" sz="667" b="0" u="none" baseline="30000"/>
              <a:t>6</a:t>
            </a:r>
            <a:r>
              <a:rPr lang="en-US" sz="667" b="0" u="none"/>
              <a:t>, N. Lecesne</a:t>
            </a:r>
            <a:r>
              <a:rPr lang="en-US" sz="667" b="0" u="none" baseline="30000"/>
              <a:t>1</a:t>
            </a:r>
            <a:r>
              <a:rPr lang="en-US" sz="667" b="0" u="none"/>
              <a:t>, </a:t>
            </a:r>
          </a:p>
          <a:p>
            <a:r>
              <a:rPr lang="en-US" sz="667" b="0" u="none"/>
              <a:t>M. Lewitowicz</a:t>
            </a:r>
            <a:r>
              <a:rPr lang="en-US" sz="667" b="0" u="none" baseline="30000"/>
              <a:t>1</a:t>
            </a:r>
            <a:r>
              <a:rPr lang="en-US" sz="667" b="0" u="none"/>
              <a:t>, A. Lopez-Martens</a:t>
            </a:r>
            <a:r>
              <a:rPr lang="en-US" sz="667" b="0" u="none" baseline="30000"/>
              <a:t>6</a:t>
            </a:r>
            <a:r>
              <a:rPr lang="en-US" sz="667" b="0" u="none"/>
              <a:t>, A. Mistry</a:t>
            </a:r>
            <a:r>
              <a:rPr lang="en-US" sz="667" b="0" u="none" baseline="30000"/>
              <a:t>7,8</a:t>
            </a:r>
            <a:r>
              <a:rPr lang="en-US" sz="667" b="0" u="none"/>
              <a:t>, P. Mošať</a:t>
            </a:r>
            <a:r>
              <a:rPr lang="en-US" sz="667" b="0" u="none" baseline="30000"/>
              <a:t>2</a:t>
            </a:r>
            <a:r>
              <a:rPr lang="en-US" sz="667" b="0" u="none"/>
              <a:t>, C. Petrache</a:t>
            </a:r>
            <a:r>
              <a:rPr lang="en-US" sz="667" b="0" u="none" baseline="30000"/>
              <a:t>6</a:t>
            </a:r>
            <a:r>
              <a:rPr lang="en-US" sz="667" b="0" u="none"/>
              <a:t>, </a:t>
            </a:r>
          </a:p>
          <a:p>
            <a:r>
              <a:rPr lang="en-US" sz="667" b="0" u="none"/>
              <a:t>J. Piot</a:t>
            </a:r>
            <a:r>
              <a:rPr lang="en-US" sz="667" b="0" u="none" baseline="30000"/>
              <a:t>1</a:t>
            </a:r>
            <a:r>
              <a:rPr lang="en-US" sz="667" b="0" u="none"/>
              <a:t>, H. Savajols</a:t>
            </a:r>
            <a:r>
              <a:rPr lang="en-US" sz="667" b="0" u="none" baseline="30000"/>
              <a:t>1</a:t>
            </a:r>
            <a:r>
              <a:rPr lang="en-US" sz="667" b="0" u="none"/>
              <a:t>, D. Seweryniak</a:t>
            </a:r>
            <a:r>
              <a:rPr lang="en-US" sz="667" b="0" u="none" baseline="30000"/>
              <a:t>9</a:t>
            </a:r>
            <a:r>
              <a:rPr lang="en-US" sz="667" b="0" u="none"/>
              <a:t>, Ch. Stodel</a:t>
            </a:r>
            <a:r>
              <a:rPr lang="en-US" sz="667" b="0" u="none" baseline="30000"/>
              <a:t>1</a:t>
            </a:r>
            <a:r>
              <a:rPr lang="en-US" sz="667" b="0" u="none"/>
              <a:t>, B. Sulignano</a:t>
            </a:r>
            <a:r>
              <a:rPr lang="en-US" sz="667" b="0" u="none" baseline="30000"/>
              <a:t>5</a:t>
            </a:r>
            <a:r>
              <a:rPr lang="en-US" sz="667" b="0" u="none"/>
              <a:t>, Ch. Theisen</a:t>
            </a:r>
            <a:r>
              <a:rPr lang="en-US" sz="667" b="0" u="none" baseline="30000"/>
              <a:t>5</a:t>
            </a:r>
            <a:r>
              <a:rPr lang="en-US" sz="667" b="0" u="none"/>
              <a:t>, </a:t>
            </a:r>
          </a:p>
          <a:p>
            <a:r>
              <a:rPr lang="en-US" sz="667" b="0" u="none"/>
              <a:t>M. Vandebrouck</a:t>
            </a:r>
            <a:r>
              <a:rPr lang="en-US" sz="667" b="0" u="none" baseline="30000"/>
              <a:t>5</a:t>
            </a:r>
            <a:r>
              <a:rPr lang="en-US" sz="667" b="0" u="none"/>
              <a:t>,  P.T. Greenlees</a:t>
            </a:r>
            <a:r>
              <a:rPr lang="en-US" sz="667" b="0" u="none" baseline="30000"/>
              <a:t>10</a:t>
            </a:r>
            <a:r>
              <a:rPr lang="en-US" sz="667" b="0" u="none"/>
              <a:t>, J. Uusitalo</a:t>
            </a:r>
            <a:r>
              <a:rPr lang="en-US" sz="667" b="0" u="none" baseline="30000"/>
              <a:t>10</a:t>
            </a:r>
            <a:r>
              <a:rPr lang="en-US" sz="667" b="0" u="none"/>
              <a:t> and the Nuclear </a:t>
            </a:r>
          </a:p>
          <a:p>
            <a:r>
              <a:rPr lang="en-US" sz="667" b="0" u="none"/>
              <a:t>Spectroscopy group of JYFL</a:t>
            </a:r>
            <a:r>
              <a:rPr lang="en-US" sz="667" b="0" u="none" baseline="30000"/>
              <a:t>10</a:t>
            </a:r>
            <a:endParaRPr lang="fr-FR" sz="667" b="0" u="none"/>
          </a:p>
          <a:p>
            <a:r>
              <a:rPr lang="it-IT" sz="833" b="0" i="1" u="none" baseline="30000"/>
              <a:t>1</a:t>
            </a:r>
            <a:r>
              <a:rPr lang="it-IT" sz="833" b="0" i="1" u="none"/>
              <a:t> GANIL, CEA/DRF-CNRS/IN2P3, Caen, France</a:t>
            </a:r>
            <a:endParaRPr lang="fr-FR" sz="833" b="0" u="none"/>
          </a:p>
          <a:p>
            <a:r>
              <a:rPr lang="it-IT" sz="833" b="0" i="1" u="none" baseline="30000"/>
              <a:t>2 </a:t>
            </a:r>
            <a:r>
              <a:rPr lang="it-IT" sz="833" b="0" i="1" u="none"/>
              <a:t>Comenius University in Bratislava, Bratislava, Slovakia</a:t>
            </a:r>
            <a:endParaRPr lang="fr-FR" sz="833" b="0" u="none"/>
          </a:p>
          <a:p>
            <a:r>
              <a:rPr lang="en-US" sz="833" b="0" i="1" u="none" baseline="30000"/>
              <a:t>3</a:t>
            </a:r>
            <a:r>
              <a:rPr lang="en-US" sz="833" b="0" i="1" u="none"/>
              <a:t> IPHC, Strasbourg, France </a:t>
            </a:r>
            <a:endParaRPr lang="fr-FR" sz="833" b="0" u="none"/>
          </a:p>
          <a:p>
            <a:r>
              <a:rPr lang="en-US" sz="833" b="0" i="1" u="none" baseline="30000"/>
              <a:t>4</a:t>
            </a:r>
            <a:r>
              <a:rPr lang="en-US" sz="833" b="0" i="1" u="none"/>
              <a:t> University of Massachusetts, Lowell, MA</a:t>
            </a:r>
            <a:endParaRPr lang="fr-FR" sz="833" b="0" u="none"/>
          </a:p>
          <a:p>
            <a:r>
              <a:rPr lang="fr-FR" sz="833" b="0" i="1" u="none" baseline="30000"/>
              <a:t>5</a:t>
            </a:r>
            <a:r>
              <a:rPr lang="fr-FR" sz="833" b="0" u="none"/>
              <a:t> </a:t>
            </a:r>
            <a:r>
              <a:rPr lang="fr-FR" sz="833" b="0" i="1" u="none" err="1"/>
              <a:t>Irfu</a:t>
            </a:r>
            <a:r>
              <a:rPr lang="fr-FR" sz="833" b="0" i="1" u="none"/>
              <a:t>, CEA, Université Paris-Saclay, Gif-sur-Yvette, France</a:t>
            </a:r>
            <a:endParaRPr lang="fr-FR" sz="833" b="0" u="none"/>
          </a:p>
          <a:p>
            <a:r>
              <a:rPr lang="de-DE" sz="833" b="0" i="1" u="none" baseline="30000"/>
              <a:t>6</a:t>
            </a:r>
            <a:r>
              <a:rPr lang="de-DE" sz="833" b="0" i="1" u="none"/>
              <a:t> CSNSM, </a:t>
            </a:r>
            <a:r>
              <a:rPr lang="de-DE" sz="833" b="0" i="1" u="none" err="1"/>
              <a:t>Orsay</a:t>
            </a:r>
            <a:r>
              <a:rPr lang="de-DE" sz="833" b="0" i="1" u="none"/>
              <a:t>, France</a:t>
            </a:r>
            <a:endParaRPr lang="fr-FR" sz="833" b="0" u="none"/>
          </a:p>
          <a:p>
            <a:r>
              <a:rPr lang="de-DE" sz="833" b="0" i="1" u="none" baseline="30000"/>
              <a:t>7</a:t>
            </a:r>
            <a:r>
              <a:rPr lang="de-DE" sz="833" b="0" i="1" u="none"/>
              <a:t> GSI, Darmstadt, Germany</a:t>
            </a:r>
            <a:endParaRPr lang="fr-FR" sz="833" b="0" u="none"/>
          </a:p>
          <a:p>
            <a:r>
              <a:rPr lang="fr-FR" sz="833" b="0" i="1" u="none" baseline="30000"/>
              <a:t>8</a:t>
            </a:r>
            <a:r>
              <a:rPr lang="fr-FR" sz="833" b="0" u="none"/>
              <a:t> </a:t>
            </a:r>
            <a:r>
              <a:rPr lang="fr-FR" sz="833" b="0" i="1" u="none" err="1"/>
              <a:t>Helmholtzinstitut</a:t>
            </a:r>
            <a:r>
              <a:rPr lang="fr-FR" sz="833" b="0" i="1" u="none"/>
              <a:t> Mainz, Mainz, Germany</a:t>
            </a:r>
            <a:endParaRPr lang="fr-FR" sz="833" b="0" u="none"/>
          </a:p>
          <a:p>
            <a:r>
              <a:rPr lang="fr-FR" sz="833" b="0" i="1" u="none" baseline="30000"/>
              <a:t>9</a:t>
            </a:r>
            <a:r>
              <a:rPr lang="fr-FR" sz="833" b="0" i="1" u="none"/>
              <a:t> ANL, Argonne, IL, U.S.A.</a:t>
            </a:r>
            <a:endParaRPr lang="fr-FR" sz="833" b="0" u="none"/>
          </a:p>
          <a:p>
            <a:r>
              <a:rPr lang="fr-FR" sz="833" b="0" i="1" u="none" baseline="30000"/>
              <a:t>10</a:t>
            </a:r>
            <a:r>
              <a:rPr lang="fr-FR" sz="833" b="0" i="1" u="none"/>
              <a:t> JYFL, Jyväskylä, </a:t>
            </a:r>
            <a:r>
              <a:rPr lang="fr-FR" sz="833" b="0" i="1" u="none" err="1"/>
              <a:t>Finland</a:t>
            </a:r>
            <a:endParaRPr lang="fr-FR" sz="833" b="0" u="none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AE8B3BB4-D090-DF48-805C-0AB2019E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055" y="1103167"/>
            <a:ext cx="2305914" cy="175433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A8583BD-2CF2-E446-9D05-790F3F50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154" y="3157386"/>
            <a:ext cx="2281431" cy="248295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337E540-E406-D04A-BDB8-89D6B5573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754" y="3637587"/>
            <a:ext cx="2245795" cy="168018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hteck 1">
                <a:extLst>
                  <a:ext uri="{FF2B5EF4-FFF2-40B4-BE49-F238E27FC236}">
                    <a16:creationId xmlns:a16="http://schemas.microsoft.com/office/drawing/2014/main" id="{95F775A6-79B5-8642-B062-591589FE2E9A}"/>
                  </a:ext>
                </a:extLst>
              </p:cNvPr>
              <p:cNvSpPr/>
              <p:nvPr/>
            </p:nvSpPr>
            <p:spPr bwMode="auto">
              <a:xfrm>
                <a:off x="6042771" y="840982"/>
                <a:ext cx="829359" cy="2621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l-GR" sz="1000" i="1" u="none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1000" b="0" i="1" u="none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u="none">
                    <a:solidFill>
                      <a:srgbClr val="0000CC"/>
                    </a:solidFill>
                    <a:sym typeface="Symbol" panose="05050102010706020507" pitchFamily="18" charset="2"/>
                  </a:rPr>
                  <a:t>spectrum</a:t>
                </a:r>
              </a:p>
            </p:txBody>
          </p:sp>
        </mc:Choice>
        <mc:Fallback xmlns="">
          <p:sp>
            <p:nvSpPr>
              <p:cNvPr id="28" name="Rechteck 1">
                <a:extLst>
                  <a:ext uri="{FF2B5EF4-FFF2-40B4-BE49-F238E27FC236}">
                    <a16:creationId xmlns:a16="http://schemas.microsoft.com/office/drawing/2014/main" id="{95F775A6-79B5-8642-B062-591589FE2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42771" y="840982"/>
                <a:ext cx="829359" cy="2621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1">
                <a:extLst>
                  <a:ext uri="{FF2B5EF4-FFF2-40B4-BE49-F238E27FC236}">
                    <a16:creationId xmlns:a16="http://schemas.microsoft.com/office/drawing/2014/main" id="{E7002CAB-6BEB-E84F-BB42-BC8E30380CEC}"/>
                  </a:ext>
                </a:extLst>
              </p:cNvPr>
              <p:cNvSpPr/>
              <p:nvPr/>
            </p:nvSpPr>
            <p:spPr bwMode="auto">
              <a:xfrm>
                <a:off x="6243652" y="2915618"/>
                <a:ext cx="829359" cy="26218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l-GR" sz="1000" i="1" u="none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000" u="none">
                    <a:solidFill>
                      <a:srgbClr val="0000CC"/>
                    </a:solidFill>
                    <a:sym typeface="Symbol" panose="05050102010706020507" pitchFamily="18" charset="2"/>
                  </a:rPr>
                  <a:t>: E – time correlation</a:t>
                </a:r>
              </a:p>
            </p:txBody>
          </p:sp>
        </mc:Choice>
        <mc:Fallback xmlns="">
          <p:sp>
            <p:nvSpPr>
              <p:cNvPr id="29" name="Rechteck 1">
                <a:extLst>
                  <a:ext uri="{FF2B5EF4-FFF2-40B4-BE49-F238E27FC236}">
                    <a16:creationId xmlns:a16="http://schemas.microsoft.com/office/drawing/2014/main" id="{E7002CAB-6BEB-E84F-BB42-BC8E30380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3652" y="2915618"/>
                <a:ext cx="829359" cy="262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hteck 1">
            <a:extLst>
              <a:ext uri="{FF2B5EF4-FFF2-40B4-BE49-F238E27FC236}">
                <a16:creationId xmlns:a16="http://schemas.microsoft.com/office/drawing/2014/main" id="{6FB4107A-9C29-E04D-8BC8-E86C6C3B9E62}"/>
              </a:ext>
            </a:extLst>
          </p:cNvPr>
          <p:cNvSpPr/>
          <p:nvPr/>
        </p:nvSpPr>
        <p:spPr bwMode="auto">
          <a:xfrm>
            <a:off x="3926478" y="3266597"/>
            <a:ext cx="1545622" cy="26218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000" u="none">
                <a:solidFill>
                  <a:srgbClr val="0000CC"/>
                </a:solidFill>
                <a:sym typeface="Symbol" panose="05050102010706020507" pitchFamily="18" charset="2"/>
              </a:rPr>
              <a:t>sf decay time</a:t>
            </a:r>
          </a:p>
        </p:txBody>
      </p:sp>
    </p:spTree>
    <p:extLst>
      <p:ext uri="{BB962C8B-B14F-4D97-AF65-F5344CB8AC3E}">
        <p14:creationId xmlns:p14="http://schemas.microsoft.com/office/powerpoint/2010/main" val="3983143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467917" y="521277"/>
            <a:ext cx="8127206" cy="653870"/>
          </a:xfrm>
        </p:spPr>
        <p:txBody>
          <a:bodyPr>
            <a:normAutofit fontScale="90000"/>
          </a:bodyPr>
          <a:lstStyle/>
          <a:p>
            <a:pPr defTabSz="617220"/>
            <a:r>
              <a:rPr lang="en-GB" sz="3300" b="1" i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Multi Nucleon Transfer as an alternative tool</a:t>
            </a:r>
            <a:br>
              <a:rPr lang="en-GB" sz="3300" b="1" i="1" dirty="0">
                <a:solidFill>
                  <a:srgbClr val="FF2600"/>
                </a:solidFill>
                <a:latin typeface="Calibri" panose="020F0502020204030204"/>
                <a:cs typeface="Arial" pitchFamily="34" charset="0"/>
              </a:rPr>
            </a:br>
            <a:r>
              <a:rPr lang="en-GB" sz="2100" i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	</a:t>
            </a:r>
            <a:r>
              <a:rPr lang="en-GB" b="1" i="1" dirty="0">
                <a:solidFill>
                  <a:srgbClr val="0000FF"/>
                </a:solidFill>
                <a:latin typeface="Calibri" panose="020F0502020204030204"/>
                <a:cs typeface="Arial" pitchFamily="34" charset="0"/>
              </a:rPr>
              <a:t>- n-rich very heavy and superheavy nuclei, RIB production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487010" y="5070949"/>
            <a:ext cx="66294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NEU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tron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rich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TRA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nsfer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reactions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for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uclear</a:t>
            </a:r>
            <a:r>
              <a:rPr lang="fr-FR" b="0" u="none" kern="0" dirty="0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 </a:t>
            </a:r>
            <a:r>
              <a:rPr lang="fr-FR" b="0" i="1" u="none" kern="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b="0" u="none" kern="0" dirty="0" err="1">
                <a:solidFill>
                  <a:srgbClr val="262626">
                    <a:tint val="75000"/>
                  </a:srgbClr>
                </a:solidFill>
                <a:latin typeface="Arial"/>
                <a:cs typeface="Arial"/>
              </a:rPr>
              <a:t>ynthesis</a:t>
            </a:r>
            <a:endParaRPr b="0" u="none" kern="0" dirty="0">
              <a:solidFill>
                <a:srgbClr val="262626">
                  <a:tint val="75000"/>
                </a:srgbClr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ABC47166-80DF-E2AB-AE8C-5793009ADE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503" y="1345332"/>
                <a:ext cx="8127206" cy="3399235"/>
              </a:xfrm>
            </p:spPr>
            <p:txBody>
              <a:bodyPr/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Science cases and applications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dirty="0">
                    <a:solidFill>
                      <a:srgbClr val="0000CC"/>
                    </a:solidFill>
                  </a:rPr>
                  <a:t>neutron-rich nuclei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dirty="0">
                    <a:solidFill>
                      <a:srgbClr val="0000CC"/>
                    </a:solidFill>
                  </a:rPr>
                  <a:t>	</a:t>
                </a:r>
                <a:r>
                  <a:rPr lang="en-US" sz="1080" b="1" dirty="0">
                    <a:solidFill>
                      <a:srgbClr val="FF0000"/>
                    </a:solidFill>
                  </a:rPr>
                  <a:t>region around </a:t>
                </a:r>
                <a:r>
                  <a:rPr lang="en-US" sz="1080" b="1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1080" b="1" dirty="0">
                    <a:solidFill>
                      <a:srgbClr val="FF0000"/>
                    </a:solidFill>
                  </a:rPr>
                  <a:t>=126 south of </a:t>
                </a:r>
                <a:r>
                  <a:rPr lang="en-US" sz="1080" b="1" baseline="30000" dirty="0">
                    <a:solidFill>
                      <a:srgbClr val="FF0000"/>
                    </a:solidFill>
                  </a:rPr>
                  <a:t>208</a:t>
                </a:r>
                <a:r>
                  <a:rPr lang="en-US" sz="1080" b="1" dirty="0">
                    <a:solidFill>
                      <a:srgbClr val="FF0000"/>
                    </a:solidFill>
                  </a:rPr>
                  <a:t>Pb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10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080" b="1" dirty="0">
                    <a:solidFill>
                      <a:srgbClr val="0432FF"/>
                    </a:solidFill>
                  </a:rPr>
                  <a:t> stellar nucleosynthesis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dirty="0">
                    <a:solidFill>
                      <a:srgbClr val="0000CC"/>
                    </a:solidFill>
                  </a:rPr>
                  <a:t>	</a:t>
                </a:r>
                <a:r>
                  <a:rPr lang="en-US" sz="1080" b="1" dirty="0">
                    <a:solidFill>
                      <a:srgbClr val="FF0000"/>
                    </a:solidFill>
                  </a:rPr>
                  <a:t>region around </a:t>
                </a:r>
                <a:r>
                  <a:rPr lang="en-US" sz="1080" b="1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1080" b="1" dirty="0">
                    <a:solidFill>
                      <a:srgbClr val="FF0000"/>
                    </a:solidFill>
                  </a:rPr>
                  <a:t>=152 n-rich actinides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dirty="0">
                    <a:solidFill>
                      <a:srgbClr val="0000CC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10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080" b="1" dirty="0">
                    <a:solidFill>
                      <a:srgbClr val="0432FF"/>
                    </a:solidFill>
                  </a:rPr>
                  <a:t>superheavy nuclei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b="1" dirty="0">
                    <a:solidFill>
                      <a:srgbClr val="FF0000"/>
                    </a:solidFill>
                  </a:rPr>
                  <a:t>	new target-ion source for GANIL future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b="1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10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080" b="1" dirty="0">
                    <a:solidFill>
                      <a:srgbClr val="0432FF"/>
                    </a:solidFill>
                  </a:rPr>
                  <a:t>Radioactive Ion Beams (RIB) production</a:t>
                </a: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r>
                  <a:rPr lang="en-US" sz="1080" b="1" dirty="0">
                    <a:solidFill>
                      <a:srgbClr val="FF0000"/>
                    </a:solidFill>
                  </a:rPr>
                  <a:t>	</a:t>
                </a:r>
                <a:endParaRPr lang="en-US" sz="1080" b="1" dirty="0">
                  <a:solidFill>
                    <a:srgbClr val="0432FF"/>
                  </a:solidFill>
                </a:endParaRP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endParaRPr lang="en-US" sz="1080" b="1" dirty="0">
                  <a:solidFill>
                    <a:srgbClr val="FF0000"/>
                  </a:solidFill>
                </a:endParaRP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endParaRPr lang="en-US" sz="1080" b="1" dirty="0">
                  <a:solidFill>
                    <a:srgbClr val="FF0000"/>
                  </a:solidFill>
                </a:endParaRPr>
              </a:p>
              <a:p>
                <a:pPr marL="114089" lvl="3" indent="0">
                  <a:spcAft>
                    <a:spcPts val="249"/>
                  </a:spcAft>
                  <a:buSzTx/>
                  <a:buNone/>
                </a:pPr>
                <a:endParaRPr lang="en-US" sz="1080" b="1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</p:txBody>
          </p:sp>
        </mc:Choice>
        <mc:Fallback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ABC47166-80DF-E2AB-AE8C-5793009AD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503" y="1345332"/>
                <a:ext cx="8127206" cy="3399235"/>
              </a:xfrm>
              <a:blipFill>
                <a:blip r:embed="rId2"/>
                <a:stretch>
                  <a:fillRect t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6">
            <a:extLst>
              <a:ext uri="{FF2B5EF4-FFF2-40B4-BE49-F238E27FC236}">
                <a16:creationId xmlns:a16="http://schemas.microsoft.com/office/drawing/2014/main" id="{C39E81DF-8B3F-0BD8-025D-2F5085814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71" y="1353844"/>
            <a:ext cx="2863841" cy="123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7">
            <a:extLst>
              <a:ext uri="{FF2B5EF4-FFF2-40B4-BE49-F238E27FC236}">
                <a16:creationId xmlns:a16="http://schemas.microsoft.com/office/drawing/2014/main" id="{45013C47-C72A-FFFE-080D-472B76A223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323" y="1759642"/>
            <a:ext cx="1415103" cy="98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Straight Connector 58">
            <a:extLst>
              <a:ext uri="{FF2B5EF4-FFF2-40B4-BE49-F238E27FC236}">
                <a16:creationId xmlns:a16="http://schemas.microsoft.com/office/drawing/2014/main" id="{DC16ACB7-AF3F-E74E-8A4B-2F88C888E7A2}"/>
              </a:ext>
            </a:extLst>
          </p:cNvPr>
          <p:cNvCxnSpPr>
            <a:cxnSpLocks/>
          </p:cNvCxnSpPr>
          <p:nvPr/>
        </p:nvCxnSpPr>
        <p:spPr bwMode="auto">
          <a:xfrm>
            <a:off x="6019536" y="2363479"/>
            <a:ext cx="2116860" cy="0"/>
          </a:xfrm>
          <a:prstGeom prst="line">
            <a:avLst/>
          </a:prstGeom>
          <a:solidFill>
            <a:srgbClr val="FFFFC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B5D5CFD-9AB4-7AB9-841D-A37469F3D967}"/>
              </a:ext>
            </a:extLst>
          </p:cNvPr>
          <p:cNvSpPr/>
          <p:nvPr/>
        </p:nvSpPr>
        <p:spPr>
          <a:xfrm>
            <a:off x="8110809" y="2236521"/>
            <a:ext cx="38985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822960"/>
            <a:r>
              <a:rPr lang="en-US" sz="900" i="1" u="none" kern="0" dirty="0">
                <a:solidFill>
                  <a:srgbClr val="FF0000"/>
                </a:solidFill>
                <a:latin typeface="NimbusRomNo9L-Regu"/>
              </a:rPr>
              <a:t>1 pb</a:t>
            </a:r>
            <a:endParaRPr lang="en-GB" sz="900" kern="0" dirty="0">
              <a:solidFill>
                <a:srgbClr val="FF0000"/>
              </a:solidFill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9CE09B9C-6308-08AF-32BC-EA944AA6A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970" y="2557901"/>
            <a:ext cx="2418314" cy="18466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V. Zagrebaev et al., EPJ Web of Conferences 86, 00066 (2015)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90A989CF-D25A-627E-1146-5EB52F2B261F}"/>
              </a:ext>
            </a:extLst>
          </p:cNvPr>
          <p:cNvSpPr txBox="1"/>
          <p:nvPr/>
        </p:nvSpPr>
        <p:spPr>
          <a:xfrm>
            <a:off x="7436851" y="1591787"/>
            <a:ext cx="1083506" cy="20774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>
              <a:defRPr sz="600" b="0" i="1" u="none">
                <a:latin typeface="Arial" panose="020B060402020202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50" kern="0" dirty="0">
                <a:solidFill>
                  <a:srgbClr val="262626"/>
                </a:solidFill>
                <a:cs typeface="Arial"/>
              </a:rPr>
              <a:t>D. Ackermann and Ch. Theisen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50" kern="0" dirty="0">
                <a:solidFill>
                  <a:srgbClr val="262626"/>
                </a:solidFill>
                <a:cs typeface="Arial"/>
              </a:rPr>
              <a:t>Phys. Scr. 92 (2017) 083002 (83pp)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450" kern="0" dirty="0">
              <a:solidFill>
                <a:srgbClr val="262626"/>
              </a:solidFill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A5F75-59A9-0C0A-EF3A-E4241273C423}"/>
              </a:ext>
            </a:extLst>
          </p:cNvPr>
          <p:cNvSpPr/>
          <p:nvPr/>
        </p:nvSpPr>
        <p:spPr>
          <a:xfrm>
            <a:off x="5146579" y="1942149"/>
            <a:ext cx="1019831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i="1" u="none" kern="0" dirty="0">
                <a:solidFill>
                  <a:srgbClr val="FF0000"/>
                </a:solidFill>
                <a:latin typeface="NimbusRomNo9L-Regu"/>
                <a:cs typeface="Arial"/>
              </a:rPr>
              <a:t>access to heavy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i="1" u="none" kern="0" dirty="0">
                <a:solidFill>
                  <a:srgbClr val="FF0000"/>
                </a:solidFill>
                <a:latin typeface="NimbusRomNo9L-Regu"/>
                <a:cs typeface="Arial"/>
              </a:rPr>
              <a:t>n-rich nuclei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i="1" u="none" kern="0" dirty="0">
                <a:solidFill>
                  <a:srgbClr val="FF0000"/>
                </a:solidFill>
                <a:latin typeface="NimbusRomNo9L-Regu"/>
                <a:cs typeface="Arial"/>
              </a:rPr>
              <a:t>via MNT</a:t>
            </a:r>
            <a:endParaRPr lang="en-GB" sz="1000" b="0" u="none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Oval 43">
            <a:extLst>
              <a:ext uri="{FF2B5EF4-FFF2-40B4-BE49-F238E27FC236}">
                <a16:creationId xmlns:a16="http://schemas.microsoft.com/office/drawing/2014/main" id="{45C700DE-8F17-58AA-6C1E-63095E4516FC}"/>
              </a:ext>
            </a:extLst>
          </p:cNvPr>
          <p:cNvSpPr>
            <a:spLocks noChangeArrowheads="1"/>
          </p:cNvSpPr>
          <p:nvPr/>
        </p:nvSpPr>
        <p:spPr bwMode="auto">
          <a:xfrm rot="3549384">
            <a:off x="6238105" y="1929135"/>
            <a:ext cx="946413" cy="329184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 kern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DE999BC-3298-6C89-E2D7-71884696C464}"/>
              </a:ext>
            </a:extLst>
          </p:cNvPr>
          <p:cNvSpPr txBox="1"/>
          <p:nvPr/>
        </p:nvSpPr>
        <p:spPr>
          <a:xfrm>
            <a:off x="90169" y="3348148"/>
            <a:ext cx="4651709" cy="1568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u="none" kern="0" dirty="0">
                <a:solidFill>
                  <a:prstClr val="black"/>
                </a:solidFill>
                <a:latin typeface="Arial"/>
                <a:cs typeface="Arial"/>
              </a:rPr>
              <a:t>Installations at GANIL &amp; LEGNARO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080" u="none" kern="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8401" lvl="3" indent="-214313" defTabSz="685800" fontAlgn="auto">
              <a:spcBef>
                <a:spcPts val="0"/>
              </a:spcBef>
              <a:spcAft>
                <a:spcPts val="249"/>
              </a:spcAft>
              <a:buFont typeface="Wingdings" pitchFamily="2" charset="2"/>
              <a:buChar char="Ø"/>
            </a:pP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VAMOS++ and second arm +EXOGAM </a:t>
            </a:r>
          </a:p>
          <a:p>
            <a:pPr marL="114089" lvl="3" defTabSz="685800" fontAlgn="auto">
              <a:spcBef>
                <a:spcPts val="0"/>
              </a:spcBef>
              <a:spcAft>
                <a:spcPts val="249"/>
              </a:spcAft>
            </a:pP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(</a:t>
            </a:r>
            <a:r>
              <a:rPr lang="en-US" sz="1080" u="none" kern="0" dirty="0">
                <a:solidFill>
                  <a:srgbClr val="0000CC"/>
                </a:solidFill>
                <a:latin typeface="Arial"/>
                <a:cs typeface="Arial"/>
              </a:rPr>
              <a:t>proposal Oct. 2024)  </a:t>
            </a:r>
            <a:r>
              <a:rPr lang="en-US" sz="1080" b="0" u="none" kern="0" baseline="30000" dirty="0">
                <a:solidFill>
                  <a:srgbClr val="0000CC"/>
                </a:solidFill>
                <a:latin typeface="Arial"/>
                <a:cs typeface="Arial"/>
              </a:rPr>
              <a:t>232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Th(6 </a:t>
            </a:r>
            <a:r>
              <a:rPr lang="en-US" sz="1080" b="0" u="none" kern="0" dirty="0" err="1">
                <a:solidFill>
                  <a:srgbClr val="0000CC"/>
                </a:solidFill>
                <a:latin typeface="Arial"/>
                <a:cs typeface="Arial"/>
              </a:rPr>
              <a:t>AMeV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) +</a:t>
            </a:r>
            <a:r>
              <a:rPr lang="en-US" sz="1080" b="0" u="none" kern="0" baseline="30000" dirty="0">
                <a:solidFill>
                  <a:srgbClr val="0000CC"/>
                </a:solidFill>
                <a:latin typeface="Arial"/>
                <a:cs typeface="Arial"/>
              </a:rPr>
              <a:t>96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Zr at GANIL)</a:t>
            </a:r>
          </a:p>
          <a:p>
            <a:pPr marL="328401" lvl="3" indent="-214313" defTabSz="685800" fontAlgn="auto">
              <a:spcBef>
                <a:spcPts val="0"/>
              </a:spcBef>
              <a:spcAft>
                <a:spcPts val="249"/>
              </a:spcAft>
              <a:buFont typeface="Wingdings" pitchFamily="2" charset="2"/>
              <a:buChar char="Ø"/>
            </a:pPr>
            <a:endParaRPr lang="en-US" sz="1080" b="0" u="none" kern="0" dirty="0">
              <a:solidFill>
                <a:srgbClr val="0000CC"/>
              </a:solidFill>
              <a:latin typeface="Arial"/>
              <a:cs typeface="Arial"/>
            </a:endParaRPr>
          </a:p>
          <a:p>
            <a:pPr marL="328401" lvl="3" indent="-214313" defTabSz="685800" fontAlgn="auto">
              <a:spcBef>
                <a:spcPts val="0"/>
              </a:spcBef>
              <a:spcAft>
                <a:spcPts val="249"/>
              </a:spcAft>
              <a:buFont typeface="Wingdings" pitchFamily="2" charset="2"/>
              <a:buChar char="Ø"/>
            </a:pP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PRISMA + AGATA</a:t>
            </a:r>
          </a:p>
          <a:p>
            <a:pPr marL="114089" lvl="3" defTabSz="685800" fontAlgn="auto">
              <a:spcBef>
                <a:spcPts val="0"/>
              </a:spcBef>
              <a:spcAft>
                <a:spcPts val="249"/>
              </a:spcAft>
            </a:pP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 (</a:t>
            </a:r>
            <a:r>
              <a:rPr lang="en-US" sz="1080" u="none" kern="0" dirty="0">
                <a:solidFill>
                  <a:srgbClr val="0000CC"/>
                </a:solidFill>
                <a:latin typeface="Arial"/>
                <a:cs typeface="Arial"/>
              </a:rPr>
              <a:t>LOI May 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2024 </a:t>
            </a:r>
            <a:r>
              <a:rPr lang="en-US" sz="1080" b="0" u="none" kern="0" baseline="30000" dirty="0">
                <a:solidFill>
                  <a:srgbClr val="0000CC"/>
                </a:solidFill>
                <a:latin typeface="Arial"/>
                <a:cs typeface="Arial"/>
              </a:rPr>
              <a:t>136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Xe+</a:t>
            </a:r>
            <a:r>
              <a:rPr lang="en-US" sz="1080" b="0" u="none" kern="0" baseline="30000" dirty="0">
                <a:solidFill>
                  <a:srgbClr val="0000CC"/>
                </a:solidFill>
                <a:latin typeface="Arial"/>
                <a:cs typeface="Arial"/>
              </a:rPr>
              <a:t>238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U at 1GeV and 𝜽</a:t>
            </a:r>
            <a:r>
              <a:rPr lang="en-US" sz="1080" b="0" u="none" kern="0" baseline="-25000" dirty="0">
                <a:solidFill>
                  <a:srgbClr val="0000CC"/>
                </a:solidFill>
                <a:latin typeface="Arial"/>
                <a:cs typeface="Arial"/>
              </a:rPr>
              <a:t>lab</a:t>
            </a:r>
            <a:r>
              <a:rPr lang="en-US" sz="1080" b="0" u="none" kern="0" dirty="0">
                <a:solidFill>
                  <a:srgbClr val="0000CC"/>
                </a:solidFill>
                <a:latin typeface="Arial"/>
                <a:cs typeface="Arial"/>
              </a:rPr>
              <a:t>~50°)</a:t>
            </a:r>
          </a:p>
          <a:p>
            <a:pPr marL="114089" lvl="3" defTabSz="685800" fontAlgn="auto">
              <a:spcBef>
                <a:spcPts val="0"/>
              </a:spcBef>
              <a:spcAft>
                <a:spcPts val="249"/>
              </a:spcAft>
            </a:pPr>
            <a:endParaRPr lang="en-US" sz="1080" b="0" u="none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2" name="Grafik 2">
            <a:extLst>
              <a:ext uri="{FF2B5EF4-FFF2-40B4-BE49-F238E27FC236}">
                <a16:creationId xmlns:a16="http://schemas.microsoft.com/office/drawing/2014/main" id="{D609DCDD-039B-683A-FE99-54980E1DFA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119" y="2913910"/>
            <a:ext cx="1969097" cy="126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43F72DC-1A38-73CF-6A7C-24F330F59549}"/>
              </a:ext>
            </a:extLst>
          </p:cNvPr>
          <p:cNvSpPr/>
          <p:nvPr/>
        </p:nvSpPr>
        <p:spPr>
          <a:xfrm>
            <a:off x="5914838" y="3775602"/>
            <a:ext cx="58060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i="1" u="none" kern="0" dirty="0">
                <a:solidFill>
                  <a:srgbClr val="FF0000"/>
                </a:solidFill>
                <a:latin typeface="NimbusRomNo9L-Regu"/>
                <a:cs typeface="Arial"/>
              </a:rPr>
              <a:t>VAMOS</a:t>
            </a:r>
            <a:endParaRPr lang="en-GB" sz="1000" b="0" u="none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0451D57-A4C7-C0C1-9D0B-B657D7A8FF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234" y="2992426"/>
            <a:ext cx="2106234" cy="104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86FD2144-6DAD-2753-60DD-B0EEDB7FBF2C}"/>
              </a:ext>
            </a:extLst>
          </p:cNvPr>
          <p:cNvSpPr txBox="1"/>
          <p:nvPr/>
        </p:nvSpPr>
        <p:spPr>
          <a:xfrm rot="5400000">
            <a:off x="8021225" y="4031559"/>
            <a:ext cx="1969097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825" b="0" kern="0" dirty="0">
                <a:solidFill>
                  <a:prstClr val="white">
                    <a:lumMod val="50000"/>
                  </a:prstClr>
                </a:solidFill>
                <a:latin typeface="LM Roman 12" pitchFamily="2" charset="77"/>
                <a:cs typeface="Arial"/>
              </a:rPr>
              <a:t>A. Vogt</a:t>
            </a:r>
            <a:r>
              <a:rPr lang="fr-FR" sz="825" b="0" u="none" kern="0" dirty="0">
                <a:solidFill>
                  <a:prstClr val="white">
                    <a:lumMod val="50000"/>
                  </a:prstClr>
                </a:solidFill>
                <a:latin typeface="LM Roman 12" pitchFamily="2" charset="77"/>
                <a:cs typeface="Arial"/>
              </a:rPr>
              <a:t>, et al. PRC 92, 024619 (2015)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C62EAD4B-6935-43AE-1D19-0A2CB4029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964" y="4099638"/>
            <a:ext cx="1945890" cy="12500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162DD35-A177-6B49-E5CE-CCABB1CFF2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295" y="4116094"/>
            <a:ext cx="2027609" cy="1294943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50377B5-7F25-0F52-D158-61FF9011CBC2}"/>
              </a:ext>
            </a:extLst>
          </p:cNvPr>
          <p:cNvSpPr txBox="1"/>
          <p:nvPr/>
        </p:nvSpPr>
        <p:spPr>
          <a:xfrm>
            <a:off x="3887452" y="4531686"/>
            <a:ext cx="10625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u="none" kern="0" dirty="0">
                <a:solidFill>
                  <a:srgbClr val="262626"/>
                </a:solidFill>
                <a:latin typeface="Arial"/>
                <a:cs typeface="Arial"/>
              </a:rPr>
              <a:t>simulation of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u="none" kern="0" dirty="0">
                <a:solidFill>
                  <a:srgbClr val="262626"/>
                </a:solidFill>
                <a:latin typeface="Arial"/>
                <a:cs typeface="Arial"/>
              </a:rPr>
              <a:t>heavy nuclei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u="none" kern="0" dirty="0">
                <a:solidFill>
                  <a:srgbClr val="262626"/>
                </a:solidFill>
                <a:latin typeface="Arial"/>
                <a:cs typeface="Arial"/>
              </a:rPr>
              <a:t>production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87D982-CEE8-8CD5-1C6F-9350895B51FD}"/>
              </a:ext>
            </a:extLst>
          </p:cNvPr>
          <p:cNvSpPr/>
          <p:nvPr/>
        </p:nvSpPr>
        <p:spPr bwMode="auto">
          <a:xfrm>
            <a:off x="8297008" y="2967916"/>
            <a:ext cx="59182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0" i="1" u="none" kern="0" dirty="0">
                <a:solidFill>
                  <a:srgbClr val="FF0000"/>
                </a:solidFill>
                <a:latin typeface="NimbusRomNo9L-Regu"/>
                <a:cs typeface="Arial"/>
              </a:rPr>
              <a:t>PRISMA</a:t>
            </a:r>
            <a:endParaRPr lang="en-GB" sz="1000" b="0" u="none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3" grpId="0"/>
      <p:bldP spid="39" grpId="0"/>
      <p:bldP spid="44" grpId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Level systematics for Lr isotopes</a:t>
            </a:r>
            <a:br>
              <a:rPr lang="en-GB" sz="2400"/>
            </a:br>
            <a:r>
              <a:rPr lang="en-GB" sz="2000" b="0"/>
              <a:t>	</a:t>
            </a:r>
            <a:r>
              <a:rPr lang="en-GB" sz="2000" b="0">
                <a:solidFill>
                  <a:srgbClr val="0000FF"/>
                </a:solidFill>
              </a:rPr>
              <a:t>- S. </a:t>
            </a:r>
            <a:r>
              <a:rPr lang="en-GB" sz="2000" b="0" err="1">
                <a:solidFill>
                  <a:srgbClr val="0000FF"/>
                </a:solidFill>
              </a:rPr>
              <a:t>Antalic</a:t>
            </a:r>
            <a:r>
              <a:rPr lang="en-GB" sz="2000" b="0">
                <a:solidFill>
                  <a:srgbClr val="0000FF"/>
                </a:solidFill>
              </a:rPr>
              <a:t> et al. pre-proposal (talk on Tuesday, May 15</a:t>
            </a:r>
            <a:r>
              <a:rPr lang="en-GB" sz="2000" b="0" baseline="30000">
                <a:solidFill>
                  <a:srgbClr val="0000FF"/>
                </a:solidFill>
              </a:rPr>
              <a:t>th</a:t>
            </a:r>
            <a:r>
              <a:rPr lang="en-GB" sz="2000" b="0">
                <a:solidFill>
                  <a:srgbClr val="0000FF"/>
                </a:solidFill>
              </a:rPr>
              <a:t> 2019)</a:t>
            </a:r>
            <a:endParaRPr lang="en-GB" sz="2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EE428-5F55-4A21-83E9-D47AFAA2F05F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950073"/>
            <a:ext cx="2926800" cy="269951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41514"/>
            <a:ext cx="2890800" cy="270046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7544" y="3835415"/>
            <a:ext cx="367240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/>
            </a:lvl1pPr>
          </a:lstStyle>
          <a:p>
            <a:r>
              <a:rPr lang="en-US" b="0"/>
              <a:t>Theory: A. Parkhomenko and A. Sobiczewski, APPB 35, 2447 (2004)</a:t>
            </a:r>
            <a:endParaRPr lang="sk-SK" b="0"/>
          </a:p>
        </p:txBody>
      </p:sp>
      <p:sp>
        <p:nvSpPr>
          <p:cNvPr id="11" name="TextBox 10"/>
          <p:cNvSpPr txBox="1"/>
          <p:nvPr/>
        </p:nvSpPr>
        <p:spPr>
          <a:xfrm>
            <a:off x="395536" y="4208036"/>
            <a:ext cx="8388424" cy="1097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5739" indent="-285739" eaLnBrk="0" hangingPunct="0">
              <a:defRPr sz="1400" baseline="30000">
                <a:solidFill>
                  <a:srgbClr val="FF0000"/>
                </a:solidFill>
                <a:latin typeface="Calibri" pitchFamily="34" charset="0"/>
                <a:cs typeface="Arial" pitchFamily="34" charset="0"/>
              </a:defRPr>
            </a:lvl1pPr>
            <a:lvl2pPr marL="619100" indent="-23811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</a:defRPr>
            </a:lvl2pPr>
            <a:lvl3pPr marL="952462" indent="-190492" eaLnBrk="0" hangingPunct="0">
              <a:spcBef>
                <a:spcPct val="20000"/>
              </a:spcBef>
              <a:buChar char="•"/>
              <a:defRPr sz="1667">
                <a:solidFill>
                  <a:schemeClr val="tx1"/>
                </a:solidFill>
              </a:defRPr>
            </a:lvl3pPr>
            <a:lvl4pPr marL="1333447" indent="-190492" eaLnBrk="0" hangingPunct="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</a:defRPr>
            </a:lvl4pPr>
            <a:lvl5pPr marL="1714431" indent="-190492" eaLnBrk="0" hangingPunct="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</a:defRPr>
            </a:lvl5pPr>
            <a:lvl6pPr marL="2095416" indent="-190492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</a:defRPr>
            </a:lvl6pPr>
            <a:lvl7pPr marL="2476401" indent="-190492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</a:defRPr>
            </a:lvl7pPr>
            <a:lvl8pPr marL="2857386" indent="-190492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</a:defRPr>
            </a:lvl8pPr>
            <a:lvl9pPr marL="3238370" indent="-190492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baseline="0">
                <a:solidFill>
                  <a:srgbClr val="0000FF"/>
                </a:solidFill>
              </a:rPr>
              <a:t>1/2</a:t>
            </a:r>
            <a:r>
              <a:rPr lang="en-US" u="none">
                <a:solidFill>
                  <a:srgbClr val="0000FF"/>
                </a:solidFill>
              </a:rPr>
              <a:t>-</a:t>
            </a:r>
            <a:r>
              <a:rPr lang="en-US" u="none" baseline="0">
                <a:solidFill>
                  <a:srgbClr val="0000FF"/>
                </a:solidFill>
              </a:rPr>
              <a:t>[521] </a:t>
            </a:r>
            <a:r>
              <a:rPr lang="en-US" u="none" baseline="0">
                <a:solidFill>
                  <a:schemeClr val="tx1"/>
                </a:solidFill>
              </a:rPr>
              <a:t>and </a:t>
            </a:r>
            <a:r>
              <a:rPr lang="en-US" u="none" baseline="0">
                <a:solidFill>
                  <a:srgbClr val="FF40FF"/>
                </a:solidFill>
              </a:rPr>
              <a:t>7/2</a:t>
            </a:r>
            <a:r>
              <a:rPr lang="en-US" u="none">
                <a:solidFill>
                  <a:srgbClr val="FF40FF"/>
                </a:solidFill>
              </a:rPr>
              <a:t>-</a:t>
            </a:r>
            <a:r>
              <a:rPr lang="en-US" u="none" baseline="0">
                <a:solidFill>
                  <a:srgbClr val="FF40FF"/>
                </a:solidFill>
              </a:rPr>
              <a:t>[514] </a:t>
            </a:r>
            <a:r>
              <a:rPr lang="en-US" u="none" baseline="0">
                <a:solidFill>
                  <a:schemeClr val="tx1"/>
                </a:solidFill>
              </a:rPr>
              <a:t>states stem from </a:t>
            </a:r>
            <a:r>
              <a:rPr lang="en-US" u="none" baseline="0"/>
              <a:t>2f</a:t>
            </a:r>
            <a:r>
              <a:rPr lang="en-US" u="none" baseline="-25000"/>
              <a:t>5/2</a:t>
            </a:r>
            <a:r>
              <a:rPr lang="en-US" u="none" baseline="0">
                <a:solidFill>
                  <a:schemeClr val="tx1"/>
                </a:solidFill>
              </a:rPr>
              <a:t> and </a:t>
            </a:r>
            <a:r>
              <a:rPr lang="en-US" u="none" baseline="0"/>
              <a:t>2f</a:t>
            </a:r>
            <a:r>
              <a:rPr lang="en-US" u="none" baseline="-25000"/>
              <a:t>7/2</a:t>
            </a:r>
            <a:r>
              <a:rPr lang="en-US" u="none" baseline="0">
                <a:solidFill>
                  <a:schemeClr val="tx1"/>
                </a:solidFill>
              </a:rPr>
              <a:t> defining possible the shell gap at Z=114. Both responsible for isomers in Lr isotopes.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none" baseline="0">
                <a:solidFill>
                  <a:schemeClr val="tx1"/>
                </a:solidFill>
              </a:rPr>
              <a:t>Uncertain </a:t>
            </a:r>
            <a:r>
              <a:rPr lang="en-US" u="none" baseline="0" err="1">
                <a:solidFill>
                  <a:schemeClr val="tx1"/>
                </a:solidFill>
              </a:rPr>
              <a:t>g.s</a:t>
            </a:r>
            <a:r>
              <a:rPr lang="en-US" u="none" baseline="0">
                <a:solidFill>
                  <a:schemeClr val="tx1"/>
                </a:solidFill>
              </a:rPr>
              <a:t>. configuration for most of the Lr isotopes</a:t>
            </a:r>
            <a:r>
              <a:rPr lang="sk-SK" u="none" baseline="0">
                <a:solidFill>
                  <a:schemeClr val="tx1"/>
                </a:solidFill>
              </a:rPr>
              <a:t> and </a:t>
            </a:r>
            <a:r>
              <a:rPr lang="sk-SK" u="none" baseline="0" err="1">
                <a:solidFill>
                  <a:schemeClr val="tx1"/>
                </a:solidFill>
              </a:rPr>
              <a:t>completely</a:t>
            </a:r>
            <a:r>
              <a:rPr lang="sk-SK" u="none" baseline="0">
                <a:solidFill>
                  <a:schemeClr val="tx1"/>
                </a:solidFill>
              </a:rPr>
              <a:t> </a:t>
            </a:r>
            <a:r>
              <a:rPr lang="sk-SK" u="none" baseline="0" err="1">
                <a:solidFill>
                  <a:schemeClr val="tx1"/>
                </a:solidFill>
              </a:rPr>
              <a:t>missing</a:t>
            </a:r>
            <a:r>
              <a:rPr lang="sk-SK" u="none" baseline="0">
                <a:solidFill>
                  <a:schemeClr val="tx1"/>
                </a:solidFill>
              </a:rPr>
              <a:t> </a:t>
            </a:r>
            <a:r>
              <a:rPr lang="sk-SK" u="none" baseline="0" err="1">
                <a:solidFill>
                  <a:schemeClr val="tx1"/>
                </a:solidFill>
              </a:rPr>
              <a:t>data</a:t>
            </a:r>
            <a:r>
              <a:rPr lang="sk-SK" u="none" baseline="0">
                <a:solidFill>
                  <a:schemeClr val="tx1"/>
                </a:solidFill>
              </a:rPr>
              <a:t> on </a:t>
            </a:r>
            <a:r>
              <a:rPr lang="sk-SK" u="none" baseline="0" err="1">
                <a:solidFill>
                  <a:schemeClr val="tx1"/>
                </a:solidFill>
              </a:rPr>
              <a:t>excited</a:t>
            </a:r>
            <a:r>
              <a:rPr lang="sk-SK" u="none" baseline="0">
                <a:solidFill>
                  <a:schemeClr val="tx1"/>
                </a:solidFill>
              </a:rPr>
              <a:t> </a:t>
            </a:r>
            <a:r>
              <a:rPr lang="sk-SK" u="none" baseline="0" err="1">
                <a:solidFill>
                  <a:schemeClr val="tx1"/>
                </a:solidFill>
              </a:rPr>
              <a:t>levels</a:t>
            </a:r>
            <a:r>
              <a:rPr lang="en-US" u="none" baseline="0">
                <a:solidFill>
                  <a:schemeClr val="tx1"/>
                </a:solidFill>
              </a:rPr>
              <a:t>. </a:t>
            </a:r>
            <a:br>
              <a:rPr lang="en-US" u="none" baseline="0">
                <a:solidFill>
                  <a:schemeClr val="tx1"/>
                </a:solidFill>
              </a:rPr>
            </a:br>
            <a:r>
              <a:rPr lang="sk-SK" u="none" baseline="0" err="1"/>
              <a:t>There</a:t>
            </a:r>
            <a:r>
              <a:rPr lang="sk-SK" u="none" baseline="0"/>
              <a:t> are </a:t>
            </a:r>
            <a:r>
              <a:rPr lang="sk-SK" u="none" baseline="0" err="1"/>
              <a:t>almost</a:t>
            </a:r>
            <a:r>
              <a:rPr lang="sk-SK" u="none" baseline="0"/>
              <a:t> no new </a:t>
            </a:r>
            <a:r>
              <a:rPr lang="sk-SK" u="none" baseline="0" err="1"/>
              <a:t>data</a:t>
            </a:r>
            <a:r>
              <a:rPr lang="sk-SK" u="none" baseline="0"/>
              <a:t> </a:t>
            </a:r>
            <a:r>
              <a:rPr lang="sk-SK" u="none" baseline="0" err="1"/>
              <a:t>available</a:t>
            </a:r>
            <a:r>
              <a:rPr lang="sk-SK" u="none" baseline="0"/>
              <a:t> in </a:t>
            </a:r>
            <a:r>
              <a:rPr lang="sk-SK" u="none" baseline="0" err="1"/>
              <a:t>last</a:t>
            </a:r>
            <a:r>
              <a:rPr lang="sk-SK" u="none" baseline="0"/>
              <a:t> 10 </a:t>
            </a:r>
            <a:r>
              <a:rPr lang="sk-SK" u="none" baseline="0" err="1"/>
              <a:t>years</a:t>
            </a:r>
            <a:endParaRPr lang="en-US" u="none" baseline="0"/>
          </a:p>
          <a:p>
            <a:endParaRPr lang="sk-SK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937353" y="3835415"/>
            <a:ext cx="373910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k-SK" sz="1000" b="0" i="1" u="none"/>
              <a:t>F.P. Heßberger, EPJ Web of Conferences 131, 02005 (2016)</a:t>
            </a:r>
          </a:p>
        </p:txBody>
      </p:sp>
    </p:spTree>
    <p:extLst>
      <p:ext uri="{BB962C8B-B14F-4D97-AF65-F5344CB8AC3E}">
        <p14:creationId xmlns:p14="http://schemas.microsoft.com/office/powerpoint/2010/main" val="39276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Odd-Z isotopes at S</a:t>
            </a:r>
            <a:r>
              <a:rPr lang="en-GB" sz="2800" baseline="30000" dirty="0"/>
              <a:t>3</a:t>
            </a:r>
            <a:br>
              <a:rPr lang="en-GB" sz="2800" baseline="30000" dirty="0"/>
            </a:br>
            <a:r>
              <a:rPr lang="en-GB" sz="2400" b="0" dirty="0">
                <a:solidFill>
                  <a:srgbClr val="0000FF"/>
                </a:solidFill>
              </a:rPr>
              <a:t>	- S. Antalic, D.A. et al. pre-proposal</a:t>
            </a:r>
            <a:endParaRPr lang="fr-FR" dirty="0"/>
          </a:p>
        </p:txBody>
      </p:sp>
      <p:pic>
        <p:nvPicPr>
          <p:cNvPr id="21032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021" y="877280"/>
            <a:ext cx="6100411" cy="44195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6535434" y="4857000"/>
            <a:ext cx="174000" cy="315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150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>
              <a:spcAft>
                <a:spcPts val="0"/>
              </a:spcAft>
            </a:pPr>
            <a:r>
              <a:rPr lang="de-DE" sz="417" u="none"/>
              <a:t>247</a:t>
            </a:r>
          </a:p>
          <a:p>
            <a:pPr algn="ctr" defTabSz="761970">
              <a:spcAft>
                <a:spcPts val="0"/>
              </a:spcAft>
            </a:pPr>
            <a:endParaRPr lang="de-DE" sz="417" u="none"/>
          </a:p>
          <a:p>
            <a:pPr algn="ctr" defTabSz="761970">
              <a:spcAft>
                <a:spcPts val="0"/>
              </a:spcAft>
            </a:pPr>
            <a:endParaRPr lang="de-DE" sz="417" u="none"/>
          </a:p>
          <a:p>
            <a:pPr algn="ctr" defTabSz="761970">
              <a:spcAft>
                <a:spcPts val="0"/>
              </a:spcAft>
            </a:pPr>
            <a:r>
              <a:rPr lang="de-DE" sz="417" u="none"/>
              <a:t>(5/2)</a:t>
            </a:r>
          </a:p>
          <a:p>
            <a:pPr algn="ctr" defTabSz="761970"/>
            <a:endParaRPr lang="de-DE" sz="333" u="none"/>
          </a:p>
          <a:p>
            <a:pPr algn="ctr" defTabSz="761970"/>
            <a:endParaRPr lang="de-DE" sz="333" b="0" u="none"/>
          </a:p>
          <a:p>
            <a:pPr algn="ctr" defTabSz="761970"/>
            <a:endParaRPr lang="de-DE" sz="333" b="0" u="none"/>
          </a:p>
          <a:p>
            <a:pPr algn="ctr" defTabSz="761970"/>
            <a:endParaRPr lang="de-DE" sz="333" b="0" u="none"/>
          </a:p>
          <a:p>
            <a:pPr algn="ctr" defTabSz="761970"/>
            <a:endParaRPr lang="fr-FR" sz="333" b="0" u="none"/>
          </a:p>
        </p:txBody>
      </p:sp>
      <p:sp>
        <p:nvSpPr>
          <p:cNvPr id="15" name="Rectangle 14"/>
          <p:cNvSpPr/>
          <p:nvPr/>
        </p:nvSpPr>
        <p:spPr bwMode="auto">
          <a:xfrm>
            <a:off x="6535434" y="5172000"/>
            <a:ext cx="174000" cy="315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150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de-DE" sz="417" u="none"/>
              <a:t>246</a:t>
            </a:r>
          </a:p>
          <a:p>
            <a:pPr algn="ctr">
              <a:spcAft>
                <a:spcPts val="0"/>
              </a:spcAft>
            </a:pPr>
            <a:r>
              <a:rPr lang="de-DE" sz="417" u="none"/>
              <a:t>14</a:t>
            </a:r>
          </a:p>
          <a:p>
            <a:pPr algn="ctr">
              <a:spcAft>
                <a:spcPts val="0"/>
              </a:spcAft>
            </a:pPr>
            <a:r>
              <a:rPr lang="de-DE" sz="417" u="none"/>
              <a:t>1</a:t>
            </a:r>
          </a:p>
          <a:p>
            <a:pPr algn="ctr">
              <a:spcAft>
                <a:spcPts val="167"/>
              </a:spcAft>
            </a:pPr>
            <a:r>
              <a:rPr lang="de-DE" sz="417" u="none"/>
              <a:t>0</a:t>
            </a:r>
            <a:r>
              <a:rPr lang="de-DE" sz="417" u="none" baseline="30000"/>
              <a:t>+</a:t>
            </a:r>
            <a:endParaRPr lang="de-DE" sz="417" u="none"/>
          </a:p>
          <a:p>
            <a:pPr algn="ctr">
              <a:spcAft>
                <a:spcPts val="167"/>
              </a:spcAft>
            </a:pPr>
            <a:endParaRPr lang="de-DE" sz="333" b="0" u="none"/>
          </a:p>
          <a:p>
            <a:pPr algn="ctr"/>
            <a:endParaRPr lang="de-DE" sz="333" b="0" u="none"/>
          </a:p>
          <a:p>
            <a:pPr algn="ctr"/>
            <a:endParaRPr lang="fr-FR" sz="333" b="0" u="none"/>
          </a:p>
        </p:txBody>
      </p:sp>
      <p:sp>
        <p:nvSpPr>
          <p:cNvPr id="7" name="Rectangle 6"/>
          <p:cNvSpPr/>
          <p:nvPr/>
        </p:nvSpPr>
        <p:spPr>
          <a:xfrm>
            <a:off x="7715224" y="3937620"/>
            <a:ext cx="1320147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i="1" u="none"/>
              <a:t>Ch. Theisen et al., </a:t>
            </a:r>
          </a:p>
          <a:p>
            <a:r>
              <a:rPr lang="en-US" sz="1000" i="1" u="none"/>
              <a:t>Special Issue SHE of </a:t>
            </a:r>
          </a:p>
          <a:p>
            <a:r>
              <a:rPr lang="en-US" sz="1000" i="1" u="none"/>
              <a:t>Nuclear Physics A 944 </a:t>
            </a:r>
          </a:p>
          <a:p>
            <a:r>
              <a:rPr lang="en-US" sz="1000" i="1" u="none"/>
              <a:t>(2015) p. 333-375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827281" y="4873530"/>
            <a:ext cx="397866" cy="5797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167" u="none"/>
              <a:t>Am</a:t>
            </a:r>
          </a:p>
          <a:p>
            <a:endParaRPr lang="de-DE" sz="833" u="none"/>
          </a:p>
          <a:p>
            <a:r>
              <a:rPr lang="de-DE" sz="1167" u="none" err="1"/>
              <a:t>Pu</a:t>
            </a:r>
            <a:endParaRPr lang="fr-FR" sz="1167" u="none"/>
          </a:p>
        </p:txBody>
      </p:sp>
      <p:sp>
        <p:nvSpPr>
          <p:cNvPr id="18" name="Rectangle 17"/>
          <p:cNvSpPr/>
          <p:nvPr/>
        </p:nvSpPr>
        <p:spPr bwMode="auto">
          <a:xfrm>
            <a:off x="6365088" y="4858183"/>
            <a:ext cx="174000" cy="315000"/>
          </a:xfrm>
          <a:prstGeom prst="rect">
            <a:avLst/>
          </a:prstGeom>
          <a:solidFill>
            <a:srgbClr val="FFDA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150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>
              <a:spcAft>
                <a:spcPts val="0"/>
              </a:spcAft>
            </a:pPr>
            <a:r>
              <a:rPr lang="de-DE" sz="417" u="none"/>
              <a:t>246</a:t>
            </a:r>
          </a:p>
          <a:p>
            <a:pPr algn="ctr" defTabSz="761970"/>
            <a:r>
              <a:rPr lang="de-DE" sz="417" u="none"/>
              <a:t>6</a:t>
            </a:r>
          </a:p>
          <a:p>
            <a:pPr algn="ctr" defTabSz="761970"/>
            <a:endParaRPr lang="de-DE" sz="417" u="none"/>
          </a:p>
          <a:p>
            <a:pPr algn="ctr" defTabSz="761970"/>
            <a:r>
              <a:rPr lang="de-DE" sz="417" u="none"/>
              <a:t>?</a:t>
            </a:r>
          </a:p>
          <a:p>
            <a:pPr algn="ctr" defTabSz="761970"/>
            <a:endParaRPr lang="de-DE" sz="417" u="none"/>
          </a:p>
          <a:p>
            <a:pPr algn="ctr" defTabSz="761970"/>
            <a:endParaRPr lang="de-DE" sz="417" u="none"/>
          </a:p>
          <a:p>
            <a:pPr algn="ctr" defTabSz="761970"/>
            <a:endParaRPr lang="de-DE" sz="417" u="none"/>
          </a:p>
          <a:p>
            <a:pPr algn="ctr" defTabSz="761970"/>
            <a:endParaRPr lang="de-DE" sz="417" u="none"/>
          </a:p>
          <a:p>
            <a:pPr algn="ctr" defTabSz="761970"/>
            <a:endParaRPr lang="de-DE" sz="417" b="0" u="none"/>
          </a:p>
          <a:p>
            <a:pPr algn="ctr" defTabSz="761970"/>
            <a:endParaRPr lang="de-DE" sz="417" b="0" u="none"/>
          </a:p>
          <a:p>
            <a:pPr algn="ctr" defTabSz="761970"/>
            <a:endParaRPr lang="de-DE" sz="417" b="0" u="none"/>
          </a:p>
          <a:p>
            <a:pPr algn="ctr" defTabSz="761970"/>
            <a:endParaRPr lang="fr-FR" sz="417" b="0" u="none"/>
          </a:p>
        </p:txBody>
      </p:sp>
      <p:sp>
        <p:nvSpPr>
          <p:cNvPr id="19" name="Rectangle 18"/>
          <p:cNvSpPr/>
          <p:nvPr/>
        </p:nvSpPr>
        <p:spPr bwMode="auto">
          <a:xfrm>
            <a:off x="6363372" y="5172872"/>
            <a:ext cx="174000" cy="315000"/>
          </a:xfrm>
          <a:prstGeom prst="rect">
            <a:avLst/>
          </a:prstGeom>
          <a:solidFill>
            <a:srgbClr val="FCA23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150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de-DE" sz="417" u="none"/>
              <a:t>245</a:t>
            </a:r>
          </a:p>
          <a:p>
            <a:pPr algn="ctr">
              <a:spcAft>
                <a:spcPts val="0"/>
              </a:spcAft>
            </a:pPr>
            <a:r>
              <a:rPr lang="de-DE" sz="417" u="none"/>
              <a:t>23</a:t>
            </a:r>
          </a:p>
          <a:p>
            <a:pPr algn="ctr">
              <a:spcAft>
                <a:spcPts val="0"/>
              </a:spcAft>
            </a:pPr>
            <a:endParaRPr lang="de-DE" sz="417" u="none"/>
          </a:p>
          <a:p>
            <a:pPr algn="ctr">
              <a:spcAft>
                <a:spcPts val="167"/>
              </a:spcAft>
            </a:pPr>
            <a:r>
              <a:rPr lang="de-DE" sz="417" u="none"/>
              <a:t>(9/2</a:t>
            </a:r>
            <a:r>
              <a:rPr lang="de-DE" sz="417" u="none" baseline="30000"/>
              <a:t>-</a:t>
            </a:r>
            <a:r>
              <a:rPr lang="de-DE" sz="417" u="none"/>
              <a:t>)</a:t>
            </a:r>
          </a:p>
          <a:p>
            <a:pPr algn="ctr">
              <a:spcAft>
                <a:spcPts val="167"/>
              </a:spcAft>
            </a:pPr>
            <a:endParaRPr lang="de-DE" sz="333" b="0" u="none"/>
          </a:p>
          <a:p>
            <a:pPr algn="ctr"/>
            <a:endParaRPr lang="de-DE" sz="333" b="0" u="none"/>
          </a:p>
          <a:p>
            <a:pPr algn="ctr"/>
            <a:endParaRPr lang="fr-FR" sz="333" b="0" u="none"/>
          </a:p>
        </p:txBody>
      </p:sp>
      <p:sp>
        <p:nvSpPr>
          <p:cNvPr id="21" name="Rectangle 20"/>
          <p:cNvSpPr/>
          <p:nvPr/>
        </p:nvSpPr>
        <p:spPr bwMode="auto">
          <a:xfrm>
            <a:off x="6709434" y="5172000"/>
            <a:ext cx="174000" cy="315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3000" tIns="150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>
              <a:spcAft>
                <a:spcPts val="0"/>
              </a:spcAft>
            </a:pPr>
            <a:r>
              <a:rPr lang="de-DE" sz="417" u="none"/>
              <a:t>247</a:t>
            </a:r>
          </a:p>
          <a:p>
            <a:pPr algn="ctr" defTabSz="761970">
              <a:spcAft>
                <a:spcPts val="0"/>
              </a:spcAft>
            </a:pPr>
            <a:endParaRPr lang="de-DE" sz="417" u="none"/>
          </a:p>
          <a:p>
            <a:pPr algn="ctr" defTabSz="761970">
              <a:spcAft>
                <a:spcPts val="0"/>
              </a:spcAft>
            </a:pPr>
            <a:endParaRPr lang="de-DE" sz="417" u="none"/>
          </a:p>
          <a:p>
            <a:pPr algn="ctr" defTabSz="761970">
              <a:spcAft>
                <a:spcPts val="0"/>
              </a:spcAft>
            </a:pPr>
            <a:r>
              <a:rPr lang="de-DE" sz="417" u="none"/>
              <a:t>(5/2)</a:t>
            </a:r>
          </a:p>
          <a:p>
            <a:pPr algn="ctr" defTabSz="761970"/>
            <a:endParaRPr lang="de-DE" sz="333" u="none"/>
          </a:p>
          <a:p>
            <a:pPr algn="ctr" defTabSz="761970"/>
            <a:endParaRPr lang="de-DE" sz="333" b="0" u="none"/>
          </a:p>
          <a:p>
            <a:pPr algn="ctr" defTabSz="761970"/>
            <a:endParaRPr lang="de-DE" sz="333" b="0" u="none"/>
          </a:p>
          <a:p>
            <a:pPr algn="ctr" defTabSz="761970"/>
            <a:endParaRPr lang="de-DE" sz="333" b="0" u="none"/>
          </a:p>
          <a:p>
            <a:pPr algn="ctr" defTabSz="761970"/>
            <a:endParaRPr lang="fr-FR" sz="333" b="0" u="none"/>
          </a:p>
        </p:txBody>
      </p:sp>
      <p:cxnSp>
        <p:nvCxnSpPr>
          <p:cNvPr id="24" name="Connecteur droit 23"/>
          <p:cNvCxnSpPr/>
          <p:nvPr/>
        </p:nvCxnSpPr>
        <p:spPr bwMode="auto">
          <a:xfrm>
            <a:off x="6532434" y="1057300"/>
            <a:ext cx="0" cy="4657700"/>
          </a:xfrm>
          <a:prstGeom prst="line">
            <a:avLst/>
          </a:prstGeom>
          <a:solidFill>
            <a:srgbClr val="FFFFCC"/>
          </a:solidFill>
          <a:ln w="254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>
            <a:off x="6697434" y="1057300"/>
            <a:ext cx="0" cy="4657700"/>
          </a:xfrm>
          <a:prstGeom prst="line">
            <a:avLst/>
          </a:prstGeom>
          <a:solidFill>
            <a:srgbClr val="FFFFCC"/>
          </a:solidFill>
          <a:ln w="254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5827281" y="99729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none">
                <a:solidFill>
                  <a:srgbClr val="0000CC"/>
                </a:solidFill>
              </a:rPr>
              <a:t>N = 152</a:t>
            </a:r>
            <a:endParaRPr lang="fr-FR" u="none">
              <a:solidFill>
                <a:srgbClr val="0000CC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4387121" y="3337553"/>
            <a:ext cx="3960440" cy="0"/>
          </a:xfrm>
          <a:prstGeom prst="line">
            <a:avLst/>
          </a:prstGeom>
          <a:solidFill>
            <a:srgbClr val="FFFFCC"/>
          </a:solidFill>
          <a:ln w="254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>
            <a:off x="4387121" y="3637587"/>
            <a:ext cx="3960440" cy="0"/>
          </a:xfrm>
          <a:prstGeom prst="line">
            <a:avLst/>
          </a:prstGeom>
          <a:solidFill>
            <a:srgbClr val="FFFFCC"/>
          </a:solidFill>
          <a:ln w="254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3547028" y="333755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none">
                <a:solidFill>
                  <a:srgbClr val="0000CC"/>
                </a:solidFill>
              </a:rPr>
              <a:t>Z = 100</a:t>
            </a:r>
            <a:endParaRPr lang="fr-FR" u="none">
              <a:solidFill>
                <a:srgbClr val="0000CC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210A310-B082-E146-B165-F6104712C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01316"/>
            <a:ext cx="3431256" cy="3844642"/>
          </a:xfr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kern="1200" baseline="300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245</a:t>
            </a:r>
            <a:r>
              <a:rPr lang="en-US" sz="1400" kern="1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Md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Possible isomer in 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245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Md</a:t>
            </a:r>
            <a:endParaRPr lang="sk-SK" sz="1050" kern="12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ground-state configuration of 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241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Es </a:t>
            </a:r>
            <a:b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(3/2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[521] vs. 7/2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+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[633])</a:t>
            </a:r>
            <a:endParaRPr lang="sk-SK" sz="1050" kern="12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Excitation energy E* of 7/2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-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[514] level in </a:t>
            </a:r>
            <a:r>
              <a:rPr lang="en-GB" sz="1050" kern="1200" baseline="300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241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Es</a:t>
            </a:r>
            <a:endParaRPr lang="sk-SK" sz="1050" kern="12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Partial fission and 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  <a:sym typeface="Symbol" panose="05050102010706020507" pitchFamily="18" charset="2"/>
              </a:rPr>
              <a:t>-decay </a:t>
            </a:r>
            <a:r>
              <a:rPr lang="en-GB" sz="1050" kern="12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half-life</a:t>
            </a:r>
          </a:p>
          <a:p>
            <a:endParaRPr lang="en-GB" sz="1050" kern="12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400" baseline="30000">
                <a:solidFill>
                  <a:srgbClr val="FF0000"/>
                </a:solidFill>
              </a:rPr>
              <a:t>253</a:t>
            </a:r>
            <a:r>
              <a:rPr lang="en-US" sz="1400">
                <a:solidFill>
                  <a:srgbClr val="FF0000"/>
                </a:solidFill>
              </a:rPr>
              <a:t>Lr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 err="1"/>
              <a:t>Indification</a:t>
            </a:r>
            <a:r>
              <a:rPr lang="en-US" sz="1050"/>
              <a:t> of 1/2</a:t>
            </a:r>
            <a:r>
              <a:rPr lang="en-US" sz="1050" baseline="30000"/>
              <a:t>-</a:t>
            </a:r>
            <a:r>
              <a:rPr lang="en-US" sz="1050"/>
              <a:t>[521] isomers in </a:t>
            </a:r>
            <a:r>
              <a:rPr lang="en-US" sz="1050" baseline="30000"/>
              <a:t>249</a:t>
            </a:r>
            <a:r>
              <a:rPr lang="en-US" sz="1050"/>
              <a:t>Md and </a:t>
            </a:r>
            <a:r>
              <a:rPr lang="en-US" sz="1050" baseline="30000"/>
              <a:t>253</a:t>
            </a:r>
            <a:r>
              <a:rPr lang="en-US" sz="1050"/>
              <a:t>Lr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E* for isomers along </a:t>
            </a:r>
            <a:r>
              <a:rPr lang="en-US" sz="1050" baseline="30000"/>
              <a:t>257</a:t>
            </a:r>
            <a:r>
              <a:rPr lang="en-US" sz="1050"/>
              <a:t>Db </a:t>
            </a:r>
            <a:r>
              <a:rPr lang="en-US" sz="1050">
                <a:sym typeface="Symbol" panose="05050102010706020507" pitchFamily="18" charset="2"/>
              </a:rPr>
              <a:t> </a:t>
            </a:r>
            <a:r>
              <a:rPr lang="en-US" sz="1050" baseline="30000"/>
              <a:t>253</a:t>
            </a:r>
            <a:r>
              <a:rPr lang="en-US" sz="1050"/>
              <a:t>Lr </a:t>
            </a:r>
            <a:r>
              <a:rPr lang="en-US" sz="1050">
                <a:sym typeface="Symbol" panose="05050102010706020507" pitchFamily="18" charset="2"/>
              </a:rPr>
              <a:t> </a:t>
            </a:r>
            <a:r>
              <a:rPr lang="en-US" sz="1050" baseline="30000"/>
              <a:t>249</a:t>
            </a:r>
            <a:r>
              <a:rPr lang="en-US" sz="1050"/>
              <a:t>Md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Partial fission half-life</a:t>
            </a:r>
          </a:p>
          <a:p>
            <a:pPr marL="0" indent="0">
              <a:buNone/>
              <a:defRPr/>
            </a:pPr>
            <a:endParaRPr lang="en-US" sz="1400" baseline="3000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1400" baseline="30000">
                <a:solidFill>
                  <a:srgbClr val="FF0000"/>
                </a:solidFill>
              </a:rPr>
              <a:t>254</a:t>
            </a:r>
            <a:r>
              <a:rPr lang="en-US" sz="1400">
                <a:solidFill>
                  <a:srgbClr val="FF0000"/>
                </a:solidFill>
              </a:rPr>
              <a:t>Lr</a:t>
            </a:r>
            <a:endParaRPr lang="en-US" sz="1400"/>
          </a:p>
          <a:p>
            <a:pPr lvl="0">
              <a:buFont typeface="Arial" panose="020B0604020202020204" pitchFamily="34" charset="0"/>
              <a:buChar char="•"/>
            </a:pPr>
            <a:r>
              <a:rPr lang="en-GB" sz="1050"/>
              <a:t>Confirmation of an isomer in </a:t>
            </a:r>
            <a:r>
              <a:rPr lang="en-GB" sz="1050" baseline="30000"/>
              <a:t>250</a:t>
            </a:r>
            <a:r>
              <a:rPr lang="en-GB" sz="1050"/>
              <a:t>Md.</a:t>
            </a:r>
            <a:endParaRPr lang="sk-SK" sz="1050"/>
          </a:p>
          <a:p>
            <a:pPr>
              <a:buFont typeface="Arial" panose="020B0604020202020204" pitchFamily="34" charset="0"/>
              <a:buChar char="•"/>
            </a:pPr>
            <a:r>
              <a:rPr lang="en-GB" sz="1050"/>
              <a:t>β-decay study of </a:t>
            </a:r>
            <a:r>
              <a:rPr lang="en-GB" sz="1050" baseline="30000"/>
              <a:t>254</a:t>
            </a:r>
            <a:r>
              <a:rPr lang="en-GB" sz="1050"/>
              <a:t>Lr and possible population of non-</a:t>
            </a:r>
            <a:r>
              <a:rPr lang="en-GB" sz="1050" err="1"/>
              <a:t>yrast</a:t>
            </a:r>
            <a:r>
              <a:rPr lang="en-GB" sz="1050"/>
              <a:t> states in </a:t>
            </a:r>
            <a:r>
              <a:rPr lang="en-GB" sz="1050" baseline="30000"/>
              <a:t>254</a:t>
            </a:r>
            <a:r>
              <a:rPr lang="en-GB" sz="1050"/>
              <a:t>No</a:t>
            </a:r>
          </a:p>
          <a:p>
            <a:endParaRPr lang="en-GB" sz="1050"/>
          </a:p>
          <a:p>
            <a:pPr marL="0" indent="0">
              <a:buNone/>
              <a:defRPr/>
            </a:pPr>
            <a:r>
              <a:rPr lang="en-US" sz="1400" baseline="30000">
                <a:solidFill>
                  <a:srgbClr val="FF0000"/>
                </a:solidFill>
              </a:rPr>
              <a:t>255</a:t>
            </a:r>
            <a:r>
              <a:rPr lang="en-US" sz="1400">
                <a:solidFill>
                  <a:srgbClr val="FF0000"/>
                </a:solidFill>
              </a:rPr>
              <a:t>Db</a:t>
            </a:r>
            <a:endParaRPr lang="en-US" sz="140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Confirmation of </a:t>
            </a:r>
            <a:r>
              <a:rPr lang="en-US" sz="1050" baseline="30000"/>
              <a:t>255</a:t>
            </a:r>
            <a:r>
              <a:rPr lang="en-US" sz="1050"/>
              <a:t>Db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1/2</a:t>
            </a:r>
            <a:r>
              <a:rPr lang="en-US" sz="1050" baseline="30000"/>
              <a:t>-</a:t>
            </a:r>
            <a:r>
              <a:rPr lang="en-US" sz="1050"/>
              <a:t>[521] isomers in </a:t>
            </a:r>
            <a:r>
              <a:rPr lang="en-US" sz="1050" baseline="30000"/>
              <a:t>247</a:t>
            </a:r>
            <a:r>
              <a:rPr lang="en-US" sz="1050"/>
              <a:t>Md and </a:t>
            </a:r>
            <a:r>
              <a:rPr lang="en-US" sz="1050" baseline="30000"/>
              <a:t>251</a:t>
            </a:r>
            <a:r>
              <a:rPr lang="en-US" sz="1050"/>
              <a:t>Lr.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E* of isomers along </a:t>
            </a:r>
            <a:r>
              <a:rPr lang="en-US" sz="1050" baseline="30000"/>
              <a:t>257</a:t>
            </a:r>
            <a:r>
              <a:rPr lang="en-US" sz="1050"/>
              <a:t>Db </a:t>
            </a:r>
            <a:r>
              <a:rPr lang="en-US" sz="1050">
                <a:sym typeface="Symbol" panose="05050102010706020507" pitchFamily="18" charset="2"/>
              </a:rPr>
              <a:t> </a:t>
            </a:r>
            <a:r>
              <a:rPr lang="en-US" sz="1050" baseline="30000"/>
              <a:t>253</a:t>
            </a:r>
            <a:r>
              <a:rPr lang="en-US" sz="1050"/>
              <a:t>Lr </a:t>
            </a:r>
            <a:r>
              <a:rPr lang="en-US" sz="1050">
                <a:sym typeface="Symbol" panose="05050102010706020507" pitchFamily="18" charset="2"/>
              </a:rPr>
              <a:t> </a:t>
            </a:r>
            <a:r>
              <a:rPr lang="en-US" sz="1050" baseline="30000"/>
              <a:t>249</a:t>
            </a:r>
            <a:r>
              <a:rPr lang="en-US" sz="1050"/>
              <a:t>Md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050"/>
              <a:t>Partial fission half-life</a:t>
            </a:r>
          </a:p>
        </p:txBody>
      </p:sp>
      <p:sp>
        <p:nvSpPr>
          <p:cNvPr id="23" name="Ellipse 17">
            <a:extLst>
              <a:ext uri="{FF2B5EF4-FFF2-40B4-BE49-F238E27FC236}">
                <a16:creationId xmlns:a16="http://schemas.microsoft.com/office/drawing/2014/main" id="{C9CB81F4-5F28-6646-A378-3932D02B8F81}"/>
              </a:ext>
            </a:extLst>
          </p:cNvPr>
          <p:cNvSpPr/>
          <p:nvPr/>
        </p:nvSpPr>
        <p:spPr bwMode="auto">
          <a:xfrm>
            <a:off x="5146940" y="3025518"/>
            <a:ext cx="310624" cy="3360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fr-FR" sz="1500"/>
          </a:p>
        </p:txBody>
      </p:sp>
      <p:sp>
        <p:nvSpPr>
          <p:cNvPr id="28" name="Ellipse 17">
            <a:extLst>
              <a:ext uri="{FF2B5EF4-FFF2-40B4-BE49-F238E27FC236}">
                <a16:creationId xmlns:a16="http://schemas.microsoft.com/office/drawing/2014/main" id="{584BD2A8-73A8-CE4D-B942-46EBEBC363A5}"/>
              </a:ext>
            </a:extLst>
          </p:cNvPr>
          <p:cNvSpPr/>
          <p:nvPr/>
        </p:nvSpPr>
        <p:spPr bwMode="auto">
          <a:xfrm>
            <a:off x="6131048" y="2425452"/>
            <a:ext cx="310624" cy="3360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fr-FR" sz="1500"/>
          </a:p>
        </p:txBody>
      </p:sp>
      <p:sp>
        <p:nvSpPr>
          <p:cNvPr id="30" name="Ellipse 17">
            <a:extLst>
              <a:ext uri="{FF2B5EF4-FFF2-40B4-BE49-F238E27FC236}">
                <a16:creationId xmlns:a16="http://schemas.microsoft.com/office/drawing/2014/main" id="{D0507DCB-B40F-7D4F-B11E-2BACFE124B2B}"/>
              </a:ext>
            </a:extLst>
          </p:cNvPr>
          <p:cNvSpPr/>
          <p:nvPr/>
        </p:nvSpPr>
        <p:spPr bwMode="auto">
          <a:xfrm>
            <a:off x="6275064" y="2425452"/>
            <a:ext cx="310624" cy="3360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fr-FR" sz="1500"/>
          </a:p>
        </p:txBody>
      </p:sp>
      <p:sp>
        <p:nvSpPr>
          <p:cNvPr id="31" name="Ellipse 17">
            <a:extLst>
              <a:ext uri="{FF2B5EF4-FFF2-40B4-BE49-F238E27FC236}">
                <a16:creationId xmlns:a16="http://schemas.microsoft.com/office/drawing/2014/main" id="{F5FBE7F9-E74C-6346-AAF5-04E9F4AD999A}"/>
              </a:ext>
            </a:extLst>
          </p:cNvPr>
          <p:cNvSpPr/>
          <p:nvPr/>
        </p:nvSpPr>
        <p:spPr bwMode="auto">
          <a:xfrm>
            <a:off x="6131048" y="1801382"/>
            <a:ext cx="310624" cy="33603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fr-FR" sz="1500"/>
          </a:p>
        </p:txBody>
      </p:sp>
    </p:spTree>
    <p:extLst>
      <p:ext uri="{BB962C8B-B14F-4D97-AF65-F5344CB8AC3E}">
        <p14:creationId xmlns:p14="http://schemas.microsoft.com/office/powerpoint/2010/main" val="199837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D49AA68-1FB9-CC98-B394-30A470EE6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1" y="-1568111"/>
            <a:ext cx="14173103" cy="68472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CCDAA2-5DD1-DB83-3579-5B93FAF1809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effectLst/>
                <a:latin typeface="Helvetica" pitchFamily="2" charset="0"/>
              </a:rPr>
              <a:t>Solving the </a:t>
            </a:r>
            <a:r>
              <a:rPr lang="en-GB" baseline="30000" dirty="0">
                <a:effectLst/>
                <a:latin typeface="Helvetica" pitchFamily="2" charset="0"/>
              </a:rPr>
              <a:t>244−245</a:t>
            </a:r>
            <a:r>
              <a:rPr lang="en-GB" dirty="0">
                <a:effectLst/>
                <a:latin typeface="Helvetica" pitchFamily="2" charset="0"/>
              </a:rPr>
              <a:t>Md puzzle</a:t>
            </a:r>
          </a:p>
          <a:p>
            <a:r>
              <a:rPr lang="en-GB" dirty="0"/>
              <a:t>	</a:t>
            </a:r>
            <a:r>
              <a:rPr lang="en-GB" dirty="0">
                <a:solidFill>
                  <a:srgbClr val="0432FF"/>
                </a:solidFill>
              </a:rPr>
              <a:t>- ANL/ATLAS Exp. #2059 </a:t>
            </a:r>
            <a:r>
              <a:rPr lang="en-GB" sz="1500" b="0" dirty="0">
                <a:solidFill>
                  <a:srgbClr val="0432FF"/>
                </a:solidFill>
              </a:rPr>
              <a:t>(Ph.D. Shayan Kumar)</a:t>
            </a:r>
            <a:endParaRPr lang="en-GB" b="0" dirty="0"/>
          </a:p>
        </p:txBody>
      </p:sp>
      <p:sp>
        <p:nvSpPr>
          <p:cNvPr id="12" name="Oval 43">
            <a:extLst>
              <a:ext uri="{FF2B5EF4-FFF2-40B4-BE49-F238E27FC236}">
                <a16:creationId xmlns:a16="http://schemas.microsoft.com/office/drawing/2014/main" id="{56B45662-9070-C671-FF01-40AE30AE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488" y="3541702"/>
            <a:ext cx="685801" cy="417340"/>
          </a:xfrm>
          <a:prstGeom prst="ellipse">
            <a:avLst/>
          </a:prstGeom>
          <a:noFill/>
          <a:ln w="63500" algn="ctr">
            <a:solidFill>
              <a:srgbClr val="04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7FEF65-3952-59DF-C6F8-126FAB53B159}"/>
              </a:ext>
            </a:extLst>
          </p:cNvPr>
          <p:cNvGrpSpPr/>
          <p:nvPr/>
        </p:nvGrpSpPr>
        <p:grpSpPr>
          <a:xfrm>
            <a:off x="5305231" y="1208720"/>
            <a:ext cx="3352794" cy="2979993"/>
            <a:chOff x="6414861" y="774150"/>
            <a:chExt cx="4470392" cy="39733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E8F445-2868-EDCB-8D3E-583805F4E793}"/>
                </a:ext>
              </a:extLst>
            </p:cNvPr>
            <p:cNvSpPr txBox="1"/>
            <p:nvPr/>
          </p:nvSpPr>
          <p:spPr>
            <a:xfrm>
              <a:off x="6600365" y="1180198"/>
              <a:ext cx="345077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000" b="0" i="1" u="none">
                  <a:latin typeface="Arial" panose="020B0604020202020204" pitchFamily="34" charset="0"/>
                  <a:cs typeface="Arial" pitchFamily="34" charset="0"/>
                </a:defRPr>
              </a:lvl1pPr>
              <a:lvl2pPr marL="742950" indent="-28575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2pPr>
              <a:lvl3pPr marL="11430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3pPr>
              <a:lvl4pPr marL="16002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4pPr>
              <a:lvl5pPr marL="20574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GB" sz="750" dirty="0">
                  <a:solidFill>
                    <a:srgbClr val="000000"/>
                  </a:solidFill>
                </a:rPr>
                <a:t>J. L. Pore et al., Phys. Rev. Lett. 124, 252502 (2020)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94B39A-65AA-D494-8AB2-CF06AB607310}"/>
                </a:ext>
              </a:extLst>
            </p:cNvPr>
            <p:cNvSpPr txBox="1"/>
            <p:nvPr/>
          </p:nvSpPr>
          <p:spPr>
            <a:xfrm>
              <a:off x="6552034" y="2819007"/>
              <a:ext cx="3835976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FR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1000" b="0" i="1" u="none">
                  <a:latin typeface="Arial" panose="020B0604020202020204" pitchFamily="34" charset="0"/>
                  <a:cs typeface="Arial" pitchFamily="34" charset="0"/>
                </a:defRPr>
              </a:lvl1pPr>
              <a:lvl2pPr marL="742950" indent="-28575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2pPr>
              <a:lvl3pPr marL="11430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3pPr>
              <a:lvl4pPr marL="16002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4pPr>
              <a:lvl5pPr marL="2057400" indent="-228600" fontAlgn="base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latin typeface="Arial" panose="020B0604020202020204" pitchFamily="34" charset="0"/>
                  <a:cs typeface="Arial" pitchFamily="34" charset="0"/>
                </a:defRPr>
              </a:lvl9pPr>
            </a:lstStyle>
            <a:p>
              <a:pPr defTabSz="685800"/>
              <a:r>
                <a:rPr lang="en-GB" sz="750" dirty="0">
                  <a:solidFill>
                    <a:srgbClr val="000000"/>
                  </a:solidFill>
                </a:rPr>
                <a:t>V. </a:t>
              </a:r>
              <a:r>
                <a:rPr lang="en-GB" sz="750" dirty="0" err="1">
                  <a:solidFill>
                    <a:srgbClr val="000000"/>
                  </a:solidFill>
                </a:rPr>
                <a:t>Ninov</a:t>
              </a:r>
              <a:r>
                <a:rPr lang="en-GB" sz="750" dirty="0">
                  <a:solidFill>
                    <a:srgbClr val="000000"/>
                  </a:solidFill>
                </a:rPr>
                <a:t> et al., Z. f. Phys. A  356, 11 (1996) </a:t>
              </a:r>
            </a:p>
            <a:p>
              <a:pPr defTabSz="685800"/>
              <a:r>
                <a:rPr lang="en-GB" sz="750" dirty="0">
                  <a:solidFill>
                    <a:srgbClr val="000000"/>
                  </a:solidFill>
                </a:rPr>
                <a:t>J. Khuyagbaatar et al., Phys. Rev. Lett. 125, 142504 (2020) </a:t>
              </a: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95D7B49C-7B4B-BF94-C429-E00F46768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4861" y="774150"/>
              <a:ext cx="4470392" cy="3973324"/>
            </a:xfrm>
            <a:prstGeom prst="roundRect">
              <a:avLst>
                <a:gd name="adj" fmla="val 1213"/>
              </a:avLst>
            </a:prstGeom>
            <a:noFill/>
            <a:ln>
              <a:noFill/>
            </a:ln>
            <a:effectLst/>
          </p:spPr>
          <p:txBody>
            <a:bodyPr wrap="none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u="none" dirty="0">
                  <a:solidFill>
                    <a:srgbClr val="000000"/>
                  </a:solidFill>
                  <a:sym typeface="Symbol" pitchFamily="18" charset="2"/>
                </a:rPr>
                <a:t>J. Pore et al. at the BGS+FIONA of LBNL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200" u="none" dirty="0">
                <a:solidFill>
                  <a:srgbClr val="00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200" u="none" dirty="0">
                <a:solidFill>
                  <a:srgbClr val="00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u="none" dirty="0">
                  <a:solidFill>
                    <a:srgbClr val="0000FF"/>
                  </a:solidFill>
                  <a:sym typeface="Symbol" pitchFamily="18" charset="2"/>
                </a:rPr>
                <a:t>discovery claim: new most n-deficient Md-isotope </a:t>
              </a:r>
              <a:r>
                <a:rPr lang="en-GB" sz="1200" u="none" baseline="30000" dirty="0">
                  <a:solidFill>
                    <a:srgbClr val="0000FF"/>
                  </a:solidFill>
                  <a:sym typeface="Symbol" pitchFamily="18" charset="2"/>
                </a:rPr>
                <a:t>244</a:t>
              </a:r>
              <a:r>
                <a:rPr lang="en-GB" sz="1200" u="none" dirty="0">
                  <a:solidFill>
                    <a:srgbClr val="0000FF"/>
                  </a:solidFill>
                  <a:sym typeface="Symbol" pitchFamily="18" charset="2"/>
                </a:rPr>
                <a:t>Md</a:t>
              </a:r>
              <a:endParaRPr lang="en-GB" sz="1200" u="none" dirty="0">
                <a:solidFill>
                  <a:srgbClr val="00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200" i="1" u="none" dirty="0">
                <a:solidFill>
                  <a:srgbClr val="00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i="1" u="none" dirty="0">
                  <a:solidFill>
                    <a:srgbClr val="FF0000"/>
                  </a:solidFill>
                  <a:sym typeface="Symbol" pitchFamily="18" charset="2"/>
                </a:rPr>
                <a:t>contradiction to GSI date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200" i="1" u="none" dirty="0">
                  <a:solidFill>
                    <a:srgbClr val="FF0000"/>
                  </a:solidFill>
                  <a:sym typeface="Symbol" pitchFamily="18" charset="2"/>
                </a:rPr>
                <a:t>	earlier (SHIP) and recent (TASCA) </a:t>
              </a:r>
              <a:endParaRPr lang="en-GB" sz="1050" u="none" dirty="0">
                <a:solidFill>
                  <a:srgbClr val="0000FF"/>
                </a:solidFill>
                <a:sym typeface="Symbol" pitchFamily="18" charset="2"/>
              </a:endParaRPr>
            </a:p>
            <a:p>
              <a:pPr marL="133345" lvl="1" defTabSz="822960">
                <a:buFontTx/>
                <a:buChar char="•"/>
              </a:pPr>
              <a:endParaRPr lang="en-GB" sz="1050" u="none" dirty="0">
                <a:solidFill>
                  <a:srgbClr val="0000FF"/>
                </a:solidFill>
                <a:sym typeface="Symbol" pitchFamily="18" charset="2"/>
              </a:endParaRPr>
            </a:p>
            <a:p>
              <a:pPr marL="133345" lvl="1" defTabSz="822960"/>
              <a:endParaRPr lang="en-GB" sz="1050" u="none" dirty="0">
                <a:solidFill>
                  <a:srgbClr val="0000FF"/>
                </a:solidFill>
                <a:sym typeface="Symbol" pitchFamily="18" charset="2"/>
              </a:endParaRPr>
            </a:p>
            <a:p>
              <a:pPr indent="-209569" defTabSz="822960">
                <a:buFontTx/>
                <a:buChar char="•"/>
              </a:pPr>
              <a:endParaRPr lang="en-GB" sz="1200" u="none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25D655-4049-A358-9156-A568F837B4F8}"/>
              </a:ext>
            </a:extLst>
          </p:cNvPr>
          <p:cNvGrpSpPr/>
          <p:nvPr/>
        </p:nvGrpSpPr>
        <p:grpSpPr>
          <a:xfrm>
            <a:off x="3240887" y="2666203"/>
            <a:ext cx="1833659" cy="2585678"/>
            <a:chOff x="328051" y="3259876"/>
            <a:chExt cx="2444878" cy="34475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660F6E-EBBC-09AF-B53D-398C17CB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051" y="3259876"/>
              <a:ext cx="2444878" cy="3447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14EE7C-82E5-758F-EDE3-802CA42845B0}"/>
                </a:ext>
              </a:extLst>
            </p:cNvPr>
            <p:cNvSpPr txBox="1"/>
            <p:nvPr/>
          </p:nvSpPr>
          <p:spPr>
            <a:xfrm>
              <a:off x="489159" y="3773411"/>
              <a:ext cx="173440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50" u="none" dirty="0">
                  <a:solidFill>
                    <a:srgbClr val="000000"/>
                  </a:solidFill>
                  <a:sym typeface="Symbol" pitchFamily="18" charset="2"/>
                </a:rPr>
                <a:t>F.P. Heßberger</a:t>
              </a: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50" u="none" dirty="0">
                  <a:solidFill>
                    <a:srgbClr val="FF0000"/>
                  </a:solidFill>
                  <a:sym typeface="Symbol" pitchFamily="18" charset="2"/>
                </a:rPr>
                <a:t>J. Pore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050" u="none" dirty="0">
                <a:solidFill>
                  <a:srgbClr val="FF0000"/>
                </a:solidFill>
                <a:sym typeface="Symbol" pitchFamily="18" charset="2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50" u="none" dirty="0">
                  <a:solidFill>
                    <a:srgbClr val="942092"/>
                  </a:solidFill>
                  <a:sym typeface="Symbol" pitchFamily="18" charset="2"/>
                </a:rPr>
                <a:t>Khuyagbaatar</a:t>
              </a:r>
              <a:endParaRPr lang="en-GB" sz="1050" b="0" u="none" dirty="0">
                <a:solidFill>
                  <a:srgbClr val="942092"/>
                </a:solidFill>
                <a:latin typeface="Calibri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F0E2E62-56E4-5BE2-320B-523BDEB00E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887" y="1118474"/>
            <a:ext cx="1813788" cy="13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Studies of heavy and super heavy elements with FIONA: the broad impact of  mass-number identifications | The European Physical Journal A">
            <a:extLst>
              <a:ext uri="{FF2B5EF4-FFF2-40B4-BE49-F238E27FC236}">
                <a16:creationId xmlns:a16="http://schemas.microsoft.com/office/drawing/2014/main" id="{B3A4EB1D-B39C-D43A-25EA-FD4E4BB2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5" y="1170777"/>
            <a:ext cx="3109686" cy="151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229416-527B-458B-9D26-AA894F87EE91}"/>
              </a:ext>
            </a:extLst>
          </p:cNvPr>
          <p:cNvSpPr txBox="1"/>
          <p:nvPr/>
        </p:nvSpPr>
        <p:spPr>
          <a:xfrm>
            <a:off x="674972" y="1268691"/>
            <a:ext cx="2923251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u="none" dirty="0">
                <a:solidFill>
                  <a:srgbClr val="FF0000"/>
                </a:solidFill>
                <a:sym typeface="Symbol" pitchFamily="18" charset="2"/>
              </a:rPr>
              <a:t>BGS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u="none" dirty="0">
              <a:solidFill>
                <a:srgbClr val="FF0000"/>
              </a:solidFill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u="none" dirty="0">
              <a:solidFill>
                <a:srgbClr val="FF0000"/>
              </a:solidFill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u="none" dirty="0">
                <a:solidFill>
                  <a:srgbClr val="FF0000"/>
                </a:solidFill>
                <a:sym typeface="Symbol" pitchFamily="18" charset="2"/>
              </a:rPr>
              <a:t>		         </a:t>
            </a:r>
            <a:r>
              <a:rPr lang="en-GB" sz="1050" u="none" dirty="0">
                <a:solidFill>
                  <a:srgbClr val="0432FF"/>
                </a:solidFill>
                <a:sym typeface="Symbol" pitchFamily="18" charset="2"/>
              </a:rPr>
              <a:t>FIONA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u="none" dirty="0">
              <a:solidFill>
                <a:srgbClr val="0432FF"/>
              </a:solidFill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050" u="none" dirty="0">
              <a:solidFill>
                <a:srgbClr val="0432FF"/>
              </a:solidFill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u="none" dirty="0">
                <a:solidFill>
                  <a:srgbClr val="0432FF"/>
                </a:solidFill>
                <a:sym typeface="Symbol" pitchFamily="18" charset="2"/>
              </a:rPr>
              <a:t>		         </a:t>
            </a:r>
            <a:r>
              <a:rPr lang="en-GB" sz="900" b="0" i="1" u="none" dirty="0">
                <a:solidFill>
                  <a:srgbClr val="0432FF"/>
                </a:solidFill>
                <a:sym typeface="Symbol" pitchFamily="18" charset="2"/>
              </a:rPr>
              <a:t>(trochoidal) 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b="0" i="1" u="none" dirty="0">
                <a:solidFill>
                  <a:srgbClr val="0432FF"/>
                </a:solidFill>
                <a:sym typeface="Symbol" pitchFamily="18" charset="2"/>
              </a:rPr>
              <a:t>		       mass spectrometer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u="none" dirty="0">
                <a:solidFill>
                  <a:srgbClr val="0432FF"/>
                </a:solidFill>
                <a:sym typeface="Symbol" pitchFamily="18" charset="2"/>
              </a:rPr>
              <a:t>	</a:t>
            </a:r>
            <a:endParaRPr lang="en-GB" sz="1200" b="0" u="none" dirty="0">
              <a:solidFill>
                <a:srgbClr val="0432FF"/>
              </a:solidFill>
              <a:latin typeface="Calibri"/>
              <a:cs typeface="+mn-cs"/>
            </a:endParaRPr>
          </a:p>
        </p:txBody>
      </p:sp>
      <p:pic>
        <p:nvPicPr>
          <p:cNvPr id="1028" name="Picture 4" descr="Fragment Mass Analyzer">
            <a:extLst>
              <a:ext uri="{FF2B5EF4-FFF2-40B4-BE49-F238E27FC236}">
                <a16:creationId xmlns:a16="http://schemas.microsoft.com/office/drawing/2014/main" id="{93773A18-A3E5-B3D3-4455-F1EAE0C9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4" y="3449139"/>
            <a:ext cx="1849041" cy="151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SSD chamber">
            <a:extLst>
              <a:ext uri="{FF2B5EF4-FFF2-40B4-BE49-F238E27FC236}">
                <a16:creationId xmlns:a16="http://schemas.microsoft.com/office/drawing/2014/main" id="{FF69C6EA-00B0-9A7E-CA97-FE03F410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3643" y="3664702"/>
            <a:ext cx="1220798" cy="122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201011-F32A-5BDB-EADC-E2353EBDA505}"/>
              </a:ext>
            </a:extLst>
          </p:cNvPr>
          <p:cNvSpPr txBox="1"/>
          <p:nvPr/>
        </p:nvSpPr>
        <p:spPr>
          <a:xfrm>
            <a:off x="140350" y="2791331"/>
            <a:ext cx="3109687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u="none" dirty="0">
                <a:solidFill>
                  <a:srgbClr val="942092"/>
                </a:solidFill>
                <a:sym typeface="Symbol" pitchFamily="18" charset="2"/>
              </a:rPr>
              <a:t>Solution at ANL/ATLAS: </a:t>
            </a:r>
            <a:r>
              <a:rPr lang="en-GB" sz="1350" dirty="0">
                <a:solidFill>
                  <a:srgbClr val="0432FF"/>
                </a:solidFill>
                <a:sym typeface="Symbol" pitchFamily="18" charset="2"/>
              </a:rPr>
              <a:t>simultaneous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u="none" dirty="0">
                <a:solidFill>
                  <a:srgbClr val="0432FF"/>
                </a:solidFill>
                <a:sym typeface="Symbol" pitchFamily="18" charset="2"/>
              </a:rPr>
              <a:t>mass measurement + </a:t>
            </a:r>
            <a:r>
              <a:rPr lang="en-GB" sz="1350" u="none" dirty="0">
                <a:solidFill>
                  <a:srgbClr val="FF0000"/>
                </a:solidFill>
                <a:sym typeface="Symbol" pitchFamily="18" charset="2"/>
              </a:rPr>
              <a:t>decay spectroscopy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350" u="none" dirty="0">
              <a:solidFill>
                <a:srgbClr val="FF0000"/>
              </a:solidFill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u="none" dirty="0">
                <a:solidFill>
                  <a:srgbClr val="FF0000"/>
                </a:solidFill>
                <a:sym typeface="Symbol" pitchFamily="18" charset="2"/>
              </a:rPr>
              <a:t>      FMA		          </a:t>
            </a:r>
            <a:r>
              <a:rPr lang="en-GB" sz="1500" u="none" dirty="0">
                <a:solidFill>
                  <a:srgbClr val="0432FF"/>
                </a:solidFill>
                <a:sym typeface="Symbol" pitchFamily="18" charset="2"/>
              </a:rPr>
              <a:t>+ X-array        </a:t>
            </a:r>
          </a:p>
        </p:txBody>
      </p:sp>
    </p:spTree>
    <p:extLst>
      <p:ext uri="{BB962C8B-B14F-4D97-AF65-F5344CB8AC3E}">
        <p14:creationId xmlns:p14="http://schemas.microsoft.com/office/powerpoint/2010/main" val="3374097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C926D-A761-A8C2-EB2D-C8A75EA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1" y="-1568111"/>
            <a:ext cx="14173103" cy="68472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CCDAA2-5DD1-DB83-3579-5B93FAF1809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effectLst/>
                <a:latin typeface="Helvetica" pitchFamily="2" charset="0"/>
              </a:rPr>
              <a:t>Solving the </a:t>
            </a:r>
            <a:r>
              <a:rPr lang="en-GB" baseline="30000" dirty="0">
                <a:effectLst/>
                <a:latin typeface="Helvetica" pitchFamily="2" charset="0"/>
              </a:rPr>
              <a:t>244−245</a:t>
            </a:r>
            <a:r>
              <a:rPr lang="en-GB" dirty="0">
                <a:effectLst/>
                <a:latin typeface="Helvetica" pitchFamily="2" charset="0"/>
              </a:rPr>
              <a:t>Md puzzle</a:t>
            </a:r>
          </a:p>
          <a:p>
            <a:r>
              <a:rPr lang="en-GB" dirty="0"/>
              <a:t>	</a:t>
            </a:r>
            <a:r>
              <a:rPr lang="en-GB" dirty="0">
                <a:solidFill>
                  <a:srgbClr val="0432FF"/>
                </a:solidFill>
              </a:rPr>
              <a:t>- ANL/ATLAS Exp. #2059 </a:t>
            </a:r>
            <a:r>
              <a:rPr lang="en-GB" sz="1500" b="0" dirty="0">
                <a:solidFill>
                  <a:srgbClr val="0432FF"/>
                </a:solidFill>
              </a:rPr>
              <a:t>(Ph.D. Shayan Kumar)</a:t>
            </a:r>
            <a:endParaRPr lang="en-GB" b="0" dirty="0"/>
          </a:p>
        </p:txBody>
      </p:sp>
      <p:sp>
        <p:nvSpPr>
          <p:cNvPr id="12" name="Oval 43">
            <a:extLst>
              <a:ext uri="{FF2B5EF4-FFF2-40B4-BE49-F238E27FC236}">
                <a16:creationId xmlns:a16="http://schemas.microsoft.com/office/drawing/2014/main" id="{56B45662-9070-C671-FF01-40AE30AE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488" y="3541702"/>
            <a:ext cx="685801" cy="417340"/>
          </a:xfrm>
          <a:prstGeom prst="ellipse">
            <a:avLst/>
          </a:prstGeom>
          <a:noFill/>
          <a:ln w="63500" algn="ctr">
            <a:solidFill>
              <a:srgbClr val="0432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>
              <a:solidFill>
                <a:srgbClr val="000000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AutoShape 5">
                <a:extLst>
                  <a:ext uri="{FF2B5EF4-FFF2-40B4-BE49-F238E27FC236}">
                    <a16:creationId xmlns:a16="http://schemas.microsoft.com/office/drawing/2014/main" id="{95D7B49C-7B4B-BF94-C429-E00F46768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091" y="1044692"/>
                <a:ext cx="3352794" cy="2979993"/>
              </a:xfrm>
              <a:prstGeom prst="roundRect">
                <a:avLst>
                  <a:gd name="adj" fmla="val 1213"/>
                </a:avLst>
              </a:prstGeom>
              <a:noFill/>
              <a:ln>
                <a:noFill/>
              </a:ln>
              <a:effectLst/>
            </p:spPr>
            <p:txBody>
              <a:bodyPr wrap="none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u="none" dirty="0">
                    <a:solidFill>
                      <a:srgbClr val="0000FF"/>
                    </a:solidFill>
                    <a:sym typeface="Symbol" pitchFamily="18" charset="2"/>
                  </a:rPr>
                  <a:t>Experiment at the FMA May/June 2024</a:t>
                </a:r>
                <a:endParaRPr lang="en-GB" sz="1600" u="none" dirty="0">
                  <a:solidFill>
                    <a:srgbClr val="000000"/>
                  </a:solidFill>
                  <a:sym typeface="Symbol" pitchFamily="18" charset="2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600" i="1" u="none" dirty="0">
                  <a:solidFill>
                    <a:srgbClr val="000000"/>
                  </a:solidFill>
                  <a:sym typeface="Symbol" pitchFamily="18" charset="2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i="1" u="none" dirty="0">
                    <a:solidFill>
                      <a:srgbClr val="FF0000"/>
                    </a:solidFill>
                    <a:sym typeface="Symbol" pitchFamily="18" charset="2"/>
                  </a:rPr>
                  <a:t>Preliminary results: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600" u="none" dirty="0">
                  <a:solidFill>
                    <a:srgbClr val="FF0000"/>
                  </a:solidFill>
                  <a:sym typeface="Symbol" pitchFamily="18" charset="2"/>
                </a:endParaRPr>
              </a:p>
              <a:p>
                <a:pPr marL="133345" lvl="1" defTabSz="822960">
                  <a:buFontTx/>
                  <a:buChar char="•"/>
                </a:pP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 </a:t>
                </a:r>
                <a:r>
                  <a:rPr lang="en-GB" sz="1200" b="0" u="none" baseline="30000" dirty="0">
                    <a:solidFill>
                      <a:srgbClr val="0000FF"/>
                    </a:solidFill>
                    <a:sym typeface="Symbol" pitchFamily="18" charset="2"/>
                  </a:rPr>
                  <a:t>247</a:t>
                </a: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Md: 	</a:t>
                </a:r>
                <a14:m>
                  <m:oMath xmlns:m="http://schemas.openxmlformats.org/officeDocument/2006/math">
                    <m:r>
                      <a:rPr lang="en-GB" sz="1200" b="0" i="1" u="none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en-GB" sz="1200" b="0" i="1" u="none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 </m:t>
                    </m:r>
                  </m:oMath>
                </a14:m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decay from </a:t>
                </a:r>
                <a:r>
                  <a:rPr lang="en-GB" sz="1200" b="0" u="none" dirty="0" err="1">
                    <a:solidFill>
                      <a:srgbClr val="0000FF"/>
                    </a:solidFill>
                    <a:sym typeface="Symbol" pitchFamily="18" charset="2"/>
                  </a:rPr>
                  <a:t>g.s.</a:t>
                </a: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 and isomer</a:t>
                </a:r>
                <a:b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</a:br>
                <a:endParaRPr lang="en-GB" sz="1200" b="0" u="none" dirty="0">
                  <a:solidFill>
                    <a:srgbClr val="0000FF"/>
                  </a:solidFill>
                  <a:sym typeface="Symbol" pitchFamily="18" charset="2"/>
                </a:endParaRPr>
              </a:p>
              <a:p>
                <a:pPr marL="133345" lvl="1" defTabSz="822960">
                  <a:buFontTx/>
                  <a:buChar char="•"/>
                </a:pPr>
                <a:r>
                  <a:rPr lang="en-GB" sz="1200" b="0" u="none" baseline="30000" dirty="0">
                    <a:solidFill>
                      <a:srgbClr val="0000FF"/>
                    </a:solidFill>
                    <a:sym typeface="Symbol" pitchFamily="18" charset="2"/>
                  </a:rPr>
                  <a:t> 244,245</a:t>
                </a: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Md: two </a:t>
                </a:r>
                <a14:m>
                  <m:oMath xmlns:m="http://schemas.openxmlformats.org/officeDocument/2006/math">
                    <m:r>
                      <a:rPr lang="en-GB" sz="1200" b="0" i="1" u="none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en-GB" sz="1200" b="0" i="1" u="none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 </m:t>
                    </m:r>
                  </m:oMath>
                </a14:m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decay energies</a:t>
                </a:r>
                <a:b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</a:br>
                <a:endParaRPr lang="en-GB" sz="1200" b="0" u="none" dirty="0">
                  <a:solidFill>
                    <a:srgbClr val="0000FF"/>
                  </a:solidFill>
                  <a:sym typeface="Symbol" pitchFamily="18" charset="2"/>
                </a:endParaRPr>
              </a:p>
              <a:p>
                <a:pPr marL="133345" lvl="1" defTabSz="822960">
                  <a:buFontTx/>
                  <a:buChar char="•"/>
                </a:pP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 x-section </a:t>
                </a:r>
                <a14:m>
                  <m:oMath xmlns:m="http://schemas.openxmlformats.org/officeDocument/2006/math">
                    <m:r>
                      <a:rPr lang="en-GB" sz="1200" b="0" i="1" u="none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≈</m:t>
                    </m:r>
                  </m:oMath>
                </a14:m>
                <a:r>
                  <a:rPr lang="en-GB" sz="1200" b="0" u="none" dirty="0">
                    <a:solidFill>
                      <a:srgbClr val="000000"/>
                    </a:solidFill>
                    <a:sym typeface="Symbol" pitchFamily="18" charset="2"/>
                  </a:rPr>
                  <a:t> </a:t>
                </a:r>
                <a: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  <a:t>0.1 </a:t>
                </a:r>
                <a:r>
                  <a:rPr lang="en-GB" sz="1200" b="0" u="none" dirty="0" err="1">
                    <a:solidFill>
                      <a:srgbClr val="0000FF"/>
                    </a:solidFill>
                    <a:sym typeface="Symbol" pitchFamily="18" charset="2"/>
                  </a:rPr>
                  <a:t>nbarn</a:t>
                </a:r>
                <a:br>
                  <a:rPr lang="en-GB" sz="1200" b="0" u="none" dirty="0">
                    <a:solidFill>
                      <a:srgbClr val="0000FF"/>
                    </a:solidFill>
                    <a:sym typeface="Symbol" pitchFamily="18" charset="2"/>
                  </a:rPr>
                </a:br>
                <a:endParaRPr lang="en-GB" sz="1200" b="0" u="none" dirty="0">
                  <a:solidFill>
                    <a:srgbClr val="000000"/>
                  </a:solidFill>
                  <a:sym typeface="Symbol" pitchFamily="18" charset="2"/>
                </a:endParaRPr>
              </a:p>
              <a:p>
                <a:pPr marL="133345" lvl="1" defTabSz="822960">
                  <a:buFontTx/>
                  <a:buChar char="•"/>
                </a:pPr>
                <a:endParaRPr lang="en-GB" sz="1200" b="0" u="none" dirty="0">
                  <a:solidFill>
                    <a:srgbClr val="000000"/>
                  </a:solidFill>
                  <a:sym typeface="Symbol" pitchFamily="18" charset="2"/>
                </a:endParaRPr>
              </a:p>
              <a:p>
                <a:pPr defTabSz="822960"/>
                <a:endParaRPr lang="en-GB" sz="1600" u="none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15" name="AutoShape 5">
                <a:extLst>
                  <a:ext uri="{FF2B5EF4-FFF2-40B4-BE49-F238E27FC236}">
                    <a16:creationId xmlns:a16="http://schemas.microsoft.com/office/drawing/2014/main" id="{95D7B49C-7B4B-BF94-C429-E00F46768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7091" y="1044692"/>
                <a:ext cx="3352794" cy="2979993"/>
              </a:xfrm>
              <a:prstGeom prst="roundRect">
                <a:avLst>
                  <a:gd name="adj" fmla="val 1213"/>
                </a:avLst>
              </a:prstGeom>
              <a:blipFill>
                <a:blip r:embed="rId4"/>
                <a:stretch>
                  <a:fillRect l="-755" t="-426" r="-490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8762296-C30D-A14D-60AA-99273ACFBF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535172"/>
            <a:ext cx="3745245" cy="278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E5178-B59F-B7CB-8BEA-815C1F25D955}"/>
              </a:ext>
            </a:extLst>
          </p:cNvPr>
          <p:cNvGrpSpPr/>
          <p:nvPr/>
        </p:nvGrpSpPr>
        <p:grpSpPr>
          <a:xfrm>
            <a:off x="82186" y="963895"/>
            <a:ext cx="2478713" cy="1441112"/>
            <a:chOff x="82186" y="963895"/>
            <a:chExt cx="2478713" cy="144111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4B18FBE-1F60-BAFA-4C20-F47F1E775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86" y="963895"/>
              <a:ext cx="2478713" cy="144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17EF3-DC97-E643-F1AF-EE64D4259C97}"/>
                </a:ext>
              </a:extLst>
            </p:cNvPr>
            <p:cNvSpPr txBox="1"/>
            <p:nvPr/>
          </p:nvSpPr>
          <p:spPr>
            <a:xfrm>
              <a:off x="1507390" y="1921396"/>
              <a:ext cx="616338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u="none" baseline="30000" dirty="0">
                  <a:solidFill>
                    <a:srgbClr val="0000FF"/>
                  </a:solidFill>
                  <a:sym typeface="Symbol" pitchFamily="18" charset="2"/>
                </a:rPr>
                <a:t>247</a:t>
              </a:r>
              <a:r>
                <a:rPr lang="en-GB" sz="1350" u="none" dirty="0">
                  <a:solidFill>
                    <a:srgbClr val="0000FF"/>
                  </a:solidFill>
                  <a:sym typeface="Symbol" pitchFamily="18" charset="2"/>
                </a:rPr>
                <a:t>Md</a:t>
              </a:r>
              <a:endParaRPr lang="en-US" sz="1350" u="none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BBF956-D4EF-73EB-3E5F-4466AAAAF3CC}"/>
              </a:ext>
            </a:extLst>
          </p:cNvPr>
          <p:cNvGrpSpPr/>
          <p:nvPr/>
        </p:nvGrpSpPr>
        <p:grpSpPr>
          <a:xfrm>
            <a:off x="2644698" y="950291"/>
            <a:ext cx="2575374" cy="1454716"/>
            <a:chOff x="2644698" y="950291"/>
            <a:chExt cx="2575374" cy="14547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5E822F-4CEB-1838-075A-5DB43DE2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4698" y="950291"/>
              <a:ext cx="2548261" cy="1454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1E4F2-1A77-E06C-003D-C37ABD4F7934}"/>
                </a:ext>
              </a:extLst>
            </p:cNvPr>
            <p:cNvSpPr txBox="1"/>
            <p:nvPr/>
          </p:nvSpPr>
          <p:spPr>
            <a:xfrm>
              <a:off x="4064577" y="1305256"/>
              <a:ext cx="791259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u="none" baseline="30000" dirty="0">
                  <a:solidFill>
                    <a:srgbClr val="0000FF"/>
                  </a:solidFill>
                  <a:sym typeface="Symbol" pitchFamily="18" charset="2"/>
                </a:rPr>
                <a:t>245</a:t>
              </a:r>
              <a:r>
                <a:rPr lang="en-GB" sz="1350" u="none" dirty="0">
                  <a:solidFill>
                    <a:srgbClr val="0000FF"/>
                  </a:solidFill>
                  <a:sym typeface="Symbol" pitchFamily="18" charset="2"/>
                </a:rPr>
                <a:t>Md</a:t>
              </a:r>
              <a:endParaRPr lang="en-US" sz="1350" u="none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092A96-5526-3946-5CEC-CB37452DB51A}"/>
                </a:ext>
              </a:extLst>
            </p:cNvPr>
            <p:cNvSpPr txBox="1"/>
            <p:nvPr/>
          </p:nvSpPr>
          <p:spPr>
            <a:xfrm>
              <a:off x="4428813" y="1057300"/>
              <a:ext cx="791259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u="none" baseline="30000" dirty="0">
                  <a:solidFill>
                    <a:srgbClr val="FF0000"/>
                  </a:solidFill>
                  <a:sym typeface="Symbol" pitchFamily="18" charset="2"/>
                </a:rPr>
                <a:t>244</a:t>
              </a:r>
              <a:r>
                <a:rPr lang="en-GB" sz="1350" u="none" dirty="0">
                  <a:solidFill>
                    <a:srgbClr val="FF0000"/>
                  </a:solidFill>
                  <a:sym typeface="Symbol" pitchFamily="18" charset="2"/>
                </a:rPr>
                <a:t>Md?</a:t>
              </a:r>
              <a:endParaRPr lang="en-US" sz="1350" u="none" dirty="0">
                <a:solidFill>
                  <a:srgbClr val="FF0000"/>
                </a:solidFill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1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AAC18E19-7805-484A-BBF7-10B77A581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67" y="2268259"/>
            <a:ext cx="4525505" cy="293305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6B028A7-11ED-4A25-8B1A-2D31D20A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0" y="513688"/>
            <a:ext cx="2496644" cy="1601506"/>
          </a:xfrm>
          <a:prstGeom prst="rect">
            <a:avLst/>
          </a:prstGeom>
        </p:spPr>
      </p:pic>
      <p:pic>
        <p:nvPicPr>
          <p:cNvPr id="17" name="Google Shape;930;p17">
            <a:extLst>
              <a:ext uri="{FF2B5EF4-FFF2-40B4-BE49-F238E27FC236}">
                <a16:creationId xmlns:a16="http://schemas.microsoft.com/office/drawing/2014/main" id="{47703E21-ABC3-49B1-AAA3-FDE5968AB9B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551" y="3429432"/>
            <a:ext cx="2819295" cy="1853228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C7855B6-F375-4AAC-B0D3-491F70887A3E}"/>
              </a:ext>
            </a:extLst>
          </p:cNvPr>
          <p:cNvSpPr/>
          <p:nvPr/>
        </p:nvSpPr>
        <p:spPr>
          <a:xfrm>
            <a:off x="1820376" y="2152841"/>
            <a:ext cx="135313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1050" u="none" baseline="30000" dirty="0">
                <a:latin typeface="CMR10"/>
              </a:rPr>
              <a:t>176</a:t>
            </a:r>
            <a:r>
              <a:rPr lang="en-US" sz="1050" u="none" dirty="0" err="1">
                <a:latin typeface="CMR10"/>
              </a:rPr>
              <a:t>Yb</a:t>
            </a:r>
            <a:r>
              <a:rPr lang="en-US" sz="1050" u="none" dirty="0">
                <a:latin typeface="CMR10"/>
              </a:rPr>
              <a:t>(</a:t>
            </a:r>
            <a:r>
              <a:rPr lang="pl-PL" sz="1050" u="none" baseline="30000" dirty="0">
                <a:latin typeface="CMR10"/>
              </a:rPr>
              <a:t>30</a:t>
            </a:r>
            <a:r>
              <a:rPr lang="en-US" sz="1050" u="none" dirty="0" err="1">
                <a:latin typeface="CMR10"/>
              </a:rPr>
              <a:t>Si,xn</a:t>
            </a:r>
            <a:r>
              <a:rPr lang="en-US" sz="1050" u="none" dirty="0">
                <a:latin typeface="CMR10"/>
              </a:rPr>
              <a:t>)</a:t>
            </a:r>
            <a:r>
              <a:rPr lang="en-US" sz="1050" u="none" dirty="0"/>
              <a:t> </a:t>
            </a:r>
            <a:r>
              <a:rPr lang="en-US" sz="1050" u="none" baseline="30000" dirty="0"/>
              <a:t>200</a:t>
            </a:r>
            <a:r>
              <a:rPr lang="pl-PL" sz="1050" u="none" baseline="30000" dirty="0"/>
              <a:t>, </a:t>
            </a:r>
            <a:r>
              <a:rPr lang="en-US" sz="1050" u="none" baseline="30000" dirty="0"/>
              <a:t>201</a:t>
            </a:r>
            <a:r>
              <a:rPr lang="en-US" sz="1050" u="none" dirty="0"/>
              <a:t>Po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9CBFE389-CBDB-46A8-9D18-0E60628D15DC}"/>
              </a:ext>
            </a:extLst>
          </p:cNvPr>
          <p:cNvSpPr/>
          <p:nvPr/>
        </p:nvSpPr>
        <p:spPr>
          <a:xfrm>
            <a:off x="552409" y="5201312"/>
            <a:ext cx="26228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u="none" dirty="0"/>
              <a:t>B. </a:t>
            </a:r>
            <a:r>
              <a:rPr lang="en-US" sz="900" u="none" dirty="0" err="1"/>
              <a:t>Rosse</a:t>
            </a:r>
            <a:r>
              <a:rPr lang="en-US" sz="900" u="none" dirty="0"/>
              <a:t> et al.</a:t>
            </a:r>
            <a:r>
              <a:rPr lang="pl-PL" sz="900" u="none" dirty="0"/>
              <a:t> , </a:t>
            </a:r>
            <a:r>
              <a:rPr lang="da-DK" sz="900" u="none" dirty="0"/>
              <a:t>Int. J. Mod. Phys. E, 13 (2004), p. 47</a:t>
            </a:r>
            <a:endParaRPr lang="en-US" sz="900" u="none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A1DFBD2-9866-4904-B9BD-D8AEBEE6C835}"/>
              </a:ext>
            </a:extLst>
          </p:cNvPr>
          <p:cNvSpPr txBox="1"/>
          <p:nvPr/>
        </p:nvSpPr>
        <p:spPr>
          <a:xfrm>
            <a:off x="4823575" y="1864009"/>
            <a:ext cx="4320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u="none" dirty="0" err="1"/>
              <a:t>Increased</a:t>
            </a:r>
            <a:r>
              <a:rPr lang="pl-PL" sz="1600" b="0" u="none" dirty="0"/>
              <a:t> </a:t>
            </a:r>
            <a:r>
              <a:rPr lang="pl-PL" sz="1600" b="0" u="none" dirty="0" err="1"/>
              <a:t>sensitivity</a:t>
            </a:r>
            <a:r>
              <a:rPr lang="pl-PL" sz="1600" b="0" u="none" dirty="0"/>
              <a:t> to gamma </a:t>
            </a:r>
            <a:r>
              <a:rPr lang="pl-PL" sz="1600" b="0" u="none" dirty="0" err="1"/>
              <a:t>radiation</a:t>
            </a:r>
            <a:r>
              <a:rPr lang="pl-PL" sz="1600" b="0" u="none" dirty="0"/>
              <a:t> from </a:t>
            </a:r>
            <a:r>
              <a:rPr lang="pl-PL" sz="1600" b="0" u="none" dirty="0" err="1"/>
              <a:t>fusion</a:t>
            </a:r>
            <a:r>
              <a:rPr lang="pl-PL" sz="1600" b="0" u="none" dirty="0"/>
              <a:t> </a:t>
            </a:r>
            <a:r>
              <a:rPr lang="pl-PL" sz="1600" b="0" u="none" dirty="0" err="1"/>
              <a:t>reactions</a:t>
            </a:r>
            <a:r>
              <a:rPr lang="pl-PL" sz="1600" b="0" u="none" dirty="0"/>
              <a:t> (</a:t>
            </a:r>
            <a:r>
              <a:rPr lang="pl-PL" sz="1600" b="0" u="none" dirty="0" err="1"/>
              <a:t>at</a:t>
            </a:r>
            <a:r>
              <a:rPr lang="pl-PL" sz="1600" b="0" u="none" dirty="0"/>
              <a:t> </a:t>
            </a:r>
            <a:r>
              <a:rPr lang="pl-PL" sz="1600" b="0" u="none" dirty="0" err="1"/>
              <a:t>low</a:t>
            </a:r>
            <a:r>
              <a:rPr lang="pl-PL" sz="1600" b="0" u="none" dirty="0"/>
              <a:t> </a:t>
            </a:r>
            <a:r>
              <a:rPr lang="pl-PL" sz="1600" b="0" u="none" dirty="0">
                <a:latin typeface="Symbol" panose="05050102010706020507" pitchFamily="18" charset="2"/>
              </a:rPr>
              <a:t>s) </a:t>
            </a:r>
            <a:r>
              <a:rPr lang="pl-PL" sz="1600" b="0" u="none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600" b="0" u="none" dirty="0" err="1"/>
              <a:t>Selection</a:t>
            </a:r>
            <a:r>
              <a:rPr lang="pl-PL" sz="1600" b="0" u="none" dirty="0"/>
              <a:t> of </a:t>
            </a:r>
            <a:r>
              <a:rPr lang="pl-PL" sz="1600" b="0" u="none" dirty="0" err="1"/>
              <a:t>Evaporation</a:t>
            </a:r>
            <a:r>
              <a:rPr lang="pl-PL" sz="1600" b="0" u="none" dirty="0"/>
              <a:t> </a:t>
            </a:r>
            <a:r>
              <a:rPr lang="pl-PL" sz="1600" b="0" u="none" dirty="0" err="1"/>
              <a:t>Residues</a:t>
            </a:r>
            <a:r>
              <a:rPr lang="pl-PL" sz="1600" b="0" u="none" dirty="0"/>
              <a:t> by TOF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600" b="0" u="none" dirty="0" err="1"/>
              <a:t>Reduction</a:t>
            </a:r>
            <a:r>
              <a:rPr lang="pl-PL" sz="1600" b="0" u="none" dirty="0"/>
              <a:t> of the </a:t>
            </a:r>
            <a:r>
              <a:rPr lang="pl-PL" sz="1600" b="0" u="none" dirty="0" err="1"/>
              <a:t>overhelming</a:t>
            </a:r>
            <a:r>
              <a:rPr lang="pl-PL" sz="1600" b="0" u="none" dirty="0"/>
              <a:t> </a:t>
            </a:r>
            <a:r>
              <a:rPr lang="pl-PL" sz="1600" b="0" u="none" dirty="0" err="1"/>
              <a:t>fission</a:t>
            </a:r>
            <a:r>
              <a:rPr lang="pl-PL" sz="1600" b="0" u="none" dirty="0"/>
              <a:t> </a:t>
            </a:r>
            <a:r>
              <a:rPr lang="pl-PL" sz="1600" b="0" u="none" dirty="0" err="1"/>
              <a:t>background</a:t>
            </a:r>
            <a:endParaRPr lang="pl-PL" sz="1600" b="0" u="none" dirty="0"/>
          </a:p>
          <a:p>
            <a:endParaRPr lang="en-US" sz="1600" b="0" u="none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9942287-98A3-4D1F-BEA2-3D729B5E0448}"/>
              </a:ext>
            </a:extLst>
          </p:cNvPr>
          <p:cNvSpPr txBox="1"/>
          <p:nvPr/>
        </p:nvSpPr>
        <p:spPr>
          <a:xfrm>
            <a:off x="5030066" y="841276"/>
            <a:ext cx="35433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u="none" dirty="0" err="1"/>
              <a:t>Recoil</a:t>
            </a:r>
            <a:r>
              <a:rPr lang="pl-PL" sz="1400" u="none" dirty="0"/>
              <a:t> </a:t>
            </a:r>
            <a:r>
              <a:rPr lang="pl-PL" sz="1400" u="none" dirty="0" err="1"/>
              <a:t>Filter</a:t>
            </a:r>
            <a:r>
              <a:rPr lang="pl-PL" sz="1400" u="none" dirty="0"/>
              <a:t> </a:t>
            </a:r>
            <a:r>
              <a:rPr lang="pl-PL" sz="1400" u="none" dirty="0" err="1"/>
              <a:t>Detector</a:t>
            </a:r>
            <a:r>
              <a:rPr lang="pl-PL" sz="1400" u="none" dirty="0"/>
              <a:t> for in </a:t>
            </a:r>
            <a:r>
              <a:rPr lang="pl-PL" sz="1400" u="none" dirty="0" err="1"/>
              <a:t>beam</a:t>
            </a:r>
            <a:r>
              <a:rPr lang="pl-PL" sz="1400" u="none" dirty="0"/>
              <a:t> gamma </a:t>
            </a:r>
            <a:r>
              <a:rPr lang="pl-PL" sz="1400" u="none" dirty="0" err="1"/>
              <a:t>spectroscopy</a:t>
            </a:r>
            <a:r>
              <a:rPr lang="pl-PL" sz="1400" u="none" dirty="0"/>
              <a:t> of heavy (SH) </a:t>
            </a:r>
            <a:r>
              <a:rPr lang="pl-PL" sz="1400" u="none" dirty="0" err="1"/>
              <a:t>nuclei</a:t>
            </a:r>
            <a:endParaRPr lang="pl-PL" sz="1400" u="none" dirty="0"/>
          </a:p>
          <a:p>
            <a:pPr algn="ctr"/>
            <a:endParaRPr lang="pl-PL" sz="1400" u="none" dirty="0"/>
          </a:p>
          <a:p>
            <a:pPr algn="ctr"/>
            <a:r>
              <a:rPr lang="pl-PL" sz="1600" b="0" u="none" dirty="0" err="1"/>
              <a:t>Experience</a:t>
            </a:r>
            <a:r>
              <a:rPr lang="pl-PL" sz="1600" b="0" u="none" dirty="0"/>
              <a:t> from EUROBALL (1999-2003)</a:t>
            </a:r>
            <a:endParaRPr lang="en-US" sz="1600" b="0" u="none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641E736-8591-4298-BDEC-9EFBC59A4EF8}"/>
              </a:ext>
            </a:extLst>
          </p:cNvPr>
          <p:cNvSpPr/>
          <p:nvPr/>
        </p:nvSpPr>
        <p:spPr>
          <a:xfrm>
            <a:off x="2324259" y="4608157"/>
            <a:ext cx="135313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b="0" u="none" baseline="30000" dirty="0">
                <a:solidFill>
                  <a:srgbClr val="333333"/>
                </a:solidFill>
                <a:latin typeface="Helvetica" panose="020B0604020202020204" pitchFamily="34" charset="0"/>
              </a:rPr>
              <a:t>184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</a:rPr>
              <a:t>W(</a:t>
            </a:r>
            <a:r>
              <a:rPr lang="en-US" sz="1050" b="0" u="none" baseline="30000" dirty="0">
                <a:solidFill>
                  <a:srgbClr val="333333"/>
                </a:solidFill>
                <a:latin typeface="Helvetica" panose="020B0604020202020204" pitchFamily="34" charset="0"/>
              </a:rPr>
              <a:t>19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</a:rPr>
              <a:t>F, </a:t>
            </a:r>
            <a:r>
              <a:rPr lang="pl-PL" sz="1050" b="0" u="none" dirty="0">
                <a:solidFill>
                  <a:srgbClr val="333333"/>
                </a:solidFill>
                <a:latin typeface="Helvetica" panose="020B0604020202020204" pitchFamily="34" charset="0"/>
              </a:rPr>
              <a:t>x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</a:rPr>
              <a:t>n)</a:t>
            </a:r>
            <a:r>
              <a:rPr lang="en-US" sz="1050" u="none" dirty="0"/>
              <a:t> </a:t>
            </a:r>
            <a:r>
              <a:rPr lang="en-US" sz="1050" u="none" baseline="30000" dirty="0"/>
              <a:t>196</a:t>
            </a:r>
            <a:r>
              <a:rPr lang="pl-PL" sz="1050" u="none" baseline="30000" dirty="0"/>
              <a:t>, </a:t>
            </a:r>
            <a:r>
              <a:rPr lang="en-US" sz="1050" u="none" baseline="30000" dirty="0"/>
              <a:t>197</a:t>
            </a:r>
            <a:r>
              <a:rPr lang="en-US" sz="1050" u="none" dirty="0"/>
              <a:t>Bi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C465392-ADD2-45B6-AFD7-EA97E0205935}"/>
              </a:ext>
            </a:extLst>
          </p:cNvPr>
          <p:cNvSpPr txBox="1"/>
          <p:nvPr/>
        </p:nvSpPr>
        <p:spPr>
          <a:xfrm>
            <a:off x="727606" y="2383674"/>
            <a:ext cx="92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u="none" dirty="0"/>
              <a:t>EB+RFD</a:t>
            </a:r>
            <a:endParaRPr lang="en-US" u="none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3534CAC-2AD4-4E9F-B1D2-57AF1CDF96DF}"/>
              </a:ext>
            </a:extLst>
          </p:cNvPr>
          <p:cNvSpPr txBox="1"/>
          <p:nvPr/>
        </p:nvSpPr>
        <p:spPr>
          <a:xfrm>
            <a:off x="727605" y="3771035"/>
            <a:ext cx="426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u="none" dirty="0"/>
              <a:t>EB</a:t>
            </a:r>
            <a:endParaRPr lang="en-US" u="none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2CAE5858-CB2F-4204-A9A2-6CA498250EC4}"/>
              </a:ext>
            </a:extLst>
          </p:cNvPr>
          <p:cNvSpPr txBox="1"/>
          <p:nvPr/>
        </p:nvSpPr>
        <p:spPr>
          <a:xfrm>
            <a:off x="3000824" y="1062256"/>
            <a:ext cx="167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u="none" dirty="0">
                <a:solidFill>
                  <a:srgbClr val="FF0000"/>
                </a:solidFill>
              </a:rPr>
              <a:t>A</a:t>
            </a:r>
            <a:r>
              <a:rPr lang="pl-PL" sz="1600" u="none" dirty="0"/>
              <a:t>- </a:t>
            </a:r>
            <a:r>
              <a:rPr lang="pl-PL" sz="1600" u="none" dirty="0" err="1"/>
              <a:t>Coulex</a:t>
            </a:r>
            <a:r>
              <a:rPr lang="pl-PL" sz="1600" u="none" dirty="0"/>
              <a:t>, FF, etc.</a:t>
            </a:r>
          </a:p>
          <a:p>
            <a:r>
              <a:rPr lang="pl-PL" sz="1600" b="1" u="none" dirty="0">
                <a:solidFill>
                  <a:srgbClr val="FF0000"/>
                </a:solidFill>
              </a:rPr>
              <a:t>B-</a:t>
            </a:r>
            <a:r>
              <a:rPr lang="pl-PL" sz="1600" u="none" dirty="0"/>
              <a:t> ER</a:t>
            </a:r>
            <a:endParaRPr lang="en-US" sz="1600" u="none" dirty="0"/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4439FB57-6AC1-4E97-A5EA-2E61C9ED9184}"/>
              </a:ext>
            </a:extLst>
          </p:cNvPr>
          <p:cNvSpPr/>
          <p:nvPr/>
        </p:nvSpPr>
        <p:spPr>
          <a:xfrm>
            <a:off x="356347" y="499577"/>
            <a:ext cx="4362625" cy="320844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none"/>
          </a:p>
        </p:txBody>
      </p:sp>
    </p:spTree>
    <p:extLst>
      <p:ext uri="{BB962C8B-B14F-4D97-AF65-F5344CB8AC3E}">
        <p14:creationId xmlns:p14="http://schemas.microsoft.com/office/powerpoint/2010/main" val="1275656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DD774F4-1DA1-421E-BA27-1423380B0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91" y="2534097"/>
            <a:ext cx="2658292" cy="265829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02477C52-92FC-45BA-9C62-BDCB4F926DB5}"/>
              </a:ext>
            </a:extLst>
          </p:cNvPr>
          <p:cNvGrpSpPr/>
          <p:nvPr/>
        </p:nvGrpSpPr>
        <p:grpSpPr>
          <a:xfrm>
            <a:off x="5855631" y="516097"/>
            <a:ext cx="2079704" cy="2678325"/>
            <a:chOff x="1586458" y="1345866"/>
            <a:chExt cx="2772939" cy="3571100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10585739-C720-4AB9-BE0D-EBD3A66BC0A9}"/>
                </a:ext>
              </a:extLst>
            </p:cNvPr>
            <p:cNvSpPr/>
            <p:nvPr/>
          </p:nvSpPr>
          <p:spPr>
            <a:xfrm>
              <a:off x="1713781" y="1345866"/>
              <a:ext cx="25649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altLang="en-US" sz="1200" u="none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238</a:t>
              </a:r>
              <a:r>
                <a:rPr lang="en-GB" altLang="en-US" sz="1200" u="none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U(</a:t>
              </a:r>
              <a:r>
                <a:rPr lang="en-GB" altLang="en-US" sz="1200" u="none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18</a:t>
              </a:r>
              <a:r>
                <a:rPr lang="en-GB" altLang="en-US" sz="1200" u="none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O,4n)</a:t>
              </a:r>
              <a:r>
                <a:rPr lang="en-GB" altLang="en-US" sz="1200" u="none" baseline="30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252</a:t>
              </a:r>
              <a:r>
                <a:rPr lang="en-GB" altLang="en-US" sz="1200" u="none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Fm @90MeV</a:t>
              </a:r>
            </a:p>
          </p:txBody>
        </p:sp>
        <p:pic>
          <p:nvPicPr>
            <p:cNvPr id="11" name="Picture 5" descr="xfm">
              <a:extLst>
                <a:ext uri="{FF2B5EF4-FFF2-40B4-BE49-F238E27FC236}">
                  <a16:creationId xmlns:a16="http://schemas.microsoft.com/office/drawing/2014/main" id="{119DF75D-9B18-4398-BD98-D5197665D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86458" y="1715198"/>
              <a:ext cx="2772939" cy="283243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3E98DDB4-466A-48DF-9C0E-2481F7A6C2B9}"/>
                </a:ext>
              </a:extLst>
            </p:cNvPr>
            <p:cNvSpPr/>
            <p:nvPr/>
          </p:nvSpPr>
          <p:spPr>
            <a:xfrm>
              <a:off x="2426913" y="2268974"/>
              <a:ext cx="1063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GB" altLang="en-US" sz="1200" u="none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Fm</a:t>
              </a:r>
              <a:r>
                <a:rPr lang="en-GB" altLang="en-US" sz="1200" u="none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X-rays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0BAAEDCF-AD6A-4449-A886-598B9DE18583}"/>
                </a:ext>
              </a:extLst>
            </p:cNvPr>
            <p:cNvSpPr txBox="1"/>
            <p:nvPr/>
          </p:nvSpPr>
          <p:spPr>
            <a:xfrm>
              <a:off x="1670061" y="4547634"/>
              <a:ext cx="2578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u="none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</a:rPr>
                <a:t>EUROBALL and RFD in 2001</a:t>
              </a:r>
              <a:endParaRPr lang="en-US" sz="1200" b="1" u="none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D924DFB-8336-4BFB-B1B5-183854AAFF64}"/>
              </a:ext>
            </a:extLst>
          </p:cNvPr>
          <p:cNvSpPr txBox="1"/>
          <p:nvPr/>
        </p:nvSpPr>
        <p:spPr>
          <a:xfrm>
            <a:off x="5879515" y="4852261"/>
            <a:ext cx="1969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u="none" baseline="30000" dirty="0">
                <a:solidFill>
                  <a:schemeClr val="bg1"/>
                </a:solidFill>
              </a:rPr>
              <a:t>252</a:t>
            </a:r>
            <a:r>
              <a:rPr lang="pl-PL" sz="1200" b="1" u="none" dirty="0">
                <a:solidFill>
                  <a:schemeClr val="bg1"/>
                </a:solidFill>
              </a:rPr>
              <a:t>Fm:  </a:t>
            </a:r>
            <a:r>
              <a:rPr lang="pl-PL" sz="1200" b="1" u="none" dirty="0" err="1">
                <a:solidFill>
                  <a:schemeClr val="bg1"/>
                </a:solidFill>
              </a:rPr>
              <a:t>Graal</a:t>
            </a:r>
            <a:r>
              <a:rPr lang="pl-PL" sz="1200" b="1" u="none" dirty="0">
                <a:solidFill>
                  <a:schemeClr val="bg1"/>
                </a:solidFill>
              </a:rPr>
              <a:t> of SH </a:t>
            </a:r>
            <a:r>
              <a:rPr lang="pl-PL" sz="1200" b="1" u="none" dirty="0" err="1">
                <a:solidFill>
                  <a:schemeClr val="bg1"/>
                </a:solidFill>
              </a:rPr>
              <a:t>research</a:t>
            </a:r>
            <a:r>
              <a:rPr lang="pl-PL" sz="1200" b="1" u="none" dirty="0">
                <a:solidFill>
                  <a:schemeClr val="bg1"/>
                </a:solidFill>
              </a:rPr>
              <a:t> </a:t>
            </a:r>
            <a:endParaRPr lang="en-US" sz="1200" b="1" u="none" dirty="0">
              <a:solidFill>
                <a:schemeClr val="bg1"/>
              </a:solidFill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3DC5AB0-96C1-4A58-AB37-453F963E442E}"/>
              </a:ext>
            </a:extLst>
          </p:cNvPr>
          <p:cNvSpPr txBox="1"/>
          <p:nvPr/>
        </p:nvSpPr>
        <p:spPr>
          <a:xfrm>
            <a:off x="291674" y="651880"/>
            <a:ext cx="39265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none" dirty="0">
                <a:solidFill>
                  <a:srgbClr val="FF0000"/>
                </a:solidFill>
              </a:rPr>
              <a:t>Search</a:t>
            </a:r>
            <a:r>
              <a:rPr lang="pl-PL" sz="1200" b="1" u="none" dirty="0">
                <a:solidFill>
                  <a:srgbClr val="FF0000"/>
                </a:solidFill>
              </a:rPr>
              <a:t> for </a:t>
            </a:r>
            <a:r>
              <a:rPr lang="en-AU" sz="1200" b="1" u="none" dirty="0">
                <a:solidFill>
                  <a:srgbClr val="FF0000"/>
                </a:solidFill>
              </a:rPr>
              <a:t>excited</a:t>
            </a:r>
            <a:r>
              <a:rPr lang="pl-PL" sz="1200" b="1" u="none" dirty="0">
                <a:solidFill>
                  <a:srgbClr val="FF0000"/>
                </a:solidFill>
              </a:rPr>
              <a:t> </a:t>
            </a:r>
            <a:r>
              <a:rPr lang="pl-PL" sz="1200" b="1" u="none" dirty="0" err="1">
                <a:solidFill>
                  <a:srgbClr val="FF0000"/>
                </a:solidFill>
              </a:rPr>
              <a:t>states</a:t>
            </a:r>
            <a:r>
              <a:rPr lang="pl-PL" sz="1200" b="1" u="none" dirty="0">
                <a:solidFill>
                  <a:srgbClr val="FF0000"/>
                </a:solidFill>
              </a:rPr>
              <a:t> in „</a:t>
            </a:r>
            <a:r>
              <a:rPr lang="pl-PL" sz="1200" b="1" u="none" dirty="0" err="1">
                <a:solidFill>
                  <a:srgbClr val="FF0000"/>
                </a:solidFill>
              </a:rPr>
              <a:t>double</a:t>
            </a:r>
            <a:r>
              <a:rPr lang="pl-PL" sz="1200" b="1" u="none" dirty="0">
                <a:solidFill>
                  <a:srgbClr val="FF0000"/>
                </a:solidFill>
              </a:rPr>
              <a:t> </a:t>
            </a:r>
            <a:r>
              <a:rPr lang="pl-PL" sz="1200" b="1" u="none" dirty="0" err="1">
                <a:solidFill>
                  <a:srgbClr val="FF0000"/>
                </a:solidFill>
              </a:rPr>
              <a:t>magic</a:t>
            </a:r>
            <a:r>
              <a:rPr lang="pl-PL" sz="1200" b="1" u="none" dirty="0">
                <a:solidFill>
                  <a:srgbClr val="FF0000"/>
                </a:solidFill>
              </a:rPr>
              <a:t>” </a:t>
            </a:r>
            <a:r>
              <a:rPr lang="pl-PL" sz="1200" b="1" u="none" baseline="30000" dirty="0">
                <a:solidFill>
                  <a:srgbClr val="FF0000"/>
                </a:solidFill>
              </a:rPr>
              <a:t>252</a:t>
            </a:r>
            <a:r>
              <a:rPr lang="pl-PL" sz="1200" b="1" u="none" dirty="0">
                <a:solidFill>
                  <a:srgbClr val="FF0000"/>
                </a:solidFill>
              </a:rPr>
              <a:t>Fm</a:t>
            </a:r>
          </a:p>
          <a:p>
            <a:r>
              <a:rPr lang="pl-PL" sz="1200" b="1" u="none" dirty="0">
                <a:solidFill>
                  <a:srgbClr val="FF0000"/>
                </a:solidFill>
              </a:rPr>
              <a:t>test </a:t>
            </a:r>
            <a:r>
              <a:rPr lang="pl-PL" sz="1200" b="1" u="none" dirty="0" err="1">
                <a:solidFill>
                  <a:srgbClr val="FF0000"/>
                </a:solidFill>
              </a:rPr>
              <a:t>experiment</a:t>
            </a:r>
            <a:r>
              <a:rPr lang="pl-PL" sz="1200" b="1" u="none" dirty="0">
                <a:solidFill>
                  <a:srgbClr val="FF0000"/>
                </a:solidFill>
              </a:rPr>
              <a:t> </a:t>
            </a:r>
            <a:r>
              <a:rPr lang="pl-PL" sz="1200" b="1" u="none" dirty="0" err="1">
                <a:solidFill>
                  <a:srgbClr val="FF0000"/>
                </a:solidFill>
              </a:rPr>
              <a:t>at</a:t>
            </a:r>
            <a:r>
              <a:rPr lang="pl-PL" sz="1200" b="1" u="none" dirty="0">
                <a:solidFill>
                  <a:srgbClr val="FF0000"/>
                </a:solidFill>
              </a:rPr>
              <a:t> EBIV and RFD (2001):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200" u="none" dirty="0"/>
          </a:p>
          <a:p>
            <a:pPr marL="214313" indent="-214313">
              <a:buFont typeface="Calibri" panose="020F0502020204030204" pitchFamily="34" charset="0"/>
              <a:buChar char="+"/>
            </a:pPr>
            <a:r>
              <a:rPr lang="pl-PL" sz="1200" u="none" dirty="0" err="1"/>
              <a:t>Significant</a:t>
            </a:r>
            <a:r>
              <a:rPr lang="pl-PL" sz="1200" u="none" dirty="0"/>
              <a:t> </a:t>
            </a:r>
            <a:r>
              <a:rPr lang="pl-PL" sz="1200" u="none" dirty="0" err="1"/>
              <a:t>reduction</a:t>
            </a:r>
            <a:r>
              <a:rPr lang="pl-PL" sz="1200" u="none" dirty="0"/>
              <a:t> of the </a:t>
            </a:r>
            <a:r>
              <a:rPr lang="pl-PL" sz="1200" u="none" dirty="0" err="1"/>
              <a:t>fission</a:t>
            </a:r>
            <a:r>
              <a:rPr lang="pl-PL" sz="1200" u="none" dirty="0"/>
              <a:t> </a:t>
            </a:r>
            <a:r>
              <a:rPr lang="pl-PL" sz="1200" u="none" dirty="0" err="1"/>
              <a:t>baskground</a:t>
            </a:r>
            <a:endParaRPr lang="pl-PL" sz="1200" u="none" dirty="0"/>
          </a:p>
          <a:p>
            <a:pPr marL="214313" indent="-214313">
              <a:buFont typeface="Calibri" panose="020F0502020204030204" pitchFamily="34" charset="0"/>
              <a:buChar char="+"/>
            </a:pPr>
            <a:r>
              <a:rPr lang="pl-PL" sz="1200" u="none" dirty="0" err="1"/>
              <a:t>Indication</a:t>
            </a:r>
            <a:r>
              <a:rPr lang="pl-PL" sz="1200" u="none" dirty="0"/>
              <a:t> of Fm X-</a:t>
            </a:r>
            <a:r>
              <a:rPr lang="pl-PL" sz="1200" u="none" dirty="0" err="1"/>
              <a:t>rays</a:t>
            </a:r>
            <a:r>
              <a:rPr lang="pl-PL" sz="1200" u="none" dirty="0"/>
              <a:t> !</a:t>
            </a:r>
          </a:p>
          <a:p>
            <a:pPr marL="214313" indent="-214313">
              <a:buFont typeface="Calibri" panose="020F0502020204030204" pitchFamily="34" charset="0"/>
              <a:buChar char="+"/>
            </a:pPr>
            <a:endParaRPr lang="pl-PL" sz="1200" u="none" dirty="0"/>
          </a:p>
          <a:p>
            <a:pPr marL="214313" indent="-214313">
              <a:buFont typeface="Calibri" panose="020F0502020204030204" pitchFamily="34" charset="0"/>
              <a:buChar char="⁻"/>
            </a:pPr>
            <a:r>
              <a:rPr lang="pl-PL" sz="1200" u="none" dirty="0" err="1"/>
              <a:t>Slow</a:t>
            </a:r>
            <a:r>
              <a:rPr lang="pl-PL" sz="1200" u="none" dirty="0"/>
              <a:t> </a:t>
            </a:r>
            <a:r>
              <a:rPr lang="pl-PL" sz="1200" u="none" dirty="0" err="1"/>
              <a:t>recoils</a:t>
            </a:r>
            <a:r>
              <a:rPr lang="pl-PL" sz="1200" u="none" dirty="0"/>
              <a:t> (</a:t>
            </a:r>
            <a:r>
              <a:rPr lang="en-US" sz="1200" u="none" dirty="0"/>
              <a:t>majority</a:t>
            </a:r>
            <a:r>
              <a:rPr lang="pl-PL" sz="1200" u="none" dirty="0"/>
              <a:t> </a:t>
            </a:r>
            <a:r>
              <a:rPr lang="pl-PL" sz="1200" u="none" dirty="0" err="1"/>
              <a:t>stopped</a:t>
            </a:r>
            <a:r>
              <a:rPr lang="pl-PL" sz="1200" u="none" dirty="0"/>
              <a:t> in the RFD </a:t>
            </a:r>
            <a:r>
              <a:rPr lang="pl-PL" sz="1200" u="none" dirty="0" err="1"/>
              <a:t>mylar</a:t>
            </a:r>
            <a:r>
              <a:rPr lang="pl-PL" sz="1200" u="none" dirty="0"/>
              <a:t> </a:t>
            </a:r>
            <a:r>
              <a:rPr lang="pl-PL" sz="1200" u="none" dirty="0" err="1"/>
              <a:t>foils</a:t>
            </a:r>
            <a:r>
              <a:rPr lang="pl-PL" sz="1200" u="none" dirty="0"/>
              <a:t> ?) </a:t>
            </a:r>
          </a:p>
          <a:p>
            <a:pPr marL="214313" indent="-214313">
              <a:buFont typeface="Calibri" panose="020F0502020204030204" pitchFamily="34" charset="0"/>
              <a:buChar char="⁻"/>
            </a:pPr>
            <a:r>
              <a:rPr lang="pl-PL" sz="1200" u="none" dirty="0"/>
              <a:t>U target </a:t>
            </a:r>
            <a:r>
              <a:rPr lang="en-US" altLang="en-US" sz="1200" u="none" dirty="0">
                <a:solidFill>
                  <a:srgbClr val="1F1F1F"/>
                </a:solidFill>
                <a:latin typeface="inherit"/>
              </a:rPr>
              <a:t>imperfections</a:t>
            </a:r>
            <a:r>
              <a:rPr lang="en-US" altLang="en-US" sz="200" b="0" u="none" dirty="0"/>
              <a:t> </a:t>
            </a:r>
            <a:endParaRPr lang="en-US" altLang="en-US" sz="800" b="0" u="none" dirty="0">
              <a:latin typeface="Arial" panose="020B0604020202020204" pitchFamily="34" charset="0"/>
            </a:endParaRPr>
          </a:p>
          <a:p>
            <a:pPr marL="214313" indent="-214313">
              <a:buFont typeface="Calibri" panose="020F0502020204030204" pitchFamily="34" charset="0"/>
              <a:buChar char="⁻"/>
            </a:pPr>
            <a:endParaRPr lang="pl-PL" sz="1200" u="none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200" u="none" dirty="0"/>
          </a:p>
          <a:p>
            <a:r>
              <a:rPr lang="pl-PL" sz="1200" u="none" dirty="0"/>
              <a:t>   </a:t>
            </a:r>
            <a:endParaRPr lang="en-US" sz="1200" u="none" dirty="0"/>
          </a:p>
        </p:txBody>
      </p:sp>
      <p:pic>
        <p:nvPicPr>
          <p:cNvPr id="18" name="Google Shape;790;p8">
            <a:extLst>
              <a:ext uri="{FF2B5EF4-FFF2-40B4-BE49-F238E27FC236}">
                <a16:creationId xmlns:a16="http://schemas.microsoft.com/office/drawing/2014/main" id="{846F9A49-6439-44C3-9BF5-7F71516EDAD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7" y="2481028"/>
            <a:ext cx="3562221" cy="276442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F251543-2822-4DD2-BA90-523B34D3C7F8}"/>
              </a:ext>
            </a:extLst>
          </p:cNvPr>
          <p:cNvSpPr txBox="1"/>
          <p:nvPr/>
        </p:nvSpPr>
        <p:spPr>
          <a:xfrm>
            <a:off x="1757344" y="2481029"/>
            <a:ext cx="19905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none" dirty="0"/>
              <a:t>Typical reaction products distribution (simulation)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A1750583-B999-4956-B9D3-22D63807F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23"/>
            <a:ext cx="65" cy="14235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en-US" altLang="en-US" sz="1050" b="0" u="none" dirty="0">
              <a:latin typeface="Arial" panose="020B060402020202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BCB7376-5DC4-4BB6-B87C-41D0FB7A7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58031"/>
            <a:ext cx="8016" cy="269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r>
              <a:rPr lang="en-US" altLang="en-US" sz="300" b="0" u="none" dirty="0"/>
              <a:t> </a:t>
            </a:r>
            <a:endParaRPr lang="en-US" altLang="en-US" sz="1050" b="0" u="none" dirty="0">
              <a:latin typeface="Arial" panose="020B060402020202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DDFA6A5-A9A0-4EE0-9AC6-0070C4CFC671}"/>
              </a:ext>
            </a:extLst>
          </p:cNvPr>
          <p:cNvSpPr txBox="1"/>
          <p:nvPr/>
        </p:nvSpPr>
        <p:spPr>
          <a:xfrm rot="16200000">
            <a:off x="7748844" y="4594938"/>
            <a:ext cx="7072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" u="none" dirty="0" err="1">
                <a:solidFill>
                  <a:schemeClr val="bg1"/>
                </a:solidFill>
              </a:rPr>
              <a:t>Generated</a:t>
            </a:r>
            <a:r>
              <a:rPr lang="pl-PL" sz="600" u="none" dirty="0">
                <a:solidFill>
                  <a:schemeClr val="bg1"/>
                </a:solidFill>
              </a:rPr>
              <a:t> by AI</a:t>
            </a:r>
            <a:endParaRPr lang="en-US" sz="600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49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7"/>
          <p:cNvSpPr txBox="1">
            <a:spLocks noGrp="1"/>
          </p:cNvSpPr>
          <p:nvPr>
            <p:ph type="sldNum" idx="12"/>
          </p:nvPr>
        </p:nvSpPr>
        <p:spPr>
          <a:xfrm>
            <a:off x="6457950" y="505301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fld id="{00000000-1234-1234-1234-123412341234}" type="slidenum">
              <a:rPr lang="en-US" sz="1050"/>
              <a:pPr>
                <a:spcAft>
                  <a:spcPts val="0"/>
                </a:spcAft>
              </a:pPr>
              <a:t>36</a:t>
            </a:fld>
            <a:endParaRPr sz="1050" dirty="0"/>
          </a:p>
        </p:txBody>
      </p:sp>
      <p:grpSp>
        <p:nvGrpSpPr>
          <p:cNvPr id="923" name="Google Shape;923;p17"/>
          <p:cNvGrpSpPr/>
          <p:nvPr/>
        </p:nvGrpSpPr>
        <p:grpSpPr>
          <a:xfrm>
            <a:off x="5219956" y="1122817"/>
            <a:ext cx="3692372" cy="2852618"/>
            <a:chOff x="8217073" y="2807976"/>
            <a:chExt cx="3719930" cy="3030736"/>
          </a:xfrm>
        </p:grpSpPr>
        <p:pic>
          <p:nvPicPr>
            <p:cNvPr id="924" name="Google Shape;924;p17" descr="Diagram, engineering drawing&#10;&#10;Description automatically generated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7074" y="2807976"/>
              <a:ext cx="3719929" cy="3030736"/>
            </a:xfrm>
            <a:prstGeom prst="rect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925" name="Google Shape;925;p17"/>
            <p:cNvSpPr/>
            <p:nvPr/>
          </p:nvSpPr>
          <p:spPr>
            <a:xfrm>
              <a:off x="8217073" y="5544450"/>
              <a:ext cx="3719929" cy="253389"/>
            </a:xfrm>
            <a:prstGeom prst="rect">
              <a:avLst/>
            </a:prstGeom>
            <a:solidFill>
              <a:srgbClr val="D4E5C5"/>
            </a:solidFill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u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RFD coupled to EAGLE array @ HIL</a:t>
              </a:r>
              <a:endParaRPr sz="1100" u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6" name="Google Shape;926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673" y="1107358"/>
            <a:ext cx="2757225" cy="17187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27" name="Google Shape;927;p17"/>
          <p:cNvSpPr txBox="1"/>
          <p:nvPr/>
        </p:nvSpPr>
        <p:spPr>
          <a:xfrm>
            <a:off x="672209" y="2549125"/>
            <a:ext cx="2447365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RFD @ </a:t>
            </a:r>
            <a:r>
              <a:rPr lang="pl-PL" sz="110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GALILEO </a:t>
            </a:r>
            <a:r>
              <a:rPr lang="en-US" sz="1100" u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LNL</a:t>
            </a:r>
            <a:endParaRPr sz="1400" u="none" dirty="0"/>
          </a:p>
        </p:txBody>
      </p:sp>
      <p:sp>
        <p:nvSpPr>
          <p:cNvPr id="928" name="Google Shape;928;p17"/>
          <p:cNvSpPr txBox="1">
            <a:spLocks noGrp="1"/>
          </p:cNvSpPr>
          <p:nvPr>
            <p:ph type="title"/>
          </p:nvPr>
        </p:nvSpPr>
        <p:spPr>
          <a:xfrm>
            <a:off x="0" y="285751"/>
            <a:ext cx="9144000" cy="737648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816846"/>
              </a:buClr>
            </a:pPr>
            <a:r>
              <a:rPr lang="en-US" sz="1800" b="1" cap="none" dirty="0">
                <a:solidFill>
                  <a:srgbClr val="816846"/>
                </a:solidFill>
              </a:rPr>
              <a:t>Recoil Filter Detector (RFD)</a:t>
            </a:r>
            <a:r>
              <a:rPr lang="pl-PL" sz="1800" b="1" cap="none" dirty="0">
                <a:solidFill>
                  <a:srgbClr val="816846"/>
                </a:solidFill>
              </a:rPr>
              <a:t> </a:t>
            </a:r>
            <a:r>
              <a:rPr lang="en-US" sz="1800" b="1" cap="none" dirty="0">
                <a:solidFill>
                  <a:srgbClr val="816846"/>
                </a:solidFill>
              </a:rPr>
              <a:t>at</a:t>
            </a:r>
            <a:r>
              <a:rPr lang="pl-PL" sz="1800" b="1" cap="none" dirty="0">
                <a:solidFill>
                  <a:srgbClr val="816846"/>
                </a:solidFill>
              </a:rPr>
              <a:t> HIL UW </a:t>
            </a:r>
            <a:r>
              <a:rPr lang="pl-PL" sz="1800" b="1" cap="none" dirty="0" err="1">
                <a:solidFill>
                  <a:srgbClr val="816846"/>
                </a:solidFill>
              </a:rPr>
              <a:t>Warsaw</a:t>
            </a:r>
            <a:endParaRPr sz="1800" b="1" cap="none" dirty="0">
              <a:solidFill>
                <a:srgbClr val="FF0000"/>
              </a:solidFill>
            </a:endParaRPr>
          </a:p>
        </p:txBody>
      </p:sp>
      <p:sp>
        <p:nvSpPr>
          <p:cNvPr id="12" name="Google Shape;938;p18">
            <a:extLst>
              <a:ext uri="{FF2B5EF4-FFF2-40B4-BE49-F238E27FC236}">
                <a16:creationId xmlns:a16="http://schemas.microsoft.com/office/drawing/2014/main" id="{1A13376F-8A2E-4094-B2BF-366CC92B8445}"/>
              </a:ext>
            </a:extLst>
          </p:cNvPr>
          <p:cNvSpPr txBox="1"/>
          <p:nvPr/>
        </p:nvSpPr>
        <p:spPr>
          <a:xfrm>
            <a:off x="66729" y="2857500"/>
            <a:ext cx="4505272" cy="2946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100" u="none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RFD </a:t>
            </a:r>
            <a:r>
              <a:rPr lang="en-US" sz="1100" u="none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modernization:</a:t>
            </a:r>
            <a:endParaRPr sz="1100" u="none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lnSpc>
                <a:spcPct val="15555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1) Scintillators, isolators, Mylar foil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endParaRPr sz="1000" u="none" dirty="0"/>
          </a:p>
          <a:p>
            <a:pPr>
              <a:lnSpc>
                <a:spcPct val="15555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2) New generation of PMT’s - Silicon </a:t>
            </a:r>
            <a:r>
              <a:rPr lang="en-US" sz="1000" u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PhotoMultipliers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</a:t>
            </a:r>
            <a:r>
              <a:rPr lang="en-US" sz="1000" u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SiPM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sz="1000" u="none" dirty="0"/>
          </a:p>
          <a:p>
            <a:pPr marL="128588" indent="-128588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higher segmentation and </a:t>
            </a:r>
            <a:endParaRPr sz="1000" u="none" dirty="0"/>
          </a:p>
          <a:p>
            <a:pPr marL="128588" indent="-128588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higher counting rate capabilities </a:t>
            </a:r>
            <a:endParaRPr lang="pl-PL" sz="1000" u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</a:pP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3) DAQ</a:t>
            </a:r>
          </a:p>
          <a:p>
            <a:pPr marL="128588" indent="-128588">
              <a:lnSpc>
                <a:spcPct val="155555"/>
              </a:lnSpc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Pulse 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r>
              <a:rPr lang="en-US" sz="1000" u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hape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en-US" sz="1000" u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iscrimination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using state-of-the-art digitizers</a:t>
            </a:r>
            <a:endParaRPr lang="en-US" sz="1000" u="none" dirty="0"/>
          </a:p>
          <a:p>
            <a:pPr marL="128588" indent="-128588">
              <a:lnSpc>
                <a:spcPct val="155555"/>
              </a:lnSpc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 hardware filtering</a:t>
            </a:r>
            <a:endParaRPr lang="en-US" sz="1000" u="none" dirty="0"/>
          </a:p>
          <a:p>
            <a:pPr marL="128588" indent="-128588">
              <a:lnSpc>
                <a:spcPct val="155555"/>
              </a:lnSpc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</a:t>
            </a:r>
            <a:r>
              <a:rPr lang="en-US" sz="1000" u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igerless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system, all data written on discs</a:t>
            </a:r>
            <a:endParaRPr lang="en-US" sz="1000" u="none" dirty="0"/>
          </a:p>
          <a:p>
            <a:pPr marL="128588" indent="-128588">
              <a:lnSpc>
                <a:spcPct val="155555"/>
              </a:lnSpc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</a:t>
            </a:r>
            <a:r>
              <a:rPr lang="en-US" sz="100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educed deadtime</a:t>
            </a:r>
            <a:endParaRPr lang="pl-PL" sz="1000" u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lnSpc>
                <a:spcPct val="155555"/>
              </a:lnSpc>
              <a:buClr>
                <a:srgbClr val="FF0000"/>
              </a:buClr>
              <a:buSzPts val="1800"/>
            </a:pPr>
            <a:r>
              <a:rPr lang="pl-PL" sz="1000" u="none" dirty="0">
                <a:solidFill>
                  <a:schemeClr val="dk1"/>
                </a:solidFill>
                <a:latin typeface="Quattrocento Sans"/>
                <a:sym typeface="Quattrocento Sans"/>
              </a:rPr>
              <a:t>4) Adaptation of the </a:t>
            </a:r>
            <a:r>
              <a:rPr lang="pl-PL" sz="1000" u="none" dirty="0" err="1">
                <a:solidFill>
                  <a:schemeClr val="dk1"/>
                </a:solidFill>
                <a:latin typeface="Quattrocento Sans"/>
                <a:sym typeface="Quattrocento Sans"/>
              </a:rPr>
              <a:t>machanical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sym typeface="Quattrocento Sans"/>
              </a:rPr>
              <a:t> </a:t>
            </a:r>
            <a:r>
              <a:rPr lang="pl-PL" sz="1000" u="none" dirty="0" err="1">
                <a:solidFill>
                  <a:schemeClr val="dk1"/>
                </a:solidFill>
                <a:latin typeface="Quattrocento Sans"/>
                <a:sym typeface="Quattrocento Sans"/>
              </a:rPr>
              <a:t>structure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sym typeface="Quattrocento Sans"/>
              </a:rPr>
              <a:t>, a </a:t>
            </a:r>
            <a:r>
              <a:rPr lang="pl-PL" sz="1000" u="none" dirty="0" err="1">
                <a:solidFill>
                  <a:schemeClr val="dk1"/>
                </a:solidFill>
                <a:latin typeface="Quattrocento Sans"/>
                <a:sym typeface="Quattrocento Sans"/>
              </a:rPr>
              <a:t>reaction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sym typeface="Quattrocento Sans"/>
              </a:rPr>
              <a:t> </a:t>
            </a:r>
            <a:r>
              <a:rPr lang="pl-PL" sz="1000" u="none" dirty="0" err="1">
                <a:solidFill>
                  <a:schemeClr val="dk1"/>
                </a:solidFill>
                <a:latin typeface="Quattrocento Sans"/>
                <a:sym typeface="Quattrocento Sans"/>
              </a:rPr>
              <a:t>chamber</a:t>
            </a:r>
            <a:r>
              <a:rPr lang="pl-PL" sz="1000" u="none" dirty="0">
                <a:solidFill>
                  <a:schemeClr val="dk1"/>
                </a:solidFill>
                <a:latin typeface="Quattrocento Sans"/>
                <a:sym typeface="Quattrocento Sans"/>
              </a:rPr>
              <a:t>, etc.  </a:t>
            </a:r>
            <a:endParaRPr lang="en-US" sz="1000" u="none" dirty="0"/>
          </a:p>
          <a:p>
            <a:pPr marL="128588" indent="-128588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endParaRPr sz="1000" u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5CC0D3C-A0A0-4460-9404-5F3EFF1794E7}"/>
              </a:ext>
            </a:extLst>
          </p:cNvPr>
          <p:cNvSpPr txBox="1"/>
          <p:nvPr/>
        </p:nvSpPr>
        <p:spPr>
          <a:xfrm>
            <a:off x="4911950" y="4398480"/>
            <a:ext cx="369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u="none" dirty="0" err="1"/>
              <a:t>Attempt</a:t>
            </a:r>
            <a:r>
              <a:rPr lang="pl-PL" u="none" dirty="0"/>
              <a:t> to </a:t>
            </a:r>
            <a:r>
              <a:rPr lang="pl-PL" u="none" dirty="0" err="1"/>
              <a:t>perform</a:t>
            </a:r>
            <a:r>
              <a:rPr lang="pl-PL" u="none" dirty="0"/>
              <a:t> in-</a:t>
            </a:r>
            <a:r>
              <a:rPr lang="pl-PL" u="none" dirty="0" err="1"/>
              <a:t>beam</a:t>
            </a:r>
            <a:r>
              <a:rPr lang="pl-PL" u="none" dirty="0"/>
              <a:t> gamma </a:t>
            </a:r>
            <a:r>
              <a:rPr lang="pl-PL" u="none" dirty="0" err="1"/>
              <a:t>spectroscopy</a:t>
            </a:r>
            <a:r>
              <a:rPr lang="pl-PL" u="none" dirty="0"/>
              <a:t> of SHE</a:t>
            </a:r>
            <a:endParaRPr lang="en-US" u="none" dirty="0"/>
          </a:p>
        </p:txBody>
      </p:sp>
      <p:sp>
        <p:nvSpPr>
          <p:cNvPr id="4" name="Nawias klamrowy zamykający 3">
            <a:extLst>
              <a:ext uri="{FF2B5EF4-FFF2-40B4-BE49-F238E27FC236}">
                <a16:creationId xmlns:a16="http://schemas.microsoft.com/office/drawing/2014/main" id="{24D3FB94-2D21-4545-9111-D7C8F7DC6389}"/>
              </a:ext>
            </a:extLst>
          </p:cNvPr>
          <p:cNvSpPr/>
          <p:nvPr/>
        </p:nvSpPr>
        <p:spPr>
          <a:xfrm>
            <a:off x="3924044" y="3280962"/>
            <a:ext cx="822960" cy="2128089"/>
          </a:xfrm>
          <a:prstGeom prst="rightBrace">
            <a:avLst>
              <a:gd name="adj1" fmla="val 8333"/>
              <a:gd name="adj2" fmla="val 680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u="none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190A0F-6F75-4EB1-8D16-67B6EE9633C3}"/>
              </a:ext>
            </a:extLst>
          </p:cNvPr>
          <p:cNvSpPr txBox="1"/>
          <p:nvPr/>
        </p:nvSpPr>
        <p:spPr>
          <a:xfrm>
            <a:off x="2319364" y="768057"/>
            <a:ext cx="39026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u="none" dirty="0"/>
              <a:t>SONATA BIS, NCN grant (</a:t>
            </a:r>
            <a:r>
              <a:rPr lang="pl-PL" sz="1400" u="none" dirty="0" err="1"/>
              <a:t>M.Matejska-Minda</a:t>
            </a:r>
            <a:r>
              <a:rPr lang="pl-PL" sz="1400" u="none" dirty="0"/>
              <a:t> et al.)</a:t>
            </a:r>
            <a:endParaRPr lang="en-US" sz="1400" u="non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68A600-245C-4C96-8C20-DF840C64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tx1"/>
                </a:solidFill>
              </a:rPr>
              <a:t>Future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prospects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3E8ABE-643A-4377-9514-B98249B4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727" y="1460587"/>
            <a:ext cx="3544433" cy="248819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AA0A0D5-6AE5-4890-978D-FBFED68D8BC0}"/>
              </a:ext>
            </a:extLst>
          </p:cNvPr>
          <p:cNvSpPr txBox="1"/>
          <p:nvPr/>
        </p:nvSpPr>
        <p:spPr>
          <a:xfrm>
            <a:off x="282388" y="1057300"/>
            <a:ext cx="424481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u="none" dirty="0"/>
              <a:t>RFD </a:t>
            </a:r>
            <a:r>
              <a:rPr lang="pl-PL" sz="1200" u="none" dirty="0" err="1"/>
              <a:t>at</a:t>
            </a:r>
            <a:r>
              <a:rPr lang="pl-PL" sz="1200" u="none" dirty="0"/>
              <a:t> </a:t>
            </a:r>
            <a:r>
              <a:rPr lang="pl-PL" sz="1200" u="none" dirty="0" err="1"/>
              <a:t>Radioactive</a:t>
            </a:r>
            <a:r>
              <a:rPr lang="pl-PL" sz="1200" u="none" dirty="0"/>
              <a:t> </a:t>
            </a:r>
            <a:r>
              <a:rPr lang="pl-PL" sz="1200" u="none" dirty="0" err="1"/>
              <a:t>Ion</a:t>
            </a:r>
            <a:r>
              <a:rPr lang="pl-PL" sz="1200" u="none" dirty="0"/>
              <a:t> </a:t>
            </a:r>
            <a:r>
              <a:rPr lang="pl-PL" sz="1200" u="none" dirty="0" err="1"/>
              <a:t>Beams</a:t>
            </a:r>
            <a:r>
              <a:rPr lang="pl-PL" sz="1200" u="none" dirty="0"/>
              <a:t> (SPIRAL2, SPES) </a:t>
            </a:r>
          </a:p>
          <a:p>
            <a:r>
              <a:rPr lang="pl-PL" sz="1200" u="none" dirty="0"/>
              <a:t>High </a:t>
            </a:r>
            <a:r>
              <a:rPr lang="pl-PL" sz="1200" u="none" dirty="0" err="1"/>
              <a:t>energy</a:t>
            </a:r>
            <a:r>
              <a:rPr lang="pl-PL" sz="1200" u="none" dirty="0"/>
              <a:t> and </a:t>
            </a:r>
            <a:r>
              <a:rPr lang="pl-PL" sz="1200" u="none" dirty="0" err="1"/>
              <a:t>intensity</a:t>
            </a:r>
            <a:r>
              <a:rPr lang="pl-PL" sz="1200" u="none" dirty="0"/>
              <a:t> of heavy RIB</a:t>
            </a:r>
          </a:p>
          <a:p>
            <a:endParaRPr lang="pl-PL" sz="1400" u="non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u="none" dirty="0"/>
              <a:t>Access to Heavy </a:t>
            </a:r>
            <a:r>
              <a:rPr lang="pl-PL" sz="1400" u="none" dirty="0" err="1"/>
              <a:t>Nuclei</a:t>
            </a:r>
            <a:r>
              <a:rPr lang="pl-PL" sz="1400" u="none" dirty="0"/>
              <a:t> (</a:t>
            </a:r>
            <a:r>
              <a:rPr lang="pl-PL" sz="1400" u="none" dirty="0" err="1"/>
              <a:t>transactinides</a:t>
            </a:r>
            <a:r>
              <a:rPr lang="pl-PL" sz="1400" u="none" dirty="0"/>
              <a:t>) </a:t>
            </a:r>
            <a:r>
              <a:rPr lang="pl-PL" sz="1400" u="none" dirty="0" err="1"/>
              <a:t>at</a:t>
            </a:r>
            <a:r>
              <a:rPr lang="pl-PL" sz="1400" u="none" dirty="0"/>
              <a:t> high </a:t>
            </a:r>
            <a:r>
              <a:rPr lang="pl-PL" sz="1400" u="none" dirty="0" err="1"/>
              <a:t>spin</a:t>
            </a:r>
            <a:r>
              <a:rPr lang="pl-PL" sz="1400" u="none" dirty="0"/>
              <a:t> </a:t>
            </a:r>
          </a:p>
          <a:p>
            <a:r>
              <a:rPr lang="pl-PL" sz="1400" u="none" dirty="0"/>
              <a:t>     </a:t>
            </a:r>
            <a:r>
              <a:rPr lang="pl-PL" sz="1400" u="none" dirty="0" err="1"/>
              <a:t>Needed</a:t>
            </a:r>
            <a:r>
              <a:rPr lang="pl-PL" sz="1400" u="none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u="none" dirty="0" err="1"/>
              <a:t>Fission</a:t>
            </a:r>
            <a:r>
              <a:rPr lang="pl-PL" sz="1400" u="none" dirty="0"/>
              <a:t> </a:t>
            </a:r>
            <a:r>
              <a:rPr lang="pl-PL" sz="1400" u="none" dirty="0" err="1"/>
              <a:t>supression</a:t>
            </a:r>
            <a:r>
              <a:rPr lang="pl-PL" sz="1400" u="none" dirty="0"/>
              <a:t>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400" u="none" dirty="0"/>
              <a:t>Doppler </a:t>
            </a:r>
            <a:r>
              <a:rPr lang="pl-PL" sz="1400" u="none" dirty="0" err="1"/>
              <a:t>correction</a:t>
            </a:r>
            <a:r>
              <a:rPr lang="pl-PL" sz="1400" u="none" dirty="0"/>
              <a:t> (fast </a:t>
            </a:r>
            <a:r>
              <a:rPr lang="pl-PL" sz="1400" u="none" dirty="0" err="1"/>
              <a:t>recoils</a:t>
            </a:r>
            <a:r>
              <a:rPr lang="pl-PL" sz="1400" u="none" dirty="0"/>
              <a:t> v/c &gt; 4% )</a:t>
            </a:r>
          </a:p>
          <a:p>
            <a:endParaRPr lang="pl-PL" sz="1400" u="none" dirty="0"/>
          </a:p>
          <a:p>
            <a:endParaRPr lang="en-US" sz="1400" u="none" dirty="0"/>
          </a:p>
        </p:txBody>
      </p:sp>
      <p:pic>
        <p:nvPicPr>
          <p:cNvPr id="6" name="Wykres 1">
            <a:extLst>
              <a:ext uri="{FF2B5EF4-FFF2-40B4-BE49-F238E27FC236}">
                <a16:creationId xmlns:a16="http://schemas.microsoft.com/office/drawing/2014/main" id="{D877E7B8-6083-41B4-9441-7522F8A8E449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89" y="2857500"/>
            <a:ext cx="4536504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8">
            <a:extLst>
              <a:ext uri="{FF2B5EF4-FFF2-40B4-BE49-F238E27FC236}">
                <a16:creationId xmlns:a16="http://schemas.microsoft.com/office/drawing/2014/main" id="{032F8E65-5D93-4B25-BBA0-448ABA86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430" y="3833638"/>
            <a:ext cx="689372" cy="44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l-PL" altLang="en-US" sz="1200" i="0" u="none">
                <a:solidFill>
                  <a:srgbClr val="002060"/>
                </a:solidFill>
                <a:latin typeface="Symbol" pitchFamily="18" charset="2"/>
              </a:rPr>
              <a:t>s</a:t>
            </a:r>
            <a:r>
              <a:rPr lang="pl-PL" altLang="en-US" sz="1200" i="0" u="none" baseline="-25000">
                <a:solidFill>
                  <a:srgbClr val="002060"/>
                </a:solidFill>
              </a:rPr>
              <a:t>resid</a:t>
            </a:r>
            <a:r>
              <a:rPr lang="pl-PL" altLang="en-US" sz="1200" i="0" u="none">
                <a:solidFill>
                  <a:srgbClr val="002060"/>
                </a:solidFill>
              </a:rPr>
              <a:t> = 150 mb</a:t>
            </a:r>
            <a:endParaRPr lang="en-US" altLang="en-US" sz="1200" i="0" u="none">
              <a:solidFill>
                <a:srgbClr val="002060"/>
              </a:solidFill>
            </a:endParaRPr>
          </a:p>
        </p:txBody>
      </p:sp>
      <p:sp>
        <p:nvSpPr>
          <p:cNvPr id="8" name="pole tekstowe 11">
            <a:extLst>
              <a:ext uri="{FF2B5EF4-FFF2-40B4-BE49-F238E27FC236}">
                <a16:creationId xmlns:a16="http://schemas.microsoft.com/office/drawing/2014/main" id="{78DDE1AD-04E0-4340-972D-FF5F39E1A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336" y="4387279"/>
            <a:ext cx="689372" cy="44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l-PL" altLang="en-US" sz="1200" i="0" u="none">
                <a:solidFill>
                  <a:srgbClr val="002060"/>
                </a:solidFill>
                <a:latin typeface="Symbol" pitchFamily="18" charset="2"/>
              </a:rPr>
              <a:t>s</a:t>
            </a:r>
            <a:r>
              <a:rPr lang="pl-PL" altLang="en-US" sz="1200" i="0" u="none" baseline="-25000">
                <a:solidFill>
                  <a:srgbClr val="002060"/>
                </a:solidFill>
              </a:rPr>
              <a:t>resid</a:t>
            </a:r>
            <a:r>
              <a:rPr lang="pl-PL" altLang="en-US" sz="1200" i="0" u="none">
                <a:solidFill>
                  <a:srgbClr val="002060"/>
                </a:solidFill>
              </a:rPr>
              <a:t> = 70 mb</a:t>
            </a:r>
            <a:endParaRPr lang="en-US" altLang="en-US" sz="1200" i="0" u="none">
              <a:solidFill>
                <a:srgbClr val="002060"/>
              </a:solidFill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:a16="http://schemas.microsoft.com/office/drawing/2014/main" id="{D6121E70-D68C-4BAC-9BC5-42DC7338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965" y="3797920"/>
            <a:ext cx="1875067" cy="301718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l-PL" altLang="en-US" sz="1500" i="0" u="none" dirty="0" err="1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pl-PL" altLang="en-US" sz="1500" i="0" u="none" baseline="-25000" dirty="0" err="1">
                <a:solidFill>
                  <a:schemeClr val="bg1"/>
                </a:solidFill>
              </a:rPr>
              <a:t>fission</a:t>
            </a:r>
            <a:r>
              <a:rPr lang="pl-PL" altLang="en-US" sz="1500" i="0" u="none" dirty="0">
                <a:solidFill>
                  <a:schemeClr val="bg1"/>
                </a:solidFill>
              </a:rPr>
              <a:t> = 75-95%</a:t>
            </a:r>
            <a:endParaRPr lang="en-US" altLang="en-US" sz="1500" i="0" u="none" dirty="0">
              <a:solidFill>
                <a:schemeClr val="bg1"/>
              </a:solidFill>
            </a:endParaRP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29F9B03C-CB0F-4FC7-A0E1-FBFED5F54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59" y="2991866"/>
            <a:ext cx="628441" cy="2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l-PL" altLang="en-US" sz="1200" i="0" u="none">
                <a:solidFill>
                  <a:schemeClr val="accent2"/>
                </a:solidFill>
              </a:rPr>
              <a:t>PACE4</a:t>
            </a:r>
            <a:endParaRPr lang="en-US" altLang="en-US" sz="1200" i="0" u="none">
              <a:solidFill>
                <a:schemeClr val="accent2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5AE90DF-2BC6-4237-AF71-7395FB84F578}"/>
              </a:ext>
            </a:extLst>
          </p:cNvPr>
          <p:cNvSpPr txBox="1"/>
          <p:nvPr/>
        </p:nvSpPr>
        <p:spPr>
          <a:xfrm>
            <a:off x="1748247" y="3020116"/>
            <a:ext cx="143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none" dirty="0" err="1">
                <a:solidFill>
                  <a:srgbClr val="0070C0"/>
                </a:solidFill>
              </a:rPr>
              <a:t>Stable</a:t>
            </a:r>
            <a:r>
              <a:rPr lang="pl-PL" u="none" dirty="0">
                <a:solidFill>
                  <a:srgbClr val="0070C0"/>
                </a:solidFill>
              </a:rPr>
              <a:t> </a:t>
            </a:r>
            <a:r>
              <a:rPr lang="pl-PL" u="none" dirty="0" err="1">
                <a:solidFill>
                  <a:srgbClr val="0070C0"/>
                </a:solidFill>
              </a:rPr>
              <a:t>Beam</a:t>
            </a:r>
            <a:r>
              <a:rPr lang="pl-PL" u="none" dirty="0">
                <a:solidFill>
                  <a:srgbClr val="0070C0"/>
                </a:solidFill>
              </a:rPr>
              <a:t> </a:t>
            </a:r>
            <a:endParaRPr lang="en-US" u="none" dirty="0">
              <a:solidFill>
                <a:srgbClr val="0070C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EEAABAA-907A-427D-99C5-977DE0317727}"/>
              </a:ext>
            </a:extLst>
          </p:cNvPr>
          <p:cNvSpPr txBox="1"/>
          <p:nvPr/>
        </p:nvSpPr>
        <p:spPr>
          <a:xfrm>
            <a:off x="3322498" y="41344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u="none" dirty="0">
                <a:solidFill>
                  <a:srgbClr val="FF0000"/>
                </a:solidFill>
              </a:rPr>
              <a:t>RIB</a:t>
            </a:r>
            <a:endParaRPr lang="en-US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56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2E97-348D-901A-D5EE-BE4BF94E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approach at ANL – October 2021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8497E1EB-4D10-288E-94F7-71209D16A50B}"/>
              </a:ext>
            </a:extLst>
          </p:cNvPr>
          <p:cNvGrpSpPr>
            <a:grpSpLocks noChangeAspect="1"/>
          </p:cNvGrpSpPr>
          <p:nvPr/>
        </p:nvGrpSpPr>
        <p:grpSpPr>
          <a:xfrm>
            <a:off x="207655" y="1254450"/>
            <a:ext cx="6074469" cy="2762358"/>
            <a:chOff x="-83672" y="206536"/>
            <a:chExt cx="9493590" cy="4317197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19AB007F-61C5-4D4B-A278-D34071E3405D}"/>
                </a:ext>
              </a:extLst>
            </p:cNvPr>
            <p:cNvGrpSpPr/>
            <p:nvPr/>
          </p:nvGrpSpPr>
          <p:grpSpPr>
            <a:xfrm>
              <a:off x="-83672" y="206536"/>
              <a:ext cx="9493590" cy="4317197"/>
              <a:chOff x="-52410" y="463698"/>
              <a:chExt cx="9493588" cy="4317195"/>
            </a:xfrm>
          </p:grpSpPr>
          <p:grpSp>
            <p:nvGrpSpPr>
              <p:cNvPr id="9" name="Group 126">
                <a:extLst>
                  <a:ext uri="{FF2B5EF4-FFF2-40B4-BE49-F238E27FC236}">
                    <a16:creationId xmlns:a16="http://schemas.microsoft.com/office/drawing/2014/main" id="{7FE09E5F-848C-1F25-AA18-164D43F6C58A}"/>
                  </a:ext>
                </a:extLst>
              </p:cNvPr>
              <p:cNvGrpSpPr/>
              <p:nvPr/>
            </p:nvGrpSpPr>
            <p:grpSpPr>
              <a:xfrm>
                <a:off x="12425" y="823092"/>
                <a:ext cx="9428753" cy="3957801"/>
                <a:chOff x="12425" y="-12426"/>
                <a:chExt cx="9428752" cy="3957800"/>
              </a:xfrm>
            </p:grpSpPr>
            <p:grpSp>
              <p:nvGrpSpPr>
                <p:cNvPr id="17" name="Group 125">
                  <a:extLst>
                    <a:ext uri="{FF2B5EF4-FFF2-40B4-BE49-F238E27FC236}">
                      <a16:creationId xmlns:a16="http://schemas.microsoft.com/office/drawing/2014/main" id="{68F6312F-4F4A-25FB-1C6F-1094CF1E189E}"/>
                    </a:ext>
                  </a:extLst>
                </p:cNvPr>
                <p:cNvGrpSpPr/>
                <p:nvPr/>
              </p:nvGrpSpPr>
              <p:grpSpPr>
                <a:xfrm>
                  <a:off x="12425" y="-12426"/>
                  <a:ext cx="9428752" cy="3957800"/>
                  <a:chOff x="12426" y="-12426"/>
                  <a:chExt cx="9428750" cy="3957799"/>
                </a:xfrm>
              </p:grpSpPr>
              <p:pic>
                <p:nvPicPr>
                  <p:cNvPr id="19" name="Picture 121" descr="Picture 121">
                    <a:extLst>
                      <a:ext uri="{FF2B5EF4-FFF2-40B4-BE49-F238E27FC236}">
                        <a16:creationId xmlns:a16="http://schemas.microsoft.com/office/drawing/2014/main" id="{D7C4C621-8CCA-045E-AD50-A2CEF2C99F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2426" y="-12426"/>
                    <a:ext cx="8935282" cy="333622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0" name="TextBox 10">
                    <a:extLst>
                      <a:ext uri="{FF2B5EF4-FFF2-40B4-BE49-F238E27FC236}">
                        <a16:creationId xmlns:a16="http://schemas.microsoft.com/office/drawing/2014/main" id="{4ACBF6AA-F7F5-9D77-948C-62610479AAB4}"/>
                      </a:ext>
                    </a:extLst>
                  </p:cNvPr>
                  <p:cNvSpPr txBox="1"/>
                  <p:nvPr/>
                </p:nvSpPr>
                <p:spPr>
                  <a:xfrm>
                    <a:off x="5578239" y="3547738"/>
                    <a:ext cx="3862937" cy="3976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65023" tIns="65023" rIns="65023" bIns="65023" numCol="1" anchor="t">
                    <a:spAutoFit/>
                  </a:bodyPr>
                  <a:lstStyle/>
                  <a:p>
                    <a:pPr defTabSz="650224" fontAlgn="auto">
                      <a:spcBef>
                        <a:spcPts val="0"/>
                      </a:spcBef>
                      <a:spcAft>
                        <a:spcPts val="0"/>
                      </a:spcAft>
                      <a:defRPr sz="900" b="0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800" b="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C. N. Davids et al., </a:t>
                    </a:r>
                    <a:r>
                      <a:rPr sz="800" b="0" u="none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Nucl</a:t>
                    </a:r>
                    <a:r>
                      <a:rPr sz="800" b="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. </a:t>
                    </a:r>
                    <a:r>
                      <a:rPr sz="800" b="0" u="none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Instru</a:t>
                    </a:r>
                    <a:r>
                      <a:rPr sz="800" b="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. Meth. B </a:t>
                    </a:r>
                    <a:r>
                      <a:rPr sz="80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70</a:t>
                    </a:r>
                    <a:r>
                      <a:rPr sz="800" b="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, 358 (1992)</a:t>
                    </a:r>
                  </a:p>
                </p:txBody>
              </p:sp>
              <p:sp>
                <p:nvSpPr>
                  <p:cNvPr id="21" name="8.2 m">
                    <a:extLst>
                      <a:ext uri="{FF2B5EF4-FFF2-40B4-BE49-F238E27FC236}">
                        <a16:creationId xmlns:a16="http://schemas.microsoft.com/office/drawing/2014/main" id="{A03FB5E9-AE7F-66B8-5DA8-81E07CCCB741}"/>
                      </a:ext>
                    </a:extLst>
                  </p:cNvPr>
                  <p:cNvSpPr txBox="1"/>
                  <p:nvPr/>
                </p:nvSpPr>
                <p:spPr>
                  <a:xfrm>
                    <a:off x="3480974" y="3265197"/>
                    <a:ext cx="633836" cy="40084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1500" b="0"/>
                    </a:lvl1pPr>
                  </a:lstStyle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sz="1000" u="none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+mn-cs"/>
                      </a:rPr>
                      <a:t>8.2 m</a:t>
                    </a:r>
                  </a:p>
                </p:txBody>
              </p:sp>
              <p:sp>
                <p:nvSpPr>
                  <p:cNvPr id="22" name="Line">
                    <a:extLst>
                      <a:ext uri="{FF2B5EF4-FFF2-40B4-BE49-F238E27FC236}">
                        <a16:creationId xmlns:a16="http://schemas.microsoft.com/office/drawing/2014/main" id="{4140119C-8C08-8C76-0686-63B2AAB02632}"/>
                      </a:ext>
                    </a:extLst>
                  </p:cNvPr>
                  <p:cNvSpPr/>
                  <p:nvPr/>
                </p:nvSpPr>
                <p:spPr>
                  <a:xfrm flipV="1">
                    <a:off x="793750" y="3127634"/>
                    <a:ext cx="1" cy="34701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000" b="0" u="none">
                      <a:solidFill>
                        <a:srgbClr val="FFFFFF"/>
                      </a:solidFill>
                      <a:latin typeface="Cambria" panose="02040503050406030204" pitchFamily="18" charset="0"/>
                      <a:cs typeface="+mn-cs"/>
                      <a:sym typeface="Helvetica Neue Medium"/>
                    </a:endParaRPr>
                  </a:p>
                </p:txBody>
              </p:sp>
              <p:sp>
                <p:nvSpPr>
                  <p:cNvPr id="23" name="Line">
                    <a:extLst>
                      <a:ext uri="{FF2B5EF4-FFF2-40B4-BE49-F238E27FC236}">
                        <a16:creationId xmlns:a16="http://schemas.microsoft.com/office/drawing/2014/main" id="{AB1EB6CC-8969-924A-9EB0-4E653B9E09B5}"/>
                      </a:ext>
                    </a:extLst>
                  </p:cNvPr>
                  <p:cNvSpPr/>
                  <p:nvPr/>
                </p:nvSpPr>
                <p:spPr>
                  <a:xfrm flipV="1">
                    <a:off x="7181850" y="3127634"/>
                    <a:ext cx="1" cy="34701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 sz="2200" b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  <a:endParaRPr sz="1000" b="0" u="none">
                      <a:solidFill>
                        <a:srgbClr val="FFFFFF"/>
                      </a:solidFill>
                      <a:latin typeface="Cambria" panose="02040503050406030204" pitchFamily="18" charset="0"/>
                      <a:cs typeface="+mn-cs"/>
                      <a:sym typeface="Helvetica Neue Medium"/>
                    </a:endParaRPr>
                  </a:p>
                </p:txBody>
              </p:sp>
            </p:grp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B5BA1950-D82D-04BA-2660-DF185643D225}"/>
                    </a:ext>
                  </a:extLst>
                </p:cNvPr>
                <p:cNvSpPr txBox="1"/>
                <p:nvPr/>
              </p:nvSpPr>
              <p:spPr>
                <a:xfrm>
                  <a:off x="2384838" y="18656"/>
                  <a:ext cx="6661543" cy="3976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/>
                <a:p>
                  <a:pPr defTabSz="650224" fontAlgn="auto">
                    <a:spcBef>
                      <a:spcPts val="0"/>
                    </a:spcBef>
                    <a:spcAft>
                      <a:spcPts val="0"/>
                    </a:spcAft>
                    <a:defRPr sz="900"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800" b="0" u="none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S. Paschalis  et al., </a:t>
                  </a:r>
                  <a:r>
                    <a:rPr sz="800" b="0" u="none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Nucl</a:t>
                  </a:r>
                  <a:r>
                    <a:rPr sz="800" b="0" u="none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. </a:t>
                  </a:r>
                  <a:r>
                    <a:rPr sz="800" b="0" u="none" dirty="0" err="1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Instru</a:t>
                  </a:r>
                  <a:r>
                    <a:rPr sz="800" b="0" u="none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. Meth. A </a:t>
                  </a:r>
                  <a:r>
                    <a:rPr sz="800" u="none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709</a:t>
                  </a:r>
                  <a:r>
                    <a:rPr sz="800" b="0" u="none" dirty="0">
                      <a:solidFill>
                        <a:prstClr val="black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, 44 (2013)</a:t>
                  </a:r>
                </a:p>
              </p:txBody>
            </p:sp>
          </p:grpSp>
          <p:sp>
            <p:nvSpPr>
              <p:cNvPr id="11" name="(Gamma-Ray Energy Tracking In-beam Nuclear Array)">
                <a:extLst>
                  <a:ext uri="{FF2B5EF4-FFF2-40B4-BE49-F238E27FC236}">
                    <a16:creationId xmlns:a16="http://schemas.microsoft.com/office/drawing/2014/main" id="{9B01C7A9-0F03-170F-0A99-F9339CC6D9C1}"/>
                  </a:ext>
                </a:extLst>
              </p:cNvPr>
              <p:cNvSpPr txBox="1"/>
              <p:nvPr/>
            </p:nvSpPr>
            <p:spPr>
              <a:xfrm>
                <a:off x="-52410" y="463698"/>
                <a:ext cx="5725268" cy="4489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189" fontAlgn="auto">
                  <a:spcBef>
                    <a:spcPts val="0"/>
                  </a:spcBef>
                  <a:spcAft>
                    <a:spcPts val="0"/>
                  </a:spcAft>
                  <a:defRPr sz="1500" b="0"/>
                </a:pP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(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G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amma-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R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ay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E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nergy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T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racking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I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n-beam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N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uclear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A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rray)</a:t>
                </a:r>
              </a:p>
            </p:txBody>
          </p:sp>
          <p:sp>
            <p:nvSpPr>
              <p:cNvPr id="12" name="Fragment Mass Analyser…">
                <a:extLst>
                  <a:ext uri="{FF2B5EF4-FFF2-40B4-BE49-F238E27FC236}">
                    <a16:creationId xmlns:a16="http://schemas.microsoft.com/office/drawing/2014/main" id="{D2165DD6-1E69-746E-1E2E-88A1F342D333}"/>
                  </a:ext>
                </a:extLst>
              </p:cNvPr>
              <p:cNvSpPr txBox="1"/>
              <p:nvPr/>
            </p:nvSpPr>
            <p:spPr>
              <a:xfrm>
                <a:off x="2226686" y="4331419"/>
                <a:ext cx="5934275" cy="4489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 sz="1800" b="0"/>
                </a:pP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F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ragment </a:t>
                </a:r>
                <a:r>
                  <a:rPr sz="12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M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ass </a:t>
                </a:r>
                <a:r>
                  <a:rPr sz="1200" u="none" dirty="0" err="1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A</a:t>
                </a:r>
                <a:r>
                  <a:rPr sz="1200" b="0" u="none" dirty="0" err="1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nalyser</a:t>
                </a:r>
                <a:r>
                  <a:rPr sz="1200" b="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 at ANL</a:t>
                </a:r>
              </a:p>
            </p:txBody>
          </p:sp>
          <p:sp>
            <p:nvSpPr>
              <p:cNvPr id="13" name="M/Q">
                <a:extLst>
                  <a:ext uri="{FF2B5EF4-FFF2-40B4-BE49-F238E27FC236}">
                    <a16:creationId xmlns:a16="http://schemas.microsoft.com/office/drawing/2014/main" id="{38891C88-7EF5-0AFA-A447-EE525BBFC314}"/>
                  </a:ext>
                </a:extLst>
              </p:cNvPr>
              <p:cNvSpPr txBox="1"/>
              <p:nvPr/>
            </p:nvSpPr>
            <p:spPr>
              <a:xfrm>
                <a:off x="3615770" y="2416997"/>
                <a:ext cx="551162" cy="4008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500" b="0"/>
                </a:lvl1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 dirty="0">
                    <a:solidFill>
                      <a:prstClr val="black"/>
                    </a:solidFill>
                    <a:latin typeface="Cambria" panose="02040503050406030204" pitchFamily="18" charset="0"/>
                    <a:cs typeface="+mn-cs"/>
                  </a:rPr>
                  <a:t>M/Q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Equation">
                    <a:extLst>
                      <a:ext uri="{FF2B5EF4-FFF2-40B4-BE49-F238E27FC236}">
                        <a16:creationId xmlns:a16="http://schemas.microsoft.com/office/drawing/2014/main" id="{1E5E65B7-B758-B0C9-4220-67B81DBF93E9}"/>
                      </a:ext>
                    </a:extLst>
                  </p:cNvPr>
                  <p:cNvSpPr txBox="1"/>
                  <p:nvPr/>
                </p:nvSpPr>
                <p:spPr>
                  <a:xfrm>
                    <a:off x="3982879" y="1764035"/>
                    <a:ext cx="1203537" cy="24050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78" fontAlgn="auto" latinLnBrk="1">
                      <a:spcBef>
                        <a:spcPts val="0"/>
                      </a:spcBef>
                      <a:spcAft>
                        <a:spcPts val="0"/>
                      </a:spcAft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10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Δ</m:t>
                          </m:r>
                          <m:r>
                            <a:rPr sz="10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sz="10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/</m:t>
                          </m:r>
                          <m:r>
                            <a:rPr sz="10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sz="10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≈350</m:t>
                          </m:r>
                        </m:oMath>
                      </m:oMathPara>
                    </a14:m>
                    <a:endParaRPr sz="1000" b="0" u="none" dirty="0">
                      <a:solidFill>
                        <a:srgbClr val="EE220C"/>
                      </a:solidFill>
                      <a:latin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14" name="Equation">
                    <a:extLst>
                      <a:ext uri="{FF2B5EF4-FFF2-40B4-BE49-F238E27FC236}">
                        <a16:creationId xmlns:a16="http://schemas.microsoft.com/office/drawing/2014/main" id="{1E5E65B7-B758-B0C9-4220-67B81DBF93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2879" y="1764035"/>
                    <a:ext cx="1203537" cy="24050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226" r="-3226" b="-30769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Line">
                <a:extLst>
                  <a:ext uri="{FF2B5EF4-FFF2-40B4-BE49-F238E27FC236}">
                    <a16:creationId xmlns:a16="http://schemas.microsoft.com/office/drawing/2014/main" id="{D83CB1E9-4EC2-5C26-443D-683F19906809}"/>
                  </a:ext>
                </a:extLst>
              </p:cNvPr>
              <p:cNvSpPr/>
              <p:nvPr/>
            </p:nvSpPr>
            <p:spPr>
              <a:xfrm>
                <a:off x="797424" y="4128725"/>
                <a:ext cx="637091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000" b="0" u="none">
                  <a:solidFill>
                    <a:srgbClr val="FFFFFF"/>
                  </a:solidFill>
                  <a:latin typeface="Cambria" panose="02040503050406030204" pitchFamily="18" charset="0"/>
                  <a:cs typeface="+mn-cs"/>
                  <a:sym typeface="Helvetica Neue Medium"/>
                </a:endParaRPr>
              </a:p>
            </p:txBody>
          </p:sp>
          <p:sp>
            <p:nvSpPr>
              <p:cNvPr id="16" name="Efficiency at 121 keV ~ 11 %">
                <a:extLst>
                  <a:ext uri="{FF2B5EF4-FFF2-40B4-BE49-F238E27FC236}">
                    <a16:creationId xmlns:a16="http://schemas.microsoft.com/office/drawing/2014/main" id="{2B17A56E-D49F-B9B8-F8CA-61461E08FADC}"/>
                  </a:ext>
                </a:extLst>
              </p:cNvPr>
              <p:cNvSpPr txBox="1"/>
              <p:nvPr/>
            </p:nvSpPr>
            <p:spPr>
              <a:xfrm>
                <a:off x="1111312" y="1145301"/>
                <a:ext cx="2623030" cy="4008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500" b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 dirty="0">
                    <a:solidFill>
                      <a:srgbClr val="FF0000"/>
                    </a:solidFill>
                    <a:latin typeface="Cambria" panose="02040503050406030204" pitchFamily="18" charset="0"/>
                    <a:cs typeface="+mn-cs"/>
                  </a:rPr>
                  <a:t>Efficiency at 121 keV ~ 11 %</a:t>
                </a:r>
              </a:p>
            </p:txBody>
          </p:sp>
        </p:grpSp>
        <p:sp>
          <p:nvSpPr>
            <p:cNvPr id="8" name="40x40 strips…">
              <a:extLst>
                <a:ext uri="{FF2B5EF4-FFF2-40B4-BE49-F238E27FC236}">
                  <a16:creationId xmlns:a16="http://schemas.microsoft.com/office/drawing/2014/main" id="{17DF798B-7459-3FAB-1922-76F2C5DB4453}"/>
                </a:ext>
              </a:extLst>
            </p:cNvPr>
            <p:cNvSpPr txBox="1"/>
            <p:nvPr/>
          </p:nvSpPr>
          <p:spPr>
            <a:xfrm>
              <a:off x="6626220" y="1422268"/>
              <a:ext cx="1230094" cy="641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500" b="0"/>
              </a:pPr>
              <a:r>
                <a:rPr sz="10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40x40 strips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1500" b="0"/>
              </a:pPr>
              <a:r>
                <a:rPr sz="10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4x4cm</a:t>
              </a:r>
              <a:r>
                <a:rPr sz="1000" b="0" u="none" baseline="31999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B4BD31BB-28A6-56BE-9308-CC83A0BA82EE}"/>
              </a:ext>
            </a:extLst>
          </p:cNvPr>
          <p:cNvGrpSpPr>
            <a:grpSpLocks noChangeAspect="1"/>
          </p:cNvGrpSpPr>
          <p:nvPr/>
        </p:nvGrpSpPr>
        <p:grpSpPr>
          <a:xfrm>
            <a:off x="6097224" y="947739"/>
            <a:ext cx="3329003" cy="4042926"/>
            <a:chOff x="-826509" y="-132753"/>
            <a:chExt cx="6957110" cy="8449097"/>
          </a:xfrm>
        </p:grpSpPr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28186E2B-31DA-3210-E1FF-532A84F7E3FF}"/>
                </a:ext>
              </a:extLst>
            </p:cNvPr>
            <p:cNvGrpSpPr/>
            <p:nvPr/>
          </p:nvGrpSpPr>
          <p:grpSpPr>
            <a:xfrm>
              <a:off x="1505650" y="-132753"/>
              <a:ext cx="4624951" cy="8449097"/>
              <a:chOff x="2860205" y="-132753"/>
              <a:chExt cx="4624950" cy="8449096"/>
            </a:xfrm>
          </p:grpSpPr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6903A88-EC6D-A689-59CA-20CD5EB27CC6}"/>
                  </a:ext>
                </a:extLst>
              </p:cNvPr>
              <p:cNvSpPr txBox="1"/>
              <p:nvPr/>
            </p:nvSpPr>
            <p:spPr>
              <a:xfrm>
                <a:off x="3212918" y="-132753"/>
                <a:ext cx="3652093" cy="8621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5023" tIns="65023" rIns="65023" bIns="65023" numCol="1" anchor="t">
                <a:noAutofit/>
              </a:bodyPr>
              <a:lstStyle>
                <a:lvl1pPr algn="l" defTabSz="650240">
                  <a:defRPr sz="9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800" u="none" dirty="0">
                    <a:solidFill>
                      <a:prstClr val="black"/>
                    </a:solidFill>
                    <a:latin typeface="Cambria" panose="02040503050406030204" pitchFamily="18" charset="0"/>
                  </a:rPr>
                  <a:t>E. Donets et al., Soviet Journal of Nuclear Physics 2, 723 </a:t>
                </a:r>
                <a:r>
                  <a:rPr sz="800" u="none" dirty="0">
                    <a:solidFill>
                      <a:srgbClr val="FF0000"/>
                    </a:solidFill>
                    <a:latin typeface="Cambria" panose="02040503050406030204" pitchFamily="18" charset="0"/>
                  </a:rPr>
                  <a:t>(1966).</a:t>
                </a:r>
              </a:p>
            </p:txBody>
          </p:sp>
          <p:grpSp>
            <p:nvGrpSpPr>
              <p:cNvPr id="34" name="Group 24">
                <a:extLst>
                  <a:ext uri="{FF2B5EF4-FFF2-40B4-BE49-F238E27FC236}">
                    <a16:creationId xmlns:a16="http://schemas.microsoft.com/office/drawing/2014/main" id="{473A96BC-CCF9-6897-18FD-B6161A86266D}"/>
                  </a:ext>
                </a:extLst>
              </p:cNvPr>
              <p:cNvGrpSpPr/>
              <p:nvPr/>
            </p:nvGrpSpPr>
            <p:grpSpPr>
              <a:xfrm>
                <a:off x="2860205" y="709790"/>
                <a:ext cx="4624950" cy="7606553"/>
                <a:chOff x="2860205" y="0"/>
                <a:chExt cx="4624949" cy="7606551"/>
              </a:xfrm>
            </p:grpSpPr>
            <p:pic>
              <p:nvPicPr>
                <p:cNvPr id="35" name="Content Placeholder 8" descr="Content Placeholder 8">
                  <a:extLst>
                    <a:ext uri="{FF2B5EF4-FFF2-40B4-BE49-F238E27FC236}">
                      <a16:creationId xmlns:a16="http://schemas.microsoft.com/office/drawing/2014/main" id="{1EA5BBFB-1033-BD56-E5C9-8D4FDA0F0D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0120" y="0"/>
                  <a:ext cx="3744157" cy="61903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36" name="Group 23">
                  <a:extLst>
                    <a:ext uri="{FF2B5EF4-FFF2-40B4-BE49-F238E27FC236}">
                      <a16:creationId xmlns:a16="http://schemas.microsoft.com/office/drawing/2014/main" id="{AC6886C1-B176-AB66-6C42-C34FF7823DA3}"/>
                    </a:ext>
                  </a:extLst>
                </p:cNvPr>
                <p:cNvGrpSpPr/>
                <p:nvPr/>
              </p:nvGrpSpPr>
              <p:grpSpPr>
                <a:xfrm>
                  <a:off x="2860205" y="6053774"/>
                  <a:ext cx="4624949" cy="1552777"/>
                  <a:chOff x="2860205" y="-15865"/>
                  <a:chExt cx="4624947" cy="1552774"/>
                </a:xfrm>
              </p:grpSpPr>
              <p:sp>
                <p:nvSpPr>
                  <p:cNvPr id="37" name="TextBox 21">
                    <a:extLst>
                      <a:ext uri="{FF2B5EF4-FFF2-40B4-BE49-F238E27FC236}">
                        <a16:creationId xmlns:a16="http://schemas.microsoft.com/office/drawing/2014/main" id="{61B45ACB-874C-36FD-AA75-78F2A4B1916F}"/>
                      </a:ext>
                    </a:extLst>
                  </p:cNvPr>
                  <p:cNvSpPr txBox="1"/>
                  <p:nvPr/>
                </p:nvSpPr>
                <p:spPr>
                  <a:xfrm>
                    <a:off x="2860205" y="705263"/>
                    <a:ext cx="4624947" cy="83164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5023" tIns="65023" rIns="65023" bIns="65023" numCol="1" anchor="t">
                    <a:noAutofit/>
                  </a:bodyPr>
                  <a:lstStyle>
                    <a:lvl1pPr algn="l" defTabSz="650240">
                      <a:defRPr sz="1200" b="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pPr defTabSz="48768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sz="1000" u="none" dirty="0">
                        <a:solidFill>
                          <a:prstClr val="black"/>
                        </a:solidFill>
                        <a:latin typeface="Cambria" panose="02040503050406030204" pitchFamily="18" charset="0"/>
                      </a:rPr>
                      <a:t>measured using Radiochemical methods at JINR, Dubna</a:t>
                    </a:r>
                  </a:p>
                </p:txBody>
              </p:sp>
              <p:sp>
                <p:nvSpPr>
                  <p:cNvPr id="38" name="TextBox 22">
                    <a:extLst>
                      <a:ext uri="{FF2B5EF4-FFF2-40B4-BE49-F238E27FC236}">
                        <a16:creationId xmlns:a16="http://schemas.microsoft.com/office/drawing/2014/main" id="{3050EAC8-93C6-D0D1-A283-E00F05AE9821}"/>
                      </a:ext>
                    </a:extLst>
                  </p:cNvPr>
                  <p:cNvSpPr txBox="1"/>
                  <p:nvPr/>
                </p:nvSpPr>
                <p:spPr>
                  <a:xfrm>
                    <a:off x="3049631" y="-15865"/>
                    <a:ext cx="3856872" cy="6706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defTabSz="650224" fontAlgn="auto">
                      <a:spcBef>
                        <a:spcPts val="0"/>
                      </a:spcBef>
                      <a:spcAft>
                        <a:spcPts val="0"/>
                      </a:spcAft>
                      <a:defRPr sz="1800" baseline="30444"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1200" b="0" u="none" baseline="30444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238U(18O, </a:t>
                    </a:r>
                    <a:r>
                      <a:rPr sz="1200" b="0" u="none" baseline="30444" dirty="0" err="1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xn</a:t>
                    </a:r>
                    <a:r>
                      <a:rPr sz="1200" b="0" u="none" baseline="30444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cs typeface="Arial"/>
                        <a:sym typeface="Arial"/>
                      </a:rPr>
                      <a:t>)256-xnFm</a:t>
                    </a:r>
                  </a:p>
                </p:txBody>
              </p:sp>
            </p:grpSp>
          </p:grpSp>
        </p:grpSp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10A09A08-A9B7-04E9-4B87-8B1E99DFA7D0}"/>
                </a:ext>
              </a:extLst>
            </p:cNvPr>
            <p:cNvGrpSpPr/>
            <p:nvPr/>
          </p:nvGrpSpPr>
          <p:grpSpPr>
            <a:xfrm>
              <a:off x="-826509" y="2341878"/>
              <a:ext cx="3641029" cy="4198616"/>
              <a:chOff x="-826509" y="-563413"/>
              <a:chExt cx="3641028" cy="4198615"/>
            </a:xfrm>
          </p:grpSpPr>
          <p:grpSp>
            <p:nvGrpSpPr>
              <p:cNvPr id="27" name="Group 17">
                <a:extLst>
                  <a:ext uri="{FF2B5EF4-FFF2-40B4-BE49-F238E27FC236}">
                    <a16:creationId xmlns:a16="http://schemas.microsoft.com/office/drawing/2014/main" id="{D6019B58-38D7-032A-B290-600DDF1E4C39}"/>
                  </a:ext>
                </a:extLst>
              </p:cNvPr>
              <p:cNvGrpSpPr/>
              <p:nvPr/>
            </p:nvGrpSpPr>
            <p:grpSpPr>
              <a:xfrm>
                <a:off x="-257207" y="-563413"/>
                <a:ext cx="3071726" cy="4198615"/>
                <a:chOff x="-257208" y="-563413"/>
                <a:chExt cx="3071725" cy="4198614"/>
              </a:xfrm>
            </p:grpSpPr>
            <p:sp>
              <p:nvSpPr>
                <p:cNvPr id="29" name="Straight Connector 18">
                  <a:extLst>
                    <a:ext uri="{FF2B5EF4-FFF2-40B4-BE49-F238E27FC236}">
                      <a16:creationId xmlns:a16="http://schemas.microsoft.com/office/drawing/2014/main" id="{BE50DF14-DE98-21F4-8784-C0639479D836}"/>
                    </a:ext>
                  </a:extLst>
                </p:cNvPr>
                <p:cNvSpPr/>
                <p:nvPr/>
              </p:nvSpPr>
              <p:spPr>
                <a:xfrm flipV="1">
                  <a:off x="2536253" y="0"/>
                  <a:ext cx="1" cy="3635201"/>
                </a:xfrm>
                <a:prstGeom prst="line">
                  <a:avLst/>
                </a:prstGeom>
                <a:solidFill>
                  <a:srgbClr val="4472C4"/>
                </a:solidFill>
                <a:ln w="38100" cap="flat">
                  <a:solidFill>
                    <a:srgbClr val="FF0000"/>
                  </a:solidFill>
                  <a:prstDash val="sysDot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24" fontAlgn="auto">
                    <a:spcBef>
                      <a:spcPts val="0"/>
                    </a:spcBef>
                    <a:spcAft>
                      <a:spcPts val="0"/>
                    </a:spcAft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mbria" panose="02040503050406030204" pitchFamily="18" charset="0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Straight Connector 19">
                  <a:extLst>
                    <a:ext uri="{FF2B5EF4-FFF2-40B4-BE49-F238E27FC236}">
                      <a16:creationId xmlns:a16="http://schemas.microsoft.com/office/drawing/2014/main" id="{33556F6C-2C7E-286D-F49C-22C8D52134D6}"/>
                    </a:ext>
                  </a:extLst>
                </p:cNvPr>
                <p:cNvSpPr/>
                <p:nvPr/>
              </p:nvSpPr>
              <p:spPr>
                <a:xfrm>
                  <a:off x="2135771" y="-1"/>
                  <a:ext cx="409601" cy="1"/>
                </a:xfrm>
                <a:prstGeom prst="line">
                  <a:avLst/>
                </a:prstGeom>
                <a:solidFill>
                  <a:srgbClr val="4472C4"/>
                </a:solidFill>
                <a:ln w="38100" cap="flat">
                  <a:solidFill>
                    <a:srgbClr val="FF0000"/>
                  </a:solidFill>
                  <a:prstDash val="sysDot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650224" fontAlgn="auto">
                    <a:spcBef>
                      <a:spcPts val="0"/>
                    </a:spcBef>
                    <a:spcAft>
                      <a:spcPts val="0"/>
                    </a:spcAft>
                    <a:defRPr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mbria" panose="02040503050406030204" pitchFamily="18" charset="0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TextBox 20">
                  <a:extLst>
                    <a:ext uri="{FF2B5EF4-FFF2-40B4-BE49-F238E27FC236}">
                      <a16:creationId xmlns:a16="http://schemas.microsoft.com/office/drawing/2014/main" id="{12D9E2E5-C4CC-E5B3-ADA6-BDFF9CA55C4D}"/>
                    </a:ext>
                  </a:extLst>
                </p:cNvPr>
                <p:cNvSpPr txBox="1"/>
                <p:nvPr/>
              </p:nvSpPr>
              <p:spPr>
                <a:xfrm>
                  <a:off x="-257208" y="-563413"/>
                  <a:ext cx="3071725" cy="10462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/>
                <a:p>
                  <a:pPr defTabSz="650224" fontAlgn="auto">
                    <a:spcBef>
                      <a:spcPts val="0"/>
                    </a:spcBef>
                    <a:spcAft>
                      <a:spcPts val="0"/>
                    </a:spcAft>
                    <a:defRPr sz="1800" b="0" u="sng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1200" b="0" u="none" dirty="0">
                      <a:solidFill>
                        <a:srgbClr val="FF0000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For </a:t>
                  </a:r>
                  <a:r>
                    <a:rPr sz="1200" b="0" u="none" baseline="30444" dirty="0">
                      <a:solidFill>
                        <a:srgbClr val="FF0000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252</a:t>
                  </a:r>
                  <a:r>
                    <a:rPr sz="1200" b="0" u="none" dirty="0">
                      <a:solidFill>
                        <a:srgbClr val="FF0000"/>
                      </a:solidFill>
                      <a:latin typeface="Cambria" panose="02040503050406030204" pitchFamily="18" charset="0"/>
                      <a:cs typeface="Arial"/>
                      <a:sym typeface="Arial"/>
                    </a:rPr>
                    <a:t>Fm:</a:t>
                  </a:r>
                </a:p>
                <a:p>
                  <a:pPr defTabSz="650224" fontAlgn="auto">
                    <a:spcBef>
                      <a:spcPts val="0"/>
                    </a:spcBef>
                    <a:spcAft>
                      <a:spcPts val="0"/>
                    </a:spcAft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sz="1200" b="0" u="none" dirty="0">
                    <a:solidFill>
                      <a:srgbClr val="FF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Equation">
                    <a:extLst>
                      <a:ext uri="{FF2B5EF4-FFF2-40B4-BE49-F238E27FC236}">
                        <a16:creationId xmlns:a16="http://schemas.microsoft.com/office/drawing/2014/main" id="{A4B32087-7171-CD86-8E13-51182823D9D6}"/>
                      </a:ext>
                    </a:extLst>
                  </p:cNvPr>
                  <p:cNvSpPr txBox="1"/>
                  <p:nvPr/>
                </p:nvSpPr>
                <p:spPr>
                  <a:xfrm>
                    <a:off x="-826509" y="258480"/>
                    <a:ext cx="3068947" cy="38592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defTabSz="914378" fontAlgn="auto" latinLnBrk="1">
                      <a:spcBef>
                        <a:spcPts val="0"/>
                      </a:spcBef>
                      <a:spcAft>
                        <a:spcPts val="0"/>
                      </a:spcAft>
                      <a:defRPr sz="1800" b="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2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  <m:r>
                            <a:rPr sz="12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≈750</m:t>
                          </m:r>
                          <m:r>
                            <a:rPr sz="1200" b="0" i="1" u="none">
                              <a:solidFill>
                                <a:srgbClr val="ED220B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𝑛𝑏</m:t>
                          </m:r>
                        </m:oMath>
                      </m:oMathPara>
                    </a14:m>
                    <a:endParaRPr sz="1200" b="0" u="none" dirty="0">
                      <a:solidFill>
                        <a:srgbClr val="EE220C"/>
                      </a:solidFill>
                      <a:latin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28" name="Equation">
                    <a:extLst>
                      <a:ext uri="{FF2B5EF4-FFF2-40B4-BE49-F238E27FC236}">
                        <a16:creationId xmlns:a16="http://schemas.microsoft.com/office/drawing/2014/main" id="{A4B32087-7171-CD86-8E13-51182823D9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26509" y="258480"/>
                    <a:ext cx="3068947" cy="38592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25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1EF7EE4-EFD4-E099-1753-4A01435927CE}"/>
              </a:ext>
            </a:extLst>
          </p:cNvPr>
          <p:cNvSpPr txBox="1"/>
          <p:nvPr/>
        </p:nvSpPr>
        <p:spPr>
          <a:xfrm>
            <a:off x="4000743" y="949309"/>
            <a:ext cx="265040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u="none" baseline="300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18</a:t>
            </a:r>
            <a:r>
              <a:rPr lang="en-US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O + </a:t>
            </a:r>
            <a:r>
              <a:rPr lang="en-US" u="none" baseline="300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238</a:t>
            </a:r>
            <a:r>
              <a:rPr lang="en-US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U ➔ </a:t>
            </a:r>
            <a:r>
              <a:rPr lang="en-US" u="none" baseline="300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252</a:t>
            </a:r>
            <a:r>
              <a:rPr lang="en-US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Fm + 4n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F8E66F-C393-3E74-E64F-1468E47E5DD8}"/>
              </a:ext>
            </a:extLst>
          </p:cNvPr>
          <p:cNvSpPr txBox="1"/>
          <p:nvPr/>
        </p:nvSpPr>
        <p:spPr>
          <a:xfrm>
            <a:off x="457201" y="4053382"/>
            <a:ext cx="6416765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367383" indent="-367383" defTabSz="650224" fontAlgn="auto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Target thickness: 182 </a:t>
            </a:r>
            <a:r>
              <a:rPr lang="el-GR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μ</a:t>
            </a:r>
            <a:r>
              <a:rPr lang="en-US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g/cm</a:t>
            </a:r>
            <a:r>
              <a:rPr lang="en-US" sz="1200" b="0" u="none" baseline="30444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2</a:t>
            </a:r>
          </a:p>
          <a:p>
            <a:pPr marL="367383" indent="-367383" defTabSz="650224" fontAlgn="auto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Beam intensity: 2-48 </a:t>
            </a:r>
            <a:r>
              <a:rPr lang="en-US" sz="1200" b="0" u="none" dirty="0" err="1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pnA</a:t>
            </a:r>
            <a:endParaRPr lang="en-US" sz="1200" b="0" u="none" dirty="0">
              <a:solidFill>
                <a:prstClr val="black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marL="367383" indent="-367383" defTabSz="650224" fontAlgn="auto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Beam energy 89 MeV</a:t>
            </a:r>
          </a:p>
          <a:p>
            <a:pPr marL="367383" indent="-367383" defTabSz="650224" fontAlgn="auto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u="none" dirty="0">
                <a:solidFill>
                  <a:prstClr val="black"/>
                </a:solidFill>
                <a:latin typeface="Cambria" panose="02040503050406030204" pitchFamily="18" charset="0"/>
                <a:cs typeface="Arial"/>
                <a:sym typeface="Arial"/>
              </a:rPr>
              <a:t>Duration: 10 days</a:t>
            </a:r>
          </a:p>
          <a:p>
            <a:pPr marL="367383" indent="-367383" defTabSz="650224" fontAlgn="auto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u="none" dirty="0">
                <a:solidFill>
                  <a:srgbClr val="FF0000"/>
                </a:solidFill>
                <a:latin typeface="Cambria" panose="02040503050406030204" pitchFamily="18" charset="0"/>
                <a:cs typeface="Arial"/>
                <a:sym typeface="Arial"/>
              </a:rPr>
              <a:t>Expected number of </a:t>
            </a:r>
            <a:r>
              <a:rPr lang="en-US" sz="1200" u="none" baseline="30444" dirty="0">
                <a:solidFill>
                  <a:srgbClr val="FF0000"/>
                </a:solidFill>
                <a:latin typeface="Cambria" panose="02040503050406030204" pitchFamily="18" charset="0"/>
                <a:cs typeface="Arial"/>
                <a:sym typeface="Arial"/>
              </a:rPr>
              <a:t>252</a:t>
            </a:r>
            <a:r>
              <a:rPr lang="en-US" sz="1200" u="none" dirty="0">
                <a:solidFill>
                  <a:srgbClr val="FF0000"/>
                </a:solidFill>
                <a:latin typeface="Cambria" panose="02040503050406030204" pitchFamily="18" charset="0"/>
                <a:cs typeface="Arial"/>
                <a:sym typeface="Arial"/>
              </a:rPr>
              <a:t>Fm nuclei in the DSSD assuming a Transmission of 1 % ~ 300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653418F-755D-CE52-3A00-5FD498332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60" y="5264379"/>
            <a:ext cx="118193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Courtesy </a:t>
            </a:r>
            <a:r>
              <a:rPr lang="en-US" altLang="sk-SK" sz="600" b="0" i="1" u="none" kern="0" dirty="0" err="1">
                <a:solidFill>
                  <a:srgbClr val="262626"/>
                </a:solidFill>
                <a:cs typeface="Arial"/>
              </a:rPr>
              <a:t>Rikel</a:t>
            </a: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 Chakma, ANL (former postdoc at GANIL) </a:t>
            </a:r>
          </a:p>
        </p:txBody>
      </p:sp>
    </p:spTree>
    <p:extLst>
      <p:ext uri="{BB962C8B-B14F-4D97-AF65-F5344CB8AC3E}">
        <p14:creationId xmlns:p14="http://schemas.microsoft.com/office/powerpoint/2010/main" val="29052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2E548-75B3-E0AF-C6BC-BD7F0B06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the </a:t>
            </a:r>
            <a:r>
              <a:rPr lang="en-US" baseline="30000" dirty="0"/>
              <a:t>252</a:t>
            </a:r>
            <a:r>
              <a:rPr lang="en-US" dirty="0"/>
              <a:t>F</a:t>
            </a:r>
            <a:r>
              <a:rPr lang="en-US" cap="none" dirty="0"/>
              <a:t>m</a:t>
            </a:r>
            <a:r>
              <a:rPr lang="en-US" dirty="0"/>
              <a:t> Experiment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quation">
                <a:extLst>
                  <a:ext uri="{FF2B5EF4-FFF2-40B4-BE49-F238E27FC236}">
                    <a16:creationId xmlns:a16="http://schemas.microsoft.com/office/drawing/2014/main" id="{F0D539A1-E21F-B3F5-ED19-2DCE4D4AF4C9}"/>
                  </a:ext>
                </a:extLst>
              </p:cNvPr>
              <p:cNvSpPr txBox="1"/>
              <p:nvPr/>
            </p:nvSpPr>
            <p:spPr>
              <a:xfrm>
                <a:off x="431050" y="4195322"/>
                <a:ext cx="2488182" cy="52290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7638" fontAlgn="auto" latinLnBrk="1">
                  <a:spcBef>
                    <a:spcPts val="0"/>
                  </a:spcBef>
                  <a:spcAft>
                    <a:spcPts val="0"/>
                  </a:spcAft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600" b="0" i="1" u="none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𝐸𝑥𝑝𝑒𝑐𝑡𝑒𝑑</m:t>
                              </m:r>
                              <m:sSup>
                                <m:sSupPr>
                                  <m:ctrlPr>
                                    <a:rPr sz="1600" b="0" i="1" u="none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/>
                                <m:sup>
                                  <m:r>
                                    <a:rPr sz="1600" b="0" i="1" u="none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252</m:t>
                                  </m:r>
                                </m:sup>
                              </m:sSup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𝐹𝑚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𝐷𝑆𝑆𝐷</m:t>
                              </m:r>
                            </m:sub>
                          </m:sSub>
                        </m:den>
                      </m:f>
                      <m:r>
                        <a:rPr sz="1600" b="0" i="1" u="none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sz="1600" b="0" i="1" u="none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sz="1600" b="0" i="1" u="none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300</m:t>
                          </m:r>
                        </m:num>
                        <m:den>
                          <m:r>
                            <a:rPr sz="1600" b="0" i="1" u="none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4.2×</m:t>
                          </m:r>
                          <m:sSup>
                            <m:sSupPr>
                              <m:ctrlP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10</m:t>
                              </m:r>
                            </m:e>
                            <m:sup>
                              <m:r>
                                <a:rPr sz="1600" b="0" i="1" u="none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1600" b="0" u="none" dirty="0">
                  <a:solidFill>
                    <a:prstClr val="black"/>
                  </a:solidFill>
                  <a:latin typeface="Aptos" panose="02110004020202020204"/>
                  <a:cs typeface="+mn-cs"/>
                </a:endParaRPr>
              </a:p>
            </p:txBody>
          </p:sp>
        </mc:Choice>
        <mc:Fallback>
          <p:sp>
            <p:nvSpPr>
              <p:cNvPr id="5" name="Equation">
                <a:extLst>
                  <a:ext uri="{FF2B5EF4-FFF2-40B4-BE49-F238E27FC236}">
                    <a16:creationId xmlns:a16="http://schemas.microsoft.com/office/drawing/2014/main" id="{F0D539A1-E21F-B3F5-ED19-2DCE4D4AF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0" y="4195322"/>
                <a:ext cx="2488182" cy="522900"/>
              </a:xfrm>
              <a:prstGeom prst="rect">
                <a:avLst/>
              </a:prstGeom>
              <a:blipFill>
                <a:blip r:embed="rId3"/>
                <a:stretch>
                  <a:fillRect l="-2041" t="-2381" r="-510" b="-7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">
            <a:extLst>
              <a:ext uri="{FF2B5EF4-FFF2-40B4-BE49-F238E27FC236}">
                <a16:creationId xmlns:a16="http://schemas.microsoft.com/office/drawing/2014/main" id="{A95E0110-55EB-35BA-BF79-E87A7C23C2DD}"/>
              </a:ext>
            </a:extLst>
          </p:cNvPr>
          <p:cNvGrpSpPr>
            <a:grpSpLocks noChangeAspect="1"/>
          </p:cNvGrpSpPr>
          <p:nvPr/>
        </p:nvGrpSpPr>
        <p:grpSpPr>
          <a:xfrm>
            <a:off x="638514" y="1110774"/>
            <a:ext cx="4117655" cy="2848368"/>
            <a:chOff x="-324896" y="-1301139"/>
            <a:chExt cx="10934996" cy="7564232"/>
          </a:xfrm>
        </p:grpSpPr>
        <p:pic>
          <p:nvPicPr>
            <p:cNvPr id="7" name="gammaExp_2552Fm_gs.pdf" descr="gammaExp_2552Fm_gs.pdf">
              <a:extLst>
                <a:ext uri="{FF2B5EF4-FFF2-40B4-BE49-F238E27FC236}">
                  <a16:creationId xmlns:a16="http://schemas.microsoft.com/office/drawing/2014/main" id="{3ADD448D-4F05-23FE-1BF2-7C441CA3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4896" y="-486905"/>
              <a:ext cx="10934996" cy="6749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𝛄-ray spectra observed in GRETINA">
              <a:extLst>
                <a:ext uri="{FF2B5EF4-FFF2-40B4-BE49-F238E27FC236}">
                  <a16:creationId xmlns:a16="http://schemas.microsoft.com/office/drawing/2014/main" id="{5D59C506-D495-79DE-2731-357006FAD328}"/>
                </a:ext>
              </a:extLst>
            </p:cNvPr>
            <p:cNvSpPr txBox="1"/>
            <p:nvPr/>
          </p:nvSpPr>
          <p:spPr>
            <a:xfrm>
              <a:off x="2207357" y="-1301139"/>
              <a:ext cx="7664537" cy="72743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sz="1280" b="0" u="none" dirty="0">
                  <a:solidFill>
                    <a:prstClr val="black"/>
                  </a:solidFill>
                  <a:latin typeface="Aptos" panose="02110004020202020204"/>
                  <a:cs typeface="+mn-cs"/>
                </a:rPr>
                <a:t>𝛄-ray spectra observed in GRETINA</a:t>
              </a:r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D3C8413D-06EE-2776-DDDE-539C17813B0B}"/>
              </a:ext>
            </a:extLst>
          </p:cNvPr>
          <p:cNvGrpSpPr>
            <a:grpSpLocks noChangeAspect="1"/>
          </p:cNvGrpSpPr>
          <p:nvPr/>
        </p:nvGrpSpPr>
        <p:grpSpPr>
          <a:xfrm>
            <a:off x="5676426" y="854632"/>
            <a:ext cx="2898222" cy="2720264"/>
            <a:chOff x="0" y="-1"/>
            <a:chExt cx="5407302" cy="5942331"/>
          </a:xfrm>
        </p:grpSpPr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6667F86F-CBA4-60FB-6758-3903F379402F}"/>
                </a:ext>
              </a:extLst>
            </p:cNvPr>
            <p:cNvGrpSpPr/>
            <p:nvPr/>
          </p:nvGrpSpPr>
          <p:grpSpPr>
            <a:xfrm>
              <a:off x="0" y="-1"/>
              <a:ext cx="2015377" cy="5942331"/>
              <a:chOff x="0" y="0"/>
              <a:chExt cx="2015376" cy="5942329"/>
            </a:xfrm>
          </p:grpSpPr>
          <p:sp>
            <p:nvSpPr>
              <p:cNvPr id="30" name="TextBox 92">
                <a:extLst>
                  <a:ext uri="{FF2B5EF4-FFF2-40B4-BE49-F238E27FC236}">
                    <a16:creationId xmlns:a16="http://schemas.microsoft.com/office/drawing/2014/main" id="{4B670E97-65CE-E969-BF4F-E9F7DD2372B3}"/>
                  </a:ext>
                </a:extLst>
              </p:cNvPr>
              <p:cNvSpPr txBox="1"/>
              <p:nvPr/>
            </p:nvSpPr>
            <p:spPr>
              <a:xfrm>
                <a:off x="0" y="4991439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140</a:t>
                </a:r>
              </a:p>
            </p:txBody>
          </p:sp>
          <p:sp>
            <p:nvSpPr>
              <p:cNvPr id="31" name="TextBox 93">
                <a:extLst>
                  <a:ext uri="{FF2B5EF4-FFF2-40B4-BE49-F238E27FC236}">
                    <a16:creationId xmlns:a16="http://schemas.microsoft.com/office/drawing/2014/main" id="{75E6D7EF-3187-7756-DF85-A4D7180F8399}"/>
                  </a:ext>
                </a:extLst>
              </p:cNvPr>
              <p:cNvSpPr txBox="1"/>
              <p:nvPr/>
            </p:nvSpPr>
            <p:spPr>
              <a:xfrm>
                <a:off x="0" y="4377042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294</a:t>
                </a:r>
              </a:p>
            </p:txBody>
          </p:sp>
          <p:sp>
            <p:nvSpPr>
              <p:cNvPr id="32" name="TextBox 95">
                <a:extLst>
                  <a:ext uri="{FF2B5EF4-FFF2-40B4-BE49-F238E27FC236}">
                    <a16:creationId xmlns:a16="http://schemas.microsoft.com/office/drawing/2014/main" id="{D5132D20-6388-FE33-D31A-DE90E9F03FE5}"/>
                  </a:ext>
                </a:extLst>
              </p:cNvPr>
              <p:cNvSpPr txBox="1"/>
              <p:nvPr/>
            </p:nvSpPr>
            <p:spPr>
              <a:xfrm>
                <a:off x="0" y="3713545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504</a:t>
                </a:r>
              </a:p>
            </p:txBody>
          </p:sp>
          <p:sp>
            <p:nvSpPr>
              <p:cNvPr id="33" name="TextBox 96">
                <a:extLst>
                  <a:ext uri="{FF2B5EF4-FFF2-40B4-BE49-F238E27FC236}">
                    <a16:creationId xmlns:a16="http://schemas.microsoft.com/office/drawing/2014/main" id="{2C9D2321-9FEC-3874-C075-DE227C9F69FD}"/>
                  </a:ext>
                </a:extLst>
              </p:cNvPr>
              <p:cNvSpPr txBox="1"/>
              <p:nvPr/>
            </p:nvSpPr>
            <p:spPr>
              <a:xfrm>
                <a:off x="0" y="2913267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 dirty="0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770</a:t>
                </a:r>
              </a:p>
            </p:txBody>
          </p:sp>
          <p:sp>
            <p:nvSpPr>
              <p:cNvPr id="34" name="TextBox 97">
                <a:extLst>
                  <a:ext uri="{FF2B5EF4-FFF2-40B4-BE49-F238E27FC236}">
                    <a16:creationId xmlns:a16="http://schemas.microsoft.com/office/drawing/2014/main" id="{9EAA3ACF-93DB-8B89-83DC-6F567CF39A2E}"/>
                  </a:ext>
                </a:extLst>
              </p:cNvPr>
              <p:cNvSpPr txBox="1"/>
              <p:nvPr/>
            </p:nvSpPr>
            <p:spPr>
              <a:xfrm>
                <a:off x="0" y="2080572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1092</a:t>
                </a:r>
              </a:p>
            </p:txBody>
          </p:sp>
          <p:sp>
            <p:nvSpPr>
              <p:cNvPr id="35" name="TextBox 98">
                <a:extLst>
                  <a:ext uri="{FF2B5EF4-FFF2-40B4-BE49-F238E27FC236}">
                    <a16:creationId xmlns:a16="http://schemas.microsoft.com/office/drawing/2014/main" id="{05286E1D-B47B-19CC-EBC5-44A91B1B2869}"/>
                  </a:ext>
                </a:extLst>
              </p:cNvPr>
              <p:cNvSpPr txBox="1"/>
              <p:nvPr/>
            </p:nvSpPr>
            <p:spPr>
              <a:xfrm>
                <a:off x="0" y="1164391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1470</a:t>
                </a:r>
              </a:p>
            </p:txBody>
          </p:sp>
          <p:sp>
            <p:nvSpPr>
              <p:cNvPr id="36" name="TextBox 98">
                <a:extLst>
                  <a:ext uri="{FF2B5EF4-FFF2-40B4-BE49-F238E27FC236}">
                    <a16:creationId xmlns:a16="http://schemas.microsoft.com/office/drawing/2014/main" id="{DC057E05-6FED-CF01-DAC4-C5C22B435172}"/>
                  </a:ext>
                </a:extLst>
              </p:cNvPr>
              <p:cNvSpPr txBox="1"/>
              <p:nvPr/>
            </p:nvSpPr>
            <p:spPr>
              <a:xfrm>
                <a:off x="0" y="0"/>
                <a:ext cx="836382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>
                <a:lvl1pPr algn="l" defTabSz="650240">
                  <a:defRPr sz="2300" b="0"/>
                </a:lvl1pPr>
              </a:lstStyle>
              <a:p>
                <a:pPr defTabSz="48768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100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1904</a:t>
                </a:r>
              </a:p>
            </p:txBody>
          </p:sp>
          <p:sp>
            <p:nvSpPr>
              <p:cNvPr id="37" name="Straight Connector 121">
                <a:extLst>
                  <a:ext uri="{FF2B5EF4-FFF2-40B4-BE49-F238E27FC236}">
                    <a16:creationId xmlns:a16="http://schemas.microsoft.com/office/drawing/2014/main" id="{05DEEEDB-1ADD-D98A-E258-39BE3D79A7C0}"/>
                  </a:ext>
                </a:extLst>
              </p:cNvPr>
              <p:cNvSpPr/>
              <p:nvPr/>
            </p:nvSpPr>
            <p:spPr>
              <a:xfrm>
                <a:off x="108317" y="5440174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Straight Connector 122">
                <a:extLst>
                  <a:ext uri="{FF2B5EF4-FFF2-40B4-BE49-F238E27FC236}">
                    <a16:creationId xmlns:a16="http://schemas.microsoft.com/office/drawing/2014/main" id="{DC80C172-CE08-1CDC-94A9-F2947E95F6EA}"/>
                  </a:ext>
                </a:extLst>
              </p:cNvPr>
              <p:cNvSpPr/>
              <p:nvPr/>
            </p:nvSpPr>
            <p:spPr>
              <a:xfrm>
                <a:off x="108317" y="4810714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Straight Connector 123">
                <a:extLst>
                  <a:ext uri="{FF2B5EF4-FFF2-40B4-BE49-F238E27FC236}">
                    <a16:creationId xmlns:a16="http://schemas.microsoft.com/office/drawing/2014/main" id="{31BCB4A2-7B0C-3D8A-C9A5-82112794FA00}"/>
                  </a:ext>
                </a:extLst>
              </p:cNvPr>
              <p:cNvSpPr/>
              <p:nvPr/>
            </p:nvSpPr>
            <p:spPr>
              <a:xfrm>
                <a:off x="108317" y="4150423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Straight Connector 124">
                <a:extLst>
                  <a:ext uri="{FF2B5EF4-FFF2-40B4-BE49-F238E27FC236}">
                    <a16:creationId xmlns:a16="http://schemas.microsoft.com/office/drawing/2014/main" id="{93AD3FEC-1E33-98AC-61A8-376E3AD4684A}"/>
                  </a:ext>
                </a:extLst>
              </p:cNvPr>
              <p:cNvSpPr/>
              <p:nvPr/>
            </p:nvSpPr>
            <p:spPr>
              <a:xfrm>
                <a:off x="108317" y="3355199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Down Arrow 103">
                <a:extLst>
                  <a:ext uri="{FF2B5EF4-FFF2-40B4-BE49-F238E27FC236}">
                    <a16:creationId xmlns:a16="http://schemas.microsoft.com/office/drawing/2014/main" id="{B73C4BD6-3FD7-55A7-9D1B-5B93C1442684}"/>
                  </a:ext>
                </a:extLst>
              </p:cNvPr>
              <p:cNvSpPr/>
              <p:nvPr/>
            </p:nvSpPr>
            <p:spPr>
              <a:xfrm>
                <a:off x="765381" y="3394175"/>
                <a:ext cx="498724" cy="740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426"/>
                    </a:moveTo>
                    <a:lnTo>
                      <a:pt x="5400" y="16426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426"/>
                    </a:lnTo>
                    <a:lnTo>
                      <a:pt x="21600" y="16426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Down Arrow 104">
                <a:extLst>
                  <a:ext uri="{FF2B5EF4-FFF2-40B4-BE49-F238E27FC236}">
                    <a16:creationId xmlns:a16="http://schemas.microsoft.com/office/drawing/2014/main" id="{1BAEFD40-6D2F-D385-6E55-AD93E2363DB2}"/>
                  </a:ext>
                </a:extLst>
              </p:cNvPr>
              <p:cNvSpPr/>
              <p:nvPr/>
            </p:nvSpPr>
            <p:spPr>
              <a:xfrm>
                <a:off x="765381" y="4155065"/>
                <a:ext cx="498724" cy="65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03"/>
                    </a:moveTo>
                    <a:lnTo>
                      <a:pt x="5400" y="1500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5003"/>
                    </a:lnTo>
                    <a:lnTo>
                      <a:pt x="21600" y="1500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Down Arrow 105">
                <a:extLst>
                  <a:ext uri="{FF2B5EF4-FFF2-40B4-BE49-F238E27FC236}">
                    <a16:creationId xmlns:a16="http://schemas.microsoft.com/office/drawing/2014/main" id="{7F48971F-7C85-5EFA-17F8-46A05B2BD85A}"/>
                  </a:ext>
                </a:extLst>
              </p:cNvPr>
              <p:cNvSpPr/>
              <p:nvPr/>
            </p:nvSpPr>
            <p:spPr>
              <a:xfrm>
                <a:off x="765381" y="4809944"/>
                <a:ext cx="498724" cy="608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751"/>
                    </a:moveTo>
                    <a:lnTo>
                      <a:pt x="5400" y="12751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2751"/>
                    </a:lnTo>
                    <a:lnTo>
                      <a:pt x="21600" y="12751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Down Arrow 106">
                <a:extLst>
                  <a:ext uri="{FF2B5EF4-FFF2-40B4-BE49-F238E27FC236}">
                    <a16:creationId xmlns:a16="http://schemas.microsoft.com/office/drawing/2014/main" id="{47BD7384-CF0E-4B92-0A94-B91283855D1B}"/>
                  </a:ext>
                </a:extLst>
              </p:cNvPr>
              <p:cNvSpPr/>
              <p:nvPr/>
            </p:nvSpPr>
            <p:spPr>
              <a:xfrm>
                <a:off x="765381" y="5487713"/>
                <a:ext cx="498724" cy="45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838"/>
                    </a:moveTo>
                    <a:lnTo>
                      <a:pt x="5400" y="11838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1838"/>
                    </a:lnTo>
                    <a:lnTo>
                      <a:pt x="21600" y="11838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TextBox 110">
                <a:extLst>
                  <a:ext uri="{FF2B5EF4-FFF2-40B4-BE49-F238E27FC236}">
                    <a16:creationId xmlns:a16="http://schemas.microsoft.com/office/drawing/2014/main" id="{66B55A19-835F-835D-72BE-203DB15AF356}"/>
                  </a:ext>
                </a:extLst>
              </p:cNvPr>
              <p:cNvSpPr txBox="1"/>
              <p:nvPr/>
            </p:nvSpPr>
            <p:spPr>
              <a:xfrm>
                <a:off x="1441276" y="4991439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4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46" name="TextBox 111">
                <a:extLst>
                  <a:ext uri="{FF2B5EF4-FFF2-40B4-BE49-F238E27FC236}">
                    <a16:creationId xmlns:a16="http://schemas.microsoft.com/office/drawing/2014/main" id="{BC968844-4371-8667-BDED-AF7CC4762211}"/>
                  </a:ext>
                </a:extLst>
              </p:cNvPr>
              <p:cNvSpPr txBox="1"/>
              <p:nvPr/>
            </p:nvSpPr>
            <p:spPr>
              <a:xfrm>
                <a:off x="1441276" y="4377042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6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47" name="TextBox 112">
                <a:extLst>
                  <a:ext uri="{FF2B5EF4-FFF2-40B4-BE49-F238E27FC236}">
                    <a16:creationId xmlns:a16="http://schemas.microsoft.com/office/drawing/2014/main" id="{C30AF503-DF44-157B-12EA-CB3F40362832}"/>
                  </a:ext>
                </a:extLst>
              </p:cNvPr>
              <p:cNvSpPr txBox="1"/>
              <p:nvPr/>
            </p:nvSpPr>
            <p:spPr>
              <a:xfrm>
                <a:off x="1441276" y="3713545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8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48" name="TextBox 113">
                <a:extLst>
                  <a:ext uri="{FF2B5EF4-FFF2-40B4-BE49-F238E27FC236}">
                    <a16:creationId xmlns:a16="http://schemas.microsoft.com/office/drawing/2014/main" id="{30C26419-937C-1407-2791-94A2D12FE2E9}"/>
                  </a:ext>
                </a:extLst>
              </p:cNvPr>
              <p:cNvSpPr txBox="1"/>
              <p:nvPr/>
            </p:nvSpPr>
            <p:spPr>
              <a:xfrm>
                <a:off x="1441276" y="2913267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10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49" name="Straight Connector 114">
                <a:extLst>
                  <a:ext uri="{FF2B5EF4-FFF2-40B4-BE49-F238E27FC236}">
                    <a16:creationId xmlns:a16="http://schemas.microsoft.com/office/drawing/2014/main" id="{B721073A-8FC6-506B-02AD-44371537988B}"/>
                  </a:ext>
                </a:extLst>
              </p:cNvPr>
              <p:cNvSpPr/>
              <p:nvPr/>
            </p:nvSpPr>
            <p:spPr>
              <a:xfrm>
                <a:off x="108317" y="2538145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Down Arrow 115">
                <a:extLst>
                  <a:ext uri="{FF2B5EF4-FFF2-40B4-BE49-F238E27FC236}">
                    <a16:creationId xmlns:a16="http://schemas.microsoft.com/office/drawing/2014/main" id="{A0A760E2-2ED5-4A61-DA4C-288CFBEAD17A}"/>
                  </a:ext>
                </a:extLst>
              </p:cNvPr>
              <p:cNvSpPr/>
              <p:nvPr/>
            </p:nvSpPr>
            <p:spPr>
              <a:xfrm>
                <a:off x="765381" y="2550685"/>
                <a:ext cx="498724" cy="791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696"/>
                    </a:moveTo>
                    <a:lnTo>
                      <a:pt x="5400" y="16696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696"/>
                    </a:lnTo>
                    <a:lnTo>
                      <a:pt x="21600" y="16696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TextBox 116">
                <a:extLst>
                  <a:ext uri="{FF2B5EF4-FFF2-40B4-BE49-F238E27FC236}">
                    <a16:creationId xmlns:a16="http://schemas.microsoft.com/office/drawing/2014/main" id="{847B5B23-C356-5A6F-BFD9-1BA45632618D}"/>
                  </a:ext>
                </a:extLst>
              </p:cNvPr>
              <p:cNvSpPr txBox="1"/>
              <p:nvPr/>
            </p:nvSpPr>
            <p:spPr>
              <a:xfrm>
                <a:off x="1441276" y="2080572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12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52" name="Straight Connector 117">
                <a:extLst>
                  <a:ext uri="{FF2B5EF4-FFF2-40B4-BE49-F238E27FC236}">
                    <a16:creationId xmlns:a16="http://schemas.microsoft.com/office/drawing/2014/main" id="{C3EFBFC6-BABA-089A-94B6-49DC92D8F7D6}"/>
                  </a:ext>
                </a:extLst>
              </p:cNvPr>
              <p:cNvSpPr/>
              <p:nvPr/>
            </p:nvSpPr>
            <p:spPr>
              <a:xfrm>
                <a:off x="108317" y="1632137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TextBox 118">
                <a:extLst>
                  <a:ext uri="{FF2B5EF4-FFF2-40B4-BE49-F238E27FC236}">
                    <a16:creationId xmlns:a16="http://schemas.microsoft.com/office/drawing/2014/main" id="{88323C42-139F-9180-8912-DC629C5D66B0}"/>
                  </a:ext>
                </a:extLst>
              </p:cNvPr>
              <p:cNvSpPr txBox="1"/>
              <p:nvPr/>
            </p:nvSpPr>
            <p:spPr>
              <a:xfrm>
                <a:off x="1441276" y="1164391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14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54" name="Down Arrow 119">
                <a:extLst>
                  <a:ext uri="{FF2B5EF4-FFF2-40B4-BE49-F238E27FC236}">
                    <a16:creationId xmlns:a16="http://schemas.microsoft.com/office/drawing/2014/main" id="{4EA2B62B-D8F3-8984-D3E6-998EAFF871C6}"/>
                  </a:ext>
                </a:extLst>
              </p:cNvPr>
              <p:cNvSpPr/>
              <p:nvPr/>
            </p:nvSpPr>
            <p:spPr>
              <a:xfrm>
                <a:off x="765381" y="1667345"/>
                <a:ext cx="498724" cy="874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73"/>
                    </a:moveTo>
                    <a:lnTo>
                      <a:pt x="5400" y="1707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073"/>
                    </a:lnTo>
                    <a:lnTo>
                      <a:pt x="21600" y="1707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Straight Connector 117">
                <a:extLst>
                  <a:ext uri="{FF2B5EF4-FFF2-40B4-BE49-F238E27FC236}">
                    <a16:creationId xmlns:a16="http://schemas.microsoft.com/office/drawing/2014/main" id="{58C0C1CD-F3DF-B4A1-18E9-DF9A1203127D}"/>
                  </a:ext>
                </a:extLst>
              </p:cNvPr>
              <p:cNvSpPr/>
              <p:nvPr/>
            </p:nvSpPr>
            <p:spPr>
              <a:xfrm>
                <a:off x="36841" y="443041"/>
                <a:ext cx="1778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679" tIns="34679" rIns="34679" bIns="34679" numCol="1" anchor="t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400" b="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118">
                <a:extLst>
                  <a:ext uri="{FF2B5EF4-FFF2-40B4-BE49-F238E27FC236}">
                    <a16:creationId xmlns:a16="http://schemas.microsoft.com/office/drawing/2014/main" id="{4AA281AC-99D9-C1AF-536D-F645C7FEA7E4}"/>
                  </a:ext>
                </a:extLst>
              </p:cNvPr>
              <p:cNvSpPr txBox="1"/>
              <p:nvPr/>
            </p:nvSpPr>
            <p:spPr>
              <a:xfrm>
                <a:off x="1441276" y="0"/>
                <a:ext cx="574100" cy="489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2300" b="0"/>
                </a:pPr>
                <a:r>
                  <a:rPr sz="1000" b="0" u="none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16</a:t>
                </a:r>
                <a:r>
                  <a:rPr sz="1000" b="0" u="none" baseline="30956">
                    <a:solidFill>
                      <a:prstClr val="black"/>
                    </a:solidFill>
                    <a:latin typeface="Aptos" panose="02110004020202020204"/>
                    <a:cs typeface="+mn-cs"/>
                  </a:rPr>
                  <a:t>+</a:t>
                </a:r>
              </a:p>
            </p:txBody>
          </p:sp>
          <p:sp>
            <p:nvSpPr>
              <p:cNvPr id="57" name="Down Arrow 119">
                <a:extLst>
                  <a:ext uri="{FF2B5EF4-FFF2-40B4-BE49-F238E27FC236}">
                    <a16:creationId xmlns:a16="http://schemas.microsoft.com/office/drawing/2014/main" id="{86CDADB7-1861-1B11-BBC6-7B0D5E84A88B}"/>
                  </a:ext>
                </a:extLst>
              </p:cNvPr>
              <p:cNvSpPr/>
              <p:nvPr/>
            </p:nvSpPr>
            <p:spPr>
              <a:xfrm>
                <a:off x="765381" y="452678"/>
                <a:ext cx="498724" cy="1189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073"/>
                    </a:moveTo>
                    <a:lnTo>
                      <a:pt x="5400" y="17073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073"/>
                    </a:lnTo>
                    <a:lnTo>
                      <a:pt x="21600" y="17073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85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79" tIns="34679" rIns="34679" bIns="34679" numCol="1" anchor="ctr">
                <a:no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000" b="0" u="none">
                  <a:solidFill>
                    <a:srgbClr val="FFFF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Equation">
                  <a:extLst>
                    <a:ext uri="{FF2B5EF4-FFF2-40B4-BE49-F238E27FC236}">
                      <a16:creationId xmlns:a16="http://schemas.microsoft.com/office/drawing/2014/main" id="{8BACE4B2-A97A-3156-FE9E-51BC2F55F264}"/>
                    </a:ext>
                  </a:extLst>
                </p:cNvPr>
                <p:cNvSpPr txBox="1"/>
                <p:nvPr/>
              </p:nvSpPr>
              <p:spPr>
                <a:xfrm>
                  <a:off x="2397867" y="1152053"/>
                  <a:ext cx="3009435" cy="9985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487638" fontAlgn="auto" latinLnBrk="1">
                    <a:spcBef>
                      <a:spcPts val="0"/>
                    </a:spcBef>
                    <a:spcAft>
                      <a:spcPts val="0"/>
                    </a:spcAft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400" b="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  <m:r>
                          <a:rPr sz="1400" b="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sz="1400" b="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𝐼</m:t>
                        </m:r>
                        <m:r>
                          <a:rPr sz="1400" b="0" i="1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)=</m:t>
                        </m:r>
                        <m:f>
                          <m:fPr>
                            <m:ctrlP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sz="1400" b="0" i="1" u="none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sz="1400" b="0" i="1" u="none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sz="1400" b="0" i="1" u="none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𝒥</m:t>
                            </m:r>
                          </m:den>
                        </m:f>
                        <m:d>
                          <m:dPr>
                            <m:ctrlP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𝐼</m:t>
                            </m:r>
                            <m:r>
                              <a:rPr sz="1400" b="0" i="1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+1)</m:t>
                            </m:r>
                          </m:e>
                        </m:d>
                      </m:oMath>
                    </m:oMathPara>
                  </a14:m>
                  <a:endParaRPr sz="1400" b="0" u="none" dirty="0">
                    <a:solidFill>
                      <a:prstClr val="black"/>
                    </a:solidFill>
                    <a:latin typeface="Aptos" panose="02110004020202020204"/>
                    <a:cs typeface="+mn-cs"/>
                  </a:endParaRPr>
                </a:p>
              </p:txBody>
            </p:sp>
          </mc:Choice>
          <mc:Fallback>
            <p:sp>
              <p:nvSpPr>
                <p:cNvPr id="29" name="Equation">
                  <a:extLst>
                    <a:ext uri="{FF2B5EF4-FFF2-40B4-BE49-F238E27FC236}">
                      <a16:creationId xmlns:a16="http://schemas.microsoft.com/office/drawing/2014/main" id="{8BACE4B2-A97A-3156-FE9E-51BC2F55F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7867" y="1152053"/>
                  <a:ext cx="3009435" cy="998549"/>
                </a:xfrm>
                <a:prstGeom prst="rect">
                  <a:avLst/>
                </a:prstGeom>
                <a:blipFill>
                  <a:blip r:embed="rId5"/>
                  <a:stretch>
                    <a:fillRect l="-2344" b="-1621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E6C6083-667A-DDB7-E2AB-9EC71094B136}"/>
              </a:ext>
            </a:extLst>
          </p:cNvPr>
          <p:cNvGrpSpPr/>
          <p:nvPr/>
        </p:nvGrpSpPr>
        <p:grpSpPr>
          <a:xfrm>
            <a:off x="5688366" y="2424012"/>
            <a:ext cx="3297782" cy="1780990"/>
            <a:chOff x="5688364" y="1746490"/>
            <a:chExt cx="3476435" cy="2064602"/>
          </a:xfrm>
        </p:grpSpPr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3F7DD00B-13CA-58E3-68D3-60EEBF71D9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88364" y="2137952"/>
              <a:ext cx="3476435" cy="1204462"/>
              <a:chOff x="0" y="3264748"/>
              <a:chExt cx="6152768" cy="2495896"/>
            </a:xfrm>
          </p:grpSpPr>
          <p:sp>
            <p:nvSpPr>
              <p:cNvPr id="10" name="Group">
                <a:extLst>
                  <a:ext uri="{FF2B5EF4-FFF2-40B4-BE49-F238E27FC236}">
                    <a16:creationId xmlns:a16="http://schemas.microsoft.com/office/drawing/2014/main" id="{FE2D5CFF-B7D1-2872-0049-232B32B0A434}"/>
                  </a:ext>
                </a:extLst>
              </p:cNvPr>
              <p:cNvSpPr txBox="1"/>
              <p:nvPr/>
            </p:nvSpPr>
            <p:spPr>
              <a:xfrm>
                <a:off x="2659856" y="5201668"/>
                <a:ext cx="3492912" cy="4639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679" tIns="34679" rIns="34679" bIns="34679" numCol="1" anchor="t">
                <a:spAutoFit/>
              </a:bodyPr>
              <a:lstStyle/>
              <a:p>
                <a:pPr defTabSz="346764" fontAlgn="auto">
                  <a:spcBef>
                    <a:spcPts val="0"/>
                  </a:spcBef>
                  <a:spcAft>
                    <a:spcPts val="0"/>
                  </a:spcAft>
                  <a:defRPr sz="1200"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800" b="0" u="none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M. </a:t>
                </a:r>
                <a:r>
                  <a:rPr sz="800" b="0" u="none" dirty="0" err="1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Asai</a:t>
                </a:r>
                <a:r>
                  <a:rPr sz="800" b="0" u="none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 et al, </a:t>
                </a:r>
                <a:r>
                  <a:rPr sz="800" b="0" dirty="0">
                    <a:solidFill>
                      <a:prstClr val="black"/>
                    </a:solidFill>
                    <a:latin typeface="Arial"/>
                    <a:cs typeface="Arial"/>
                    <a:sym typeface="Arial"/>
                  </a:rPr>
                  <a:t>JAEA-Review 2016-025 </a:t>
                </a:r>
              </a:p>
            </p:txBody>
          </p:sp>
          <p:grpSp>
            <p:nvGrpSpPr>
              <p:cNvPr id="11" name="Group">
                <a:extLst>
                  <a:ext uri="{FF2B5EF4-FFF2-40B4-BE49-F238E27FC236}">
                    <a16:creationId xmlns:a16="http://schemas.microsoft.com/office/drawing/2014/main" id="{CCD464F5-3308-383A-1AB9-A43555B29D20}"/>
                  </a:ext>
                </a:extLst>
              </p:cNvPr>
              <p:cNvGrpSpPr/>
              <p:nvPr/>
            </p:nvGrpSpPr>
            <p:grpSpPr>
              <a:xfrm>
                <a:off x="0" y="3264748"/>
                <a:ext cx="5274887" cy="2495896"/>
                <a:chOff x="0" y="611228"/>
                <a:chExt cx="5274886" cy="2495895"/>
              </a:xfrm>
            </p:grpSpPr>
            <p:sp>
              <p:nvSpPr>
                <p:cNvPr id="12" name="Straight Arrow Connector 72">
                  <a:extLst>
                    <a:ext uri="{FF2B5EF4-FFF2-40B4-BE49-F238E27FC236}">
                      <a16:creationId xmlns:a16="http://schemas.microsoft.com/office/drawing/2014/main" id="{A0AEF303-85C1-74BD-3252-415A4B21854A}"/>
                    </a:ext>
                  </a:extLst>
                </p:cNvPr>
                <p:cNvSpPr/>
                <p:nvPr/>
              </p:nvSpPr>
              <p:spPr>
                <a:xfrm flipH="1">
                  <a:off x="2057237" y="611228"/>
                  <a:ext cx="1121431" cy="2404915"/>
                </a:xfrm>
                <a:prstGeom prst="line">
                  <a:avLst/>
                </a:prstGeom>
                <a:noFill/>
                <a:ln w="1270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" name="Straight Arrow Connector 71">
                  <a:extLst>
                    <a:ext uri="{FF2B5EF4-FFF2-40B4-BE49-F238E27FC236}">
                      <a16:creationId xmlns:a16="http://schemas.microsoft.com/office/drawing/2014/main" id="{2351B542-89CF-33DA-BEF7-A538D54C8035}"/>
                    </a:ext>
                  </a:extLst>
                </p:cNvPr>
                <p:cNvSpPr/>
                <p:nvPr/>
              </p:nvSpPr>
              <p:spPr>
                <a:xfrm flipH="1">
                  <a:off x="1886210" y="633125"/>
                  <a:ext cx="886207" cy="1900475"/>
                </a:xfrm>
                <a:prstGeom prst="line">
                  <a:avLst/>
                </a:prstGeom>
                <a:noFill/>
                <a:ln w="25400" cap="flat">
                  <a:solidFill>
                    <a:srgbClr val="4472C4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" name="TextBox 75">
                  <a:extLst>
                    <a:ext uri="{FF2B5EF4-FFF2-40B4-BE49-F238E27FC236}">
                      <a16:creationId xmlns:a16="http://schemas.microsoft.com/office/drawing/2014/main" id="{31674024-D706-9F1B-2682-427ED93FB3AA}"/>
                    </a:ext>
                  </a:extLst>
                </p:cNvPr>
                <p:cNvSpPr txBox="1"/>
                <p:nvPr/>
              </p:nvSpPr>
              <p:spPr>
                <a:xfrm>
                  <a:off x="2936142" y="1639339"/>
                  <a:ext cx="2084986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300"/>
                  </a:pPr>
                  <a:r>
                    <a:rPr sz="1000" b="0" u="none" dirty="0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alpha-decay</a:t>
                  </a:r>
                </a:p>
              </p:txBody>
            </p:sp>
            <p:sp>
              <p:nvSpPr>
                <p:cNvPr id="16" name="TextBox 87">
                  <a:extLst>
                    <a:ext uri="{FF2B5EF4-FFF2-40B4-BE49-F238E27FC236}">
                      <a16:creationId xmlns:a16="http://schemas.microsoft.com/office/drawing/2014/main" id="{E1C44F5E-AADB-5EDB-FD81-7C1950AA20B1}"/>
                    </a:ext>
                  </a:extLst>
                </p:cNvPr>
                <p:cNvSpPr txBox="1"/>
                <p:nvPr/>
              </p:nvSpPr>
              <p:spPr>
                <a:xfrm>
                  <a:off x="3353730" y="936101"/>
                  <a:ext cx="1921156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300"/>
                  </a:pPr>
                  <a:r>
                    <a:rPr sz="1000" b="0" u="none" dirty="0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T</a:t>
                  </a:r>
                  <a:r>
                    <a:rPr sz="1000" b="0" u="none" baseline="-17565" dirty="0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1/2 </a:t>
                  </a:r>
                  <a:r>
                    <a:rPr sz="1000" b="0" u="none" dirty="0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=  2.9 s</a:t>
                  </a:r>
                </a:p>
              </p:txBody>
            </p:sp>
            <p:sp>
              <p:nvSpPr>
                <p:cNvPr id="17" name="Straight Connector 120">
                  <a:extLst>
                    <a:ext uri="{FF2B5EF4-FFF2-40B4-BE49-F238E27FC236}">
                      <a16:creationId xmlns:a16="http://schemas.microsoft.com/office/drawing/2014/main" id="{1F6ACC41-D2C6-D6EF-1B4E-38D2F9B5EFDD}"/>
                    </a:ext>
                  </a:extLst>
                </p:cNvPr>
                <p:cNvSpPr/>
                <p:nvPr/>
              </p:nvSpPr>
              <p:spPr>
                <a:xfrm flipV="1">
                  <a:off x="89513" y="2620839"/>
                  <a:ext cx="1779482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" name="TextBox 108">
                  <a:extLst>
                    <a:ext uri="{FF2B5EF4-FFF2-40B4-BE49-F238E27FC236}">
                      <a16:creationId xmlns:a16="http://schemas.microsoft.com/office/drawing/2014/main" id="{EC295FD3-9302-60C4-BC22-3B76F05C8FC6}"/>
                    </a:ext>
                  </a:extLst>
                </p:cNvPr>
                <p:cNvSpPr txBox="1"/>
                <p:nvPr/>
              </p:nvSpPr>
              <p:spPr>
                <a:xfrm>
                  <a:off x="1441278" y="2569214"/>
                  <a:ext cx="574102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300" b="0"/>
                  </a:pPr>
                  <a:r>
                    <a:rPr sz="1000" b="0" u="none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0</a:t>
                  </a:r>
                  <a:r>
                    <a:rPr sz="1000" b="0" u="none" baseline="30956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19" name="Straight Connector 100">
                  <a:extLst>
                    <a:ext uri="{FF2B5EF4-FFF2-40B4-BE49-F238E27FC236}">
                      <a16:creationId xmlns:a16="http://schemas.microsoft.com/office/drawing/2014/main" id="{27EC89FB-4A41-9FC4-B567-3400F9BDDC2C}"/>
                    </a:ext>
                  </a:extLst>
                </p:cNvPr>
                <p:cNvSpPr/>
                <p:nvPr/>
              </p:nvSpPr>
              <p:spPr>
                <a:xfrm>
                  <a:off x="85850" y="3014833"/>
                  <a:ext cx="1779301" cy="1"/>
                </a:xfrm>
                <a:prstGeom prst="line">
                  <a:avLst/>
                </a:prstGeom>
                <a:noFill/>
                <a:ln w="76200" cap="flat">
                  <a:solidFill>
                    <a:srgbClr val="00B050"/>
                  </a:solidFill>
                  <a:prstDash val="solid"/>
                  <a:round/>
                </a:ln>
                <a:effectLst>
                  <a:outerShdw blurRad="50800" dist="254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TextBox 80">
                  <a:extLst>
                    <a:ext uri="{FF2B5EF4-FFF2-40B4-BE49-F238E27FC236}">
                      <a16:creationId xmlns:a16="http://schemas.microsoft.com/office/drawing/2014/main" id="{060A0D8C-CE0F-60D3-ADB3-B5443AC757D8}"/>
                    </a:ext>
                  </a:extLst>
                </p:cNvPr>
                <p:cNvSpPr txBox="1"/>
                <p:nvPr/>
              </p:nvSpPr>
              <p:spPr>
                <a:xfrm>
                  <a:off x="0" y="2569214"/>
                  <a:ext cx="836386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>
                  <a:lvl1pPr algn="l" defTabSz="650240">
                    <a:defRPr sz="2300" b="0"/>
                  </a:lvl1pPr>
                </a:lstStyle>
                <a:p>
                  <a:pPr defTabSz="48768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1000" u="none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" name="TextBox 91">
                  <a:extLst>
                    <a:ext uri="{FF2B5EF4-FFF2-40B4-BE49-F238E27FC236}">
                      <a16:creationId xmlns:a16="http://schemas.microsoft.com/office/drawing/2014/main" id="{C8FF6E12-9243-C28D-6034-188CCF45EEA4}"/>
                    </a:ext>
                  </a:extLst>
                </p:cNvPr>
                <p:cNvSpPr txBox="1"/>
                <p:nvPr/>
              </p:nvSpPr>
              <p:spPr>
                <a:xfrm>
                  <a:off x="0" y="2153730"/>
                  <a:ext cx="836386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>
                  <a:lvl1pPr algn="l" defTabSz="650240">
                    <a:defRPr sz="2300" b="0"/>
                  </a:lvl1pPr>
                </a:lstStyle>
                <a:p>
                  <a:pPr defTabSz="48768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1000" u="none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42</a:t>
                  </a:r>
                </a:p>
              </p:txBody>
            </p:sp>
            <p:sp>
              <p:nvSpPr>
                <p:cNvPr id="22" name="Down Arrow 107">
                  <a:extLst>
                    <a:ext uri="{FF2B5EF4-FFF2-40B4-BE49-F238E27FC236}">
                      <a16:creationId xmlns:a16="http://schemas.microsoft.com/office/drawing/2014/main" id="{DE55C951-8709-31B7-C78B-87E49270774E}"/>
                    </a:ext>
                  </a:extLst>
                </p:cNvPr>
                <p:cNvSpPr/>
                <p:nvPr/>
              </p:nvSpPr>
              <p:spPr>
                <a:xfrm>
                  <a:off x="765381" y="2623650"/>
                  <a:ext cx="473625" cy="378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lnTo>
                        <a:pt x="5400" y="10800"/>
                      </a:lnTo>
                      <a:lnTo>
                        <a:pt x="5400" y="0"/>
                      </a:lnTo>
                      <a:lnTo>
                        <a:pt x="16200" y="0"/>
                      </a:lnTo>
                      <a:lnTo>
                        <a:pt x="16200" y="10800"/>
                      </a:lnTo>
                      <a:lnTo>
                        <a:pt x="21600" y="10800"/>
                      </a:lnTo>
                      <a:lnTo>
                        <a:pt x="10800" y="21600"/>
                      </a:lnTo>
                      <a:close/>
                    </a:path>
                  </a:pathLst>
                </a:custGeom>
                <a:solidFill>
                  <a:srgbClr val="FF853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679" tIns="34679" rIns="34679" bIns="34679" numCol="1" anchor="ctr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1600" b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srgbClr val="FFFFFF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Straight Connector 100">
                  <a:extLst>
                    <a:ext uri="{FF2B5EF4-FFF2-40B4-BE49-F238E27FC236}">
                      <a16:creationId xmlns:a16="http://schemas.microsoft.com/office/drawing/2014/main" id="{4A174A3B-574E-07F8-082E-A6DFEB2D3D79}"/>
                    </a:ext>
                  </a:extLst>
                </p:cNvPr>
                <p:cNvSpPr/>
                <p:nvPr/>
              </p:nvSpPr>
              <p:spPr>
                <a:xfrm>
                  <a:off x="1905000" y="3014833"/>
                  <a:ext cx="63500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B050"/>
                  </a:solidFill>
                  <a:prstDash val="sysDot"/>
                  <a:miter lim="400000"/>
                </a:ln>
                <a:effectLst>
                  <a:outerShdw blurRad="50800" dist="254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Straight Connector 64">
                  <a:extLst>
                    <a:ext uri="{FF2B5EF4-FFF2-40B4-BE49-F238E27FC236}">
                      <a16:creationId xmlns:a16="http://schemas.microsoft.com/office/drawing/2014/main" id="{821E593B-EFA7-CDB2-F812-74C86F0478A8}"/>
                    </a:ext>
                  </a:extLst>
                </p:cNvPr>
                <p:cNvSpPr/>
                <p:nvPr/>
              </p:nvSpPr>
              <p:spPr>
                <a:xfrm>
                  <a:off x="2398704" y="622903"/>
                  <a:ext cx="1687697" cy="1"/>
                </a:xfrm>
                <a:prstGeom prst="line">
                  <a:avLst/>
                </a:prstGeom>
                <a:solidFill>
                  <a:srgbClr val="4472C4"/>
                </a:solidFill>
                <a:ln w="762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4679" tIns="34679" rIns="34679" bIns="34679" numCol="1" anchor="t">
                  <a:no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400" b="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1000" b="0" u="none">
                    <a:solidFill>
                      <a:prstClr val="black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TextBox 109">
                  <a:extLst>
                    <a:ext uri="{FF2B5EF4-FFF2-40B4-BE49-F238E27FC236}">
                      <a16:creationId xmlns:a16="http://schemas.microsoft.com/office/drawing/2014/main" id="{5B3BD61A-BCB4-6D2D-7C29-703399CD3237}"/>
                    </a:ext>
                  </a:extLst>
                </p:cNvPr>
                <p:cNvSpPr txBox="1"/>
                <p:nvPr/>
              </p:nvSpPr>
              <p:spPr>
                <a:xfrm>
                  <a:off x="1441278" y="2153730"/>
                  <a:ext cx="574102" cy="53790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679" tIns="34679" rIns="34679" bIns="34679" numCol="1" anchor="t">
                  <a:spAutoFit/>
                </a:bodyPr>
                <a:lstStyle/>
                <a:p>
                  <a:pPr defTabSz="346764" fontAlgn="auto">
                    <a:spcBef>
                      <a:spcPts val="0"/>
                    </a:spcBef>
                    <a:spcAft>
                      <a:spcPts val="0"/>
                    </a:spcAft>
                    <a:defRPr sz="2300" b="0"/>
                  </a:pPr>
                  <a:r>
                    <a:rPr sz="1000" b="0" u="none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2</a:t>
                  </a:r>
                  <a:r>
                    <a:rPr sz="1000" b="0" u="none" baseline="30956">
                      <a:solidFill>
                        <a:prstClr val="black"/>
                      </a:solidFill>
                      <a:latin typeface="Aptos" panose="02110004020202020204"/>
                      <a:cs typeface="+mn-cs"/>
                    </a:rPr>
                    <a:t>+</a:t>
                  </a: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86C94A-7EA2-D994-6575-4407356CC77C}"/>
                </a:ext>
              </a:extLst>
            </p:cNvPr>
            <p:cNvSpPr txBox="1"/>
            <p:nvPr/>
          </p:nvSpPr>
          <p:spPr>
            <a:xfrm>
              <a:off x="7167559" y="1746490"/>
              <a:ext cx="953582" cy="42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u="none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256</a:t>
              </a:r>
              <a:r>
                <a:rPr lang="en-US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No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AECECE-58E5-1122-CD8D-EDBDEC5E86FE}"/>
                </a:ext>
              </a:extLst>
            </p:cNvPr>
            <p:cNvSpPr txBox="1"/>
            <p:nvPr/>
          </p:nvSpPr>
          <p:spPr>
            <a:xfrm>
              <a:off x="5897162" y="3382946"/>
              <a:ext cx="953582" cy="42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u="none" baseline="30000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252</a:t>
              </a:r>
              <a:r>
                <a:rPr lang="en-US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Fm</a:t>
              </a:r>
            </a:p>
          </p:txBody>
        </p:sp>
      </p:grpSp>
      <p:pic>
        <p:nvPicPr>
          <p:cNvPr id="60" name="gamma-Comp_2552Fm_gs.pdf" descr="gamma-Comp_2552Fm_gs.pdf">
            <a:extLst>
              <a:ext uri="{FF2B5EF4-FFF2-40B4-BE49-F238E27FC236}">
                <a16:creationId xmlns:a16="http://schemas.microsoft.com/office/drawing/2014/main" id="{C5D4E4DA-AD4E-A537-2C53-A16A557B3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416506"/>
            <a:ext cx="4118092" cy="2542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" name="Group">
            <a:extLst>
              <a:ext uri="{FF2B5EF4-FFF2-40B4-BE49-F238E27FC236}">
                <a16:creationId xmlns:a16="http://schemas.microsoft.com/office/drawing/2014/main" id="{06961C2B-5EF9-8C6D-52F2-4561108EE077}"/>
              </a:ext>
            </a:extLst>
          </p:cNvPr>
          <p:cNvGrpSpPr/>
          <p:nvPr/>
        </p:nvGrpSpPr>
        <p:grpSpPr>
          <a:xfrm>
            <a:off x="3248843" y="4146048"/>
            <a:ext cx="5717847" cy="1329659"/>
            <a:chOff x="-1113743" y="-596808"/>
            <a:chExt cx="10720961" cy="2493107"/>
          </a:xfrm>
        </p:grpSpPr>
        <p:sp>
          <p:nvSpPr>
            <p:cNvPr id="62" name="Difficult to extract the 252Fm rotational band because of…">
              <a:extLst>
                <a:ext uri="{FF2B5EF4-FFF2-40B4-BE49-F238E27FC236}">
                  <a16:creationId xmlns:a16="http://schemas.microsoft.com/office/drawing/2014/main" id="{1883CB08-BFD3-1BA1-679E-951FE7B432F9}"/>
                </a:ext>
              </a:extLst>
            </p:cNvPr>
            <p:cNvSpPr txBox="1"/>
            <p:nvPr/>
          </p:nvSpPr>
          <p:spPr>
            <a:xfrm>
              <a:off x="-1113743" y="-596808"/>
              <a:ext cx="10720961" cy="249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 sz="2600"/>
              </a:pP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Difficult to extract the </a:t>
              </a:r>
              <a:r>
                <a:rPr sz="1400" b="0" u="none" baseline="31999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252</a:t>
              </a: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Fm rotational band because of </a:t>
              </a:r>
            </a:p>
            <a:p>
              <a:pPr marL="192599" indent="-192599"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45000"/>
                <a:buFontTx/>
                <a:buChar char="•"/>
                <a:defRPr sz="2600"/>
              </a:pP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Large background</a:t>
              </a:r>
              <a:r>
                <a:rPr lang="en-US"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                                               </a:t>
              </a:r>
              <a:r>
                <a:rPr lang="en-US"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  <a:sym typeface="Wingdings" pitchFamily="2" charset="2"/>
                </a:rPr>
                <a:t> </a:t>
              </a:r>
              <a:r>
                <a:rPr lang="en-US"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Need better rejection</a:t>
              </a:r>
            </a:p>
            <a:p>
              <a:pPr marL="192599" indent="-192599"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45000"/>
                <a:buFontTx/>
                <a:buChar char="•"/>
                <a:defRPr sz="2600"/>
              </a:pPr>
              <a:r>
                <a:rPr lang="en-US"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Low number of recoils at the focal plane     </a:t>
              </a:r>
              <a:r>
                <a:rPr lang="en-US"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  <a:sym typeface="Wingdings" pitchFamily="2" charset="2"/>
                </a:rPr>
                <a:t></a:t>
              </a:r>
              <a:r>
                <a:rPr lang="en-US"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Need higher transmission</a:t>
              </a:r>
            </a:p>
            <a:p>
              <a:pPr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45000"/>
                <a:defRPr sz="2600"/>
              </a:pPr>
              <a:endParaRPr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63" name="Need better rejection">
              <a:extLst>
                <a:ext uri="{FF2B5EF4-FFF2-40B4-BE49-F238E27FC236}">
                  <a16:creationId xmlns:a16="http://schemas.microsoft.com/office/drawing/2014/main" id="{C99529C7-D67C-8B3F-21F8-68CB6914C939}"/>
                </a:ext>
              </a:extLst>
            </p:cNvPr>
            <p:cNvSpPr txBox="1"/>
            <p:nvPr/>
          </p:nvSpPr>
          <p:spPr>
            <a:xfrm>
              <a:off x="4461640" y="495864"/>
              <a:ext cx="144392" cy="6059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600" b="0" u="none" dirty="0">
                <a:solidFill>
                  <a:srgbClr val="196B24">
                    <a:hueOff val="914337"/>
                    <a:satOff val="31515"/>
                    <a:lumOff val="-30790"/>
                  </a:srgbClr>
                </a:solidFill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4" name="Group">
            <a:extLst>
              <a:ext uri="{FF2B5EF4-FFF2-40B4-BE49-F238E27FC236}">
                <a16:creationId xmlns:a16="http://schemas.microsoft.com/office/drawing/2014/main" id="{7300C3E5-9D74-18FD-7122-1F9F6082A87F}"/>
              </a:ext>
            </a:extLst>
          </p:cNvPr>
          <p:cNvGrpSpPr/>
          <p:nvPr/>
        </p:nvGrpSpPr>
        <p:grpSpPr>
          <a:xfrm>
            <a:off x="2807056" y="6169457"/>
            <a:ext cx="5539158" cy="323166"/>
            <a:chOff x="0" y="10230"/>
            <a:chExt cx="10385921" cy="605934"/>
          </a:xfrm>
        </p:grpSpPr>
        <p:sp>
          <p:nvSpPr>
            <p:cNvPr id="65" name="Low number of recoils at the focal plane">
              <a:extLst>
                <a:ext uri="{FF2B5EF4-FFF2-40B4-BE49-F238E27FC236}">
                  <a16:creationId xmlns:a16="http://schemas.microsoft.com/office/drawing/2014/main" id="{B475A4A7-178F-1052-02DA-3B731167125C}"/>
                </a:ext>
              </a:extLst>
            </p:cNvPr>
            <p:cNvSpPr txBox="1"/>
            <p:nvPr/>
          </p:nvSpPr>
          <p:spPr>
            <a:xfrm>
              <a:off x="0" y="10230"/>
              <a:ext cx="657632" cy="605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marL="361156" indent="-361156" algn="l">
                <a:buSzPct val="145000"/>
                <a:buChar char="•"/>
                <a:defRPr sz="2600"/>
              </a:lvl1pPr>
            </a:lstStyle>
            <a:p>
              <a:pPr marL="270867" indent="-270867" defTabSz="685800" fontAlgn="auto">
                <a:spcBef>
                  <a:spcPts val="0"/>
                </a:spcBef>
                <a:spcAft>
                  <a:spcPts val="0"/>
                </a:spcAft>
              </a:pPr>
              <a:endParaRPr sz="16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66" name="Need higher transmission">
              <a:extLst>
                <a:ext uri="{FF2B5EF4-FFF2-40B4-BE49-F238E27FC236}">
                  <a16:creationId xmlns:a16="http://schemas.microsoft.com/office/drawing/2014/main" id="{BBD0B430-C1A1-FB8F-9143-1FE9CEE2FA36}"/>
                </a:ext>
              </a:extLst>
            </p:cNvPr>
            <p:cNvSpPr txBox="1"/>
            <p:nvPr/>
          </p:nvSpPr>
          <p:spPr>
            <a:xfrm>
              <a:off x="10241529" y="10232"/>
              <a:ext cx="144392" cy="605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sz="1600" b="0" u="none" dirty="0">
                <a:solidFill>
                  <a:srgbClr val="196B24">
                    <a:hueOff val="914337"/>
                    <a:satOff val="31515"/>
                    <a:lumOff val="-30790"/>
                  </a:srgbClr>
                </a:solidFill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4B02B101-EDF1-7767-0C7D-BC4DE4337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60" y="5264379"/>
            <a:ext cx="118193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Courtesy </a:t>
            </a:r>
            <a:r>
              <a:rPr lang="en-US" altLang="sk-SK" sz="600" b="0" i="1" u="none" kern="0" dirty="0" err="1">
                <a:solidFill>
                  <a:srgbClr val="262626"/>
                </a:solidFill>
                <a:cs typeface="Arial"/>
              </a:rPr>
              <a:t>Rikel</a:t>
            </a: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 Chakma, ANL (former postdoc at GANIL) </a:t>
            </a:r>
          </a:p>
        </p:txBody>
      </p:sp>
    </p:spTree>
    <p:extLst>
      <p:ext uri="{BB962C8B-B14F-4D97-AF65-F5344CB8AC3E}">
        <p14:creationId xmlns:p14="http://schemas.microsoft.com/office/powerpoint/2010/main" val="4838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 advAuto="0"/>
      <p:bldP spid="60" grpId="0" animBg="1" advAuto="0"/>
      <p:bldP spid="6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667" dirty="0">
                <a:ea typeface="+mn-ea"/>
                <a:cs typeface="+mn-cs"/>
              </a:rPr>
              <a:t>Deep in-elastic reactions in collision of </a:t>
            </a:r>
            <a:r>
              <a:rPr lang="en-US" sz="1667" baseline="30000" dirty="0">
                <a:ea typeface="+mn-ea"/>
                <a:cs typeface="+mn-cs"/>
              </a:rPr>
              <a:t>238</a:t>
            </a:r>
            <a:r>
              <a:rPr lang="en-US" sz="1667" dirty="0">
                <a:ea typeface="+mn-ea"/>
                <a:cs typeface="+mn-cs"/>
              </a:rPr>
              <a:t>U+</a:t>
            </a:r>
            <a:r>
              <a:rPr lang="en-US" sz="1667" baseline="30000" dirty="0">
                <a:ea typeface="+mn-ea"/>
                <a:cs typeface="+mn-cs"/>
              </a:rPr>
              <a:t>238</a:t>
            </a:r>
            <a:r>
              <a:rPr lang="en-US" sz="1667" dirty="0">
                <a:ea typeface="+mn-ea"/>
                <a:cs typeface="+mn-cs"/>
              </a:rPr>
              <a:t>U at VAMOS+AGATA</a:t>
            </a:r>
            <a:br>
              <a:rPr lang="en-US" sz="1667" dirty="0">
                <a:ea typeface="+mn-ea"/>
                <a:cs typeface="+mn-cs"/>
              </a:rPr>
            </a:br>
            <a:r>
              <a:rPr lang="en-US" sz="1667" dirty="0">
                <a:ea typeface="+mn-ea"/>
                <a:cs typeface="+mn-cs"/>
              </a:rPr>
              <a:t>	</a:t>
            </a:r>
            <a:r>
              <a:rPr lang="en-US" sz="1667" dirty="0">
                <a:solidFill>
                  <a:srgbClr val="0000FF"/>
                </a:solidFill>
                <a:ea typeface="+mn-ea"/>
                <a:cs typeface="+mn-cs"/>
              </a:rPr>
              <a:t>- experiment at VAMOS</a:t>
            </a:r>
            <a:endParaRPr lang="en-US" sz="1667" dirty="0">
              <a:ea typeface="+mn-ea"/>
              <a:cs typeface="+mn-cs"/>
            </a:endParaRPr>
          </a:p>
        </p:txBody>
      </p:sp>
      <p:sp>
        <p:nvSpPr>
          <p:cNvPr id="6" name="Espace réservé du texte 10"/>
          <p:cNvSpPr txBox="1">
            <a:spLocks/>
          </p:cNvSpPr>
          <p:nvPr/>
        </p:nvSpPr>
        <p:spPr>
          <a:xfrm>
            <a:off x="611560" y="757267"/>
            <a:ext cx="6867017" cy="45301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850" b="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 typeface="Courier New" pitchFamily="49" charset="0"/>
              <a:buChar char="o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55600" indent="-18097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38163" indent="-1492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00B050"/>
              </a:buClr>
              <a:buSzPct val="96000"/>
              <a:buFont typeface="Wingdings" pitchFamily="2" charset="2"/>
              <a:buChar char="§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98513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67" b="1" u="none" dirty="0">
                <a:solidFill>
                  <a:prstClr val="black"/>
                </a:solidFill>
              </a:rPr>
              <a:t>State of the art for heavy and superheavy element (SHE) research</a:t>
            </a:r>
          </a:p>
          <a:p>
            <a:pPr marL="390245" lvl="3" indent="-238115">
              <a:lnSpc>
                <a:spcPct val="100000"/>
              </a:lnSpc>
              <a:spcAft>
                <a:spcPts val="333"/>
              </a:spcAft>
              <a:buClrTx/>
              <a:buSzTx/>
              <a:buFont typeface="Wingdings" pitchFamily="2" charset="2"/>
              <a:buChar char="Ø"/>
            </a:pPr>
            <a:r>
              <a:rPr lang="en-US" sz="1167" u="none" dirty="0">
                <a:solidFill>
                  <a:srgbClr val="0000CC"/>
                </a:solidFill>
              </a:rPr>
              <a:t>discovery </a:t>
            </a:r>
            <a:r>
              <a:rPr lang="en-US" sz="1167" u="none" dirty="0">
                <a:solidFill>
                  <a:srgbClr val="FF0000"/>
                </a:solidFill>
              </a:rPr>
              <a:t>Z ≤ 118</a:t>
            </a:r>
          </a:p>
          <a:p>
            <a:pPr marL="390245" lvl="3" indent="-238115">
              <a:lnSpc>
                <a:spcPct val="100000"/>
              </a:lnSpc>
              <a:spcAft>
                <a:spcPts val="333"/>
              </a:spcAft>
              <a:buClrTx/>
              <a:buSzTx/>
              <a:buFont typeface="Wingdings" pitchFamily="2" charset="2"/>
              <a:buChar char="Ø"/>
            </a:pPr>
            <a:r>
              <a:rPr lang="en-US" sz="1167" u="none" dirty="0">
                <a:solidFill>
                  <a:srgbClr val="0000CC"/>
                </a:solidFill>
              </a:rPr>
              <a:t>nuclear structure information </a:t>
            </a:r>
            <a:r>
              <a:rPr lang="en-US" sz="1167" u="none" dirty="0">
                <a:solidFill>
                  <a:srgbClr val="FF0000"/>
                </a:solidFill>
              </a:rPr>
              <a:t>Z ≤ 110</a:t>
            </a:r>
          </a:p>
          <a:p>
            <a:pPr marL="390245" lvl="3" indent="-238115">
              <a:lnSpc>
                <a:spcPct val="100000"/>
              </a:lnSpc>
              <a:spcAft>
                <a:spcPts val="333"/>
              </a:spcAft>
              <a:buClrTx/>
              <a:buSzTx/>
              <a:buFont typeface="Wingdings" pitchFamily="2" charset="2"/>
              <a:buChar char="Ø"/>
            </a:pPr>
            <a:r>
              <a:rPr lang="en-US" sz="1167" u="none" dirty="0">
                <a:solidFill>
                  <a:srgbClr val="0000CC"/>
                </a:solidFill>
              </a:rPr>
              <a:t>accessible (sub)shells </a:t>
            </a:r>
            <a:r>
              <a:rPr lang="en-US" sz="1167" u="none" dirty="0">
                <a:solidFill>
                  <a:srgbClr val="FF0000"/>
                </a:solidFill>
              </a:rPr>
              <a:t>Z=100,108 / N=152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endParaRPr lang="en-US" sz="1167" u="none" dirty="0">
              <a:solidFill>
                <a:srgbClr val="FF0000"/>
              </a:solidFill>
            </a:endParaRPr>
          </a:p>
          <a:p>
            <a:r>
              <a:rPr lang="en-US" sz="1167" b="1" u="none" dirty="0">
                <a:solidFill>
                  <a:prstClr val="black"/>
                </a:solidFill>
              </a:rPr>
              <a:t>Scientific quest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production and nuclear structure of neutron-rich actinides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→ approach: (multi) nucleon transfer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→ isotope specific </a:t>
            </a:r>
            <a:r>
              <a:rPr lang="en-US" sz="1167" u="none" dirty="0">
                <a:solidFill>
                  <a:srgbClr val="0000CC"/>
                </a:solidFill>
                <a:sym typeface="Symbol" panose="05050102010706020507" pitchFamily="18" charset="2"/>
              </a:rPr>
              <a:t>-spectroscopy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endParaRPr lang="en-US" sz="1167" u="none" dirty="0">
              <a:solidFill>
                <a:prstClr val="black"/>
              </a:solidFill>
            </a:endParaRPr>
          </a:p>
          <a:p>
            <a:r>
              <a:rPr lang="en-US" sz="1167" b="1" u="none" dirty="0">
                <a:solidFill>
                  <a:prstClr val="black"/>
                </a:solidFill>
              </a:rPr>
              <a:t>Experimental quest 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world class mass resolution </a:t>
            </a:r>
            <a:r>
              <a:rPr lang="en-US" sz="1167" u="none" dirty="0">
                <a:solidFill>
                  <a:srgbClr val="0000CC"/>
                </a:solidFill>
                <a:sym typeface="Symbol" panose="05050102010706020507" pitchFamily="18" charset="2"/>
              </a:rPr>
              <a:t>A/A = 1/250 </a:t>
            </a:r>
            <a:endParaRPr lang="en-US" sz="1167" u="none" dirty="0">
              <a:solidFill>
                <a:srgbClr val="0000CC"/>
              </a:solidFill>
            </a:endParaRP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→ upgraded VAMOS spectrometer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high-Z identification by X-rays in-beam 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→ planar Ge (LEPS) and AGATA 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endParaRPr lang="de-DE" sz="1167" u="none" dirty="0">
              <a:solidFill>
                <a:prstClr val="black"/>
              </a:solidFill>
            </a:endParaRP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endParaRPr lang="en-US" sz="1167" u="none" dirty="0">
              <a:solidFill>
                <a:prstClr val="black"/>
              </a:solidFill>
            </a:endParaRPr>
          </a:p>
          <a:p>
            <a:r>
              <a:rPr lang="en-US" sz="1167" b="1" u="none" dirty="0">
                <a:solidFill>
                  <a:prstClr val="black"/>
                </a:solidFill>
              </a:rPr>
              <a:t>Envisaged results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pioneering production and unprecedented </a:t>
            </a:r>
          </a:p>
          <a:p>
            <a:pPr marL="152130" lvl="3" indent="0">
              <a:lnSpc>
                <a:spcPct val="100000"/>
              </a:lnSpc>
              <a:spcAft>
                <a:spcPts val="333"/>
              </a:spcAft>
              <a:buClrTx/>
              <a:buSzTx/>
              <a:buNone/>
            </a:pPr>
            <a:r>
              <a:rPr lang="en-US" sz="1167" u="none" dirty="0">
                <a:solidFill>
                  <a:srgbClr val="0000CC"/>
                </a:solidFill>
              </a:rPr>
              <a:t>isotope identification for </a:t>
            </a:r>
            <a:r>
              <a:rPr lang="en-US" sz="1167" u="none" baseline="30000" dirty="0">
                <a:solidFill>
                  <a:srgbClr val="0000CC"/>
                </a:solidFill>
              </a:rPr>
              <a:t>238</a:t>
            </a:r>
            <a:r>
              <a:rPr lang="en-US" sz="1167" u="none" dirty="0">
                <a:solidFill>
                  <a:srgbClr val="0000CC"/>
                </a:solidFill>
              </a:rPr>
              <a:t>U+</a:t>
            </a:r>
            <a:r>
              <a:rPr lang="en-US" sz="1167" u="none" baseline="30000" dirty="0">
                <a:solidFill>
                  <a:srgbClr val="0000CC"/>
                </a:solidFill>
              </a:rPr>
              <a:t>238</a:t>
            </a:r>
            <a:r>
              <a:rPr lang="en-US" sz="1167" u="none" dirty="0">
                <a:solidFill>
                  <a:srgbClr val="0000CC"/>
                </a:solidFill>
              </a:rPr>
              <a:t>U</a:t>
            </a:r>
          </a:p>
        </p:txBody>
      </p:sp>
      <p:pic>
        <p:nvPicPr>
          <p:cNvPr id="8" name="Picture 8" descr="\\wincluusers\utilisateurs$\ackermann\Mes documents\Proposals\GANIL\2017\Chamber_LEPS-VAMO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147" y="4317863"/>
            <a:ext cx="968212" cy="11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uppieren 39"/>
          <p:cNvGrpSpPr>
            <a:grpSpLocks noChangeAspect="1"/>
          </p:cNvGrpSpPr>
          <p:nvPr/>
        </p:nvGrpSpPr>
        <p:grpSpPr>
          <a:xfrm>
            <a:off x="5293160" y="942762"/>
            <a:ext cx="2786563" cy="2209788"/>
            <a:chOff x="107504" y="1052736"/>
            <a:chExt cx="7320493" cy="5805264"/>
          </a:xfrm>
        </p:grpSpPr>
        <p:sp>
          <p:nvSpPr>
            <p:cNvPr id="41" name="Rectangle 14"/>
            <p:cNvSpPr/>
            <p:nvPr/>
          </p:nvSpPr>
          <p:spPr bwMode="auto">
            <a:xfrm>
              <a:off x="3765600" y="6206400"/>
              <a:ext cx="208800" cy="3780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3000" tIns="150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" u="none">
                  <a:solidFill>
                    <a:prstClr val="black"/>
                  </a:solidFill>
                </a:rPr>
                <a:t>246</a:t>
              </a:r>
            </a:p>
            <a:p>
              <a:pPr algn="ctr"/>
              <a:r>
                <a:rPr lang="en-US" sz="200" u="none">
                  <a:solidFill>
                    <a:prstClr val="black"/>
                  </a:solidFill>
                </a:rPr>
                <a:t>14</a:t>
              </a:r>
            </a:p>
            <a:p>
              <a:pPr algn="ctr"/>
              <a:r>
                <a:rPr lang="en-US" sz="200" u="none">
                  <a:solidFill>
                    <a:prstClr val="black"/>
                  </a:solidFill>
                </a:rPr>
                <a:t>1</a:t>
              </a:r>
            </a:p>
            <a:p>
              <a:pPr algn="ctr">
                <a:spcAft>
                  <a:spcPts val="167"/>
                </a:spcAft>
              </a:pPr>
              <a:r>
                <a:rPr lang="en-US" sz="200" u="none">
                  <a:solidFill>
                    <a:prstClr val="black"/>
                  </a:solidFill>
                </a:rPr>
                <a:t>0</a:t>
              </a:r>
              <a:r>
                <a:rPr lang="en-US" sz="200" u="none" baseline="30000">
                  <a:solidFill>
                    <a:prstClr val="black"/>
                  </a:solidFill>
                </a:rPr>
                <a:t>+</a:t>
              </a:r>
              <a:endParaRPr lang="en-US" sz="200" u="none">
                <a:solidFill>
                  <a:prstClr val="black"/>
                </a:solidFill>
              </a:endParaRPr>
            </a:p>
            <a:p>
              <a:pPr algn="ctr">
                <a:spcAft>
                  <a:spcPts val="167"/>
                </a:spcAft>
              </a:pPr>
              <a:endParaRPr lang="en-US" sz="100" u="none">
                <a:solidFill>
                  <a:prstClr val="black"/>
                </a:solidFill>
              </a:endParaRPr>
            </a:p>
            <a:p>
              <a:pPr algn="ctr"/>
              <a:endParaRPr lang="en-US" sz="100" u="none">
                <a:solidFill>
                  <a:prstClr val="black"/>
                </a:solidFill>
              </a:endParaRPr>
            </a:p>
            <a:p>
              <a:pPr algn="ctr"/>
              <a:endParaRPr lang="en-US" sz="100" u="none">
                <a:solidFill>
                  <a:prstClr val="black"/>
                </a:solidFill>
              </a:endParaRPr>
            </a:p>
          </p:txBody>
        </p:sp>
        <p:grpSp>
          <p:nvGrpSpPr>
            <p:cNvPr id="7" name="Gruppieren 41"/>
            <p:cNvGrpSpPr/>
            <p:nvPr/>
          </p:nvGrpSpPr>
          <p:grpSpPr>
            <a:xfrm>
              <a:off x="107504" y="1052736"/>
              <a:ext cx="7320493" cy="5805264"/>
              <a:chOff x="107504" y="1052736"/>
              <a:chExt cx="7320493" cy="5805264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052736"/>
                <a:ext cx="7320493" cy="53034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101600" dist="1270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Rectangle 13"/>
              <p:cNvSpPr/>
              <p:nvPr/>
            </p:nvSpPr>
            <p:spPr bwMode="auto">
              <a:xfrm>
                <a:off x="3765600" y="5828400"/>
                <a:ext cx="208800" cy="378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3000" tIns="150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</a:pPr>
                <a:r>
                  <a:rPr lang="en-US" sz="200" u="none">
                    <a:solidFill>
                      <a:prstClr val="black"/>
                    </a:solidFill>
                  </a:rPr>
                  <a:t>247</a:t>
                </a:r>
              </a:p>
              <a:p>
                <a:pPr algn="ctr" fontAlgn="base">
                  <a:spcBef>
                    <a:spcPct val="0"/>
                  </a:spcBef>
                </a:pPr>
                <a:endParaRPr lang="en-US" sz="2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</a:pPr>
                <a:endParaRPr lang="en-US" sz="2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</a:pPr>
                <a:r>
                  <a:rPr lang="en-US" sz="200" u="none">
                    <a:solidFill>
                      <a:prstClr val="black"/>
                    </a:solidFill>
                  </a:rPr>
                  <a:t>(5/2)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ZoneTexte 16"/>
              <p:cNvSpPr txBox="1"/>
              <p:nvPr/>
            </p:nvSpPr>
            <p:spPr>
              <a:xfrm>
                <a:off x="2915817" y="5848236"/>
                <a:ext cx="674637" cy="6064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1016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400" u="none">
                    <a:solidFill>
                      <a:prstClr val="black"/>
                    </a:solidFill>
                  </a:rPr>
                  <a:t>Am</a:t>
                </a:r>
              </a:p>
              <a:p>
                <a:endParaRPr lang="en-US" sz="100" u="none">
                  <a:solidFill>
                    <a:prstClr val="black"/>
                  </a:solidFill>
                </a:endParaRPr>
              </a:p>
              <a:p>
                <a:r>
                  <a:rPr lang="en-US" sz="400" u="none" err="1">
                    <a:solidFill>
                      <a:prstClr val="black"/>
                    </a:solidFill>
                  </a:rPr>
                  <a:t>Pu</a:t>
                </a:r>
                <a:endParaRPr lang="en-US" sz="400" u="none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Rectangle 17"/>
              <p:cNvSpPr/>
              <p:nvPr/>
            </p:nvSpPr>
            <p:spPr bwMode="auto">
              <a:xfrm>
                <a:off x="3561185" y="5829820"/>
                <a:ext cx="208800" cy="378000"/>
              </a:xfrm>
              <a:prstGeom prst="rect">
                <a:avLst/>
              </a:prstGeom>
              <a:solidFill>
                <a:srgbClr val="FFDA6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3000" tIns="150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</a:pPr>
                <a:r>
                  <a:rPr lang="en-US" sz="200" u="none">
                    <a:solidFill>
                      <a:prstClr val="black"/>
                    </a:solidFill>
                  </a:rPr>
                  <a:t>246</a:t>
                </a: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" u="none">
                    <a:solidFill>
                      <a:prstClr val="black"/>
                    </a:solidFill>
                  </a:rPr>
                  <a:t>6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17" u="none">
                    <a:solidFill>
                      <a:prstClr val="black"/>
                    </a:solidFill>
                  </a:rPr>
                  <a:t>?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17" u="none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Rectangle 18"/>
              <p:cNvSpPr/>
              <p:nvPr/>
            </p:nvSpPr>
            <p:spPr bwMode="auto">
              <a:xfrm>
                <a:off x="3566160" y="6207446"/>
                <a:ext cx="208800" cy="378000"/>
              </a:xfrm>
              <a:prstGeom prst="rect">
                <a:avLst/>
              </a:prstGeom>
              <a:solidFill>
                <a:srgbClr val="FCA23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3000" tIns="150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" u="none">
                    <a:solidFill>
                      <a:prstClr val="black"/>
                    </a:solidFill>
                  </a:rPr>
                  <a:t>245</a:t>
                </a:r>
              </a:p>
              <a:p>
                <a:pPr algn="ctr"/>
                <a:r>
                  <a:rPr lang="en-US" sz="200" u="none">
                    <a:solidFill>
                      <a:prstClr val="black"/>
                    </a:solidFill>
                  </a:rPr>
                  <a:t>23</a:t>
                </a:r>
              </a:p>
              <a:p>
                <a:pPr algn="ctr"/>
                <a:endParaRPr lang="en-US" sz="200" u="none">
                  <a:solidFill>
                    <a:prstClr val="black"/>
                  </a:solidFill>
                </a:endParaRPr>
              </a:p>
              <a:p>
                <a:pPr algn="ctr">
                  <a:spcAft>
                    <a:spcPts val="167"/>
                  </a:spcAft>
                </a:pPr>
                <a:r>
                  <a:rPr lang="en-US" sz="200" u="none">
                    <a:solidFill>
                      <a:prstClr val="black"/>
                    </a:solidFill>
                  </a:rPr>
                  <a:t>(9/2</a:t>
                </a:r>
                <a:r>
                  <a:rPr lang="en-US" sz="200" u="none" baseline="30000">
                    <a:solidFill>
                      <a:prstClr val="black"/>
                    </a:solidFill>
                  </a:rPr>
                  <a:t>-</a:t>
                </a:r>
                <a:r>
                  <a:rPr lang="en-US" sz="200" u="none">
                    <a:solidFill>
                      <a:prstClr val="black"/>
                    </a:solidFill>
                  </a:rPr>
                  <a:t>)</a:t>
                </a:r>
              </a:p>
              <a:p>
                <a:pPr algn="ctr">
                  <a:spcAft>
                    <a:spcPts val="167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/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/>
                <a:endParaRPr lang="en-US" sz="100" u="none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20"/>
              <p:cNvSpPr/>
              <p:nvPr/>
            </p:nvSpPr>
            <p:spPr bwMode="auto">
              <a:xfrm>
                <a:off x="3974400" y="6206400"/>
                <a:ext cx="208800" cy="378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3000" tIns="150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</a:pPr>
                <a:r>
                  <a:rPr lang="en-US" sz="200" u="none">
                    <a:solidFill>
                      <a:prstClr val="black"/>
                    </a:solidFill>
                  </a:rPr>
                  <a:t>247</a:t>
                </a:r>
              </a:p>
              <a:p>
                <a:pPr algn="ctr" fontAlgn="base">
                  <a:spcBef>
                    <a:spcPct val="0"/>
                  </a:spcBef>
                </a:pPr>
                <a:endParaRPr lang="en-US" sz="2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</a:pPr>
                <a:endParaRPr lang="en-US" sz="2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</a:pPr>
                <a:r>
                  <a:rPr lang="en-US" sz="200" u="none">
                    <a:solidFill>
                      <a:prstClr val="black"/>
                    </a:solidFill>
                  </a:rPr>
                  <a:t>(5/2)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00" u="none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9" name="Connecteur droit 23"/>
              <p:cNvCxnSpPr/>
              <p:nvPr/>
            </p:nvCxnSpPr>
            <p:spPr bwMode="auto">
              <a:xfrm>
                <a:off x="3762000" y="1268760"/>
                <a:ext cx="0" cy="5589240"/>
              </a:xfrm>
              <a:prstGeom prst="line">
                <a:avLst/>
              </a:prstGeom>
              <a:solidFill>
                <a:srgbClr val="FFFFCC"/>
              </a:solidFill>
              <a:ln w="25400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Connecteur droit 25"/>
              <p:cNvCxnSpPr/>
              <p:nvPr/>
            </p:nvCxnSpPr>
            <p:spPr bwMode="auto">
              <a:xfrm>
                <a:off x="3960000" y="1268760"/>
                <a:ext cx="0" cy="5589240"/>
              </a:xfrm>
              <a:prstGeom prst="line">
                <a:avLst/>
              </a:prstGeom>
              <a:solidFill>
                <a:srgbClr val="FFFFCC"/>
              </a:solidFill>
              <a:ln w="25400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Ellipse 50"/>
              <p:cNvSpPr/>
              <p:nvPr/>
            </p:nvSpPr>
            <p:spPr bwMode="auto">
              <a:xfrm>
                <a:off x="3275856" y="5301208"/>
                <a:ext cx="1224136" cy="1368152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76200" tIns="38100" rIns="76200" bIns="38100" numCol="1" rtlCol="0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u="none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52" name="Connecteur droit 19"/>
              <p:cNvCxnSpPr/>
              <p:nvPr/>
            </p:nvCxnSpPr>
            <p:spPr bwMode="auto">
              <a:xfrm>
                <a:off x="1187624" y="4005064"/>
                <a:ext cx="4752528" cy="0"/>
              </a:xfrm>
              <a:prstGeom prst="line">
                <a:avLst/>
              </a:prstGeom>
              <a:solidFill>
                <a:srgbClr val="FFFFCC"/>
              </a:solidFill>
              <a:ln w="25400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Connecteur droit 24"/>
              <p:cNvCxnSpPr/>
              <p:nvPr/>
            </p:nvCxnSpPr>
            <p:spPr bwMode="auto">
              <a:xfrm>
                <a:off x="1187624" y="4365104"/>
                <a:ext cx="4752528" cy="0"/>
              </a:xfrm>
              <a:prstGeom prst="line">
                <a:avLst/>
              </a:prstGeom>
              <a:solidFill>
                <a:srgbClr val="FFFFCC"/>
              </a:solidFill>
              <a:ln w="25400" cap="flat" cmpd="sng" algn="ctr">
                <a:solidFill>
                  <a:srgbClr val="0000CC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ZoneTexte 28"/>
              <p:cNvSpPr txBox="1"/>
              <p:nvPr/>
            </p:nvSpPr>
            <p:spPr>
              <a:xfrm>
                <a:off x="179512" y="4005064"/>
                <a:ext cx="977842" cy="444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u="none">
                    <a:solidFill>
                      <a:srgbClr val="0000CC"/>
                    </a:solidFill>
                  </a:rPr>
                  <a:t>Z = 100</a:t>
                </a:r>
              </a:p>
            </p:txBody>
          </p:sp>
          <p:sp>
            <p:nvSpPr>
              <p:cNvPr id="55" name="ZoneTexte 28"/>
              <p:cNvSpPr txBox="1"/>
              <p:nvPr/>
            </p:nvSpPr>
            <p:spPr>
              <a:xfrm>
                <a:off x="2842083" y="1084093"/>
                <a:ext cx="1007318" cy="444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u="none">
                    <a:solidFill>
                      <a:srgbClr val="0000CC"/>
                    </a:solidFill>
                  </a:rPr>
                  <a:t>N = 152</a:t>
                </a:r>
              </a:p>
            </p:txBody>
          </p:sp>
        </p:grpSp>
      </p:grpSp>
      <p:sp>
        <p:nvSpPr>
          <p:cNvPr id="56" name="Textfeld 55"/>
          <p:cNvSpPr txBox="1"/>
          <p:nvPr/>
        </p:nvSpPr>
        <p:spPr>
          <a:xfrm>
            <a:off x="7870206" y="76926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none">
                <a:solidFill>
                  <a:srgbClr val="FF0000"/>
                </a:solidFill>
              </a:rPr>
              <a:t>SHN</a:t>
            </a:r>
          </a:p>
        </p:txBody>
      </p:sp>
      <p:cxnSp>
        <p:nvCxnSpPr>
          <p:cNvPr id="58" name="Gerade Verbindung mit Pfeil 57"/>
          <p:cNvCxnSpPr/>
          <p:nvPr/>
        </p:nvCxnSpPr>
        <p:spPr>
          <a:xfrm flipV="1">
            <a:off x="7278579" y="1394556"/>
            <a:ext cx="396392" cy="31270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5240878" y="858308"/>
            <a:ext cx="122020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i="1" u="none">
                <a:solidFill>
                  <a:srgbClr val="0000CC"/>
                </a:solidFill>
              </a:rPr>
              <a:t>closed                   neutrons</a:t>
            </a:r>
          </a:p>
          <a:p>
            <a:r>
              <a:rPr lang="en-US" sz="750" i="1" u="none">
                <a:solidFill>
                  <a:srgbClr val="0000CC"/>
                </a:solidFill>
              </a:rPr>
              <a:t>(sub)shells</a:t>
            </a: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endParaRPr lang="en-US" sz="750" i="1" u="none">
              <a:solidFill>
                <a:srgbClr val="0000CC"/>
              </a:solidFill>
            </a:endParaRPr>
          </a:p>
          <a:p>
            <a:r>
              <a:rPr lang="en-US" sz="750" i="1" u="none">
                <a:solidFill>
                  <a:srgbClr val="0000CC"/>
                </a:solidFill>
              </a:rPr>
              <a:t>protons           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293573" y="1779775"/>
            <a:ext cx="848309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1000" u="none">
                <a:solidFill>
                  <a:srgbClr val="0000CC"/>
                </a:solidFill>
              </a:rPr>
              <a:t>deformation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7615583" y="1069302"/>
            <a:ext cx="700833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b="1" i="1">
                <a:solidFill>
                  <a:srgbClr val="0000CC"/>
                </a:solidFill>
              </a:defRPr>
            </a:lvl1pPr>
          </a:lstStyle>
          <a:p>
            <a:r>
              <a:rPr lang="en-US" sz="1000" u="none" err="1"/>
              <a:t>sphericity</a:t>
            </a:r>
            <a:endParaRPr lang="en-US" sz="1000" u="none"/>
          </a:p>
        </p:txBody>
      </p:sp>
      <p:sp>
        <p:nvSpPr>
          <p:cNvPr id="70" name="Textfeld 69"/>
          <p:cNvSpPr txBox="1"/>
          <p:nvPr/>
        </p:nvSpPr>
        <p:spPr>
          <a:xfrm>
            <a:off x="7014584" y="4441676"/>
            <a:ext cx="122982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1000" u="none"/>
              <a:t>new development:</a:t>
            </a:r>
          </a:p>
          <a:p>
            <a:r>
              <a:rPr lang="en-US" sz="1000" u="none"/>
              <a:t>coupling with </a:t>
            </a:r>
          </a:p>
          <a:p>
            <a:r>
              <a:rPr lang="en-US" sz="1000" u="none"/>
              <a:t>(existing) planar Ge</a:t>
            </a:r>
          </a:p>
          <a:p>
            <a:r>
              <a:rPr lang="en-US" sz="1000" u="none"/>
              <a:t>GANIL-IPNO</a:t>
            </a:r>
          </a:p>
        </p:txBody>
      </p:sp>
      <p:grpSp>
        <p:nvGrpSpPr>
          <p:cNvPr id="9" name="Gruppieren 72"/>
          <p:cNvGrpSpPr/>
          <p:nvPr/>
        </p:nvGrpSpPr>
        <p:grpSpPr>
          <a:xfrm>
            <a:off x="4251386" y="3180299"/>
            <a:ext cx="2453310" cy="1117361"/>
            <a:chOff x="3675013" y="1268760"/>
            <a:chExt cx="5473963" cy="2428395"/>
          </a:xfrm>
        </p:grpSpPr>
        <p:pic>
          <p:nvPicPr>
            <p:cNvPr id="71" name="Image 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013" y="1268760"/>
              <a:ext cx="5473963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Rectangle 4"/>
            <p:cNvSpPr/>
            <p:nvPr/>
          </p:nvSpPr>
          <p:spPr>
            <a:xfrm>
              <a:off x="4860031" y="3356990"/>
              <a:ext cx="2547334" cy="340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17" i="1" u="none">
                  <a:solidFill>
                    <a:srgbClr val="0000CC"/>
                  </a:solidFill>
                </a:rPr>
                <a:t>D. </a:t>
              </a:r>
              <a:r>
                <a:rPr lang="en-US" sz="417" i="1" u="none" err="1">
                  <a:solidFill>
                    <a:srgbClr val="0000CC"/>
                  </a:solidFill>
                </a:rPr>
                <a:t>Ralet</a:t>
              </a:r>
              <a:r>
                <a:rPr lang="en-US" sz="417" i="1" u="none">
                  <a:solidFill>
                    <a:srgbClr val="0000CC"/>
                  </a:solidFill>
                </a:rPr>
                <a:t> et al., Phys. Scr. 92, 054004 (2017)</a:t>
              </a:r>
            </a:p>
          </p:txBody>
        </p:sp>
      </p:grpSp>
      <p:sp>
        <p:nvSpPr>
          <p:cNvPr id="74" name="Textfeld 73"/>
          <p:cNvSpPr txBox="1"/>
          <p:nvPr/>
        </p:nvSpPr>
        <p:spPr>
          <a:xfrm>
            <a:off x="6879678" y="3300785"/>
            <a:ext cx="1508746" cy="8617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 b="1" i="1">
                <a:solidFill>
                  <a:srgbClr val="FF0000"/>
                </a:solidFill>
              </a:defRPr>
            </a:lvl1pPr>
          </a:lstStyle>
          <a:p>
            <a:r>
              <a:rPr lang="en-US" sz="1000" u="none">
                <a:sym typeface="Symbol" panose="05050102010706020507" pitchFamily="18" charset="2"/>
              </a:rPr>
              <a:t>- A/A = 1/500</a:t>
            </a:r>
          </a:p>
          <a:p>
            <a:pPr marL="142869" indent="-142869">
              <a:buFontTx/>
              <a:buChar char="-"/>
            </a:pPr>
            <a:r>
              <a:rPr lang="en-US" sz="1000" u="none">
                <a:sym typeface="Symbol" panose="05050102010706020507" pitchFamily="18" charset="2"/>
              </a:rPr>
              <a:t>isotope specific </a:t>
            </a:r>
            <a:br>
              <a:rPr lang="en-US" sz="1000" u="none">
                <a:sym typeface="Symbol" panose="05050102010706020507" pitchFamily="18" charset="2"/>
              </a:rPr>
            </a:br>
            <a:r>
              <a:rPr lang="en-US" sz="1000" u="none">
                <a:sym typeface="Symbol" panose="05050102010706020507" pitchFamily="18" charset="2"/>
              </a:rPr>
              <a:t>nuclear structure data</a:t>
            </a:r>
          </a:p>
          <a:p>
            <a:r>
              <a:rPr lang="en-US" sz="1000" u="none">
                <a:sym typeface="Symbol" panose="05050102010706020507" pitchFamily="18" charset="2"/>
              </a:rPr>
              <a:t>→ achieved for </a:t>
            </a:r>
          </a:p>
          <a:p>
            <a:r>
              <a:rPr lang="en-US" sz="1000" u="none">
                <a:sym typeface="Symbol" panose="05050102010706020507" pitchFamily="18" charset="2"/>
              </a:rPr>
              <a:t>     lead isotopes</a:t>
            </a:r>
            <a:endParaRPr lang="en-US" sz="1000" u="none"/>
          </a:p>
        </p:txBody>
      </p:sp>
      <p:sp>
        <p:nvSpPr>
          <p:cNvPr id="63" name="Textfeld 62"/>
          <p:cNvSpPr txBox="1"/>
          <p:nvPr/>
        </p:nvSpPr>
        <p:spPr>
          <a:xfrm>
            <a:off x="7118052" y="2367195"/>
            <a:ext cx="1993778" cy="55399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i="1" u="none">
                <a:solidFill>
                  <a:prstClr val="white"/>
                </a:solidFill>
              </a:rPr>
              <a:t>limit of knowledge  </a:t>
            </a:r>
            <a:r>
              <a:rPr lang="de-DE" sz="1000" i="1" u="none" err="1">
                <a:solidFill>
                  <a:prstClr val="white"/>
                </a:solidFill>
              </a:rPr>
              <a:t>since</a:t>
            </a:r>
            <a:r>
              <a:rPr lang="de-DE" sz="1000" i="1" u="none">
                <a:solidFill>
                  <a:prstClr val="white"/>
                </a:solidFill>
              </a:rPr>
              <a:t> 1970s</a:t>
            </a:r>
            <a:endParaRPr lang="en-US" sz="1000" i="1" u="none">
              <a:solidFill>
                <a:prstClr val="white"/>
              </a:solidFill>
            </a:endParaRPr>
          </a:p>
          <a:p>
            <a:r>
              <a:rPr lang="en-US" sz="1000" i="1" u="none">
                <a:solidFill>
                  <a:prstClr val="white"/>
                </a:solidFill>
              </a:rPr>
              <a:t>→ accessible now b deep-inelastic</a:t>
            </a:r>
            <a:br>
              <a:rPr lang="en-US" sz="1000" i="1" u="none">
                <a:solidFill>
                  <a:prstClr val="white"/>
                </a:solidFill>
              </a:rPr>
            </a:br>
            <a:r>
              <a:rPr lang="en-US" sz="1000" i="1" u="none">
                <a:solidFill>
                  <a:prstClr val="white"/>
                </a:solidFill>
              </a:rPr>
              <a:t>     reactions (n, p transfer)</a:t>
            </a:r>
          </a:p>
        </p:txBody>
      </p:sp>
      <p:cxnSp>
        <p:nvCxnSpPr>
          <p:cNvPr id="60" name="Gerade Verbindung mit Pfeil 59"/>
          <p:cNvCxnSpPr/>
          <p:nvPr/>
        </p:nvCxnSpPr>
        <p:spPr>
          <a:xfrm flipH="1">
            <a:off x="6837123" y="2713484"/>
            <a:ext cx="399173" cy="2947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/>
          <p:nvPr/>
        </p:nvCxnSpPr>
        <p:spPr>
          <a:xfrm>
            <a:off x="6961665" y="2069832"/>
            <a:ext cx="7336" cy="4456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913" y="4357667"/>
            <a:ext cx="1831194" cy="11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DFB7349-A550-DC4D-BFA8-F83BF46F2A07}"/>
              </a:ext>
            </a:extLst>
          </p:cNvPr>
          <p:cNvSpPr/>
          <p:nvPr/>
        </p:nvSpPr>
        <p:spPr bwMode="auto">
          <a:xfrm>
            <a:off x="6685200" y="2905200"/>
            <a:ext cx="79200" cy="144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5600" tIns="1800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de-DE" sz="200" u="none"/>
              <a:t>246</a:t>
            </a:r>
          </a:p>
          <a:p>
            <a:pPr algn="ctr">
              <a:spcAft>
                <a:spcPts val="0"/>
              </a:spcAft>
            </a:pPr>
            <a:r>
              <a:rPr lang="de-DE" sz="200" u="none"/>
              <a:t>14</a:t>
            </a:r>
          </a:p>
          <a:p>
            <a:pPr algn="ctr">
              <a:spcAft>
                <a:spcPts val="0"/>
              </a:spcAft>
            </a:pPr>
            <a:r>
              <a:rPr lang="de-DE" sz="200" u="none"/>
              <a:t>1</a:t>
            </a:r>
          </a:p>
          <a:p>
            <a:pPr algn="ctr">
              <a:spcAft>
                <a:spcPts val="200"/>
              </a:spcAft>
            </a:pPr>
            <a:r>
              <a:rPr lang="de-DE" sz="200" u="none"/>
              <a:t>0</a:t>
            </a:r>
            <a:r>
              <a:rPr lang="de-DE" sz="200" u="none" baseline="30000"/>
              <a:t>+</a:t>
            </a:r>
            <a:endParaRPr lang="de-DE" sz="200" u="none"/>
          </a:p>
          <a:p>
            <a:pPr algn="ctr">
              <a:spcAft>
                <a:spcPts val="200"/>
              </a:spcAft>
            </a:pPr>
            <a:endParaRPr lang="de-DE" sz="100" b="0" u="none"/>
          </a:p>
          <a:p>
            <a:pPr algn="ctr"/>
            <a:endParaRPr lang="de-DE" sz="100" b="0" u="none"/>
          </a:p>
          <a:p>
            <a:pPr algn="ctr"/>
            <a:endParaRPr lang="fr-FR" sz="100" b="0" u="none"/>
          </a:p>
        </p:txBody>
      </p:sp>
    </p:spTree>
    <p:extLst>
      <p:ext uri="{BB962C8B-B14F-4D97-AF65-F5344CB8AC3E}">
        <p14:creationId xmlns:p14="http://schemas.microsoft.com/office/powerpoint/2010/main" val="4069067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01F0-3E26-3FFB-0066-C43A9394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188"/>
            <a:ext cx="7886700" cy="1104636"/>
          </a:xfrm>
        </p:spPr>
        <p:txBody>
          <a:bodyPr/>
          <a:lstStyle/>
          <a:p>
            <a:r>
              <a:rPr lang="en-US" dirty="0"/>
              <a:t>Results from the </a:t>
            </a:r>
            <a:r>
              <a:rPr lang="en-US" baseline="30000" dirty="0"/>
              <a:t>252</a:t>
            </a:r>
            <a:r>
              <a:rPr lang="en-US" dirty="0"/>
              <a:t>F</a:t>
            </a:r>
            <a:r>
              <a:rPr lang="en-US" cap="none" dirty="0"/>
              <a:t>m</a:t>
            </a:r>
            <a:r>
              <a:rPr lang="en-US" dirty="0"/>
              <a:t> Experiment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252Fm_alpha_decay_E.pdf" descr="252Fm_alpha_decay_E.pdf">
            <a:extLst>
              <a:ext uri="{FF2B5EF4-FFF2-40B4-BE49-F238E27FC236}">
                <a16:creationId xmlns:a16="http://schemas.microsoft.com/office/drawing/2014/main" id="{7684A7DE-ED89-A6FC-6567-907494606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52" y="709365"/>
            <a:ext cx="3637707" cy="239947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B21FF-8E3F-3A4F-97FC-6BA4D401D9BD}"/>
                  </a:ext>
                </a:extLst>
              </p:cNvPr>
              <p:cNvSpPr txBox="1"/>
              <p:nvPr/>
            </p:nvSpPr>
            <p:spPr>
              <a:xfrm>
                <a:off x="2020179" y="1879635"/>
                <a:ext cx="1531958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584186" fontAlgn="auto" hangingPunct="0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+mn-cs"/>
                          <a:sym typeface="Helvetica Neue"/>
                        </a:rPr>
                        <m:t>𝑬</m:t>
                      </m:r>
                      <m:r>
                        <a:rPr lang="fr-FR" sz="1400" i="1" u="none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𝜶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=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𝟕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 ±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𝟎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.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𝟓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 </m:t>
                      </m:r>
                      <m:r>
                        <a:rPr lang="fr-FR" sz="1400" i="1" u="none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Helvetica Neue"/>
                        </a:rPr>
                        <m:t>𝑴𝒆𝑽</m:t>
                      </m:r>
                    </m:oMath>
                  </m:oMathPara>
                </a14:m>
                <a:endParaRPr lang="en-FR" sz="1400" u="none" dirty="0">
                  <a:solidFill>
                    <a:srgbClr val="000000"/>
                  </a:solidFill>
                  <a:latin typeface="Aptos" panose="02110004020202020204"/>
                  <a:cs typeface="+mn-cs"/>
                  <a:sym typeface="Helvetica Neue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8B21FF-8E3F-3A4F-97FC-6BA4D401D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179" y="1879635"/>
                <a:ext cx="1531958" cy="215444"/>
              </a:xfrm>
              <a:prstGeom prst="rect">
                <a:avLst/>
              </a:prstGeom>
              <a:blipFill>
                <a:blip r:embed="rId3"/>
                <a:stretch>
                  <a:fillRect l="-2459" t="-5263" r="-820" b="-315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etected 11 counts of 252Fm full energy alpha decay…">
            <a:extLst>
              <a:ext uri="{FF2B5EF4-FFF2-40B4-BE49-F238E27FC236}">
                <a16:creationId xmlns:a16="http://schemas.microsoft.com/office/drawing/2014/main" id="{09C3AB78-14A2-7A90-2F9B-ED8484399E1F}"/>
              </a:ext>
            </a:extLst>
          </p:cNvPr>
          <p:cNvSpPr txBox="1"/>
          <p:nvPr/>
        </p:nvSpPr>
        <p:spPr>
          <a:xfrm>
            <a:off x="351198" y="3654666"/>
            <a:ext cx="4297002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 sz="1900"/>
            </a:pPr>
            <a:r>
              <a:rPr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Detected 11 counts of </a:t>
            </a:r>
            <a:r>
              <a:rPr sz="1400" b="0" u="none" baseline="31999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252</a:t>
            </a:r>
            <a:r>
              <a:rPr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Fm full energy alpha decay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 sz="1900"/>
            </a:pPr>
            <a:r>
              <a:rPr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in 26.95 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01373-C3F7-86E5-4391-7CE1F2339B0C}"/>
              </a:ext>
            </a:extLst>
          </p:cNvPr>
          <p:cNvSpPr txBox="1"/>
          <p:nvPr/>
        </p:nvSpPr>
        <p:spPr>
          <a:xfrm>
            <a:off x="2646886" y="3038991"/>
            <a:ext cx="74873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186" fontAlgn="auto" hangingPunct="0">
              <a:spcBef>
                <a:spcPts val="0"/>
              </a:spcBef>
              <a:spcAft>
                <a:spcPts val="0"/>
              </a:spcAft>
            </a:pPr>
            <a:r>
              <a:rPr lang="en-FR" sz="1400" b="0" u="none" dirty="0">
                <a:solidFill>
                  <a:srgbClr val="000000"/>
                </a:solidFill>
                <a:latin typeface="Cambria" panose="02040503050406030204" pitchFamily="18" charset="0"/>
                <a:ea typeface="Helvetica Neue"/>
                <a:cs typeface="Helvetica Neue"/>
                <a:sym typeface="Helvetica Neue"/>
              </a:rPr>
              <a:t>E</a:t>
            </a:r>
            <a:r>
              <a:rPr lang="en-FR" sz="1400" b="0" u="none" baseline="-25000" dirty="0">
                <a:solidFill>
                  <a:srgbClr val="000000"/>
                </a:solidFill>
                <a:latin typeface="Cambria" panose="02040503050406030204" pitchFamily="18" charset="0"/>
                <a:ea typeface="Helvetica Neue"/>
                <a:cs typeface="Helvetica Neue"/>
                <a:sym typeface="Helvetica Neue"/>
              </a:rPr>
              <a:t>𝛂</a:t>
            </a:r>
            <a:r>
              <a:rPr lang="en-FR" sz="1400" b="0" u="none" dirty="0">
                <a:solidFill>
                  <a:srgbClr val="000000"/>
                </a:solidFill>
                <a:latin typeface="Cambria" panose="02040503050406030204" pitchFamily="18" charset="0"/>
                <a:ea typeface="Helvetica Neue"/>
                <a:cs typeface="Helvetica Neue"/>
                <a:sym typeface="Helvetica Neue"/>
              </a:rPr>
              <a:t> (keV)</a:t>
            </a:r>
            <a:endParaRPr lang="en-FR" sz="1400" b="0" u="none" baseline="-25000" dirty="0">
              <a:solidFill>
                <a:srgbClr val="000000"/>
              </a:solidFill>
              <a:latin typeface="Cambria" panose="02040503050406030204" pitchFamily="18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252Fm_alpha_decay_LT.pdf" descr="252Fm_alpha_decay_LT.pdf">
            <a:extLst>
              <a:ext uri="{FF2B5EF4-FFF2-40B4-BE49-F238E27FC236}">
                <a16:creationId xmlns:a16="http://schemas.microsoft.com/office/drawing/2014/main" id="{21DC396C-C82F-52A5-CF50-3337151E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956" y="657217"/>
            <a:ext cx="4504244" cy="262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K.-H. Schmidt’s method (97 % confidence)">
            <a:extLst>
              <a:ext uri="{FF2B5EF4-FFF2-40B4-BE49-F238E27FC236}">
                <a16:creationId xmlns:a16="http://schemas.microsoft.com/office/drawing/2014/main" id="{889F8F36-ED50-4363-46C3-F8E896F42E1C}"/>
              </a:ext>
            </a:extLst>
          </p:cNvPr>
          <p:cNvSpPr txBox="1"/>
          <p:nvPr/>
        </p:nvSpPr>
        <p:spPr>
          <a:xfrm>
            <a:off x="4648200" y="3226516"/>
            <a:ext cx="333745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K.-H. Schmidt’s method (97 % confidence)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3ED2F385-7FCC-CD63-4B64-D89CBA604E11}"/>
                  </a:ext>
                </a:extLst>
              </p:cNvPr>
              <p:cNvSpPr txBox="1"/>
              <p:nvPr/>
            </p:nvSpPr>
            <p:spPr>
              <a:xfrm>
                <a:off x="5841321" y="3709611"/>
                <a:ext cx="1113766" cy="24583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378" fontAlgn="auto" latinLnBrk="1">
                  <a:spcBef>
                    <a:spcPts val="0"/>
                  </a:spcBef>
                  <a:spcAft>
                    <a:spcPts val="0"/>
                  </a:spcAft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400" i="1" u="none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ar-AE" sz="1400" i="1" u="none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ar-AE" sz="1400" b="1" i="1" u="none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u="none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ar-AE" sz="1400" b="1" i="1" u="none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lang="ar-AE" sz="1400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𝟗</m:t>
                          </m:r>
                        </m:e>
                        <m:sub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sub>
                        <m:sup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ar-AE" sz="1400" b="1" i="1" u="none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𝟏𝟕</m:t>
                          </m:r>
                        </m:sup>
                      </m:sSubSup>
                      <m:r>
                        <a:rPr lang="ar-AE" sz="1400" b="1" i="1" u="none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𝒉</m:t>
                      </m:r>
                    </m:oMath>
                  </m:oMathPara>
                </a14:m>
                <a:endParaRPr lang="ar-AE" sz="140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3ED2F385-7FCC-CD63-4B64-D89CBA604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321" y="3709611"/>
                <a:ext cx="1113766" cy="245837"/>
              </a:xfrm>
              <a:prstGeom prst="rect">
                <a:avLst/>
              </a:prstGeom>
              <a:blipFill>
                <a:blip r:embed="rId5"/>
                <a:stretch>
                  <a:fillRect l="-2247" t="-60000" r="-11236" b="-16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K.-H. Schmidt, et al. Z Physik A 316, 19–26 (1984).">
            <a:extLst>
              <a:ext uri="{FF2B5EF4-FFF2-40B4-BE49-F238E27FC236}">
                <a16:creationId xmlns:a16="http://schemas.microsoft.com/office/drawing/2014/main" id="{6B1B9CBF-E8FE-1695-996B-9DE2025BFFC9}"/>
              </a:ext>
            </a:extLst>
          </p:cNvPr>
          <p:cNvSpPr txBox="1"/>
          <p:nvPr/>
        </p:nvSpPr>
        <p:spPr>
          <a:xfrm>
            <a:off x="6365247" y="3481771"/>
            <a:ext cx="2277868" cy="22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  <a:defRPr sz="1200" b="0"/>
            </a:pPr>
            <a:r>
              <a:rPr sz="8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K.-H. Schmidt, </a:t>
            </a:r>
            <a:r>
              <a:rPr sz="800" b="0" i="1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et al.</a:t>
            </a:r>
            <a:r>
              <a:rPr sz="8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 </a:t>
            </a:r>
            <a:r>
              <a:rPr sz="800" b="0" i="1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Z </a:t>
            </a:r>
            <a:r>
              <a:rPr sz="800" b="0" i="1" u="none" dirty="0" err="1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Physik</a:t>
            </a:r>
            <a:r>
              <a:rPr sz="800" b="0" i="1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 A</a:t>
            </a:r>
            <a:r>
              <a:rPr sz="8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 316, 19–26 (1984). 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3EA582EE-6641-28D9-7F7C-A6FB4214A817}"/>
              </a:ext>
            </a:extLst>
          </p:cNvPr>
          <p:cNvGrpSpPr/>
          <p:nvPr/>
        </p:nvGrpSpPr>
        <p:grpSpPr>
          <a:xfrm>
            <a:off x="1090822" y="4803204"/>
            <a:ext cx="7114757" cy="790600"/>
            <a:chOff x="216880" y="815513"/>
            <a:chExt cx="8123213" cy="1107596"/>
          </a:xfrm>
        </p:grpSpPr>
        <p:sp>
          <p:nvSpPr>
            <p:cNvPr id="14" name="Feasible at S3">
              <a:extLst>
                <a:ext uri="{FF2B5EF4-FFF2-40B4-BE49-F238E27FC236}">
                  <a16:creationId xmlns:a16="http://schemas.microsoft.com/office/drawing/2014/main" id="{31E98817-61A7-E47B-EBCE-C7C058669ECE}"/>
                </a:ext>
              </a:extLst>
            </p:cNvPr>
            <p:cNvSpPr txBox="1"/>
            <p:nvPr/>
          </p:nvSpPr>
          <p:spPr>
            <a:xfrm>
              <a:off x="216880" y="966429"/>
              <a:ext cx="3004680" cy="805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A02B93">
                      <a:hueOff val="-82419"/>
                      <a:satOff val="-9513"/>
                      <a:lumOff val="-16343"/>
                    </a:srgbClr>
                  </a:solidFill>
                </a:defRPr>
              </a:pPr>
              <a:r>
                <a:rPr lang="fr-FR"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Will </a:t>
              </a:r>
              <a:r>
                <a:rPr lang="fr-FR" sz="1400" b="0" u="none" dirty="0" err="1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be</a:t>
              </a:r>
              <a:r>
                <a:rPr lang="fr-FR"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 </a:t>
              </a:r>
              <a:r>
                <a:rPr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feasible at S</a:t>
              </a:r>
              <a:r>
                <a:rPr sz="1400" b="0" u="none" baseline="31999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3</a:t>
              </a:r>
              <a:r>
                <a:rPr lang="en-US" sz="1400" b="0" u="none" baseline="31999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in GANIL, France, for example.</a:t>
              </a:r>
              <a:r>
                <a:rPr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15" name="Better rejection     ~ 100  x   FMA…">
              <a:extLst>
                <a:ext uri="{FF2B5EF4-FFF2-40B4-BE49-F238E27FC236}">
                  <a16:creationId xmlns:a16="http://schemas.microsoft.com/office/drawing/2014/main" id="{D09881FD-101F-7CCF-E369-73BF328346D7}"/>
                </a:ext>
              </a:extLst>
            </p:cNvPr>
            <p:cNvSpPr txBox="1"/>
            <p:nvPr/>
          </p:nvSpPr>
          <p:spPr>
            <a:xfrm>
              <a:off x="3729370" y="815513"/>
              <a:ext cx="4610723" cy="1107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2500"/>
              </a:pP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Better rejection     ~ </a:t>
              </a:r>
              <a:r>
                <a:rPr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100  x</a:t>
              </a:r>
              <a:r>
                <a:rPr sz="1400" b="0" u="none" dirty="0">
                  <a:solidFill>
                    <a:srgbClr val="A02B93">
                      <a:hueOff val="-82419"/>
                      <a:satOff val="-9513"/>
                      <a:lumOff val="-16343"/>
                    </a:srgbClr>
                  </a:solidFill>
                  <a:latin typeface="Cambria" panose="02040503050406030204" pitchFamily="18" charset="0"/>
                  <a:cs typeface="+mn-cs"/>
                </a:rPr>
                <a:t> </a:t>
              </a: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  FMA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2500"/>
              </a:pP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Transmission         &gt;   </a:t>
              </a:r>
              <a:r>
                <a:rPr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20  x</a:t>
              </a: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   FMA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 sz="2500"/>
              </a:pP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Mass resolution    ~  </a:t>
              </a:r>
              <a:r>
                <a:rPr sz="1400" b="0" u="none" dirty="0">
                  <a:solidFill>
                    <a:srgbClr val="FF0000"/>
                  </a:solidFill>
                  <a:latin typeface="Cambria" panose="02040503050406030204" pitchFamily="18" charset="0"/>
                  <a:cs typeface="+mn-cs"/>
                </a:rPr>
                <a:t>1.4  x </a:t>
              </a:r>
              <a:r>
                <a:rPr sz="1400" b="0" u="none" dirty="0">
                  <a:solidFill>
                    <a:prstClr val="black"/>
                  </a:solidFill>
                  <a:latin typeface="Cambria" panose="02040503050406030204" pitchFamily="18" charset="0"/>
                  <a:cs typeface="+mn-cs"/>
                </a:rPr>
                <a:t>  FMA</a:t>
              </a: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9AFDF14C-E290-5EE6-1D54-CF35EC81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60" y="5264379"/>
            <a:ext cx="118193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Courtesy </a:t>
            </a:r>
            <a:r>
              <a:rPr lang="en-US" altLang="sk-SK" sz="600" b="0" i="1" u="none" kern="0" dirty="0" err="1">
                <a:solidFill>
                  <a:srgbClr val="262626"/>
                </a:solidFill>
                <a:cs typeface="Arial"/>
              </a:rPr>
              <a:t>Rikel</a:t>
            </a:r>
            <a:r>
              <a:rPr lang="en-US" altLang="sk-SK" sz="600" b="0" i="1" u="none" kern="0" dirty="0">
                <a:solidFill>
                  <a:srgbClr val="262626"/>
                </a:solidFill>
                <a:cs typeface="Arial"/>
              </a:rPr>
              <a:t> Chakma, ANL (former postdoc at GANIL) </a:t>
            </a:r>
          </a:p>
        </p:txBody>
      </p:sp>
      <p:sp>
        <p:nvSpPr>
          <p:cNvPr id="4" name="K.-H. Schmidt’s method (97 % confidence)">
            <a:extLst>
              <a:ext uri="{FF2B5EF4-FFF2-40B4-BE49-F238E27FC236}">
                <a16:creationId xmlns:a16="http://schemas.microsoft.com/office/drawing/2014/main" id="{0D080821-5967-C3AA-3D1B-307F380A6D36}"/>
              </a:ext>
            </a:extLst>
          </p:cNvPr>
          <p:cNvSpPr txBox="1"/>
          <p:nvPr/>
        </p:nvSpPr>
        <p:spPr>
          <a:xfrm>
            <a:off x="4644008" y="4009628"/>
            <a:ext cx="151554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u="none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Literature (NNDC)</a:t>
            </a:r>
            <a:endParaRPr sz="1400" b="0" u="none" dirty="0">
              <a:solidFill>
                <a:prstClr val="black"/>
              </a:solidFill>
              <a:latin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Equation">
                <a:extLst>
                  <a:ext uri="{FF2B5EF4-FFF2-40B4-BE49-F238E27FC236}">
                    <a16:creationId xmlns:a16="http://schemas.microsoft.com/office/drawing/2014/main" id="{BEEADFE1-C91F-8C0D-3256-6ADEBB3D57D6}"/>
                  </a:ext>
                </a:extLst>
              </p:cNvPr>
              <p:cNvSpPr txBox="1"/>
              <p:nvPr/>
            </p:nvSpPr>
            <p:spPr>
              <a:xfrm>
                <a:off x="5724128" y="4369668"/>
                <a:ext cx="1543183" cy="22942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914378" fontAlgn="auto" latinLnBrk="1">
                  <a:spcBef>
                    <a:spcPts val="0"/>
                  </a:spcBef>
                  <a:spcAft>
                    <a:spcPts val="0"/>
                  </a:spcAft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400" i="1" u="none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ar-AE" sz="1400" b="1" i="1" u="none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𝑻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ar-AE" sz="1400" i="1" u="none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ar-AE" sz="1400" b="1" i="1" u="none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ar-AE" sz="1400" b="1" i="1" u="none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ar-AE" sz="1400" b="1" i="1" u="none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𝟐𝟓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.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𝟑𝟖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𝟏𝟐</m:t>
                      </m:r>
                      <m:r>
                        <a:rPr lang="ar-AE" sz="1400" b="1" i="1" u="none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r>
                        <a:rPr lang="ar-AE" sz="1400" b="1" i="1" u="none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𝒉</m:t>
                      </m:r>
                    </m:oMath>
                  </m:oMathPara>
                </a14:m>
                <a:endParaRPr lang="ar-AE" sz="1400" u="none" dirty="0">
                  <a:solidFill>
                    <a:srgbClr val="0000FF"/>
                  </a:solidFill>
                  <a:latin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6" name="Equation">
                <a:extLst>
                  <a:ext uri="{FF2B5EF4-FFF2-40B4-BE49-F238E27FC236}">
                    <a16:creationId xmlns:a16="http://schemas.microsoft.com/office/drawing/2014/main" id="{BEEADFE1-C91F-8C0D-3256-6ADEBB3D5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4369668"/>
                <a:ext cx="1543183" cy="229422"/>
              </a:xfrm>
              <a:prstGeom prst="rect">
                <a:avLst/>
              </a:prstGeom>
              <a:blipFill>
                <a:blip r:embed="rId6"/>
                <a:stretch>
                  <a:fillRect l="-4065" t="-77778" r="-9756" b="-17777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DD774F4-1DA1-421E-BA27-1423380B03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91" y="2534097"/>
            <a:ext cx="2658292" cy="2658292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02477C52-92FC-45BA-9C62-BDCB4F926DB5}"/>
              </a:ext>
            </a:extLst>
          </p:cNvPr>
          <p:cNvGrpSpPr/>
          <p:nvPr/>
        </p:nvGrpSpPr>
        <p:grpSpPr>
          <a:xfrm>
            <a:off x="5855631" y="516097"/>
            <a:ext cx="2212545" cy="2701408"/>
            <a:chOff x="1586458" y="1345866"/>
            <a:chExt cx="2950060" cy="3601876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10585739-C720-4AB9-BE0D-EBD3A66BC0A9}"/>
                </a:ext>
              </a:extLst>
            </p:cNvPr>
            <p:cNvSpPr/>
            <p:nvPr/>
          </p:nvSpPr>
          <p:spPr>
            <a:xfrm>
              <a:off x="1713779" y="1345866"/>
              <a:ext cx="282273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altLang="en-US" sz="1350" b="0" u="none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238</a:t>
              </a:r>
              <a:r>
                <a:rPr lang="en-GB" altLang="en-US" sz="1350" b="0" u="none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U(</a:t>
              </a:r>
              <a:r>
                <a:rPr lang="en-GB" altLang="en-US" sz="1350" b="0" u="none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18</a:t>
              </a:r>
              <a:r>
                <a:rPr lang="en-GB" altLang="en-US" sz="1350" b="0" u="none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O,4n)</a:t>
              </a:r>
              <a:r>
                <a:rPr lang="en-GB" altLang="en-US" sz="1350" b="0" u="none" baseline="30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252</a:t>
              </a:r>
              <a:r>
                <a:rPr lang="en-GB" altLang="en-US" sz="1350" b="0" u="none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Fm @90MeV</a:t>
              </a:r>
            </a:p>
          </p:txBody>
        </p:sp>
        <p:pic>
          <p:nvPicPr>
            <p:cNvPr id="11" name="Picture 5" descr="xfm">
              <a:extLst>
                <a:ext uri="{FF2B5EF4-FFF2-40B4-BE49-F238E27FC236}">
                  <a16:creationId xmlns:a16="http://schemas.microsoft.com/office/drawing/2014/main" id="{119DF75D-9B18-4398-BD98-D5197665D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86458" y="1715198"/>
              <a:ext cx="2772939" cy="283243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3E98DDB4-466A-48DF-9C0E-2481F7A6C2B9}"/>
                </a:ext>
              </a:extLst>
            </p:cNvPr>
            <p:cNvSpPr/>
            <p:nvPr/>
          </p:nvSpPr>
          <p:spPr>
            <a:xfrm>
              <a:off x="2426913" y="2268974"/>
              <a:ext cx="114501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altLang="en-US" sz="1350" b="0" u="none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Fm</a:t>
              </a:r>
              <a:r>
                <a:rPr lang="en-GB" altLang="en-US" sz="1350" b="0" u="none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/>
                  <a:cs typeface="+mn-cs"/>
                </a:rPr>
                <a:t> X-rays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0BAAEDCF-AD6A-4449-A886-598B9DE18583}"/>
                </a:ext>
              </a:extLst>
            </p:cNvPr>
            <p:cNvSpPr txBox="1"/>
            <p:nvPr/>
          </p:nvSpPr>
          <p:spPr>
            <a:xfrm>
              <a:off x="1670061" y="4547633"/>
              <a:ext cx="28600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350" u="none" dirty="0">
                  <a:ln w="6600">
                    <a:solidFill>
                      <a:prstClr val="black"/>
                    </a:solidFill>
                    <a:prstDash val="solid"/>
                  </a:ln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EUROBALL and RFD in 2001</a:t>
              </a:r>
              <a:endParaRPr lang="en-US" sz="1350" u="none" dirty="0">
                <a:ln w="660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D924DFB-8336-4BFB-B1B5-183854AAFF64}"/>
              </a:ext>
            </a:extLst>
          </p:cNvPr>
          <p:cNvSpPr txBox="1"/>
          <p:nvPr/>
        </p:nvSpPr>
        <p:spPr>
          <a:xfrm>
            <a:off x="5879516" y="4852261"/>
            <a:ext cx="2186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u="none" baseline="30000" dirty="0">
                <a:solidFill>
                  <a:prstClr val="white"/>
                </a:solidFill>
                <a:latin typeface="Calibri" panose="020F0502020204030204"/>
                <a:cs typeface="+mn-cs"/>
              </a:rPr>
              <a:t>252</a:t>
            </a:r>
            <a:r>
              <a:rPr lang="pl-PL" sz="1350" u="none" dirty="0">
                <a:solidFill>
                  <a:prstClr val="white"/>
                </a:solidFill>
                <a:latin typeface="Calibri" panose="020F0502020204030204"/>
                <a:cs typeface="+mn-cs"/>
              </a:rPr>
              <a:t>Fm:  </a:t>
            </a:r>
            <a:r>
              <a:rPr lang="pl-PL" sz="1350" u="none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Graal</a:t>
            </a:r>
            <a:r>
              <a:rPr lang="pl-PL" sz="1350" u="none" dirty="0">
                <a:solidFill>
                  <a:prstClr val="white"/>
                </a:solidFill>
                <a:latin typeface="Calibri" panose="020F0502020204030204"/>
                <a:cs typeface="+mn-cs"/>
              </a:rPr>
              <a:t> of SH </a:t>
            </a:r>
            <a:r>
              <a:rPr lang="pl-PL" sz="1350" u="none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research</a:t>
            </a:r>
            <a:r>
              <a:rPr lang="pl-PL" sz="1350" u="none" dirty="0">
                <a:solidFill>
                  <a:prstClr val="white"/>
                </a:solidFill>
                <a:latin typeface="Calibri" panose="020F0502020204030204"/>
                <a:cs typeface="+mn-cs"/>
              </a:rPr>
              <a:t> </a:t>
            </a:r>
            <a:endParaRPr lang="en-US" sz="1350" u="none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3DC5AB0-96C1-4A58-AB37-453F963E442E}"/>
              </a:ext>
            </a:extLst>
          </p:cNvPr>
          <p:cNvSpPr txBox="1"/>
          <p:nvPr/>
        </p:nvSpPr>
        <p:spPr>
          <a:xfrm>
            <a:off x="291674" y="651880"/>
            <a:ext cx="4260975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Search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for </a:t>
            </a:r>
            <a:r>
              <a:rPr lang="en-AU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excited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u="none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states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in „</a:t>
            </a:r>
            <a:r>
              <a:rPr lang="pl-PL" sz="1350" u="none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double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u="none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magic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” </a:t>
            </a:r>
            <a:r>
              <a:rPr lang="pl-PL" sz="1350" u="none" baseline="300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252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Fm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test </a:t>
            </a:r>
            <a:r>
              <a:rPr lang="pl-PL" sz="1350" u="none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experiment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u="none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at</a:t>
            </a: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 EBIV and RFD (2001):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Significant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reduction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the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fission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baskground</a:t>
            </a: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pl-PL" sz="1350" b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Indication</a:t>
            </a:r>
            <a:r>
              <a:rPr lang="pl-PL" sz="13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Fm X-</a:t>
            </a:r>
            <a:r>
              <a:rPr lang="pl-PL" sz="1350" b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rays</a:t>
            </a:r>
            <a:r>
              <a:rPr lang="pl-PL" sz="13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 !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⁻"/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Slow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recoils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(</a:t>
            </a:r>
            <a:r>
              <a:rPr lang="en-US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majority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stopped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in the RFD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mylar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foils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?)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⁻"/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U target </a:t>
            </a:r>
            <a:r>
              <a:rPr lang="en-US" altLang="en-US" sz="1350" b="0" u="none" dirty="0">
                <a:solidFill>
                  <a:srgbClr val="1F1F1F"/>
                </a:solidFill>
                <a:latin typeface="inherit"/>
                <a:cs typeface="+mn-cs"/>
              </a:rPr>
              <a:t>imperfections</a:t>
            </a:r>
            <a:r>
              <a:rPr lang="en-US" altLang="en-US" sz="4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endParaRPr lang="en-US" altLang="en-US" sz="1050" b="0" u="none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⁻"/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8" name="Google Shape;790;p8">
            <a:extLst>
              <a:ext uri="{FF2B5EF4-FFF2-40B4-BE49-F238E27FC236}">
                <a16:creationId xmlns:a16="http://schemas.microsoft.com/office/drawing/2014/main" id="{846F9A49-6439-44C3-9BF5-7F71516EDAD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7" y="2481028"/>
            <a:ext cx="3562221" cy="276442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F251543-2822-4DD2-BA90-523B34D3C7F8}"/>
              </a:ext>
            </a:extLst>
          </p:cNvPr>
          <p:cNvSpPr txBox="1"/>
          <p:nvPr/>
        </p:nvSpPr>
        <p:spPr>
          <a:xfrm>
            <a:off x="1757344" y="2481029"/>
            <a:ext cx="199050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Typical reaction products distribution (simulation)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A1750583-B999-4956-B9D3-22D63807F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2941"/>
            <a:ext cx="65" cy="18851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en-US" altLang="en-US" sz="1350" b="0" u="none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BCB7376-5DC4-4BB6-B87C-41D0FB7A7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34949"/>
            <a:ext cx="17634" cy="731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r>
              <a:rPr lang="en-US" altLang="en-US" sz="6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endParaRPr lang="en-US" altLang="en-US" sz="1350" b="0" u="none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DDFA6A5-A9A0-4EE0-9AC6-0070C4CFC671}"/>
              </a:ext>
            </a:extLst>
          </p:cNvPr>
          <p:cNvSpPr txBox="1"/>
          <p:nvPr/>
        </p:nvSpPr>
        <p:spPr>
          <a:xfrm rot="16200000">
            <a:off x="7629421" y="4571856"/>
            <a:ext cx="946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900" b="0" u="none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Generated</a:t>
            </a:r>
            <a:r>
              <a:rPr lang="pl-PL" sz="900" b="0" u="none" dirty="0">
                <a:solidFill>
                  <a:prstClr val="white"/>
                </a:solidFill>
                <a:latin typeface="Calibri" panose="020F0502020204030204"/>
                <a:cs typeface="+mn-cs"/>
              </a:rPr>
              <a:t> by AI</a:t>
            </a:r>
            <a:endParaRPr lang="en-US" sz="900" b="0" u="none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1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AAC18E19-7805-484A-BBF7-10B77A581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67" y="2268259"/>
            <a:ext cx="4525505" cy="293305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6B028A7-11ED-4A25-8B1A-2D31D20A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0" y="513688"/>
            <a:ext cx="2496644" cy="1601506"/>
          </a:xfrm>
          <a:prstGeom prst="rect">
            <a:avLst/>
          </a:prstGeom>
        </p:spPr>
      </p:pic>
      <p:pic>
        <p:nvPicPr>
          <p:cNvPr id="17" name="Google Shape;930;p17">
            <a:extLst>
              <a:ext uri="{FF2B5EF4-FFF2-40B4-BE49-F238E27FC236}">
                <a16:creationId xmlns:a16="http://schemas.microsoft.com/office/drawing/2014/main" id="{47703E21-ABC3-49B1-AAA3-FDE5968AB9B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551" y="3087734"/>
            <a:ext cx="2819295" cy="1853228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C7855B6-F375-4AAC-B0D3-491F70887A3E}"/>
              </a:ext>
            </a:extLst>
          </p:cNvPr>
          <p:cNvSpPr/>
          <p:nvPr/>
        </p:nvSpPr>
        <p:spPr>
          <a:xfrm>
            <a:off x="1820376" y="2152841"/>
            <a:ext cx="1353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050" b="0" u="none" baseline="30000" dirty="0">
                <a:solidFill>
                  <a:prstClr val="black"/>
                </a:solidFill>
                <a:latin typeface="CMR10"/>
                <a:cs typeface="+mn-cs"/>
              </a:rPr>
              <a:t>176</a:t>
            </a:r>
            <a:r>
              <a:rPr lang="en-US" sz="1050" b="0" u="none" dirty="0" err="1">
                <a:solidFill>
                  <a:prstClr val="black"/>
                </a:solidFill>
                <a:latin typeface="CMR10"/>
                <a:cs typeface="+mn-cs"/>
              </a:rPr>
              <a:t>Yb</a:t>
            </a:r>
            <a:r>
              <a:rPr lang="en-US" sz="1050" b="0" u="none" dirty="0">
                <a:solidFill>
                  <a:prstClr val="black"/>
                </a:solidFill>
                <a:latin typeface="CMR10"/>
                <a:cs typeface="+mn-cs"/>
              </a:rPr>
              <a:t>(</a:t>
            </a:r>
            <a:r>
              <a:rPr lang="pl-PL" sz="1050" b="0" u="none" baseline="30000" dirty="0">
                <a:solidFill>
                  <a:prstClr val="black"/>
                </a:solidFill>
                <a:latin typeface="CMR10"/>
                <a:cs typeface="+mn-cs"/>
              </a:rPr>
              <a:t>30</a:t>
            </a:r>
            <a:r>
              <a:rPr lang="en-US" sz="1050" b="0" u="none" dirty="0" err="1">
                <a:solidFill>
                  <a:prstClr val="black"/>
                </a:solidFill>
                <a:latin typeface="CMR10"/>
                <a:cs typeface="+mn-cs"/>
              </a:rPr>
              <a:t>Si,xn</a:t>
            </a:r>
            <a:r>
              <a:rPr lang="en-US" sz="1050" b="0" u="none" dirty="0">
                <a:solidFill>
                  <a:prstClr val="black"/>
                </a:solidFill>
                <a:latin typeface="CMR10"/>
                <a:cs typeface="+mn-cs"/>
              </a:rPr>
              <a:t>)</a:t>
            </a:r>
            <a:r>
              <a:rPr lang="en-US" sz="10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200</a:t>
            </a:r>
            <a:r>
              <a:rPr lang="pl-PL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</a:t>
            </a:r>
            <a:r>
              <a:rPr lang="en-US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</a:t>
            </a:r>
            <a:r>
              <a:rPr lang="en-US" sz="10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Po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9CBFE389-CBDB-46A8-9D18-0E60628D15DC}"/>
              </a:ext>
            </a:extLst>
          </p:cNvPr>
          <p:cNvSpPr/>
          <p:nvPr/>
        </p:nvSpPr>
        <p:spPr>
          <a:xfrm>
            <a:off x="552409" y="5201312"/>
            <a:ext cx="25715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B. </a:t>
            </a:r>
            <a:r>
              <a:rPr lang="en-US" sz="90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Rosse</a:t>
            </a:r>
            <a:r>
              <a:rPr lang="en-US" sz="9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</a:t>
            </a:r>
            <a:r>
              <a:rPr lang="pl-PL" sz="9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, </a:t>
            </a:r>
            <a:r>
              <a:rPr lang="da-DK" sz="9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Int. J. Mod. Phys. E, 13 (2004), p. 47</a:t>
            </a:r>
            <a:endParaRPr lang="en-US"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A1DFBD2-9866-4904-B9BD-D8AEBEE6C835}"/>
              </a:ext>
            </a:extLst>
          </p:cNvPr>
          <p:cNvSpPr txBox="1"/>
          <p:nvPr/>
        </p:nvSpPr>
        <p:spPr>
          <a:xfrm>
            <a:off x="4823575" y="1522311"/>
            <a:ext cx="432042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Increased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sensitivity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to gamma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radiation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from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fusion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reactions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(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at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low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>
                <a:solidFill>
                  <a:prstClr val="black"/>
                </a:solidFill>
                <a:latin typeface="Symbol" panose="05050102010706020507" pitchFamily="18" charset="2"/>
                <a:cs typeface="+mn-cs"/>
              </a:rPr>
              <a:t>s) 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: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Selection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Evaporation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Residues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by TOF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Reduction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the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overhelming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fission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background</a:t>
            </a: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9942287-98A3-4D1F-BEA2-3D729B5E0448}"/>
              </a:ext>
            </a:extLst>
          </p:cNvPr>
          <p:cNvSpPr txBox="1"/>
          <p:nvPr/>
        </p:nvSpPr>
        <p:spPr>
          <a:xfrm>
            <a:off x="5030066" y="499578"/>
            <a:ext cx="35433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Recoil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Filter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Detector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for in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beam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gamma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spectroscopy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heavy (SH)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nuclei</a:t>
            </a:r>
            <a:endParaRPr lang="pl-PL" sz="150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pl-PL" sz="150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Experience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from EUROBALL (1999-2003)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641E736-8591-4298-BDEC-9EFBC59A4EF8}"/>
              </a:ext>
            </a:extLst>
          </p:cNvPr>
          <p:cNvSpPr/>
          <p:nvPr/>
        </p:nvSpPr>
        <p:spPr>
          <a:xfrm>
            <a:off x="2324259" y="4608157"/>
            <a:ext cx="135313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u="none" baseline="30000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184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W(</a:t>
            </a:r>
            <a:r>
              <a:rPr lang="en-US" sz="1050" b="0" u="none" baseline="30000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19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F, </a:t>
            </a:r>
            <a:r>
              <a:rPr lang="pl-PL" sz="1050" b="0" u="none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x</a:t>
            </a:r>
            <a:r>
              <a:rPr lang="en-US" sz="1050" b="0" u="none" dirty="0">
                <a:solidFill>
                  <a:srgbClr val="333333"/>
                </a:solidFill>
                <a:latin typeface="Helvetica" panose="020B0604020202020204" pitchFamily="34" charset="0"/>
                <a:cs typeface="+mn-cs"/>
              </a:rPr>
              <a:t>n)</a:t>
            </a:r>
            <a:r>
              <a:rPr lang="en-US" sz="10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en-US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196</a:t>
            </a:r>
            <a:r>
              <a:rPr lang="pl-PL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</a:t>
            </a:r>
            <a:r>
              <a:rPr lang="en-US" sz="1050" b="0" u="none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197</a:t>
            </a:r>
            <a:r>
              <a:rPr lang="en-US" sz="10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Bi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4C465392-ADD2-45B6-AFD7-EA97E0205935}"/>
              </a:ext>
            </a:extLst>
          </p:cNvPr>
          <p:cNvSpPr txBox="1"/>
          <p:nvPr/>
        </p:nvSpPr>
        <p:spPr>
          <a:xfrm>
            <a:off x="727606" y="2383674"/>
            <a:ext cx="73129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EB+RFD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3534CAC-2AD4-4E9F-B1D2-57AF1CDF96DF}"/>
              </a:ext>
            </a:extLst>
          </p:cNvPr>
          <p:cNvSpPr txBox="1"/>
          <p:nvPr/>
        </p:nvSpPr>
        <p:spPr>
          <a:xfrm>
            <a:off x="727605" y="3771035"/>
            <a:ext cx="36420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EB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2CAE5858-CB2F-4204-A9A2-6CA498250EC4}"/>
              </a:ext>
            </a:extLst>
          </p:cNvPr>
          <p:cNvSpPr txBox="1"/>
          <p:nvPr/>
        </p:nvSpPr>
        <p:spPr>
          <a:xfrm>
            <a:off x="3000824" y="1062256"/>
            <a:ext cx="14200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A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-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Coulex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, FF, etc.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B-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ER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4439FB57-6AC1-4E97-A5EA-2E61C9ED9184}"/>
              </a:ext>
            </a:extLst>
          </p:cNvPr>
          <p:cNvSpPr/>
          <p:nvPr/>
        </p:nvSpPr>
        <p:spPr>
          <a:xfrm>
            <a:off x="356347" y="499577"/>
            <a:ext cx="4362625" cy="320844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9099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7"/>
          <p:cNvSpPr txBox="1">
            <a:spLocks noGrp="1"/>
          </p:cNvSpPr>
          <p:nvPr>
            <p:ph type="sldNum" idx="12"/>
          </p:nvPr>
        </p:nvSpPr>
        <p:spPr>
          <a:xfrm>
            <a:off x="6457950" y="505301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defTabSz="685800" fontAlgn="auto">
              <a:spcAft>
                <a:spcPts val="0"/>
              </a:spcAft>
            </a:pPr>
            <a:fld id="{00000000-1234-1234-1234-123412341234}" type="slidenum">
              <a:rPr lang="en-US" b="0" u="none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Aft>
                  <a:spcPts val="0"/>
                </a:spcAft>
              </a:pPr>
              <a:t>43</a:t>
            </a:fld>
            <a:endParaRPr b="0" u="none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923" name="Google Shape;923;p17"/>
          <p:cNvGrpSpPr/>
          <p:nvPr/>
        </p:nvGrpSpPr>
        <p:grpSpPr>
          <a:xfrm>
            <a:off x="5219956" y="1122817"/>
            <a:ext cx="3692372" cy="2852619"/>
            <a:chOff x="8217073" y="2807976"/>
            <a:chExt cx="3719930" cy="3030737"/>
          </a:xfrm>
        </p:grpSpPr>
        <p:pic>
          <p:nvPicPr>
            <p:cNvPr id="924" name="Google Shape;924;p17" descr="Diagram, engineering drawing&#10;&#10;Description automatically generated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7074" y="2807976"/>
              <a:ext cx="3719929" cy="3030736"/>
            </a:xfrm>
            <a:prstGeom prst="rect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925" name="Google Shape;925;p17"/>
            <p:cNvSpPr/>
            <p:nvPr/>
          </p:nvSpPr>
          <p:spPr>
            <a:xfrm>
              <a:off x="8217073" y="5544450"/>
              <a:ext cx="3719929" cy="294263"/>
            </a:xfrm>
            <a:prstGeom prst="rect">
              <a:avLst/>
            </a:prstGeom>
            <a:solidFill>
              <a:srgbClr val="D4E5C5"/>
            </a:solidFill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u="none" dirty="0">
                  <a:solidFill>
                    <a:srgbClr val="44546A"/>
                  </a:solidFill>
                  <a:latin typeface="Arial"/>
                  <a:ea typeface="Arial"/>
                  <a:cs typeface="Arial"/>
                  <a:sym typeface="Arial"/>
                </a:rPr>
                <a:t>RFD coupled to EAGLE array @ HIL</a:t>
              </a:r>
              <a:endParaRPr sz="1350" u="none" dirty="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6" name="Google Shape;926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673" y="1107358"/>
            <a:ext cx="2757225" cy="17187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27" name="Google Shape;927;p17"/>
          <p:cNvSpPr txBox="1"/>
          <p:nvPr/>
        </p:nvSpPr>
        <p:spPr>
          <a:xfrm>
            <a:off x="672209" y="2549125"/>
            <a:ext cx="244736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u="none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RFD @ </a:t>
            </a:r>
            <a:r>
              <a:rPr lang="pl-PL" sz="1350" u="none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GALILEO </a:t>
            </a:r>
            <a:r>
              <a:rPr lang="en-US" sz="1350" u="none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LNL</a:t>
            </a:r>
            <a:endParaRPr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28" name="Google Shape;928;p17"/>
          <p:cNvSpPr txBox="1">
            <a:spLocks noGrp="1"/>
          </p:cNvSpPr>
          <p:nvPr>
            <p:ph type="title"/>
          </p:nvPr>
        </p:nvSpPr>
        <p:spPr>
          <a:xfrm>
            <a:off x="0" y="285751"/>
            <a:ext cx="9144000" cy="737648"/>
          </a:xfrm>
          <a:prstGeom prst="rect">
            <a:avLst/>
          </a:prstGeom>
          <a:solidFill>
            <a:srgbClr val="F6F3F0"/>
          </a:solidFill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Clr>
                <a:srgbClr val="816846"/>
              </a:buClr>
            </a:pPr>
            <a:r>
              <a:rPr lang="en-US" b="1" cap="none" dirty="0">
                <a:solidFill>
                  <a:srgbClr val="816846"/>
                </a:solidFill>
              </a:rPr>
              <a:t>Recoil Filter Detector (RFD)</a:t>
            </a:r>
            <a:r>
              <a:rPr lang="pl-PL" b="1" cap="none" dirty="0">
                <a:solidFill>
                  <a:srgbClr val="816846"/>
                </a:solidFill>
              </a:rPr>
              <a:t> </a:t>
            </a:r>
            <a:r>
              <a:rPr lang="en-US" b="1" cap="none" dirty="0">
                <a:solidFill>
                  <a:srgbClr val="816846"/>
                </a:solidFill>
              </a:rPr>
              <a:t>at</a:t>
            </a:r>
            <a:r>
              <a:rPr lang="pl-PL" b="1" cap="none" dirty="0">
                <a:solidFill>
                  <a:srgbClr val="816846"/>
                </a:solidFill>
              </a:rPr>
              <a:t> HIL UW </a:t>
            </a:r>
            <a:r>
              <a:rPr lang="pl-PL" b="1" cap="none" dirty="0" err="1">
                <a:solidFill>
                  <a:srgbClr val="816846"/>
                </a:solidFill>
              </a:rPr>
              <a:t>Warsaw</a:t>
            </a:r>
            <a:endParaRPr b="1" cap="none" dirty="0">
              <a:solidFill>
                <a:srgbClr val="FF0000"/>
              </a:solidFill>
            </a:endParaRPr>
          </a:p>
        </p:txBody>
      </p:sp>
      <p:sp>
        <p:nvSpPr>
          <p:cNvPr id="12" name="Google Shape;938;p18">
            <a:extLst>
              <a:ext uri="{FF2B5EF4-FFF2-40B4-BE49-F238E27FC236}">
                <a16:creationId xmlns:a16="http://schemas.microsoft.com/office/drawing/2014/main" id="{1A13376F-8A2E-4094-B2BF-366CC92B8445}"/>
              </a:ext>
            </a:extLst>
          </p:cNvPr>
          <p:cNvSpPr txBox="1"/>
          <p:nvPr/>
        </p:nvSpPr>
        <p:spPr>
          <a:xfrm>
            <a:off x="66729" y="2950698"/>
            <a:ext cx="4505272" cy="2672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050" u="none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RFD </a:t>
            </a:r>
            <a:r>
              <a:rPr lang="en-US" sz="1050" u="none" dirty="0">
                <a:solidFill>
                  <a:srgbClr val="7030A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modernization:</a:t>
            </a:r>
            <a:endParaRPr sz="1050" u="none" dirty="0">
              <a:solidFill>
                <a:srgbClr val="7030A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1) Scintillators, isolators, Mylar foil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endParaRPr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2) New generation of PMT’s - Silicon </a:t>
            </a:r>
            <a:r>
              <a:rPr lang="en-US" sz="900" u="none" dirty="0" err="1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PhotoMultipliers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(</a:t>
            </a:r>
            <a:r>
              <a:rPr lang="en-US" sz="900" u="none" dirty="0" err="1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SiPM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higher segmentation and </a:t>
            </a:r>
            <a:endParaRPr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higher counting rate capabilities </a:t>
            </a:r>
            <a:endParaRPr lang="pl-PL" sz="900" u="none" dirty="0">
              <a:solidFill>
                <a:prstClr val="black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</a:pP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3) DAQ</a:t>
            </a: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Pulse 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</a:t>
            </a:r>
            <a:r>
              <a:rPr lang="en-US" sz="900" u="none" dirty="0" err="1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hape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en-US" sz="900" u="none" dirty="0" err="1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iscrimination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using state-of-the-art digitizers</a:t>
            </a:r>
            <a:endParaRPr lang="en-US"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 hardware filtering</a:t>
            </a:r>
            <a:endParaRPr lang="en-US"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</a:t>
            </a:r>
            <a:r>
              <a:rPr lang="en-US" sz="900" u="none" dirty="0" err="1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igerless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system, all data written on discs</a:t>
            </a:r>
            <a:endParaRPr lang="en-US"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r>
              <a:rPr lang="pl-PL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</a:t>
            </a:r>
            <a:r>
              <a:rPr lang="en-US" sz="900" u="none" dirty="0">
                <a:solidFill>
                  <a:prstClr val="black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educed deadtime</a:t>
            </a:r>
            <a:endParaRPr lang="pl-PL" sz="900" u="none" dirty="0">
              <a:solidFill>
                <a:prstClr val="black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</a:pPr>
            <a:r>
              <a:rPr lang="pl-PL" sz="900" u="none" dirty="0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4) Adaptation of the </a:t>
            </a:r>
            <a:r>
              <a:rPr lang="pl-PL" sz="900" u="none" dirty="0" err="1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machanical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 </a:t>
            </a:r>
            <a:r>
              <a:rPr lang="pl-PL" sz="900" u="none" dirty="0" err="1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structure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, a </a:t>
            </a:r>
            <a:r>
              <a:rPr lang="pl-PL" sz="900" u="none" dirty="0" err="1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reaction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 </a:t>
            </a:r>
            <a:r>
              <a:rPr lang="pl-PL" sz="900" u="none" dirty="0" err="1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chamber</a:t>
            </a:r>
            <a:r>
              <a:rPr lang="pl-PL" sz="900" u="none" dirty="0">
                <a:solidFill>
                  <a:prstClr val="black"/>
                </a:solidFill>
                <a:latin typeface="Quattrocento Sans"/>
                <a:cs typeface="+mn-cs"/>
                <a:sym typeface="Quattrocento Sans"/>
              </a:rPr>
              <a:t>, etc.  </a:t>
            </a:r>
            <a:endParaRPr lang="en-US" sz="9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128588" indent="-128588" defTabSz="685800" fontAlgn="auto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 panose="020B0604020202020204" pitchFamily="34" charset="0"/>
              <a:buChar char="•"/>
            </a:pPr>
            <a:endParaRPr sz="900" b="0" u="none" dirty="0">
              <a:solidFill>
                <a:prstClr val="black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5CC0D3C-A0A0-4460-9404-5F3EFF1794E7}"/>
              </a:ext>
            </a:extLst>
          </p:cNvPr>
          <p:cNvSpPr txBox="1"/>
          <p:nvPr/>
        </p:nvSpPr>
        <p:spPr>
          <a:xfrm>
            <a:off x="4911950" y="4398480"/>
            <a:ext cx="3692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210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Attempt</a:t>
            </a:r>
            <a:r>
              <a:rPr lang="pl-PL" sz="21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to </a:t>
            </a:r>
            <a:r>
              <a:rPr lang="pl-PL" sz="210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perform</a:t>
            </a:r>
            <a:r>
              <a:rPr lang="pl-PL" sz="21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in-</a:t>
            </a:r>
            <a:r>
              <a:rPr lang="pl-PL" sz="210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beam</a:t>
            </a:r>
            <a:r>
              <a:rPr lang="pl-PL" sz="21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gamma </a:t>
            </a:r>
            <a:r>
              <a:rPr lang="pl-PL" sz="210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spectroscopy</a:t>
            </a:r>
            <a:r>
              <a:rPr lang="pl-PL" sz="210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SHE</a:t>
            </a:r>
            <a:endParaRPr lang="en-US" sz="210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Nawias klamrowy zamykający 3">
            <a:extLst>
              <a:ext uri="{FF2B5EF4-FFF2-40B4-BE49-F238E27FC236}">
                <a16:creationId xmlns:a16="http://schemas.microsoft.com/office/drawing/2014/main" id="{24D3FB94-2D21-4545-9111-D7C8F7DC6389}"/>
              </a:ext>
            </a:extLst>
          </p:cNvPr>
          <p:cNvSpPr/>
          <p:nvPr/>
        </p:nvSpPr>
        <p:spPr>
          <a:xfrm>
            <a:off x="3924044" y="3280962"/>
            <a:ext cx="822960" cy="2128089"/>
          </a:xfrm>
          <a:prstGeom prst="rightBrace">
            <a:avLst>
              <a:gd name="adj1" fmla="val 8333"/>
              <a:gd name="adj2" fmla="val 680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190A0F-6F75-4EB1-8D16-67B6EE9633C3}"/>
              </a:ext>
            </a:extLst>
          </p:cNvPr>
          <p:cNvSpPr txBox="1"/>
          <p:nvPr/>
        </p:nvSpPr>
        <p:spPr>
          <a:xfrm>
            <a:off x="2319364" y="768057"/>
            <a:ext cx="36813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SONATA BIS, NCN grant (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M.Matejska-Minda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al.)</a:t>
            </a: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68A600-245C-4C96-8C20-DF840C64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tx1"/>
                </a:solidFill>
              </a:rPr>
              <a:t>Future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prospects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3E8ABE-643A-4377-9514-B98249B4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727" y="1460587"/>
            <a:ext cx="3544433" cy="248819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AA0A0D5-6AE5-4890-978D-FBFED68D8BC0}"/>
              </a:ext>
            </a:extLst>
          </p:cNvPr>
          <p:cNvSpPr txBox="1"/>
          <p:nvPr/>
        </p:nvSpPr>
        <p:spPr>
          <a:xfrm>
            <a:off x="282389" y="1246532"/>
            <a:ext cx="4029949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RFD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at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Radioactive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Ion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Beams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(SPIRAL2, SPES)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High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energy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and </a:t>
            </a:r>
            <a:r>
              <a:rPr lang="pl-PL" sz="150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intensity</a:t>
            </a:r>
            <a:r>
              <a:rPr lang="pl-PL" sz="150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of heavy RIB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Access to Heavy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Nuclei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(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transactinides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)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at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high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spin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Needed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: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Fission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supression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Doppler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correction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(fast </a:t>
            </a:r>
            <a:r>
              <a:rPr lang="pl-PL" sz="1350" b="0" u="none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recoils</a:t>
            </a:r>
            <a:r>
              <a:rPr lang="pl-PL" sz="1350" b="0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 v/c &gt; 4% 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pl-PL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" name="Wykres 1">
            <a:extLst>
              <a:ext uri="{FF2B5EF4-FFF2-40B4-BE49-F238E27FC236}">
                <a16:creationId xmlns:a16="http://schemas.microsoft.com/office/drawing/2014/main" id="{D877E7B8-6083-41B4-9441-7522F8A8E449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89" y="2857500"/>
            <a:ext cx="4536504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8">
            <a:extLst>
              <a:ext uri="{FF2B5EF4-FFF2-40B4-BE49-F238E27FC236}">
                <a16:creationId xmlns:a16="http://schemas.microsoft.com/office/drawing/2014/main" id="{032F8E65-5D93-4B25-BBA0-448ABA86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430" y="3833638"/>
            <a:ext cx="689372" cy="44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200" b="0" i="0" u="none">
                <a:solidFill>
                  <a:srgbClr val="002060"/>
                </a:solidFill>
                <a:latin typeface="Symbol" pitchFamily="18" charset="2"/>
              </a:rPr>
              <a:t>s</a:t>
            </a:r>
            <a:r>
              <a:rPr lang="pl-PL" altLang="en-US" sz="1200" b="0" i="0" u="none" baseline="-25000">
                <a:solidFill>
                  <a:srgbClr val="002060"/>
                </a:solidFill>
              </a:rPr>
              <a:t>resid</a:t>
            </a:r>
            <a:r>
              <a:rPr lang="pl-PL" altLang="en-US" sz="1200" b="0" i="0" u="none">
                <a:solidFill>
                  <a:srgbClr val="002060"/>
                </a:solidFill>
              </a:rPr>
              <a:t> = 150 mb</a:t>
            </a:r>
            <a:endParaRPr lang="en-US" altLang="en-US" sz="1200" b="0" i="0" u="none">
              <a:solidFill>
                <a:srgbClr val="002060"/>
              </a:solidFill>
            </a:endParaRPr>
          </a:p>
        </p:txBody>
      </p:sp>
      <p:sp>
        <p:nvSpPr>
          <p:cNvPr id="8" name="pole tekstowe 11">
            <a:extLst>
              <a:ext uri="{FF2B5EF4-FFF2-40B4-BE49-F238E27FC236}">
                <a16:creationId xmlns:a16="http://schemas.microsoft.com/office/drawing/2014/main" id="{78DDE1AD-04E0-4340-972D-FF5F39E1A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336" y="4387279"/>
            <a:ext cx="689372" cy="44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200" b="0" i="0" u="none">
                <a:solidFill>
                  <a:srgbClr val="002060"/>
                </a:solidFill>
                <a:latin typeface="Symbol" pitchFamily="18" charset="2"/>
              </a:rPr>
              <a:t>s</a:t>
            </a:r>
            <a:r>
              <a:rPr lang="pl-PL" altLang="en-US" sz="1200" b="0" i="0" u="none" baseline="-25000">
                <a:solidFill>
                  <a:srgbClr val="002060"/>
                </a:solidFill>
              </a:rPr>
              <a:t>resid</a:t>
            </a:r>
            <a:r>
              <a:rPr lang="pl-PL" altLang="en-US" sz="1200" b="0" i="0" u="none">
                <a:solidFill>
                  <a:srgbClr val="002060"/>
                </a:solidFill>
              </a:rPr>
              <a:t> = 70 mb</a:t>
            </a:r>
            <a:endParaRPr lang="en-US" altLang="en-US" sz="1200" b="0" i="0" u="none">
              <a:solidFill>
                <a:srgbClr val="002060"/>
              </a:solidFill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:a16="http://schemas.microsoft.com/office/drawing/2014/main" id="{D6121E70-D68C-4BAC-9BC5-42DC7338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965" y="3797920"/>
            <a:ext cx="1875067" cy="301718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500" i="0" u="none" dirty="0" err="1">
                <a:solidFill>
                  <a:prstClr val="white"/>
                </a:solidFill>
                <a:latin typeface="Symbol" pitchFamily="18" charset="2"/>
              </a:rPr>
              <a:t>s</a:t>
            </a:r>
            <a:r>
              <a:rPr lang="pl-PL" altLang="en-US" sz="1500" i="0" u="none" baseline="-25000" dirty="0" err="1">
                <a:solidFill>
                  <a:prstClr val="white"/>
                </a:solidFill>
              </a:rPr>
              <a:t>fission</a:t>
            </a:r>
            <a:r>
              <a:rPr lang="pl-PL" altLang="en-US" sz="1500" i="0" u="none" dirty="0">
                <a:solidFill>
                  <a:prstClr val="white"/>
                </a:solidFill>
              </a:rPr>
              <a:t> = 75-95%</a:t>
            </a:r>
            <a:endParaRPr lang="en-US" altLang="en-US" sz="1500" i="0" u="none" dirty="0">
              <a:solidFill>
                <a:prstClr val="white"/>
              </a:solidFill>
            </a:endParaRP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29F9B03C-CB0F-4FC7-A0E1-FBFED5F54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58" y="2991866"/>
            <a:ext cx="612411" cy="2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200" b="0" i="0" u="none">
                <a:solidFill>
                  <a:srgbClr val="ED7D31"/>
                </a:solidFill>
              </a:rPr>
              <a:t>PACE4</a:t>
            </a:r>
            <a:endParaRPr lang="en-US" altLang="en-US" sz="1200" b="0" i="0" u="none">
              <a:solidFill>
                <a:srgbClr val="ED7D31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5AE90DF-2BC6-4237-AF71-7395FB84F578}"/>
              </a:ext>
            </a:extLst>
          </p:cNvPr>
          <p:cNvSpPr txBox="1"/>
          <p:nvPr/>
        </p:nvSpPr>
        <p:spPr>
          <a:xfrm>
            <a:off x="1748247" y="3020116"/>
            <a:ext cx="11010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b="0" u="none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Stable</a:t>
            </a:r>
            <a:r>
              <a:rPr lang="pl-PL" sz="1350" b="0" u="none" dirty="0">
                <a:solidFill>
                  <a:srgbClr val="0070C0"/>
                </a:solidFill>
                <a:latin typeface="Calibri" panose="020F0502020204030204"/>
                <a:cs typeface="+mn-cs"/>
              </a:rPr>
              <a:t> </a:t>
            </a:r>
            <a:r>
              <a:rPr lang="pl-PL" sz="1350" b="0" u="none" dirty="0" err="1">
                <a:solidFill>
                  <a:srgbClr val="0070C0"/>
                </a:solidFill>
                <a:latin typeface="Calibri" panose="020F0502020204030204"/>
                <a:cs typeface="+mn-cs"/>
              </a:rPr>
              <a:t>Beam</a:t>
            </a:r>
            <a:r>
              <a:rPr lang="pl-PL" sz="1350" b="0" u="none" dirty="0">
                <a:solidFill>
                  <a:srgbClr val="0070C0"/>
                </a:solidFill>
                <a:latin typeface="Calibri" panose="020F0502020204030204"/>
                <a:cs typeface="+mn-cs"/>
              </a:rPr>
              <a:t> </a:t>
            </a:r>
            <a:endParaRPr lang="en-US" sz="1350" b="0" u="none" dirty="0">
              <a:solidFill>
                <a:srgbClr val="0070C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EEAABAA-907A-427D-99C5-977DE0317727}"/>
              </a:ext>
            </a:extLst>
          </p:cNvPr>
          <p:cNvSpPr txBox="1"/>
          <p:nvPr/>
        </p:nvSpPr>
        <p:spPr>
          <a:xfrm>
            <a:off x="3322498" y="4134479"/>
            <a:ext cx="4267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350" u="none" dirty="0">
                <a:solidFill>
                  <a:srgbClr val="FF0000"/>
                </a:solidFill>
                <a:latin typeface="Calibri" panose="020F0502020204030204"/>
                <a:cs typeface="+mn-cs"/>
              </a:rPr>
              <a:t>RIB</a:t>
            </a:r>
            <a:endParaRPr lang="en-US" sz="1350" u="none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64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3249" y="531135"/>
            <a:ext cx="4434776" cy="9941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2100" b="1" dirty="0">
                <a:solidFill>
                  <a:srgbClr val="0000FF"/>
                </a:solidFill>
                <a:latin typeface="+mn-lt"/>
              </a:rPr>
              <a:t>SPES RIB: </a:t>
            </a:r>
            <a:r>
              <a:rPr lang="pl-PL" sz="2100" b="1" dirty="0" err="1">
                <a:solidFill>
                  <a:srgbClr val="0000FF"/>
                </a:solidFill>
                <a:latin typeface="+mn-lt"/>
              </a:rPr>
              <a:t>fission</a:t>
            </a:r>
            <a:r>
              <a:rPr lang="pl-PL" sz="2100" b="1" dirty="0">
                <a:solidFill>
                  <a:srgbClr val="0000FF"/>
                </a:solidFill>
                <a:latin typeface="+mn-lt"/>
              </a:rPr>
              <a:t> on </a:t>
            </a:r>
            <a:r>
              <a:rPr lang="pl-PL" sz="2100" b="1" dirty="0" err="1">
                <a:solidFill>
                  <a:srgbClr val="0000FF"/>
                </a:solidFill>
                <a:latin typeface="+mn-lt"/>
              </a:rPr>
              <a:t>Ucx</a:t>
            </a:r>
            <a:br>
              <a:rPr lang="pl-PL" sz="2100" b="1" dirty="0">
                <a:solidFill>
                  <a:srgbClr val="0000FF"/>
                </a:solidFill>
                <a:latin typeface="+mn-lt"/>
              </a:rPr>
            </a:br>
            <a:br>
              <a:rPr lang="pl-PL" sz="2100" b="1" dirty="0">
                <a:solidFill>
                  <a:srgbClr val="0000FF"/>
                </a:solidFill>
                <a:latin typeface="+mn-lt"/>
              </a:rPr>
            </a:br>
            <a:r>
              <a:rPr lang="pl-PL" sz="2100" b="1" dirty="0">
                <a:solidFill>
                  <a:srgbClr val="0000FF"/>
                </a:solidFill>
                <a:latin typeface="+mn-lt"/>
              </a:rPr>
              <a:t>RIB </a:t>
            </a:r>
            <a:r>
              <a:rPr lang="pl-PL" sz="2100" b="1" dirty="0" err="1">
                <a:solidFill>
                  <a:srgbClr val="0000FF"/>
                </a:solidFill>
                <a:latin typeface="+mn-lt"/>
              </a:rPr>
              <a:t>production</a:t>
            </a:r>
            <a:r>
              <a:rPr lang="pl-PL" sz="2100" b="1" dirty="0">
                <a:solidFill>
                  <a:srgbClr val="0000FF"/>
                </a:solidFill>
                <a:latin typeface="+mn-lt"/>
              </a:rPr>
              <a:t> with NEWGAIN </a:t>
            </a:r>
            <a:r>
              <a:rPr lang="pl-PL" sz="2100" b="1" dirty="0" err="1">
                <a:solidFill>
                  <a:srgbClr val="0000FF"/>
                </a:solidFill>
                <a:latin typeface="+mn-lt"/>
              </a:rPr>
              <a:t>beams</a:t>
            </a:r>
            <a:br>
              <a:rPr lang="pl-PL" sz="2100" b="1" dirty="0">
                <a:solidFill>
                  <a:srgbClr val="0000FF"/>
                </a:solidFill>
                <a:latin typeface="+mn-lt"/>
              </a:rPr>
            </a:br>
            <a:r>
              <a:rPr lang="pl-PL" sz="1800" b="1" dirty="0" err="1">
                <a:solidFill>
                  <a:srgbClr val="FF0000"/>
                </a:solidFill>
                <a:latin typeface="+mn-lt"/>
              </a:rPr>
              <a:t>possible</a:t>
            </a:r>
            <a:r>
              <a:rPr lang="pl-PL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+mn-lt"/>
              </a:rPr>
              <a:t>alternative</a:t>
            </a:r>
            <a:r>
              <a:rPr lang="pl-PL" sz="1800" b="1" dirty="0">
                <a:solidFill>
                  <a:srgbClr val="FF0000"/>
                </a:solidFill>
                <a:latin typeface="+mn-lt"/>
              </a:rPr>
              <a:t> RIB </a:t>
            </a:r>
            <a:r>
              <a:rPr lang="pl-PL" sz="1800" b="1" dirty="0" err="1">
                <a:solidFill>
                  <a:srgbClr val="FF0000"/>
                </a:solidFill>
                <a:latin typeface="+mn-lt"/>
              </a:rPr>
              <a:t>production</a:t>
            </a:r>
            <a:r>
              <a:rPr lang="pl-PL" sz="1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pl-PL" sz="1800" b="1" dirty="0" err="1">
                <a:solidFill>
                  <a:srgbClr val="FF0000"/>
                </a:solidFill>
                <a:latin typeface="+mn-lt"/>
              </a:rPr>
              <a:t>scheme</a:t>
            </a:r>
            <a:endParaRPr lang="en-US" sz="21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243" name="Grupa 19"/>
          <p:cNvGrpSpPr>
            <a:grpSpLocks/>
          </p:cNvGrpSpPr>
          <p:nvPr/>
        </p:nvGrpSpPr>
        <p:grpSpPr bwMode="auto">
          <a:xfrm>
            <a:off x="5067927" y="218624"/>
            <a:ext cx="3543300" cy="2616200"/>
            <a:chOff x="467718" y="987956"/>
            <a:chExt cx="4940780" cy="3637196"/>
          </a:xfrm>
        </p:grpSpPr>
        <p:grpSp>
          <p:nvGrpSpPr>
            <p:cNvPr id="10250" name="Grupa 2"/>
            <p:cNvGrpSpPr>
              <a:grpSpLocks/>
            </p:cNvGrpSpPr>
            <p:nvPr/>
          </p:nvGrpSpPr>
          <p:grpSpPr bwMode="auto">
            <a:xfrm>
              <a:off x="467718" y="987956"/>
              <a:ext cx="4940780" cy="3637196"/>
              <a:chOff x="1828800" y="2424825"/>
              <a:chExt cx="3293853" cy="3117572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2424825"/>
                <a:ext cx="3293853" cy="3117572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pole tekstowe 5"/>
              <p:cNvSpPr txBox="1"/>
              <p:nvPr/>
            </p:nvSpPr>
            <p:spPr>
              <a:xfrm>
                <a:off x="2819400" y="3581400"/>
                <a:ext cx="742395" cy="440111"/>
              </a:xfrm>
              <a:prstGeom prst="rect">
                <a:avLst/>
              </a:prstGeom>
              <a:noFill/>
              <a:scene3d>
                <a:camera prst="perspectiveContrastingRightFacing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en-US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9</a:t>
                </a:r>
                <a:r>
                  <a:rPr lang="pl-PL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0-</a:t>
                </a:r>
                <a:r>
                  <a:rPr lang="en-US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9</a:t>
                </a:r>
                <a:r>
                  <a:rPr lang="pl-PL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2</a:t>
                </a:r>
                <a:r>
                  <a:rPr lang="en-US" u="none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Rb</a:t>
                </a:r>
                <a:endParaRPr lang="pl-PL" sz="1350" u="none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endParaRPr>
              </a:p>
            </p:txBody>
          </p:sp>
          <p:sp>
            <p:nvSpPr>
              <p:cNvPr id="7" name="pole tekstowe 6"/>
              <p:cNvSpPr txBox="1"/>
              <p:nvPr/>
            </p:nvSpPr>
            <p:spPr>
              <a:xfrm rot="230062">
                <a:off x="3729611" y="2577170"/>
                <a:ext cx="703650" cy="440111"/>
              </a:xfrm>
              <a:prstGeom prst="rect">
                <a:avLst/>
              </a:prstGeom>
              <a:noFill/>
              <a:scene3d>
                <a:camera prst="perspectiveContrastingRightFacing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en-US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133</a:t>
                </a:r>
                <a:r>
                  <a:rPr lang="pl-PL" u="none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,135</a:t>
                </a:r>
                <a:r>
                  <a:rPr lang="en-US" u="none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cs typeface="Arial" charset="0"/>
                  </a:rPr>
                  <a:t>I</a:t>
                </a:r>
                <a:endParaRPr lang="pl-PL" sz="1350" u="none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endParaRPr>
              </a:p>
            </p:txBody>
          </p:sp>
        </p:grpSp>
        <p:cxnSp>
          <p:nvCxnSpPr>
            <p:cNvPr id="10251" name="Łącznik prostoliniowy 8"/>
            <p:cNvCxnSpPr>
              <a:cxnSpLocks noChangeShapeType="1"/>
            </p:cNvCxnSpPr>
            <p:nvPr/>
          </p:nvCxnSpPr>
          <p:spPr bwMode="auto">
            <a:xfrm>
              <a:off x="3239852" y="2708920"/>
              <a:ext cx="36004" cy="1296144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2" name="Łącznik prostoliniowy 17"/>
            <p:cNvCxnSpPr>
              <a:cxnSpLocks noChangeShapeType="1"/>
            </p:cNvCxnSpPr>
            <p:nvPr/>
          </p:nvCxnSpPr>
          <p:spPr bwMode="auto">
            <a:xfrm>
              <a:off x="4319972" y="1268760"/>
              <a:ext cx="36004" cy="238161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" name="Image 1">
            <a:extLst>
              <a:ext uri="{FF2B5EF4-FFF2-40B4-BE49-F238E27FC236}">
                <a16:creationId xmlns:a16="http://schemas.microsoft.com/office/drawing/2014/main" id="{D38E8927-EB41-9F2E-6B41-C37301C9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8933" y="3001516"/>
            <a:ext cx="6043230" cy="24154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43">
            <a:extLst>
              <a:ext uri="{FF2B5EF4-FFF2-40B4-BE49-F238E27FC236}">
                <a16:creationId xmlns:a16="http://schemas.microsoft.com/office/drawing/2014/main" id="{53AAE0DD-5EEF-4D18-611B-0DFC75ED0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989" y="4424277"/>
            <a:ext cx="946413" cy="43204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 u="none" kern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3A2F6-D06A-0B22-BCE2-671B02A6A962}"/>
              </a:ext>
            </a:extLst>
          </p:cNvPr>
          <p:cNvSpPr txBox="1"/>
          <p:nvPr/>
        </p:nvSpPr>
        <p:spPr>
          <a:xfrm>
            <a:off x="2609964" y="440102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>
                <a:solidFill>
                  <a:srgbClr val="FF0000"/>
                </a:solidFill>
              </a:rPr>
              <a:t>Fission</a:t>
            </a:r>
          </a:p>
        </p:txBody>
      </p:sp>
    </p:spTree>
    <p:extLst>
      <p:ext uri="{BB962C8B-B14F-4D97-AF65-F5344CB8AC3E}">
        <p14:creationId xmlns:p14="http://schemas.microsoft.com/office/powerpoint/2010/main" val="463728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2397" y="305227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pl-PL" sz="1500" dirty="0" err="1"/>
              <a:t>Experimental</a:t>
            </a:r>
            <a:r>
              <a:rPr lang="pl-PL" sz="1500" dirty="0"/>
              <a:t> </a:t>
            </a:r>
            <a:r>
              <a:rPr lang="pl-PL" sz="1500" dirty="0" err="1"/>
              <a:t>investigation</a:t>
            </a:r>
            <a:r>
              <a:rPr lang="pl-PL" sz="1500" dirty="0"/>
              <a:t> of a</a:t>
            </a:r>
            <a:r>
              <a:rPr lang="en-US" sz="1500" dirty="0" err="1"/>
              <a:t>lternative</a:t>
            </a:r>
            <a:r>
              <a:rPr lang="en-US" sz="1500" dirty="0"/>
              <a:t> parity bands</a:t>
            </a:r>
            <a:r>
              <a:rPr lang="pl-PL" sz="1500" dirty="0"/>
              <a:t> in </a:t>
            </a:r>
            <a:r>
              <a:rPr lang="pl-PL" sz="1500" dirty="0" err="1"/>
              <a:t>actinides</a:t>
            </a:r>
            <a:r>
              <a:rPr lang="en-US" sz="1500" dirty="0"/>
              <a:t> </a:t>
            </a:r>
            <a:endParaRPr lang="pl-PL" sz="15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13" y="1549597"/>
            <a:ext cx="5562618" cy="2907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8196" name="Łącznik prosty ze strzałką 5"/>
          <p:cNvCxnSpPr>
            <a:cxnSpLocks noChangeShapeType="1"/>
          </p:cNvCxnSpPr>
          <p:nvPr/>
        </p:nvCxnSpPr>
        <p:spPr bwMode="auto">
          <a:xfrm flipV="1">
            <a:off x="4350669" y="2857314"/>
            <a:ext cx="806054" cy="58816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127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Prostokąt 13"/>
          <p:cNvSpPr/>
          <p:nvPr/>
        </p:nvSpPr>
        <p:spPr bwMode="auto">
          <a:xfrm>
            <a:off x="4467976" y="2790929"/>
            <a:ext cx="513350" cy="133097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7500" tIns="35100" rIns="67500" bIns="35100" anchor="ctr"/>
          <a:lstStyle/>
          <a:p>
            <a:pPr marL="257175" indent="-257175" defTabSz="685800" fontAlgn="auto">
              <a:spcBef>
                <a:spcPct val="20000"/>
              </a:spcBef>
              <a:spcAft>
                <a:spcPts val="0"/>
              </a:spcAft>
              <a:buBlip>
                <a:blip r:embed="rId3"/>
              </a:buBlip>
              <a:defRPr/>
            </a:pPr>
            <a:endParaRPr lang="pl-PL" sz="1350" b="0" u="none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152" name="pole tekstowe 45"/>
          <p:cNvSpPr txBox="1">
            <a:spLocks noChangeArrowheads="1"/>
          </p:cNvSpPr>
          <p:nvPr/>
        </p:nvSpPr>
        <p:spPr bwMode="auto">
          <a:xfrm>
            <a:off x="2825479" y="1819088"/>
            <a:ext cx="2199384" cy="301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7500" tIns="35100" rIns="67500" bIns="35100">
            <a:spAutoFit/>
          </a:bodyPr>
          <a:lstStyle>
            <a:lvl1pPr eaLnBrk="0" hangingPunct="0"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charset="0"/>
              </a:defRPr>
            </a:lvl9pPr>
          </a:lstStyle>
          <a:p>
            <a:pPr defTabSz="6858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500" b="0" i="0" u="none" baseline="30000" dirty="0">
                <a:solidFill>
                  <a:prstClr val="black"/>
                </a:solidFill>
              </a:rPr>
              <a:t>209</a:t>
            </a:r>
            <a:r>
              <a:rPr lang="en-US" sz="1500" b="0" i="0" u="none" dirty="0">
                <a:solidFill>
                  <a:prstClr val="black"/>
                </a:solidFill>
              </a:rPr>
              <a:t>Bi(</a:t>
            </a:r>
            <a:r>
              <a:rPr lang="en-US" sz="1500" b="0" i="0" u="none" baseline="30000" dirty="0">
                <a:solidFill>
                  <a:prstClr val="black"/>
                </a:solidFill>
              </a:rPr>
              <a:t>12-14</a:t>
            </a:r>
            <a:r>
              <a:rPr lang="en-US" sz="1500" b="0" i="0" u="none" dirty="0">
                <a:solidFill>
                  <a:prstClr val="black"/>
                </a:solidFill>
              </a:rPr>
              <a:t>C, </a:t>
            </a:r>
            <a:r>
              <a:rPr lang="en-US" sz="1500" b="0" i="0" u="none" dirty="0" err="1">
                <a:solidFill>
                  <a:prstClr val="black"/>
                </a:solidFill>
              </a:rPr>
              <a:t>x</a:t>
            </a:r>
            <a:r>
              <a:rPr lang="en-US" sz="1500" b="0" u="none" dirty="0" err="1">
                <a:solidFill>
                  <a:prstClr val="black"/>
                </a:solidFill>
              </a:rPr>
              <a:t>n</a:t>
            </a:r>
            <a:r>
              <a:rPr lang="en-US" sz="1500" b="0" i="0" u="none" dirty="0">
                <a:solidFill>
                  <a:prstClr val="black"/>
                </a:solidFill>
              </a:rPr>
              <a:t>)</a:t>
            </a:r>
            <a:r>
              <a:rPr lang="en-US" sz="1500" b="0" i="0" u="none" baseline="30000" dirty="0">
                <a:solidFill>
                  <a:prstClr val="black"/>
                </a:solidFill>
              </a:rPr>
              <a:t>217-220</a:t>
            </a:r>
            <a:r>
              <a:rPr lang="en-US" sz="1500" b="0" i="0" u="none" dirty="0">
                <a:solidFill>
                  <a:prstClr val="black"/>
                </a:solidFill>
              </a:rPr>
              <a:t>Ac</a:t>
            </a:r>
            <a:endParaRPr lang="pl-PL" sz="1500" b="0" i="0" u="none" dirty="0">
              <a:solidFill>
                <a:prstClr val="black"/>
              </a:solidFill>
            </a:endParaRPr>
          </a:p>
        </p:txBody>
      </p:sp>
      <p:cxnSp>
        <p:nvCxnSpPr>
          <p:cNvPr id="8201" name="Łącznik prosty ze strzałką 10"/>
          <p:cNvCxnSpPr>
            <a:cxnSpLocks noChangeShapeType="1"/>
          </p:cNvCxnSpPr>
          <p:nvPr/>
        </p:nvCxnSpPr>
        <p:spPr bwMode="auto">
          <a:xfrm flipV="1">
            <a:off x="4350670" y="2857314"/>
            <a:ext cx="631031" cy="58816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127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Prostokąt 46"/>
          <p:cNvSpPr/>
          <p:nvPr/>
        </p:nvSpPr>
        <p:spPr>
          <a:xfrm>
            <a:off x="4470924" y="3721706"/>
            <a:ext cx="492443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l-PL" sz="1350" b="0" u="none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209</a:t>
            </a:r>
            <a:r>
              <a:rPr lang="pl-PL" sz="1350" b="0" u="none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Bi</a:t>
            </a:r>
          </a:p>
        </p:txBody>
      </p:sp>
      <p:sp>
        <p:nvSpPr>
          <p:cNvPr id="48" name="Prostokąt 47"/>
          <p:cNvSpPr/>
          <p:nvPr/>
        </p:nvSpPr>
        <p:spPr>
          <a:xfrm>
            <a:off x="4183982" y="2923987"/>
            <a:ext cx="393056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50" b="0" u="none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12</a:t>
            </a:r>
            <a:r>
              <a:rPr lang="en-US" sz="1350" b="0" u="none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C</a:t>
            </a:r>
            <a:endParaRPr lang="pl-PL" sz="1350" b="0" u="none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charset="0"/>
            </a:endParaRPr>
          </a:p>
        </p:txBody>
      </p:sp>
      <p:sp>
        <p:nvSpPr>
          <p:cNvPr id="8204" name="pole tekstowe 6"/>
          <p:cNvSpPr txBox="1">
            <a:spLocks noChangeArrowheads="1"/>
          </p:cNvSpPr>
          <p:nvPr/>
        </p:nvSpPr>
        <p:spPr bwMode="auto">
          <a:xfrm>
            <a:off x="565674" y="1748841"/>
            <a:ext cx="1742527" cy="1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r>
              <a:rPr lang="pl-PL" altLang="en-US" sz="1500" b="0" i="0" u="none">
                <a:solidFill>
                  <a:prstClr val="black"/>
                </a:solidFill>
              </a:rPr>
              <a:t>1980-1990</a:t>
            </a:r>
          </a:p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r>
              <a:rPr lang="pl-PL" altLang="en-US" sz="1500" b="0" i="0" u="none">
                <a:solidFill>
                  <a:prstClr val="black"/>
                </a:solidFill>
              </a:rPr>
              <a:t>Beams : C, O, N</a:t>
            </a:r>
          </a:p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r>
              <a:rPr lang="pl-PL" altLang="en-US" sz="1500" b="0" i="0" u="none">
                <a:solidFill>
                  <a:prstClr val="black"/>
                </a:solidFill>
              </a:rPr>
              <a:t>Targets: Pb, Bi</a:t>
            </a:r>
          </a:p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r>
              <a:rPr lang="pl-PL" altLang="en-US" sz="1500" b="0" i="0" u="none">
                <a:solidFill>
                  <a:prstClr val="black"/>
                </a:solidFill>
              </a:rPr>
              <a:t>Max.Spin J~20</a:t>
            </a:r>
            <a:r>
              <a:rPr lang="en-US" altLang="en-US" sz="1800" b="0" i="0" u="none">
                <a:solidFill>
                  <a:prstClr val="black"/>
                </a:solidFill>
                <a:latin typeface="MT Extra" pitchFamily="18" charset="2"/>
              </a:rPr>
              <a:t>h</a:t>
            </a:r>
            <a:endParaRPr lang="en-US" altLang="en-US" sz="1500" b="0" i="0" u="none">
              <a:solidFill>
                <a:prstClr val="black"/>
              </a:solidFill>
              <a:latin typeface="MT Extra" pitchFamily="18" charset="2"/>
            </a:endParaRPr>
          </a:p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endParaRPr lang="en-US" altLang="en-US" sz="1500" b="0" i="0" u="none">
              <a:solidFill>
                <a:prstClr val="black"/>
              </a:solidFill>
            </a:endParaRPr>
          </a:p>
          <a:p>
            <a:pPr defTabSz="685800" eaLnBrk="1" fontAlgn="auto" hangingPunct="1">
              <a:spcAft>
                <a:spcPts val="0"/>
              </a:spcAft>
              <a:buBlip>
                <a:blip r:embed="rId3"/>
              </a:buBlip>
            </a:pPr>
            <a:endParaRPr lang="en-US" altLang="en-US" sz="1500" b="0" i="0" u="none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778104" y="3265696"/>
            <a:ext cx="393056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50" b="0" u="none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14</a:t>
            </a:r>
            <a:r>
              <a:rPr lang="en-US" sz="1350" b="0" u="none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C</a:t>
            </a:r>
            <a:endParaRPr lang="pl-PL" sz="1350" b="0" u="none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charset="0"/>
            </a:endParaRPr>
          </a:p>
        </p:txBody>
      </p:sp>
      <p:grpSp>
        <p:nvGrpSpPr>
          <p:cNvPr id="6" name="Grupa 5"/>
          <p:cNvGrpSpPr>
            <a:grpSpLocks/>
          </p:cNvGrpSpPr>
          <p:nvPr/>
        </p:nvGrpSpPr>
        <p:grpSpPr bwMode="auto">
          <a:xfrm>
            <a:off x="6332526" y="1133673"/>
            <a:ext cx="2272904" cy="3739753"/>
            <a:chOff x="-3022476" y="481593"/>
            <a:chExt cx="3030538" cy="4986338"/>
          </a:xfrm>
        </p:grpSpPr>
        <p:grpSp>
          <p:nvGrpSpPr>
            <p:cNvPr id="8211" name="Grupa 9"/>
            <p:cNvGrpSpPr>
              <a:grpSpLocks/>
            </p:cNvGrpSpPr>
            <p:nvPr/>
          </p:nvGrpSpPr>
          <p:grpSpPr bwMode="auto">
            <a:xfrm>
              <a:off x="-3022476" y="481593"/>
              <a:ext cx="3030538" cy="4986338"/>
              <a:chOff x="414351" y="974002"/>
              <a:chExt cx="3029616" cy="4985889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593" y="976842"/>
                <a:ext cx="3012374" cy="4983049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4" name="pole tekstowe 11"/>
              <p:cNvSpPr txBox="1">
                <a:spLocks noChangeArrowheads="1"/>
              </p:cNvSpPr>
              <p:nvPr/>
            </p:nvSpPr>
            <p:spPr bwMode="auto">
              <a:xfrm>
                <a:off x="414351" y="974002"/>
                <a:ext cx="1064155" cy="5253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500" tIns="35100" rIns="67500" bIns="3510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i="1">
                    <a:solidFill>
                      <a:srgbClr val="000099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defTabSz="685800" eaLnBrk="1" fontAlgn="auto" hangingPunct="1">
                  <a:spcAft>
                    <a:spcPts val="0"/>
                  </a:spcAft>
                  <a:buNone/>
                </a:pPr>
                <a:r>
                  <a:rPr lang="pl-PL" altLang="en-US" sz="2100" b="0" i="0" u="none" baseline="30000">
                    <a:solidFill>
                      <a:prstClr val="black"/>
                    </a:solidFill>
                  </a:rPr>
                  <a:t>220</a:t>
                </a:r>
                <a:r>
                  <a:rPr lang="pl-PL" altLang="en-US" sz="2100" b="0" i="0" u="none">
                    <a:solidFill>
                      <a:prstClr val="black"/>
                    </a:solidFill>
                  </a:rPr>
                  <a:t>Ac</a:t>
                </a:r>
                <a:endParaRPr lang="en-US" altLang="en-US" sz="2100" b="0" i="0" u="none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Prostokąt 12"/>
              <p:cNvSpPr/>
              <p:nvPr/>
            </p:nvSpPr>
            <p:spPr>
              <a:xfrm>
                <a:off x="2574283" y="1035908"/>
                <a:ext cx="784592" cy="400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pl-PL" sz="1350" b="0" u="none" dirty="0">
                    <a:solidFill>
                      <a:srgbClr val="70AD47"/>
                    </a:solidFill>
                    <a:latin typeface="Symbol" pitchFamily="18" charset="2"/>
                    <a:cs typeface="Arial" charset="0"/>
                  </a:rPr>
                  <a:t>s</a:t>
                </a:r>
                <a:r>
                  <a:rPr lang="pl-PL" sz="1350" b="0" u="none" dirty="0">
                    <a:solidFill>
                      <a:srgbClr val="70AD47"/>
                    </a:solidFill>
                    <a:latin typeface="Calibri" panose="020F0502020204030204"/>
                    <a:cs typeface="Arial" charset="0"/>
                  </a:rPr>
                  <a:t>=+1 </a:t>
                </a:r>
                <a:endParaRPr lang="en-US" sz="1350" b="0" u="none" dirty="0">
                  <a:solidFill>
                    <a:srgbClr val="70AD47"/>
                  </a:solidFill>
                  <a:latin typeface="Calibri" panose="020F0502020204030204"/>
                  <a:cs typeface="Arial" charset="0"/>
                </a:endParaRPr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1480826" y="1053370"/>
                <a:ext cx="739721" cy="400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pl-PL" sz="1350" b="0" u="none" dirty="0">
                    <a:solidFill>
                      <a:srgbClr val="70AD47"/>
                    </a:solidFill>
                    <a:latin typeface="Symbol" pitchFamily="18" charset="2"/>
                    <a:cs typeface="Arial" charset="0"/>
                  </a:rPr>
                  <a:t>s</a:t>
                </a:r>
                <a:r>
                  <a:rPr lang="pl-PL" sz="1350" b="0" u="none" dirty="0">
                    <a:solidFill>
                      <a:srgbClr val="70AD47"/>
                    </a:solidFill>
                    <a:latin typeface="Calibri" panose="020F0502020204030204"/>
                    <a:cs typeface="Arial" charset="0"/>
                  </a:rPr>
                  <a:t>=-1 </a:t>
                </a:r>
                <a:endParaRPr lang="en-US" sz="1350" b="0" u="none" dirty="0">
                  <a:solidFill>
                    <a:srgbClr val="70AD47"/>
                  </a:solidFill>
                  <a:latin typeface="Calibri" panose="020F0502020204030204"/>
                  <a:cs typeface="Arial" charset="0"/>
                </a:endParaRPr>
              </a:p>
            </p:txBody>
          </p:sp>
        </p:grpSp>
        <p:sp>
          <p:nvSpPr>
            <p:cNvPr id="8212" name="pole tekstowe 2"/>
            <p:cNvSpPr txBox="1">
              <a:spLocks noChangeArrowheads="1"/>
            </p:cNvSpPr>
            <p:nvPr/>
          </p:nvSpPr>
          <p:spPr bwMode="auto">
            <a:xfrm rot="16200000">
              <a:off x="-755071" y="1890089"/>
              <a:ext cx="1107225" cy="309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pl-PL" altLang="en-US" sz="1050" b="0" i="0" u="none" dirty="0">
                  <a:solidFill>
                    <a:prstClr val="black"/>
                  </a:solidFill>
                  <a:latin typeface="Calibri Light" panose="020F0302020204030204"/>
                </a:rPr>
                <a:t>Schultz 1992</a:t>
              </a:r>
              <a:endParaRPr lang="en-US" altLang="en-US" sz="1050" b="0" i="0" u="none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3" name="Prostokąt 2"/>
          <p:cNvSpPr/>
          <p:nvPr/>
        </p:nvSpPr>
        <p:spPr>
          <a:xfrm>
            <a:off x="2733800" y="2206040"/>
            <a:ext cx="1915396" cy="3000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6858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35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rPr>
              <a:t>Alternative parity bands</a:t>
            </a:r>
            <a:endParaRPr lang="en-US" sz="1200" u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charset="0"/>
            </a:endParaRPr>
          </a:p>
        </p:txBody>
      </p:sp>
      <p:cxnSp>
        <p:nvCxnSpPr>
          <p:cNvPr id="8208" name="Łącznik łamany 6"/>
          <p:cNvCxnSpPr>
            <a:cxnSpLocks noChangeShapeType="1"/>
            <a:stCxn id="3" idx="2"/>
          </p:cNvCxnSpPr>
          <p:nvPr/>
        </p:nvCxnSpPr>
        <p:spPr bwMode="auto">
          <a:xfrm rot="16200000" flipH="1">
            <a:off x="3859776" y="2337844"/>
            <a:ext cx="351190" cy="687746"/>
          </a:xfrm>
          <a:prstGeom prst="bentConnector2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9" name="Łącznik prosty ze strzałką 5"/>
          <p:cNvCxnSpPr>
            <a:cxnSpLocks noChangeShapeType="1"/>
          </p:cNvCxnSpPr>
          <p:nvPr/>
        </p:nvCxnSpPr>
        <p:spPr bwMode="auto">
          <a:xfrm flipV="1">
            <a:off x="5265069" y="2971614"/>
            <a:ext cx="0" cy="7500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12700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0" name="pole tekstowe 7"/>
          <p:cNvSpPr txBox="1">
            <a:spLocks noChangeArrowheads="1"/>
          </p:cNvSpPr>
          <p:nvPr/>
        </p:nvSpPr>
        <p:spPr bwMode="auto">
          <a:xfrm>
            <a:off x="4754291" y="4025317"/>
            <a:ext cx="1197506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350" b="0" i="0" u="none">
                <a:solidFill>
                  <a:prstClr val="black"/>
                </a:solidFill>
              </a:rPr>
              <a:t>RIB COULEX</a:t>
            </a:r>
            <a:endParaRPr lang="en-US" altLang="en-US" sz="1350" b="0" i="0" u="none">
              <a:solidFill>
                <a:prstClr val="black"/>
              </a:solidFill>
            </a:endParaRPr>
          </a:p>
        </p:txBody>
      </p:sp>
      <p:sp>
        <p:nvSpPr>
          <p:cNvPr id="23" name="Prostokąt 4"/>
          <p:cNvSpPr>
            <a:spLocks noChangeArrowheads="1"/>
          </p:cNvSpPr>
          <p:nvPr/>
        </p:nvSpPr>
        <p:spPr bwMode="auto">
          <a:xfrm>
            <a:off x="4940624" y="3817849"/>
            <a:ext cx="6960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i="1">
                <a:solidFill>
                  <a:srgbClr val="000099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685800" eaLnBrk="1" fontAlgn="auto" hangingPunct="1">
              <a:spcAft>
                <a:spcPts val="0"/>
              </a:spcAft>
              <a:buNone/>
            </a:pPr>
            <a:r>
              <a:rPr lang="pl-PL" altLang="en-US" sz="1500" b="0" u="none" baseline="30000" dirty="0">
                <a:solidFill>
                  <a:prstClr val="black"/>
                </a:solidFill>
              </a:rPr>
              <a:t>224</a:t>
            </a:r>
            <a:r>
              <a:rPr lang="pl-PL" altLang="en-US" sz="1500" b="0" u="none" dirty="0">
                <a:solidFill>
                  <a:prstClr val="black"/>
                </a:solidFill>
              </a:rPr>
              <a:t>Ra </a:t>
            </a:r>
            <a:endParaRPr lang="en-US" altLang="en-US" sz="1500" b="0" u="none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1999" y="414635"/>
            <a:ext cx="7886700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100" dirty="0" err="1"/>
              <a:t>Alternative</a:t>
            </a:r>
            <a:r>
              <a:rPr lang="pl-PL" sz="2100" dirty="0"/>
              <a:t> </a:t>
            </a:r>
            <a:r>
              <a:rPr lang="pl-PL" sz="2100" dirty="0" err="1"/>
              <a:t>use</a:t>
            </a:r>
            <a:r>
              <a:rPr lang="pl-PL" sz="2100" dirty="0"/>
              <a:t> of a </a:t>
            </a:r>
            <a:r>
              <a:rPr lang="en-US" sz="2100" dirty="0"/>
              <a:t>symmetric </a:t>
            </a:r>
            <a:r>
              <a:rPr lang="en-US" sz="2100" dirty="0" err="1"/>
              <a:t>reactio</a:t>
            </a:r>
            <a:r>
              <a:rPr lang="pl-PL" sz="2100" dirty="0"/>
              <a:t>n with a RIB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2399463" y="1237320"/>
            <a:ext cx="4541676" cy="3232160"/>
            <a:chOff x="1675284" y="1268760"/>
            <a:chExt cx="6055568" cy="4309546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284" y="1268760"/>
              <a:ext cx="6055568" cy="430954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9" name="Prostokąt 8"/>
            <p:cNvSpPr/>
            <p:nvPr/>
          </p:nvSpPr>
          <p:spPr>
            <a:xfrm>
              <a:off x="1876425" y="1346200"/>
              <a:ext cx="2410232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350" b="0" u="non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RIB: </a:t>
              </a:r>
              <a:r>
                <a:rPr lang="en-US" sz="1350" b="0" u="non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90-92</a:t>
              </a:r>
              <a:r>
                <a:rPr lang="en-US" sz="1350" b="0" u="non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Rb at 10</a:t>
              </a:r>
              <a:r>
                <a:rPr lang="en-US" sz="1350" b="0" u="non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9</a:t>
              </a:r>
              <a:r>
                <a:rPr lang="pl-PL" sz="1350" b="0" u="non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(7)</a:t>
              </a:r>
              <a:r>
                <a:rPr lang="en-US" sz="1350" b="0" u="non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 </a:t>
              </a:r>
              <a:r>
                <a:rPr lang="en-US" sz="1350" b="0" u="none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pps</a:t>
              </a:r>
              <a:endParaRPr lang="pl-PL" sz="1350" b="0" u="none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2555875" y="2541588"/>
              <a:ext cx="141534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en-US" sz="1350" b="0" u="non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Target: </a:t>
              </a:r>
              <a:r>
                <a:rPr lang="en-US" sz="1350" b="0" u="none" baseline="30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 130</a:t>
              </a:r>
              <a:r>
                <a:rPr lang="en-US" sz="1350" b="0" u="none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charset="0"/>
                </a:rPr>
                <a:t>Te</a:t>
              </a:r>
              <a:endParaRPr lang="pl-PL" sz="1350" b="0" u="none" dirty="0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1" name="Elipsa 10"/>
            <p:cNvSpPr/>
            <p:nvPr/>
          </p:nvSpPr>
          <p:spPr bwMode="auto">
            <a:xfrm>
              <a:off x="4290065" y="3583308"/>
              <a:ext cx="131822" cy="106516"/>
            </a:xfrm>
            <a:prstGeom prst="ellipse">
              <a:avLst/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bg1"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67500" tIns="35100" rIns="67500" bIns="35100" anchor="ctr"/>
            <a:lstStyle/>
            <a:p>
              <a:pPr marL="257175" indent="-257175" defTabSz="685800" fontAlgn="auto">
                <a:spcBef>
                  <a:spcPct val="20000"/>
                </a:spcBef>
                <a:spcAft>
                  <a:spcPts val="0"/>
                </a:spcAft>
                <a:buBlip>
                  <a:blip r:embed="rId3"/>
                </a:buBlip>
                <a:defRPr/>
              </a:pPr>
              <a:endParaRPr lang="pl-PL" sz="1350" b="0" u="none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4" name="Elipsa 13"/>
            <p:cNvSpPr/>
            <p:nvPr/>
          </p:nvSpPr>
          <p:spPr bwMode="auto">
            <a:xfrm>
              <a:off x="5537428" y="2511572"/>
              <a:ext cx="568263" cy="269356"/>
            </a:xfrm>
            <a:prstGeom prst="ellipse">
              <a:avLst/>
            </a:prstGeom>
            <a:noFill/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bg1"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lIns="67500" tIns="35100" rIns="67500" bIns="35100" anchor="ctr"/>
            <a:lstStyle/>
            <a:p>
              <a:pPr marL="257175" indent="-257175" defTabSz="685800" fontAlgn="auto">
                <a:spcBef>
                  <a:spcPct val="20000"/>
                </a:spcBef>
                <a:spcAft>
                  <a:spcPts val="0"/>
                </a:spcAft>
                <a:buBlip>
                  <a:blip r:embed="rId3"/>
                </a:buBlip>
                <a:defRPr/>
              </a:pPr>
              <a:endParaRPr lang="pl-PL" sz="1350" b="0" u="none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cxnSp>
          <p:nvCxnSpPr>
            <p:cNvPr id="9228" name="Łącznik prosty ze strzałką 6"/>
            <p:cNvCxnSpPr>
              <a:cxnSpLocks noChangeShapeType="1"/>
            </p:cNvCxnSpPr>
            <p:nvPr/>
          </p:nvCxnSpPr>
          <p:spPr bwMode="auto">
            <a:xfrm flipV="1">
              <a:off x="4356100" y="2636838"/>
              <a:ext cx="1511300" cy="1000125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12700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29" name="pole tekstowe 4"/>
            <p:cNvSpPr txBox="1">
              <a:spLocks noChangeArrowheads="1"/>
            </p:cNvSpPr>
            <p:nvPr/>
          </p:nvSpPr>
          <p:spPr bwMode="auto">
            <a:xfrm rot="1861608">
              <a:off x="3095625" y="2522509"/>
              <a:ext cx="1255713" cy="1325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en-US" sz="6000" b="0" u="none" dirty="0">
                  <a:latin typeface="Wingdings 3" pitchFamily="18" charset="2"/>
                </a:rPr>
                <a:t>c</a:t>
              </a:r>
            </a:p>
          </p:txBody>
        </p:sp>
        <p:sp>
          <p:nvSpPr>
            <p:cNvPr id="9230" name="pole tekstowe 11"/>
            <p:cNvSpPr txBox="1">
              <a:spLocks noChangeArrowheads="1"/>
            </p:cNvSpPr>
            <p:nvPr/>
          </p:nvSpPr>
          <p:spPr bwMode="auto">
            <a:xfrm rot="1861608">
              <a:off x="4686300" y="1536671"/>
              <a:ext cx="1169988" cy="1325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 i="1">
                  <a:solidFill>
                    <a:srgbClr val="000099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en-US" sz="6000" b="0" u="none">
                  <a:latin typeface="Wingdings 3" pitchFamily="18" charset="2"/>
                </a:rPr>
                <a:t>c</a:t>
              </a:r>
            </a:p>
          </p:txBody>
        </p:sp>
        <p:cxnSp>
          <p:nvCxnSpPr>
            <p:cNvPr id="9231" name="Łącznik prosty ze strzałką 6"/>
            <p:cNvCxnSpPr>
              <a:cxnSpLocks noChangeShapeType="1"/>
            </p:cNvCxnSpPr>
            <p:nvPr/>
          </p:nvCxnSpPr>
          <p:spPr bwMode="auto">
            <a:xfrm flipH="1" flipV="1">
              <a:off x="5867400" y="2646363"/>
              <a:ext cx="649288" cy="777875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12700" dir="27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pole tekstowe 6"/>
            <p:cNvSpPr txBox="1"/>
            <p:nvPr/>
          </p:nvSpPr>
          <p:spPr bwMode="auto">
            <a:xfrm>
              <a:off x="5867400" y="3284538"/>
              <a:ext cx="1295311" cy="371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67500" tIns="35100" rIns="67500" bIns="35100">
              <a:spAutoFit/>
            </a:bodyPr>
            <a:lstStyle/>
            <a:p>
              <a:pPr defTabSz="68580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pl-PL" sz="1350" b="0" u="none" dirty="0">
                  <a:solidFill>
                    <a:srgbClr val="FF0000"/>
                  </a:solidFill>
                  <a:latin typeface="Calibri" panose="020F0502020204030204"/>
                  <a:cs typeface="Arial" charset="0"/>
                </a:rPr>
                <a:t>High </a:t>
              </a:r>
              <a:r>
                <a:rPr lang="pl-PL" sz="1350" b="0" u="none" dirty="0" err="1">
                  <a:solidFill>
                    <a:srgbClr val="FF0000"/>
                  </a:solidFill>
                  <a:latin typeface="Calibri" panose="020F0502020204030204"/>
                  <a:cs typeface="Arial" charset="0"/>
                </a:rPr>
                <a:t>spins</a:t>
              </a:r>
              <a:r>
                <a:rPr lang="pl-PL" sz="1350" b="0" u="none" dirty="0">
                  <a:solidFill>
                    <a:srgbClr val="FF0000"/>
                  </a:solidFill>
                  <a:latin typeface="Calibri" panose="020F0502020204030204"/>
                  <a:cs typeface="Arial" charset="0"/>
                </a:rPr>
                <a:t> ?</a:t>
              </a:r>
              <a:endParaRPr lang="en-US" sz="1350" b="0" u="none" dirty="0">
                <a:solidFill>
                  <a:srgbClr val="FF0000"/>
                </a:solidFill>
                <a:latin typeface="Calibri" panose="020F0502020204030204"/>
                <a:cs typeface="Arial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4548915" y="3371997"/>
            <a:ext cx="2700338" cy="1416761"/>
            <a:chOff x="403225" y="3381485"/>
            <a:chExt cx="3600450" cy="188901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225" y="3490912"/>
              <a:ext cx="360045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Prostokąt zaokrąglony 21"/>
            <p:cNvSpPr/>
            <p:nvPr/>
          </p:nvSpPr>
          <p:spPr bwMode="auto">
            <a:xfrm>
              <a:off x="1763713" y="4076700"/>
              <a:ext cx="720725" cy="36036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7500" tIns="35100" rIns="67500" bIns="35100" anchor="ctr"/>
            <a:lstStyle/>
            <a:p>
              <a:pPr marL="257175" indent="-257175" defTabSz="685800" fontAlgn="auto">
                <a:spcBef>
                  <a:spcPct val="20000"/>
                </a:spcBef>
                <a:spcAft>
                  <a:spcPts val="0"/>
                </a:spcAft>
                <a:buBlip>
                  <a:blip r:embed="rId3"/>
                </a:buBlip>
                <a:defRPr/>
              </a:pPr>
              <a:endParaRPr lang="en-US" sz="1350" b="0" u="none">
                <a:solidFill>
                  <a:prstClr val="black"/>
                </a:solidFill>
                <a:latin typeface="Calibri" panose="020F0502020204030204"/>
                <a:cs typeface="Arial" charset="0"/>
              </a:endParaRPr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98" y="3381485"/>
              <a:ext cx="2929673" cy="34559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6C59236-AF84-1C4C-9EC7-E3C97ECB0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37320"/>
            <a:ext cx="4262983" cy="3994448"/>
          </a:xfrm>
          <a:prstGeom prst="rect">
            <a:avLst/>
          </a:prstGeom>
        </p:spPr>
      </p:pic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271324" y="2197365"/>
            <a:ext cx="6781271" cy="837406"/>
            <a:chOff x="385" y="1661"/>
            <a:chExt cx="5126" cy="633"/>
          </a:xfrm>
        </p:grpSpPr>
        <p:sp>
          <p:nvSpPr>
            <p:cNvPr id="287750" name="Line 6"/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1" name="Line 7"/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2" name="Line 8"/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53" name="Line 9"/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271324" y="2197365"/>
            <a:ext cx="6781271" cy="837406"/>
            <a:chOff x="385" y="1661"/>
            <a:chExt cx="5126" cy="633"/>
          </a:xfrm>
        </p:grpSpPr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AutoShape 230" descr="W logo"/>
          <p:cNvSpPr>
            <a:spLocks noChangeAspect="1" noChangeArrowheads="1"/>
          </p:cNvSpPr>
          <p:nvPr/>
        </p:nvSpPr>
        <p:spPr bwMode="auto">
          <a:xfrm>
            <a:off x="891646" y="-120386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32" descr="Western Michigan University"/>
          <p:cNvSpPr>
            <a:spLocks noChangeAspect="1" noChangeArrowheads="1"/>
          </p:cNvSpPr>
          <p:nvPr/>
        </p:nvSpPr>
        <p:spPr bwMode="auto">
          <a:xfrm>
            <a:off x="1018646" y="661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733696" y="-20273"/>
            <a:ext cx="1263551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b="0" u="none">
                <a:solidFill>
                  <a:schemeClr val="bg1"/>
                </a:solidFill>
              </a:rPr>
              <a:t>Physics Division</a:t>
            </a:r>
          </a:p>
        </p:txBody>
      </p:sp>
      <p:pic>
        <p:nvPicPr>
          <p:cNvPr id="114" name="Picture 4" descr="http://pro.ganil-spiral2.eu/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70" y="1934000"/>
            <a:ext cx="1350423" cy="2983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76" descr="See original 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252" y="2137421"/>
            <a:ext cx="1124348" cy="3560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80" descr="See original imag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925" y="2093414"/>
            <a:ext cx="704768" cy="5240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Picture 174" descr="Commissariat à l&amp;#39;énergie atomique et aux énergies alternative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467" y="849667"/>
            <a:ext cx="400046" cy="327065"/>
          </a:xfrm>
          <a:prstGeom prst="rect">
            <a:avLst/>
          </a:prstGeom>
          <a:noFill/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393" y="841276"/>
            <a:ext cx="600067" cy="345734"/>
          </a:xfrm>
          <a:prstGeom prst="rect">
            <a:avLst/>
          </a:prstGeom>
        </p:spPr>
      </p:pic>
      <p:sp>
        <p:nvSpPr>
          <p:cNvPr id="82" name="Titre 8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155113" cy="697178"/>
          </a:xfrm>
        </p:spPr>
        <p:txBody>
          <a:bodyPr/>
          <a:lstStyle/>
          <a:p>
            <a:r>
              <a:rPr lang="fr-FR"/>
              <a:t>Collaboration</a:t>
            </a: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017" y="1129308"/>
            <a:ext cx="379327" cy="385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481" y="3001516"/>
            <a:ext cx="491096" cy="505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88294" name="Picture 6" descr="https://indico.him.uni-mainz.de/images/logo_indico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6910" y="1057300"/>
            <a:ext cx="857768" cy="3884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88296" name="Picture 8" descr="Image result for ANL Argonne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591" y="3001516"/>
            <a:ext cx="441723" cy="4417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88298" name="Picture 10" descr="Related imag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5705" y="2955450"/>
            <a:ext cx="510029" cy="4255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4E098C-4AD6-8E42-9ADD-37E8D91B1AD6}"/>
              </a:ext>
            </a:extLst>
          </p:cNvPr>
          <p:cNvSpPr txBox="1"/>
          <p:nvPr/>
        </p:nvSpPr>
        <p:spPr>
          <a:xfrm>
            <a:off x="275523" y="817273"/>
            <a:ext cx="6300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u="none">
                <a:solidFill>
                  <a:srgbClr val="FF0000"/>
                </a:solidFill>
              </a:rPr>
              <a:t>SHE France				  international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BCCFC962-E296-3F4B-9164-530E36EAF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70" y="2329537"/>
            <a:ext cx="975917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000" b="0" i="1" u="none"/>
              <a:t>D.A.</a:t>
            </a:r>
          </a:p>
          <a:p>
            <a:r>
              <a:rPr lang="en-GB" sz="1000" b="0" i="1" u="none"/>
              <a:t>D. Boilley</a:t>
            </a:r>
          </a:p>
          <a:p>
            <a:r>
              <a:rPr lang="en-GB" sz="1000" b="0" i="1" u="none"/>
              <a:t>L. Caceres</a:t>
            </a:r>
          </a:p>
          <a:p>
            <a:r>
              <a:rPr lang="en-GB" sz="1000" b="0" i="1" u="none"/>
              <a:t>P. Delahaye</a:t>
            </a:r>
          </a:p>
          <a:p>
            <a:r>
              <a:rPr lang="en-GB" sz="1000" b="0" i="1" u="none"/>
              <a:t>Q. </a:t>
            </a:r>
            <a:r>
              <a:rPr lang="en-GB" sz="1000" b="0" i="1" u="none" err="1"/>
              <a:t>Hourdille</a:t>
            </a:r>
            <a:endParaRPr lang="en-GB" sz="1000" b="0" i="1" u="none"/>
          </a:p>
          <a:p>
            <a:r>
              <a:rPr lang="en-GB" sz="1000" b="0" i="1" u="none"/>
              <a:t>N. Lecesne</a:t>
            </a:r>
          </a:p>
          <a:p>
            <a:r>
              <a:rPr lang="en-GB" sz="1000" b="0" i="1" u="none"/>
              <a:t>M. Lewitowicz</a:t>
            </a:r>
          </a:p>
          <a:p>
            <a:r>
              <a:rPr lang="fi-FI" sz="1000" b="0" i="1" u="none"/>
              <a:t>J. </a:t>
            </a:r>
            <a:r>
              <a:rPr lang="fi-FI" sz="1000" b="0" i="1" u="none" err="1"/>
              <a:t>Piot</a:t>
            </a:r>
            <a:endParaRPr lang="fi-FI" sz="1000" b="0" i="1" u="none"/>
          </a:p>
          <a:p>
            <a:r>
              <a:rPr lang="fi-FI" sz="1000" b="0" i="1" u="none"/>
              <a:t>H. Savajols</a:t>
            </a:r>
          </a:p>
          <a:p>
            <a:r>
              <a:rPr lang="fi-FI" sz="1000" b="0" i="1" u="none" err="1"/>
              <a:t>Ch</a:t>
            </a:r>
            <a:r>
              <a:rPr lang="fi-FI" sz="1000" b="0" i="1" u="none"/>
              <a:t>. Stodel</a:t>
            </a:r>
          </a:p>
          <a:p>
            <a:r>
              <a:rPr lang="fi-FI" sz="1000" b="0" i="1" u="none"/>
              <a:t>A. Utepov</a:t>
            </a:r>
            <a:endParaRPr lang="en-US" sz="1000" b="0" i="1" u="none"/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389B1A45-17D0-2B4A-973B-C9C15BBE4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480" y="2642902"/>
            <a:ext cx="108012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A. Drouart</a:t>
            </a:r>
          </a:p>
          <a:p>
            <a:r>
              <a:rPr lang="en-US" sz="1000" b="0" i="1" u="none"/>
              <a:t>B. Sulignano</a:t>
            </a:r>
          </a:p>
          <a:p>
            <a:r>
              <a:rPr lang="en-US" sz="1000" b="0" i="1" u="none"/>
              <a:t>Ch. Theisen</a:t>
            </a:r>
          </a:p>
          <a:p>
            <a:r>
              <a:rPr lang="en-US" sz="1000" b="0" i="1" u="none"/>
              <a:t>M. Vandebrouck</a:t>
            </a:r>
          </a:p>
          <a:p>
            <a:r>
              <a:rPr lang="en-US" sz="1000" b="0" i="1" u="none"/>
              <a:t>Th. </a:t>
            </a:r>
            <a:r>
              <a:rPr lang="en-US" sz="1000" b="0" i="1" u="none" err="1"/>
              <a:t>Goigoux</a:t>
            </a:r>
            <a:endParaRPr lang="en-US" sz="1000" b="0" i="1" u="none"/>
          </a:p>
          <a:p>
            <a:r>
              <a:rPr lang="en-US" sz="1000" b="0" i="1" u="none"/>
              <a:t>Z. Favier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3CCEDFD3-CEEA-A64C-843F-F1C7F0BF7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612" y="2738938"/>
            <a:ext cx="78029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O. Dorvaux</a:t>
            </a:r>
          </a:p>
          <a:p>
            <a:r>
              <a:rPr lang="en-US" sz="1000" b="0" i="1" u="none"/>
              <a:t>B. Gall</a:t>
            </a:r>
          </a:p>
          <a:p>
            <a:r>
              <a:rPr lang="en-US" sz="1000" b="0" i="1" u="none"/>
              <a:t>Z. </a:t>
            </a:r>
            <a:r>
              <a:rPr lang="en-US" sz="1000" b="0" i="1" u="none" err="1"/>
              <a:t>Asfari</a:t>
            </a:r>
            <a:endParaRPr lang="en-US" sz="1000" b="0" i="1" u="none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ECC0F50D-8B26-B648-9741-DC939F67D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614" y="1606069"/>
            <a:ext cx="109356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M. Block</a:t>
            </a:r>
          </a:p>
          <a:p>
            <a:r>
              <a:rPr lang="en-US" sz="1000" b="0" i="1" u="none"/>
              <a:t>H.M. </a:t>
            </a:r>
            <a:r>
              <a:rPr lang="en-US" sz="1000" b="0" i="1" u="none" err="1"/>
              <a:t>Devaraja</a:t>
            </a:r>
            <a:endParaRPr lang="en-US" sz="1000" b="0" i="1" u="none"/>
          </a:p>
          <a:p>
            <a:r>
              <a:rPr lang="en-US" sz="1000" b="0" i="1" u="none"/>
              <a:t>S. Heinz</a:t>
            </a:r>
          </a:p>
          <a:p>
            <a:r>
              <a:rPr lang="en-US" sz="1000" b="0" i="1" u="none"/>
              <a:t>F.P. Heßberger</a:t>
            </a:r>
          </a:p>
          <a:p>
            <a:r>
              <a:rPr lang="en-US" sz="1000" b="0" i="1" u="none"/>
              <a:t>S. Hofmann</a:t>
            </a:r>
          </a:p>
          <a:p>
            <a:r>
              <a:rPr lang="en-US" sz="1000" b="0" i="1" u="none"/>
              <a:t>I. </a:t>
            </a:r>
            <a:r>
              <a:rPr lang="en-US" sz="1000" b="0" i="1" u="none" err="1"/>
              <a:t>Kojouharov</a:t>
            </a:r>
            <a:endParaRPr lang="en-US" sz="1000" b="0" i="1" u="none"/>
          </a:p>
          <a:p>
            <a:r>
              <a:rPr lang="en-US" sz="1000" b="0" i="1" u="none"/>
              <a:t>J. Maurer</a:t>
            </a:r>
          </a:p>
          <a:p>
            <a:r>
              <a:rPr lang="en-US" sz="1000" b="0" i="1" u="none"/>
              <a:t>A. Mistry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E9165106-A668-5746-8143-6F26B50F6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649588"/>
            <a:ext cx="109356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P.T. Greenlees</a:t>
            </a:r>
          </a:p>
          <a:p>
            <a:r>
              <a:rPr lang="en-US" sz="1000" b="0" i="1" u="none"/>
              <a:t>J. Uusitalo</a:t>
            </a:r>
          </a:p>
          <a:p>
            <a:r>
              <a:rPr lang="en-US" sz="1000" b="0" i="1" u="none"/>
              <a:t>et al.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4D8FB881-12F0-0140-949B-EC97D1E17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750" y="3471700"/>
            <a:ext cx="109356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A. Karpov</a:t>
            </a:r>
            <a:br>
              <a:rPr lang="en-US" sz="1000" b="0" i="1" u="none"/>
            </a:br>
            <a:r>
              <a:rPr lang="en-US" sz="1000" b="0" i="1" u="none"/>
              <a:t>A.G. </a:t>
            </a:r>
            <a:r>
              <a:rPr lang="en-US" sz="1000" b="0" i="1" u="none" err="1"/>
              <a:t>Popeko</a:t>
            </a:r>
            <a:endParaRPr lang="en-US" sz="1000" b="0" i="1" u="none"/>
          </a:p>
          <a:p>
            <a:r>
              <a:rPr lang="en-US" sz="1000" b="0" i="1" u="none"/>
              <a:t>A.V. </a:t>
            </a:r>
            <a:r>
              <a:rPr lang="en-US" sz="1000" b="0" i="1" u="none" err="1"/>
              <a:t>Yeremin</a:t>
            </a:r>
            <a:endParaRPr lang="en-US" sz="1000" b="0" i="1" u="none"/>
          </a:p>
          <a:p>
            <a:r>
              <a:rPr lang="en-US" sz="1000" b="0" i="1" u="none"/>
              <a:t>et al.</a:t>
            </a: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E221ED5C-A06D-4141-8038-9FB1D99B0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1561356"/>
            <a:ext cx="109356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M. Block</a:t>
            </a:r>
          </a:p>
          <a:p>
            <a:r>
              <a:rPr lang="en-US" sz="1000" b="0" i="1" u="none"/>
              <a:t>J. Khuyagbaatar</a:t>
            </a:r>
          </a:p>
          <a:p>
            <a:r>
              <a:rPr lang="en-US" sz="1000" b="0" i="1" u="none"/>
              <a:t>A. Mistry</a:t>
            </a:r>
          </a:p>
          <a:p>
            <a:r>
              <a:rPr lang="en-US" sz="1000" b="0" i="1" u="none"/>
              <a:t>M. Laatiaoui</a:t>
            </a:r>
          </a:p>
          <a:p>
            <a:r>
              <a:rPr lang="en-US" sz="1000" b="0" i="1" u="none"/>
              <a:t>S. Raeder</a:t>
            </a:r>
          </a:p>
          <a:p>
            <a:r>
              <a:rPr lang="en-US" sz="1000" b="0" i="1" u="none"/>
              <a:t>et al.</a:t>
            </a: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C89F0C9C-4684-234D-8F31-9C41BC94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7575" y="3529499"/>
            <a:ext cx="109356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D. </a:t>
            </a:r>
            <a:r>
              <a:rPr lang="en-US" sz="1000" b="0" i="1" u="none" err="1"/>
              <a:t>Seweryniak</a:t>
            </a:r>
            <a:endParaRPr lang="en-US" sz="1000" b="0" i="1" u="none"/>
          </a:p>
          <a:p>
            <a:r>
              <a:rPr lang="en-US" sz="1000" b="0" i="1" u="none"/>
              <a:t>M. Carpenter</a:t>
            </a:r>
          </a:p>
          <a:p>
            <a:r>
              <a:rPr lang="en-US" sz="1000" b="0" i="1" u="none"/>
              <a:t>F.G. </a:t>
            </a:r>
            <a:r>
              <a:rPr lang="en-US" sz="1000" b="0" i="1" u="none" err="1"/>
              <a:t>Kondev</a:t>
            </a:r>
            <a:endParaRPr lang="en-US" sz="1000" b="0" i="1" u="none"/>
          </a:p>
          <a:p>
            <a:r>
              <a:rPr lang="en-US" sz="1000" b="0" i="1" u="none"/>
              <a:t>T. Lauritsen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5F478B-5CB3-4048-8E2F-A9CBC0C283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737" y="1587298"/>
            <a:ext cx="491303" cy="5541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2">
            <a:extLst>
              <a:ext uri="{FF2B5EF4-FFF2-40B4-BE49-F238E27FC236}">
                <a16:creationId xmlns:a16="http://schemas.microsoft.com/office/drawing/2014/main" id="{E037BD1E-DF96-C24A-9CF9-921149871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302" y="2221431"/>
            <a:ext cx="109356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B. </a:t>
            </a:r>
            <a:r>
              <a:rPr lang="en-US" sz="1000" b="0" i="1" u="none" err="1"/>
              <a:t>Andel</a:t>
            </a:r>
            <a:endParaRPr lang="en-US" sz="1000" b="0" i="1" u="none"/>
          </a:p>
          <a:p>
            <a:r>
              <a:rPr lang="en-US" sz="1000" b="0" i="1" u="none"/>
              <a:t>S. </a:t>
            </a:r>
            <a:r>
              <a:rPr lang="en-US" sz="1000" b="0" i="1" u="none" err="1"/>
              <a:t>Antalic</a:t>
            </a:r>
            <a:endParaRPr lang="en-US" sz="1000" b="0" i="1" u="none"/>
          </a:p>
          <a:p>
            <a:r>
              <a:rPr lang="en-US" sz="1000" b="0" i="1" u="none"/>
              <a:t>P. </a:t>
            </a:r>
            <a:r>
              <a:rPr lang="fr-FR" sz="1000" b="0" i="1" u="none" err="1"/>
              <a:t>Mošať</a:t>
            </a:r>
            <a:endParaRPr lang="en-US" sz="1000" b="0" i="1" u="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3013F-2FF8-3A4D-BE00-713EA3A6E978}"/>
              </a:ext>
            </a:extLst>
          </p:cNvPr>
          <p:cNvSpPr/>
          <p:nvPr/>
        </p:nvSpPr>
        <p:spPr>
          <a:xfrm>
            <a:off x="6858761" y="1647304"/>
            <a:ext cx="665567" cy="374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Univ. </a:t>
            </a:r>
          </a:p>
          <a:p>
            <a:r>
              <a:rPr lang="en-US" sz="917" b="0" i="1" u="none"/>
              <a:t>Bratislava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142E42-11FD-C949-BE14-F70652F8821B}"/>
              </a:ext>
            </a:extLst>
          </p:cNvPr>
          <p:cNvSpPr/>
          <p:nvPr/>
        </p:nvSpPr>
        <p:spPr>
          <a:xfrm>
            <a:off x="5480229" y="3031993"/>
            <a:ext cx="628698" cy="374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Univ. </a:t>
            </a:r>
          </a:p>
          <a:p>
            <a:r>
              <a:rPr lang="en-US" sz="917" b="0" i="1" u="none" err="1"/>
              <a:t>Jyväskylä</a:t>
            </a:r>
            <a:endParaRPr lang="en-US" sz="917" b="0" i="1" u="non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5D4E42-F305-0F4C-9318-45CB3B67B11E}"/>
              </a:ext>
            </a:extLst>
          </p:cNvPr>
          <p:cNvSpPr/>
          <p:nvPr/>
        </p:nvSpPr>
        <p:spPr>
          <a:xfrm>
            <a:off x="6852603" y="2955470"/>
            <a:ext cx="527709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Dubna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E4D0DA-DB2B-D543-8BFF-692896737582}"/>
              </a:ext>
            </a:extLst>
          </p:cNvPr>
          <p:cNvSpPr/>
          <p:nvPr/>
        </p:nvSpPr>
        <p:spPr>
          <a:xfrm>
            <a:off x="8300651" y="3007226"/>
            <a:ext cx="591829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Argonne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C8A9B19-C0B3-5F47-B987-0D6F901685A1}"/>
              </a:ext>
            </a:extLst>
          </p:cNvPr>
          <p:cNvSpPr/>
          <p:nvPr/>
        </p:nvSpPr>
        <p:spPr>
          <a:xfrm>
            <a:off x="6149775" y="1198866"/>
            <a:ext cx="726481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Darmstadt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D5D0D4-9E4D-DC4F-96EC-1FE3DF9F3F3D}"/>
              </a:ext>
            </a:extLst>
          </p:cNvPr>
          <p:cNvSpPr/>
          <p:nvPr/>
        </p:nvSpPr>
        <p:spPr>
          <a:xfrm>
            <a:off x="8699290" y="1117306"/>
            <a:ext cx="481222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Mainz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C23A43-1066-7040-AA2F-5682CBF326B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610" y="4410754"/>
            <a:ext cx="709728" cy="2534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Rectangle 2">
            <a:extLst>
              <a:ext uri="{FF2B5EF4-FFF2-40B4-BE49-F238E27FC236}">
                <a16:creationId xmlns:a16="http://schemas.microsoft.com/office/drawing/2014/main" id="{632C441E-1EE4-9D49-85E7-7C5628A9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119" y="4802732"/>
            <a:ext cx="96974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P. Van </a:t>
            </a:r>
            <a:r>
              <a:rPr lang="en-US" sz="1000" b="0" i="1" u="none" err="1"/>
              <a:t>Duppen</a:t>
            </a:r>
            <a:r>
              <a:rPr lang="en-US" sz="1000" b="0" i="1" u="none"/>
              <a:t> </a:t>
            </a:r>
          </a:p>
          <a:p>
            <a:r>
              <a:rPr lang="en-US" sz="1000" b="0" i="1" u="none"/>
              <a:t>et al.</a:t>
            </a:r>
          </a:p>
        </p:txBody>
      </p:sp>
      <p:pic>
        <p:nvPicPr>
          <p:cNvPr id="54" name="Picture 182" descr="See original image">
            <a:extLst>
              <a:ext uri="{FF2B5EF4-FFF2-40B4-BE49-F238E27FC236}">
                <a16:creationId xmlns:a16="http://schemas.microsoft.com/office/drawing/2014/main" id="{97961D4D-CB43-8F4F-8031-F9D0C222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087" y="2421187"/>
            <a:ext cx="960107" cy="6704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ctangle 2">
            <a:extLst>
              <a:ext uri="{FF2B5EF4-FFF2-40B4-BE49-F238E27FC236}">
                <a16:creationId xmlns:a16="http://schemas.microsoft.com/office/drawing/2014/main" id="{E3441E1A-0092-1846-A3CB-FFD02F2F7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79" y="3214358"/>
            <a:ext cx="110146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000" b="0" i="1" u="none"/>
              <a:t>K. </a:t>
            </a:r>
            <a:r>
              <a:rPr lang="en-GB" sz="1000" b="0" i="1" u="none" err="1"/>
              <a:t>Hauschild</a:t>
            </a:r>
            <a:endParaRPr lang="en-US" sz="1000" b="0" i="1" u="none"/>
          </a:p>
          <a:p>
            <a:r>
              <a:rPr lang="en-US" sz="1000" b="0" i="1" u="none"/>
              <a:t>A. Lopez-Martens</a:t>
            </a:r>
          </a:p>
          <a:p>
            <a:r>
              <a:rPr lang="en-US" sz="1000" b="0" i="1" u="none"/>
              <a:t>A. </a:t>
            </a:r>
            <a:r>
              <a:rPr lang="en-US" sz="1000" b="0" i="1" u="none" err="1"/>
              <a:t>Korichi</a:t>
            </a:r>
            <a:endParaRPr lang="en-US" sz="1000" b="0" i="1" u="non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BCD0FCF-F041-6644-8825-25BABFF8ABE7}"/>
              </a:ext>
            </a:extLst>
          </p:cNvPr>
          <p:cNvSpPr/>
          <p:nvPr/>
        </p:nvSpPr>
        <p:spPr>
          <a:xfrm>
            <a:off x="8659215" y="4369668"/>
            <a:ext cx="521297" cy="374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/>
              <a:t>Univ. </a:t>
            </a:r>
          </a:p>
          <a:p>
            <a:r>
              <a:rPr lang="en-US" sz="917" b="0" i="1" u="none"/>
              <a:t>Leuven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4219C7-EE0D-AA4D-A018-842EC3F2FC7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030" y="1175944"/>
            <a:ext cx="1428214" cy="314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77E3-A20E-6247-B625-669B761A4E7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319726"/>
            <a:ext cx="1441890" cy="4325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Rectangle 2">
            <a:extLst>
              <a:ext uri="{FF2B5EF4-FFF2-40B4-BE49-F238E27FC236}">
                <a16:creationId xmlns:a16="http://schemas.microsoft.com/office/drawing/2014/main" id="{05CDE01E-8713-044E-8193-86775D4F9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582" y="4823782"/>
            <a:ext cx="109356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/>
              <a:t>A. Maj</a:t>
            </a:r>
          </a:p>
          <a:p>
            <a:r>
              <a:rPr lang="en-US" sz="1000" b="0" i="1" u="none"/>
              <a:t>P. </a:t>
            </a:r>
            <a:r>
              <a:rPr lang="en-US" sz="1000" b="0" i="1" u="none" err="1"/>
              <a:t>Bednarczyk</a:t>
            </a:r>
            <a:endParaRPr lang="en-US" sz="1000" b="0" i="1" u="none"/>
          </a:p>
          <a:p>
            <a:r>
              <a:rPr lang="en-US" sz="1000" b="0" i="1" u="none"/>
              <a:t>et al.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9AE2C97-F0EF-8C4A-9301-6BED25F8649F}"/>
              </a:ext>
            </a:extLst>
          </p:cNvPr>
          <p:cNvSpPr/>
          <p:nvPr/>
        </p:nvSpPr>
        <p:spPr>
          <a:xfrm>
            <a:off x="6084168" y="4463742"/>
            <a:ext cx="570990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 dirty="0"/>
              <a:t>Krakow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4AD525-4BD1-BB49-A0BB-40A633ADBF35}"/>
              </a:ext>
            </a:extLst>
          </p:cNvPr>
          <p:cNvSpPr txBox="1"/>
          <p:nvPr/>
        </p:nvSpPr>
        <p:spPr>
          <a:xfrm rot="20626730">
            <a:off x="2385031" y="1194331"/>
            <a:ext cx="4699232" cy="304493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/>
            </a:lvl1pPr>
          </a:lstStyle>
          <a:p>
            <a:r>
              <a:rPr lang="en-US" sz="2400" b="0" dirty="0"/>
              <a:t>In conclusion: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These activities are a continuous effort of working group</a:t>
            </a:r>
          </a:p>
          <a:p>
            <a:pPr lvl="0" defTabSz="713232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kern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(Prompt) Gamma Spectroscopy of </a:t>
            </a:r>
          </a:p>
          <a:p>
            <a:pPr lvl="0" defTabSz="713232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400" kern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Heavy and Superheavy Nuclei -</a:t>
            </a:r>
          </a:p>
          <a:p>
            <a:r>
              <a:rPr lang="en-US" sz="2400" dirty="0">
                <a:solidFill>
                  <a:srgbClr val="0000FF"/>
                </a:solidFill>
              </a:rPr>
              <a:t>within COPIGAL</a:t>
            </a:r>
          </a:p>
          <a:p>
            <a:r>
              <a:rPr lang="en-US" sz="1400" b="0" dirty="0">
                <a:solidFill>
                  <a:srgbClr val="0000FF"/>
                </a:solidFill>
              </a:rPr>
              <a:t>Adam Maj, Piotr </a:t>
            </a:r>
            <a:r>
              <a:rPr lang="en-US" sz="1400" b="0" dirty="0" err="1">
                <a:solidFill>
                  <a:srgbClr val="0000FF"/>
                </a:solidFill>
              </a:rPr>
              <a:t>Bednarczyk</a:t>
            </a:r>
            <a:r>
              <a:rPr lang="en-US" sz="1400" b="0" dirty="0">
                <a:solidFill>
                  <a:srgbClr val="0000FF"/>
                </a:solidFill>
              </a:rPr>
              <a:t>, D.A.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DE0F538B-69A9-DB45-99DE-E4D429663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766" y="4945732"/>
            <a:ext cx="109356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 dirty="0"/>
              <a:t>E. Litvinova</a:t>
            </a:r>
          </a:p>
          <a:p>
            <a:r>
              <a:rPr lang="en-US" sz="1000" b="0" i="1" u="none" dirty="0"/>
              <a:t>et al.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F753B1-C5CD-3345-916C-7AB6A4D1984E}"/>
              </a:ext>
            </a:extLst>
          </p:cNvPr>
          <p:cNvSpPr/>
          <p:nvPr/>
        </p:nvSpPr>
        <p:spPr>
          <a:xfrm>
            <a:off x="7164288" y="4463742"/>
            <a:ext cx="716863" cy="233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17" b="0" i="1" u="none" dirty="0"/>
              <a:t>Kalamazoo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DAF8C7-D0E8-9C4C-8A29-418D28BDBF6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158" y="4297660"/>
            <a:ext cx="504905" cy="5255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Ellipse 7">
            <a:extLst>
              <a:ext uri="{FF2B5EF4-FFF2-40B4-BE49-F238E27FC236}">
                <a16:creationId xmlns:a16="http://schemas.microsoft.com/office/drawing/2014/main" id="{D8CEEB00-4CF6-AA41-946E-88EDCFFE7FBD}"/>
              </a:ext>
            </a:extLst>
          </p:cNvPr>
          <p:cNvSpPr/>
          <p:nvPr/>
        </p:nvSpPr>
        <p:spPr bwMode="auto">
          <a:xfrm>
            <a:off x="4330723" y="4225652"/>
            <a:ext cx="2245114" cy="1156176"/>
          </a:xfrm>
          <a:prstGeom prst="ellipse">
            <a:avLst/>
          </a:prstGeom>
          <a:noFill/>
          <a:ln w="63500" cap="flat" cmpd="sng" algn="ctr">
            <a:solidFill>
              <a:srgbClr val="30F9FF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B0F0">
                <a:alpha val="40000"/>
              </a:srgbClr>
            </a:glow>
            <a:outerShdw dist="107763" dir="2700000" algn="ctr" rotWithShape="0">
              <a:schemeClr val="bg2">
                <a:alpha val="50000"/>
              </a:schemeClr>
            </a:outerShdw>
            <a:softEdge rad="25400"/>
          </a:effectLst>
        </p:spPr>
        <p:txBody>
          <a:bodyPr vert="horz" wrap="non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defTabSz="761970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05271691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7408" name="Picture 2577407">
            <a:extLst>
              <a:ext uri="{FF2B5EF4-FFF2-40B4-BE49-F238E27FC236}">
                <a16:creationId xmlns:a16="http://schemas.microsoft.com/office/drawing/2014/main" id="{293A23AE-FF97-2E67-5E8E-182BE2394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99920"/>
            <a:ext cx="5384800" cy="965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77409" name="Picture 2577408" descr="Quartier St Pierre à Bordeaux : avis, portrait, patrimoine">
            <a:extLst>
              <a:ext uri="{FF2B5EF4-FFF2-40B4-BE49-F238E27FC236}">
                <a16:creationId xmlns:a16="http://schemas.microsoft.com/office/drawing/2014/main" id="{740A0668-ADF3-EF89-5A12-E12033240E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341" cy="6052168"/>
          </a:xfrm>
          <a:prstGeom prst="rect">
            <a:avLst/>
          </a:prstGeom>
          <a:noFill/>
          <a:effectLst>
            <a:outerShdw blurRad="151515" dist="20047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77411" name="Rectangle 2577410">
            <a:extLst>
              <a:ext uri="{FF2B5EF4-FFF2-40B4-BE49-F238E27FC236}">
                <a16:creationId xmlns:a16="http://schemas.microsoft.com/office/drawing/2014/main" id="{BC44CE4D-4FF4-293D-787C-919D3BBAF7EB}"/>
              </a:ext>
            </a:extLst>
          </p:cNvPr>
          <p:cNvSpPr/>
          <p:nvPr/>
        </p:nvSpPr>
        <p:spPr>
          <a:xfrm>
            <a:off x="462386" y="5347640"/>
            <a:ext cx="2957486" cy="24622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00" i="1" u="none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Palais  </a:t>
            </a:r>
            <a:r>
              <a:rPr lang="en-US" sz="1000" i="1" u="none" dirty="0">
                <a:latin typeface="+mj-lt"/>
                <a:ea typeface="Cambria Math" panose="02040503050406030204" pitchFamily="18" charset="0"/>
              </a:rPr>
              <a:t>DE LA BOURSE, Bordeaux, Aquitaine - France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01590-02AD-61DF-BBF1-28E6E86819B8}"/>
              </a:ext>
            </a:extLst>
          </p:cNvPr>
          <p:cNvSpPr txBox="1"/>
          <p:nvPr/>
        </p:nvSpPr>
        <p:spPr>
          <a:xfrm>
            <a:off x="1835696" y="553244"/>
            <a:ext cx="5512681" cy="461665"/>
          </a:xfrm>
          <a:prstGeom prst="rect">
            <a:avLst/>
          </a:prstGeom>
          <a:solidFill>
            <a:srgbClr val="4471C4"/>
          </a:solidFill>
          <a:ln w="88900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rgbClr val="EE792A"/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en-GB" sz="2400" u="none" dirty="0">
                <a:solidFill>
                  <a:schemeClr val="bg1"/>
                </a:solidFill>
              </a:rPr>
              <a:t>Low Energy Nuclear Dynamics: FUSION27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F1D24-94C9-86BB-0E84-D764E2868103}"/>
              </a:ext>
            </a:extLst>
          </p:cNvPr>
          <p:cNvSpPr txBox="1"/>
          <p:nvPr/>
        </p:nvSpPr>
        <p:spPr>
          <a:xfrm>
            <a:off x="2496043" y="1201316"/>
            <a:ext cx="4208122" cy="369332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 i="1" u="none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2pPr marL="0" lvl="1">
              <a:buFont typeface="Arial" panose="020B0604020202020204" pitchFamily="34" charset="0"/>
              <a:buChar char="•"/>
              <a:tabLst>
                <a:tab pos="808270" algn="l"/>
                <a:tab pos="2624562" algn="l"/>
              </a:tabLst>
              <a:defRPr sz="1400" b="0" i="1" u="none">
                <a:solidFill>
                  <a:srgbClr val="FF0000"/>
                </a:solidFill>
              </a:defRPr>
            </a:lvl2pPr>
            <a:lvl3pPr lvl="2">
              <a:defRPr sz="1000" b="0" i="1" u="none"/>
            </a:lvl3pPr>
          </a:lstStyle>
          <a:p>
            <a:pPr algn="ctr"/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  <a:r>
              <a:rPr lang="en-GB" sz="1800" i="0" dirty="0">
                <a:latin typeface="+mn-lt"/>
              </a:rPr>
              <a:t>Bordeaux May 24</a:t>
            </a:r>
            <a:r>
              <a:rPr lang="en-GB" sz="1800" i="0" baseline="30000" dirty="0">
                <a:latin typeface="+mn-lt"/>
              </a:rPr>
              <a:t>th</a:t>
            </a:r>
            <a:r>
              <a:rPr lang="en-GB" sz="1800" i="0" dirty="0">
                <a:latin typeface="+mn-lt"/>
              </a:rPr>
              <a:t> – 28</a:t>
            </a:r>
            <a:r>
              <a:rPr lang="en-GB" sz="1800" i="0" baseline="30000" dirty="0">
                <a:latin typeface="+mn-lt"/>
              </a:rPr>
              <a:t>th</a:t>
            </a:r>
            <a:r>
              <a:rPr lang="en-GB" sz="1800" i="0" dirty="0">
                <a:latin typeface="+mn-lt"/>
              </a:rPr>
              <a:t> 2027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03311-3581-380E-AC16-BFC0D8594EDE}"/>
              </a:ext>
            </a:extLst>
          </p:cNvPr>
          <p:cNvSpPr txBox="1"/>
          <p:nvPr/>
        </p:nvSpPr>
        <p:spPr>
          <a:xfrm>
            <a:off x="4572000" y="2857500"/>
            <a:ext cx="446449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i="1" u="none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Fusion dynamics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Superheavy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Fission and quasi-fission dynamics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Transfer reactions and deep-inelastic collisions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Near-barrier collisions with weakly bound and unstable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Tunneling: deep sub-barrier fusion and spontaneous fission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Nuclear reactions relevant to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Accelerators and instrumentation for reactions around the barrier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b="0" dirty="0"/>
              <a:t>Theoretical developments in fusion and large amplitude collective motions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99C31-3474-C299-014C-2734A44475BF}"/>
              </a:ext>
            </a:extLst>
          </p:cNvPr>
          <p:cNvSpPr txBox="1"/>
          <p:nvPr/>
        </p:nvSpPr>
        <p:spPr>
          <a:xfrm>
            <a:off x="5564625" y="5260863"/>
            <a:ext cx="3448455" cy="33855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 i="1" u="none">
                <a:solidFill>
                  <a:srgbClr val="FF0000"/>
                </a:solidFill>
                <a:latin typeface="+mj-lt"/>
                <a:ea typeface="Cambria Math" panose="02040503050406030204" pitchFamily="18" charset="0"/>
              </a:defRPr>
            </a:lvl1pPr>
          </a:lstStyle>
          <a:p>
            <a:r>
              <a:rPr lang="en-US" sz="1600" dirty="0">
                <a:hlinkClick r:id="rId5"/>
              </a:rPr>
              <a:t>https://indico.in2p3.fr/event/34700/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10284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FD125AE0-1691-73DA-2FE2-6AE598149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" y="1238115"/>
            <a:ext cx="7560840" cy="326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3FC0DAB-14B7-F981-D4C4-4F09A02448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9" y="1246066"/>
            <a:ext cx="7560840" cy="326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744B4DC-BB41-FF41-A544-47CB105BD4B5}"/>
              </a:ext>
            </a:extLst>
          </p:cNvPr>
          <p:cNvSpPr txBox="1"/>
          <p:nvPr/>
        </p:nvSpPr>
        <p:spPr>
          <a:xfrm>
            <a:off x="-9291" y="87574"/>
            <a:ext cx="366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i="1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Multi Nucleon Transfer</a:t>
            </a:r>
            <a:endParaRPr lang="en-GB" sz="2100" i="1" u="none" dirty="0">
              <a:solidFill>
                <a:srgbClr val="FF2600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b="0" i="1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GB" sz="1500" i="1" u="none" dirty="0">
                <a:solidFill>
                  <a:srgbClr val="0000FF"/>
                </a:solidFill>
                <a:latin typeface="Calibri" panose="020F0502020204030204"/>
                <a:cs typeface="+mn-cs"/>
              </a:rPr>
              <a:t>- very heavy and superheavy nuclei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F3405A53-C525-DD41-85F0-7BDA3B20C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469" y="4771177"/>
            <a:ext cx="383910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k-SK" sz="1000" b="0" i="1" u="none" dirty="0"/>
              <a:t>V. Zagrebaev et al., EPJ Web of Conferences 86, 00066 (2015)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A331EA8-1CFA-2C38-9110-8AF7DD404D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4" y="1230164"/>
            <a:ext cx="7560840" cy="326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7">
            <a:extLst>
              <a:ext uri="{FF2B5EF4-FFF2-40B4-BE49-F238E27FC236}">
                <a16:creationId xmlns:a16="http://schemas.microsoft.com/office/drawing/2014/main" id="{E72B4E27-C5D3-974C-A409-B614D503FC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3037559"/>
            <a:ext cx="1944216" cy="13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7FC9C34-777B-CBB8-A61B-9D6FBA80C338}"/>
              </a:ext>
            </a:extLst>
          </p:cNvPr>
          <p:cNvCxnSpPr>
            <a:cxnSpLocks/>
          </p:cNvCxnSpPr>
          <p:nvPr/>
        </p:nvCxnSpPr>
        <p:spPr bwMode="auto">
          <a:xfrm>
            <a:off x="4355976" y="3883295"/>
            <a:ext cx="4431903" cy="0"/>
          </a:xfrm>
          <a:prstGeom prst="line">
            <a:avLst/>
          </a:prstGeom>
          <a:solidFill>
            <a:srgbClr val="FFFFC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B667A61-F6B2-2362-1C29-EBFB696CA791}"/>
              </a:ext>
            </a:extLst>
          </p:cNvPr>
          <p:cNvSpPr/>
          <p:nvPr/>
        </p:nvSpPr>
        <p:spPr>
          <a:xfrm>
            <a:off x="8608395" y="3577648"/>
            <a:ext cx="489236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33" i="1" u="none" dirty="0">
                <a:solidFill>
                  <a:srgbClr val="FF0000"/>
                </a:solidFill>
                <a:latin typeface="NimbusRomNo9L-Regu"/>
              </a:rPr>
              <a:t>1 pb</a:t>
            </a:r>
            <a:endParaRPr lang="en-GB" sz="13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6A1E2A-E918-3E45-BC1C-3F5CA01AB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589" y="815813"/>
            <a:ext cx="3035762" cy="447008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326567-7657-BF49-B3B0-ED7789A3D6BD}"/>
              </a:ext>
            </a:extLst>
          </p:cNvPr>
          <p:cNvSpPr txBox="1"/>
          <p:nvPr/>
        </p:nvSpPr>
        <p:spPr>
          <a:xfrm>
            <a:off x="4930589" y="5260078"/>
            <a:ext cx="3241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T.S.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Tveter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fr-FR" sz="1000" b="0" i="1" u="none" dirty="0">
                <a:solidFill>
                  <a:prstClr val="black"/>
                </a:solidFill>
                <a:latin typeface="Arial"/>
                <a:cs typeface="+mn-cs"/>
              </a:rPr>
              <a:t>et al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Phys.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Rev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Lett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000" u="none" dirty="0">
                <a:solidFill>
                  <a:prstClr val="black"/>
                </a:solidFill>
                <a:latin typeface="Arial"/>
                <a:cs typeface="+mn-cs"/>
              </a:rPr>
              <a:t>76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, 1035 (1996)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A5031D-D604-6F47-94E1-FC99D0D47E7E}"/>
              </a:ext>
            </a:extLst>
          </p:cNvPr>
          <p:cNvSpPr txBox="1"/>
          <p:nvPr/>
        </p:nvSpPr>
        <p:spPr>
          <a:xfrm>
            <a:off x="467544" y="1290691"/>
            <a:ext cx="38690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Difference between the two g spectra in coincidence with fission fragments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500" b="0" u="none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Bump in the range of the GDR energy predicted for the composite system (E</a:t>
            </a:r>
            <a:r>
              <a:rPr lang="en-US" sz="1500" b="0" u="none" baseline="-25000" dirty="0">
                <a:solidFill>
                  <a:prstClr val="black"/>
                </a:solidFill>
                <a:cs typeface="Calibri" panose="020F0502020204030204" pitchFamily="34" charset="0"/>
              </a:rPr>
              <a:t>GDR</a:t>
            </a: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 (A = 272) ≈ 12.2 MeV)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500" b="0" u="none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In addition: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Angular distribution. Measurement of the anisotropy W(0°)/W(90°). Compatible with dipole emission from a compact, slightly prolate shape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500" b="0" u="none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Estimation of the lifetime ≈ 2.5 × 10</a:t>
            </a:r>
            <a:r>
              <a:rPr lang="en-US" sz="1500" b="0" u="none" baseline="30000" dirty="0">
                <a:solidFill>
                  <a:prstClr val="black"/>
                </a:solidFill>
                <a:cs typeface="Calibri" panose="020F0502020204030204" pitchFamily="34" charset="0"/>
              </a:rPr>
              <a:t>-20</a:t>
            </a:r>
            <a:r>
              <a:rPr lang="en-US" sz="1500" b="0" u="none" dirty="0">
                <a:solidFill>
                  <a:prstClr val="black"/>
                </a:solidFill>
                <a:cs typeface="Calibri" panose="020F0502020204030204" pitchFamily="34" charset="0"/>
              </a:rPr>
              <a:t> s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ABBFA7-1155-D94F-8457-9B79AA5E6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5E1344-BC80-0441-846F-35C7F5EE6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fr-FR" b="0" u="none" dirty="0">
              <a:latin typeface="Arial"/>
              <a:cs typeface="+mn-cs"/>
            </a:endParaRP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759FA96-B96A-9C41-889B-464075A292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 dirty="0">
              <a:latin typeface="Arial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ACA1E7A-2B41-7043-9728-E5008617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auto"/>
            <a:r>
              <a:rPr lang="en-US" sz="20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 2/2</a:t>
            </a:r>
            <a:endParaRPr lang="fr-FR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7780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4D97293-FD56-7240-8EA7-093CA5E1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99" y="1542762"/>
            <a:ext cx="7186083" cy="335491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9">
            <a:extLst>
              <a:ext uri="{FF2B5EF4-FFF2-40B4-BE49-F238E27FC236}">
                <a16:creationId xmlns:a16="http://schemas.microsoft.com/office/drawing/2014/main" id="{DCD97CF4-9CD9-9F47-8C93-2EC6815EF80C}"/>
              </a:ext>
            </a:extLst>
          </p:cNvPr>
          <p:cNvSpPr txBox="1"/>
          <p:nvPr/>
        </p:nvSpPr>
        <p:spPr>
          <a:xfrm>
            <a:off x="4581140" y="5029168"/>
            <a:ext cx="324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T.S.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Tveter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, J.J.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Gaardhoje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, A. Maj </a:t>
            </a:r>
            <a:r>
              <a:rPr lang="fr-FR" sz="1000" b="0" i="1" u="none" dirty="0">
                <a:solidFill>
                  <a:prstClr val="black"/>
                </a:solidFill>
                <a:latin typeface="Arial"/>
                <a:cs typeface="+mn-cs"/>
              </a:rPr>
              <a:t>et al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</a:p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Phys.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Rev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Lett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000" u="none" dirty="0">
                <a:solidFill>
                  <a:prstClr val="black"/>
                </a:solidFill>
                <a:latin typeface="Arial"/>
                <a:cs typeface="+mn-cs"/>
              </a:rPr>
              <a:t>76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, 1035 (1996)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0D29A35-4176-9649-B92E-9C2D2CE9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>
              <a:latin typeface="Arial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E14DE6B-609C-324A-95A9-244381D3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50C334-8E49-504F-90FB-9F416BC6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fld id="{CA6511F8-20EE-BC47-BB34-EEB0381A78E9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fr-FR" b="0" u="none">
              <a:latin typeface="Arial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53A9AE-5CE1-A246-B839-85943A21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3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How can we go further?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1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55B8E23-BBF9-3A47-A303-2CBE378F2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34" y="1300345"/>
            <a:ext cx="4815683" cy="29908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4F3BD7-C82C-F04C-B819-5CFC6A4E711D}"/>
              </a:ext>
            </a:extLst>
          </p:cNvPr>
          <p:cNvSpPr txBox="1"/>
          <p:nvPr/>
        </p:nvSpPr>
        <p:spPr>
          <a:xfrm>
            <a:off x="909187" y="4867293"/>
            <a:ext cx="73473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Comparison with statistical model calculations for the fission fragments</a:t>
            </a:r>
          </a:p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Contribution of a pre-fission component seems to be needed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896A61-934D-AC42-9333-D6B1F51CDC3A}"/>
              </a:ext>
            </a:extLst>
          </p:cNvPr>
          <p:cNvSpPr txBox="1"/>
          <p:nvPr/>
        </p:nvSpPr>
        <p:spPr>
          <a:xfrm>
            <a:off x="3392410" y="4387351"/>
            <a:ext cx="3241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A. </a:t>
            </a:r>
            <a:r>
              <a:rPr lang="fr-FR" sz="1000" b="0" u="none" dirty="0" err="1">
                <a:solidFill>
                  <a:prstClr val="black"/>
                </a:solidFill>
                <a:latin typeface="Arial"/>
                <a:cs typeface="+mn-cs"/>
              </a:rPr>
              <a:t>Maj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 et al. Acta Phys. Pol. </a:t>
            </a:r>
            <a:r>
              <a:rPr lang="fr-FR" sz="1000" u="none" dirty="0">
                <a:solidFill>
                  <a:prstClr val="black"/>
                </a:solidFill>
                <a:latin typeface="Arial"/>
                <a:cs typeface="+mn-cs"/>
              </a:rPr>
              <a:t>B 26</a:t>
            </a:r>
            <a:r>
              <a:rPr lang="fr-FR" sz="1000" b="0" u="none" dirty="0">
                <a:solidFill>
                  <a:prstClr val="black"/>
                </a:solidFill>
                <a:latin typeface="Arial"/>
                <a:cs typeface="+mn-cs"/>
              </a:rPr>
              <a:t>, 417 (1995)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11C99C-F387-4643-9C0F-F3C6EA0E383B}"/>
              </a:ext>
            </a:extLst>
          </p:cNvPr>
          <p:cNvSpPr txBox="1"/>
          <p:nvPr/>
        </p:nvSpPr>
        <p:spPr>
          <a:xfrm>
            <a:off x="838963" y="896450"/>
            <a:ext cx="73473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b="0" u="none" dirty="0">
                <a:solidFill>
                  <a:prstClr val="black"/>
                </a:solidFill>
                <a:latin typeface="Symbol" pitchFamily="2" charset="2"/>
                <a:cs typeface="+mn-cs"/>
              </a:rPr>
              <a:t>g</a:t>
            </a:r>
            <a:r>
              <a:rPr lang="en-US" sz="1500" b="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energy spectra measured in coincidence with fission fragments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8F4BAEB-1022-AE44-8484-D8780171E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D06110E-0664-EB41-AECD-A12E93144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fr-FR" b="0" u="none" dirty="0">
              <a:latin typeface="Arial"/>
              <a:cs typeface="+mn-cs"/>
            </a:endParaRP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A9FF1EA-7782-8045-999B-D925EFCF07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 dirty="0">
              <a:latin typeface="Arial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557BA6C-7597-B44C-9889-9F4B3C9F36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28" y="1684903"/>
            <a:ext cx="3182863" cy="208557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34BE92C-8F86-094A-AC29-E7DD3DF8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auto"/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 1/2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7800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CFE7F48-F1E5-6C44-9267-6D34224D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08" y="1061945"/>
            <a:ext cx="4628391" cy="35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6B86236-EFF7-B146-8CDC-6B02C0EDB658}"/>
              </a:ext>
            </a:extLst>
          </p:cNvPr>
          <p:cNvSpPr txBox="1"/>
          <p:nvPr/>
        </p:nvSpPr>
        <p:spPr>
          <a:xfrm>
            <a:off x="4910091" y="4943163"/>
            <a:ext cx="3440546" cy="57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T.S. </a:t>
            </a:r>
            <a:r>
              <a:rPr lang="fr-FR" sz="1167" b="0" u="none" dirty="0" err="1">
                <a:solidFill>
                  <a:prstClr val="black"/>
                </a:solidFill>
                <a:latin typeface="Arial"/>
                <a:cs typeface="+mn-cs"/>
              </a:rPr>
              <a:t>Tveter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fr-FR" sz="1167" b="0" i="1" u="none" dirty="0">
                <a:solidFill>
                  <a:prstClr val="black"/>
                </a:solidFill>
                <a:latin typeface="Arial"/>
                <a:cs typeface="+mn-cs"/>
              </a:rPr>
              <a:t>et al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. Phys. </a:t>
            </a:r>
            <a:r>
              <a:rPr lang="fr-FR" sz="1167" b="0" u="none" dirty="0" err="1">
                <a:solidFill>
                  <a:prstClr val="black"/>
                </a:solidFill>
                <a:latin typeface="Arial"/>
                <a:cs typeface="+mn-cs"/>
              </a:rPr>
              <a:t>Rev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167" b="0" u="none" dirty="0" err="1">
                <a:solidFill>
                  <a:prstClr val="black"/>
                </a:solidFill>
                <a:latin typeface="Arial"/>
                <a:cs typeface="+mn-cs"/>
              </a:rPr>
              <a:t>Lett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. </a:t>
            </a:r>
            <a:r>
              <a:rPr lang="fr-FR" sz="1167" u="none" dirty="0">
                <a:solidFill>
                  <a:prstClr val="black"/>
                </a:solidFill>
                <a:latin typeface="Arial"/>
                <a:cs typeface="+mn-cs"/>
              </a:rPr>
              <a:t>76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, 1035 (1996)</a:t>
            </a:r>
          </a:p>
          <a:p>
            <a:pPr algn="r" defTabSz="76197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A. </a:t>
            </a:r>
            <a:r>
              <a:rPr lang="fr-FR" sz="1167" b="0" u="none" dirty="0" err="1">
                <a:solidFill>
                  <a:prstClr val="black"/>
                </a:solidFill>
                <a:latin typeface="Arial"/>
                <a:cs typeface="+mn-cs"/>
              </a:rPr>
              <a:t>Maj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 et al. Acta Phys. Pol. </a:t>
            </a:r>
            <a:r>
              <a:rPr lang="fr-FR" sz="1167" u="none" dirty="0">
                <a:solidFill>
                  <a:prstClr val="black"/>
                </a:solidFill>
                <a:latin typeface="Arial"/>
                <a:cs typeface="+mn-cs"/>
              </a:rPr>
              <a:t>B 26</a:t>
            </a:r>
            <a:r>
              <a:rPr lang="fr-FR" sz="1167" b="0" u="none" dirty="0">
                <a:solidFill>
                  <a:prstClr val="black"/>
                </a:solidFill>
                <a:latin typeface="Arial"/>
                <a:cs typeface="+mn-cs"/>
              </a:rPr>
              <a:t>, 417 (1995)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511C1E-7133-5641-9949-F7C66AC7444F}"/>
              </a:ext>
            </a:extLst>
          </p:cNvPr>
          <p:cNvSpPr txBox="1"/>
          <p:nvPr/>
        </p:nvSpPr>
        <p:spPr>
          <a:xfrm>
            <a:off x="927117" y="1061945"/>
            <a:ext cx="2703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Fusion-fission reaction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Beam: </a:t>
            </a:r>
            <a:r>
              <a:rPr lang="en-US" sz="1500" u="none" baseline="30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40</a:t>
            </a: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Ar 6.8, 10.5, 15 MeV/nucleon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Target: </a:t>
            </a:r>
            <a:r>
              <a:rPr lang="en-US" sz="1500" u="none" baseline="30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232</a:t>
            </a: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Th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7B360C-C7E0-8B4B-B63F-6ABE8030F75F}"/>
              </a:ext>
            </a:extLst>
          </p:cNvPr>
          <p:cNvSpPr txBox="1"/>
          <p:nvPr/>
        </p:nvSpPr>
        <p:spPr>
          <a:xfrm>
            <a:off x="927117" y="4298160"/>
            <a:ext cx="4213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What was measured?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- Fission fragments in PPAC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- Gamma from de-excitation of the composite system and of the fission fragments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AC0BD7-71EE-4740-A6F5-B2857156BAB4}"/>
              </a:ext>
            </a:extLst>
          </p:cNvPr>
          <p:cNvSpPr txBox="1"/>
          <p:nvPr/>
        </p:nvSpPr>
        <p:spPr>
          <a:xfrm>
            <a:off x="927117" y="2507577"/>
            <a:ext cx="27035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 algn="just" defTabSz="7619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Aim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Measurement of the </a:t>
            </a:r>
            <a:r>
              <a:rPr lang="en-US" sz="1500" u="none" dirty="0">
                <a:solidFill>
                  <a:prstClr val="black"/>
                </a:solidFill>
                <a:latin typeface="Symbol" pitchFamily="2" charset="2"/>
                <a:cs typeface="+mn-cs"/>
              </a:rPr>
              <a:t>g</a:t>
            </a: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-rays coming from the de-excitation of the GDR populated in the composite system around </a:t>
            </a:r>
            <a:r>
              <a:rPr lang="en-US" sz="1500" u="none" baseline="30000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272</a:t>
            </a:r>
            <a:r>
              <a:rPr lang="en-US" sz="150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Hs(Z=108)</a:t>
            </a:r>
          </a:p>
          <a:p>
            <a:pPr algn="just" defTabSz="76197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u="none" dirty="0">
                <a:solidFill>
                  <a:prstClr val="black"/>
                </a:solidFill>
                <a:latin typeface="Garamond" panose="02020404030301010803" pitchFamily="18" charset="0"/>
                <a:cs typeface="+mn-cs"/>
              </a:rPr>
              <a:t>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FE9470-0786-4141-985B-1B09B2ABA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M. Vandebrouck</a:t>
            </a:r>
            <a:endParaRPr lang="fr-FR" b="0" u="none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60EB19-4EF4-E24F-912B-F44390907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fr-FR" b="0" u="none">
                <a:latin typeface="Arial"/>
                <a:cs typeface="+mn-cs"/>
              </a:rPr>
              <a:t>Page </a:t>
            </a:r>
            <a:fld id="{AEFB9B6D-867A-40B8-ACB0-35CC9F272C9C}" type="slidenum">
              <a:rPr lang="fr-FR" b="0" u="none">
                <a:latin typeface="Arial"/>
                <a:cs typeface="+mn-cs"/>
              </a:rPr>
              <a:pPr defTabSz="761970" fontAlgn="auto"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lang="fr-FR" b="0" u="none" dirty="0">
              <a:latin typeface="Arial"/>
              <a:cs typeface="+mn-cs"/>
            </a:endParaRP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0A0569-F103-AC4A-9095-78F0F70BB8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761970" fontAlgn="auto">
              <a:spcBef>
                <a:spcPts val="0"/>
              </a:spcBef>
              <a:spcAft>
                <a:spcPts val="0"/>
              </a:spcAft>
            </a:pPr>
            <a:r>
              <a:rPr lang="pl-PL" u="none">
                <a:latin typeface="Arial"/>
                <a:cs typeface="+mn-cs"/>
              </a:rPr>
              <a:t>AGATA@LNL</a:t>
            </a:r>
            <a:endParaRPr lang="fr-FR" u="none" dirty="0">
              <a:latin typeface="Arial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3D6AEC-A609-4742-A52A-AC5C398D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42953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7744B4DC-BB41-FF41-A544-47CB105BD4B5}"/>
              </a:ext>
            </a:extLst>
          </p:cNvPr>
          <p:cNvSpPr txBox="1"/>
          <p:nvPr/>
        </p:nvSpPr>
        <p:spPr>
          <a:xfrm>
            <a:off x="-9291" y="87574"/>
            <a:ext cx="5705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100" i="1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Multi Nucleon Transfer</a:t>
            </a:r>
            <a:endParaRPr lang="en-GB" sz="2100" i="1" u="none" dirty="0">
              <a:solidFill>
                <a:srgbClr val="FF2600"/>
              </a:solidFill>
              <a:latin typeface="Calibri" panose="020F0502020204030204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b="0" i="1" u="none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en-GB" sz="1500" i="1" u="none" dirty="0">
                <a:solidFill>
                  <a:srgbClr val="0000FF"/>
                </a:solidFill>
                <a:latin typeface="Calibri" panose="020F0502020204030204"/>
                <a:cs typeface="+mn-cs"/>
              </a:rPr>
              <a:t>- </a:t>
            </a:r>
            <a:r>
              <a:rPr lang="en-GB" sz="1500" i="1" u="none" baseline="30000" dirty="0">
                <a:solidFill>
                  <a:srgbClr val="0000FF"/>
                </a:solidFill>
                <a:latin typeface="Calibri" panose="020F0502020204030204"/>
                <a:cs typeface="+mn-cs"/>
              </a:rPr>
              <a:t>238</a:t>
            </a:r>
            <a:r>
              <a:rPr lang="en-GB" sz="1500" i="1" u="none" dirty="0">
                <a:solidFill>
                  <a:srgbClr val="0000FF"/>
                </a:solidFill>
                <a:latin typeface="Calibri" panose="020F0502020204030204"/>
                <a:cs typeface="+mn-cs"/>
              </a:rPr>
              <a:t>U+</a:t>
            </a:r>
            <a:r>
              <a:rPr lang="en-GB" sz="1500" i="1" u="none" baseline="30000" dirty="0">
                <a:solidFill>
                  <a:srgbClr val="0000FF"/>
                </a:solidFill>
                <a:latin typeface="Calibri" panose="020F0502020204030204"/>
                <a:cs typeface="+mn-cs"/>
              </a:rPr>
              <a:t>238</a:t>
            </a:r>
            <a:r>
              <a:rPr lang="en-GB" sz="1500" i="1" u="none" dirty="0">
                <a:solidFill>
                  <a:srgbClr val="0000FF"/>
                </a:solidFill>
                <a:latin typeface="Calibri" panose="020F0502020204030204"/>
                <a:cs typeface="+mn-cs"/>
              </a:rPr>
              <a:t>U @ VAMOS+AGATA+ID-fix (Ph.D. Ablaihan Utepov)</a:t>
            </a:r>
            <a:endParaRPr lang="en-GB" sz="1500" i="1" u="none" baseline="30000" dirty="0">
              <a:solidFill>
                <a:srgbClr val="0000FF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5766C-4683-5A29-33A7-C2ADDDEAA9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7645"/>
            <a:ext cx="4248472" cy="211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0DC5F-0282-DFE6-D16F-09C213C7F1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215" y="2245063"/>
            <a:ext cx="1203695" cy="66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A3CAE-1BE9-E697-E489-4DAB0E41D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794" y="889116"/>
            <a:ext cx="3312368" cy="413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CA5DF-1C1A-5017-3F1D-A65801A74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453" y="3431104"/>
            <a:ext cx="3499913" cy="152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9F0FB-1AAE-7039-C979-DC2A06456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323231"/>
            <a:ext cx="1564809" cy="18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25D9E-937F-0346-707A-D2E97D5E5E9C}"/>
              </a:ext>
            </a:extLst>
          </p:cNvPr>
          <p:cNvSpPr/>
          <p:nvPr/>
        </p:nvSpPr>
        <p:spPr>
          <a:xfrm>
            <a:off x="3756072" y="2147606"/>
            <a:ext cx="661656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33" i="1" u="none" dirty="0">
                <a:solidFill>
                  <a:srgbClr val="FF0000"/>
                </a:solidFill>
                <a:latin typeface="NimbusRomNo9L-Regu"/>
              </a:rPr>
              <a:t>AGATA</a:t>
            </a:r>
            <a:endParaRPr lang="en-GB" sz="1333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8FC55-F40C-D563-2C42-E82F0676DB8C}"/>
              </a:ext>
            </a:extLst>
          </p:cNvPr>
          <p:cNvSpPr/>
          <p:nvPr/>
        </p:nvSpPr>
        <p:spPr>
          <a:xfrm>
            <a:off x="1636311" y="2445060"/>
            <a:ext cx="724365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33" i="1" u="none" dirty="0">
                <a:solidFill>
                  <a:srgbClr val="FF0000"/>
                </a:solidFill>
                <a:latin typeface="NimbusRomNo9L-Regu"/>
              </a:rPr>
              <a:t>VAMOS</a:t>
            </a:r>
            <a:endParaRPr lang="en-GB" sz="1333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9ADB28-6F18-8828-8204-E25259EEDE35}"/>
              </a:ext>
            </a:extLst>
          </p:cNvPr>
          <p:cNvSpPr/>
          <p:nvPr/>
        </p:nvSpPr>
        <p:spPr>
          <a:xfrm>
            <a:off x="2951062" y="1900978"/>
            <a:ext cx="564578" cy="297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33" i="1" u="none" dirty="0">
                <a:solidFill>
                  <a:srgbClr val="FF0000"/>
                </a:solidFill>
                <a:latin typeface="NimbusRomNo9L-Regu"/>
              </a:rPr>
              <a:t>ID-fix</a:t>
            </a:r>
            <a:endParaRPr lang="en-GB" sz="1333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E3769-70AB-DE79-E11D-BB29BD08128E}"/>
              </a:ext>
            </a:extLst>
          </p:cNvPr>
          <p:cNvSpPr/>
          <p:nvPr/>
        </p:nvSpPr>
        <p:spPr>
          <a:xfrm>
            <a:off x="3405862" y="4953424"/>
            <a:ext cx="2042547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b="0" i="1" u="none" dirty="0">
                <a:latin typeface="Arial" panose="020B0604020202020204" pitchFamily="34" charset="0"/>
              </a:rPr>
              <a:t>offline Al-degrader measurement</a:t>
            </a:r>
            <a:endParaRPr lang="en-GB" sz="1000" b="0" i="1" u="none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E35564-8BF1-AA21-ACCC-60F5DACD127C}"/>
              </a:ext>
            </a:extLst>
          </p:cNvPr>
          <p:cNvSpPr/>
          <p:nvPr/>
        </p:nvSpPr>
        <p:spPr>
          <a:xfrm>
            <a:off x="261026" y="4571535"/>
            <a:ext cx="1386918" cy="5025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33" i="1" u="none" dirty="0">
                <a:solidFill>
                  <a:schemeClr val="bg1"/>
                </a:solidFill>
                <a:latin typeface="NimbusRomNo9L-Regu"/>
              </a:rPr>
              <a:t>target ladder</a:t>
            </a:r>
          </a:p>
          <a:p>
            <a:r>
              <a:rPr lang="en-US" sz="1333" i="1" u="none" dirty="0">
                <a:solidFill>
                  <a:schemeClr val="bg1"/>
                </a:solidFill>
                <a:latin typeface="NimbusRomNo9L-Regu"/>
              </a:rPr>
              <a:t>with Al-degrader</a:t>
            </a:r>
            <a:endParaRPr lang="en-GB" sz="1333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1619A9-A171-1FB8-2A1E-FF81072F7DC1}"/>
                  </a:ext>
                </a:extLst>
              </p:cNvPr>
              <p:cNvSpPr/>
              <p:nvPr/>
            </p:nvSpPr>
            <p:spPr>
              <a:xfrm>
                <a:off x="4762299" y="1897193"/>
                <a:ext cx="1224133" cy="4001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000" b="0" i="1" u="none" dirty="0">
                    <a:latin typeface="Arial" panose="020B0604020202020204" pitchFamily="34" charset="0"/>
                  </a:rPr>
                  <a:t>A-</a:t>
                </a:r>
                <a14:m>
                  <m:oMath xmlns:m="http://schemas.openxmlformats.org/officeDocument/2006/math">
                    <m:r>
                      <a:rPr lang="en-US" sz="1000" b="0" i="1" u="none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000" b="0" i="1" u="none" dirty="0">
                    <a:latin typeface="Arial" panose="020B0604020202020204" pitchFamily="34" charset="0"/>
                    <a:ea typeface="Cambria Math" panose="02040503050406030204" pitchFamily="18" charset="0"/>
                  </a:rPr>
                  <a:t> coindidences</a:t>
                </a:r>
              </a:p>
              <a:p>
                <a:r>
                  <a:rPr lang="en-US" sz="1000" b="0" i="1" u="none" dirty="0">
                    <a:latin typeface="Arial" panose="020B0604020202020204" pitchFamily="34" charset="0"/>
                  </a:rPr>
                  <a:t>(preliminary)</a:t>
                </a:r>
                <a:endParaRPr lang="en-US" sz="1000" b="0" i="1" u="none" dirty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1619A9-A171-1FB8-2A1E-FF81072F7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299" y="1897193"/>
                <a:ext cx="122413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46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opportunities</a:t>
            </a:r>
            <a:endParaRPr lang="fr-FR"/>
          </a:p>
        </p:txBody>
      </p:sp>
      <p:sp useBgFill="1">
        <p:nvSpPr>
          <p:cNvPr id="15" name="Rechteck 3"/>
          <p:cNvSpPr/>
          <p:nvPr/>
        </p:nvSpPr>
        <p:spPr>
          <a:xfrm>
            <a:off x="921810" y="902270"/>
            <a:ext cx="6950557" cy="188833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1789835" algn="l"/>
              </a:tabLst>
              <a:defRPr/>
            </a:pPr>
            <a:r>
              <a:rPr lang="en-US" sz="1167" u="none">
                <a:latin typeface="NimbusRomNo9L-Regu"/>
              </a:rPr>
              <a:t>VAMOS+AGATA and planar </a:t>
            </a:r>
            <a:r>
              <a:rPr lang="en-US" sz="1167" u="none" err="1">
                <a:latin typeface="NimbusRomNo9L-Regu"/>
              </a:rPr>
              <a:t>Ge</a:t>
            </a:r>
            <a:r>
              <a:rPr lang="en-US" sz="1167" u="none">
                <a:latin typeface="NimbusRomNo9L-Regu"/>
              </a:rPr>
              <a:t>-detectors: improved A resolution and Z sensitivity by X-rays</a:t>
            </a:r>
            <a:br>
              <a:rPr lang="en-US" sz="1167" u="none">
                <a:latin typeface="NimbusRomNo9L-Regu"/>
              </a:rPr>
            </a:br>
            <a:endParaRPr lang="en-US" sz="1167" u="none">
              <a:latin typeface="NimbusRomNo9L-Regu"/>
            </a:endParaRPr>
          </a:p>
          <a:p>
            <a:pPr marL="619100" lvl="1" indent="-238115">
              <a:buFont typeface="Symbol" pitchFamily="18" charset="2"/>
              <a:buChar char="®"/>
              <a:tabLst>
                <a:tab pos="1789835" algn="l"/>
              </a:tabLst>
              <a:defRPr/>
            </a:pP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n-rich light trans-actinides by (multi-nucleon) transfer in the region beyond </a:t>
            </a:r>
            <a:r>
              <a:rPr lang="en-US" sz="1167" i="1" u="none" baseline="30000">
                <a:solidFill>
                  <a:srgbClr val="0000CC"/>
                </a:solidFill>
                <a:latin typeface="NimbusRomNo9L-Regu"/>
              </a:rPr>
              <a:t>238</a:t>
            </a: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U</a:t>
            </a:r>
            <a:br>
              <a:rPr lang="en-US" sz="1167" i="1" u="none">
                <a:solidFill>
                  <a:srgbClr val="0000CC"/>
                </a:solidFill>
                <a:latin typeface="NimbusRomNo9L-Regu"/>
              </a:rPr>
            </a:br>
            <a:r>
              <a:rPr lang="en-US" sz="1167" i="1" u="none">
                <a:solidFill>
                  <a:srgbClr val="0000CC"/>
                </a:solidFill>
                <a:latin typeface="NimbusRomNo9L-Regu"/>
                <a:sym typeface="Symbol"/>
              </a:rPr>
              <a:t> basis for future spectroscopy at the lower end of N=152</a:t>
            </a:r>
            <a:br>
              <a:rPr lang="en-US" sz="1167" i="1" u="none">
                <a:solidFill>
                  <a:srgbClr val="0000CC"/>
                </a:solidFill>
                <a:latin typeface="NimbusRomNo9L-Regu"/>
              </a:rPr>
            </a:br>
            <a:endParaRPr lang="en-US" sz="1167" i="1" u="none">
              <a:solidFill>
                <a:srgbClr val="0000CC"/>
              </a:solidFill>
              <a:latin typeface="NimbusRomNo9L-Regu"/>
            </a:endParaRPr>
          </a:p>
          <a:p>
            <a:pPr marL="619100" lvl="1" indent="-238115">
              <a:buFont typeface="Symbol" pitchFamily="18" charset="2"/>
              <a:buChar char="®"/>
              <a:tabLst>
                <a:tab pos="1789835" algn="l"/>
              </a:tabLst>
              <a:defRPr/>
            </a:pP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shell effects around </a:t>
            </a:r>
            <a:r>
              <a:rPr lang="en-US" sz="1167" i="1" u="none" baseline="30000">
                <a:solidFill>
                  <a:srgbClr val="0000CC"/>
                </a:solidFill>
                <a:latin typeface="NimbusRomNo9L-Regu"/>
              </a:rPr>
              <a:t>208</a:t>
            </a: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Pb</a:t>
            </a:r>
            <a:br>
              <a:rPr lang="en-US" sz="1167" i="1" u="none">
                <a:solidFill>
                  <a:srgbClr val="0000CC"/>
                </a:solidFill>
                <a:latin typeface="NimbusRomNo9L-Regu"/>
              </a:rPr>
            </a:br>
            <a:endParaRPr lang="en-US" sz="1167" i="1" u="none">
              <a:solidFill>
                <a:srgbClr val="0000CC"/>
              </a:solidFill>
              <a:latin typeface="NimbusRomNo9L-Regu"/>
            </a:endParaRPr>
          </a:p>
          <a:p>
            <a:pPr marL="619100" lvl="1" indent="-238115">
              <a:buFont typeface="Symbol" pitchFamily="18" charset="2"/>
              <a:buChar char="®"/>
              <a:tabLst>
                <a:tab pos="1789835" algn="l"/>
              </a:tabLst>
              <a:defRPr/>
            </a:pP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detection of n-rich fission fragments (add-on)</a:t>
            </a:r>
            <a:br>
              <a:rPr lang="en-US" sz="1167" i="1" u="none">
                <a:solidFill>
                  <a:srgbClr val="0000CC"/>
                </a:solidFill>
                <a:latin typeface="NimbusRomNo9L-Regu"/>
              </a:rPr>
            </a:br>
            <a:endParaRPr lang="en-US" sz="1167" i="1" u="none">
              <a:solidFill>
                <a:srgbClr val="0000CC"/>
              </a:solidFill>
              <a:latin typeface="NimbusRomNo9L-Regu"/>
            </a:endParaRPr>
          </a:p>
          <a:p>
            <a:pPr marL="619100" lvl="1" indent="-238115">
              <a:buFont typeface="Symbol" pitchFamily="18" charset="2"/>
              <a:buChar char="®"/>
              <a:tabLst>
                <a:tab pos="1789835" algn="l"/>
              </a:tabLst>
              <a:defRPr/>
            </a:pPr>
            <a:r>
              <a:rPr lang="en-US" sz="1167" i="1" u="none">
                <a:solidFill>
                  <a:srgbClr val="0000CC"/>
                </a:solidFill>
                <a:latin typeface="NimbusRomNo9L-Regu"/>
              </a:rPr>
              <a:t>production of SHN in deep-inelastic reaction (speculation)</a:t>
            </a:r>
          </a:p>
        </p:txBody>
      </p:sp>
      <p:pic>
        <p:nvPicPr>
          <p:cNvPr id="16" name="Imag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587" y="2964821"/>
            <a:ext cx="3629473" cy="22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637" y="2964822"/>
            <a:ext cx="3587349" cy="229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407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solidFill>
                  <a:srgbClr val="000000"/>
                </a:solidFill>
              </a:rPr>
              <a:t>Neutron-rich actinides at the lower end of N=152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	</a:t>
            </a:r>
            <a:r>
              <a:rPr lang="en-US" sz="1667">
                <a:solidFill>
                  <a:srgbClr val="0000CC"/>
                </a:solidFill>
              </a:rPr>
              <a:t>- </a:t>
            </a:r>
            <a:r>
              <a:rPr lang="en-US" sz="1667" baseline="30000">
                <a:solidFill>
                  <a:srgbClr val="0000CC"/>
                </a:solidFill>
              </a:rPr>
              <a:t>238</a:t>
            </a:r>
            <a:r>
              <a:rPr lang="en-US" sz="1667">
                <a:solidFill>
                  <a:srgbClr val="0000CC"/>
                </a:solidFill>
              </a:rPr>
              <a:t>U + </a:t>
            </a:r>
            <a:r>
              <a:rPr lang="en-US" sz="1667" baseline="30000">
                <a:solidFill>
                  <a:srgbClr val="0000CC"/>
                </a:solidFill>
              </a:rPr>
              <a:t>238</a:t>
            </a:r>
            <a:r>
              <a:rPr lang="en-US" sz="1667">
                <a:solidFill>
                  <a:srgbClr val="0000CC"/>
                </a:solidFill>
              </a:rPr>
              <a:t>U at PRISMA+AGATA at LNL</a:t>
            </a:r>
            <a:endParaRPr lang="en-US" sz="1667" baseline="30000">
              <a:solidFill>
                <a:srgbClr val="0000CC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87" y="757267"/>
            <a:ext cx="4225552" cy="330036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91580" y="3877614"/>
            <a:ext cx="3810000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b-NO" sz="1000" b="0" i="1" u="none">
                <a:solidFill>
                  <a:srgbClr val="000000"/>
                </a:solidFill>
              </a:rPr>
              <a:t>A.V. </a:t>
            </a:r>
            <a:r>
              <a:rPr lang="nb-NO" sz="1000" b="0" i="1" u="none" err="1">
                <a:solidFill>
                  <a:srgbClr val="000000"/>
                </a:solidFill>
              </a:rPr>
              <a:t>Afanasjev</a:t>
            </a:r>
            <a:r>
              <a:rPr lang="nb-NO" sz="1000" b="0" i="1" u="none">
                <a:solidFill>
                  <a:srgbClr val="000000"/>
                </a:solidFill>
              </a:rPr>
              <a:t> </a:t>
            </a:r>
            <a:r>
              <a:rPr lang="nb-NO" sz="1000" b="0" i="1" u="none" err="1">
                <a:solidFill>
                  <a:srgbClr val="000000"/>
                </a:solidFill>
              </a:rPr>
              <a:t>Phys</a:t>
            </a:r>
            <a:r>
              <a:rPr lang="nb-NO" sz="1000" b="0" i="1" u="none">
                <a:solidFill>
                  <a:srgbClr val="000000"/>
                </a:solidFill>
              </a:rPr>
              <a:t>. </a:t>
            </a:r>
            <a:r>
              <a:rPr lang="nb-NO" sz="1000" b="0" i="1" u="none" err="1">
                <a:solidFill>
                  <a:srgbClr val="000000"/>
                </a:solidFill>
              </a:rPr>
              <a:t>Scr</a:t>
            </a:r>
            <a:r>
              <a:rPr lang="nb-NO" sz="1000" b="0" i="1" u="none">
                <a:solidFill>
                  <a:srgbClr val="000000"/>
                </a:solidFill>
              </a:rPr>
              <a:t>. 89, (2017) </a:t>
            </a:r>
            <a:r>
              <a:rPr lang="is-IS" sz="1000" b="0" i="1" u="none">
                <a:solidFill>
                  <a:srgbClr val="000000"/>
                </a:solidFill>
              </a:rPr>
              <a:t>054001</a:t>
            </a:r>
            <a:endParaRPr lang="fr-FR" sz="1000" b="0" i="1" u="none">
              <a:solidFill>
                <a:srgbClr val="000000"/>
              </a:solidFill>
            </a:endParaRPr>
          </a:p>
        </p:txBody>
      </p:sp>
      <p:grpSp>
        <p:nvGrpSpPr>
          <p:cNvPr id="5" name="Grouper 3">
            <a:extLst>
              <a:ext uri="{FF2B5EF4-FFF2-40B4-BE49-F238E27FC236}">
                <a16:creationId xmlns:a16="http://schemas.microsoft.com/office/drawing/2014/main" id="{CB02FEF8-BAE6-FF40-B733-EF0B52DB541F}"/>
              </a:ext>
            </a:extLst>
          </p:cNvPr>
          <p:cNvGrpSpPr/>
          <p:nvPr/>
        </p:nvGrpSpPr>
        <p:grpSpPr>
          <a:xfrm>
            <a:off x="975600" y="698400"/>
            <a:ext cx="3176798" cy="4693708"/>
            <a:chOff x="255786" y="836712"/>
            <a:chExt cx="3812158" cy="5632450"/>
          </a:xfrm>
        </p:grpSpPr>
        <p:grpSp>
          <p:nvGrpSpPr>
            <p:cNvPr id="6" name="Grouper 8">
              <a:extLst>
                <a:ext uri="{FF2B5EF4-FFF2-40B4-BE49-F238E27FC236}">
                  <a16:creationId xmlns:a16="http://schemas.microsoft.com/office/drawing/2014/main" id="{9714ABDA-7901-3546-A05F-C2ECF2376014}"/>
                </a:ext>
              </a:extLst>
            </p:cNvPr>
            <p:cNvGrpSpPr/>
            <p:nvPr/>
          </p:nvGrpSpPr>
          <p:grpSpPr>
            <a:xfrm>
              <a:off x="255786" y="836712"/>
              <a:ext cx="3812158" cy="5632450"/>
              <a:chOff x="1047874" y="836712"/>
              <a:chExt cx="3812158" cy="5632450"/>
            </a:xfrm>
          </p:grpSpPr>
          <p:pic>
            <p:nvPicPr>
              <p:cNvPr id="8" name="Image 4">
                <a:extLst>
                  <a:ext uri="{FF2B5EF4-FFF2-40B4-BE49-F238E27FC236}">
                    <a16:creationId xmlns:a16="http://schemas.microsoft.com/office/drawing/2014/main" id="{40C9BEDF-50A9-DF4D-86C2-A7DBB18C9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7874" y="836712"/>
                <a:ext cx="3740150" cy="5632450"/>
              </a:xfrm>
              <a:prstGeom prst="rect">
                <a:avLst/>
              </a:prstGeom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8A56875-6CDC-4A4C-8917-F3B192DA60C9}"/>
                  </a:ext>
                </a:extLst>
              </p:cNvPr>
              <p:cNvSpPr/>
              <p:nvPr/>
            </p:nvSpPr>
            <p:spPr>
              <a:xfrm>
                <a:off x="2987824" y="980728"/>
                <a:ext cx="1872208" cy="480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1000" b="0" i="1" u="none">
                    <a:solidFill>
                      <a:srgbClr val="0000FF"/>
                    </a:solidFill>
                  </a:rPr>
                  <a:t>B. </a:t>
                </a:r>
                <a:r>
                  <a:rPr lang="en-US" sz="1000" b="0" i="1" u="none" err="1">
                    <a:solidFill>
                      <a:srgbClr val="0000FF"/>
                    </a:solidFill>
                  </a:rPr>
                  <a:t>Birkenbach</a:t>
                </a:r>
                <a:r>
                  <a:rPr lang="en-US" sz="1000" b="0" i="1" u="none">
                    <a:solidFill>
                      <a:srgbClr val="0000FF"/>
                    </a:solidFill>
                  </a:rPr>
                  <a:t> et </a:t>
                </a:r>
                <a:r>
                  <a:rPr lang="en-US" sz="1000" b="0" i="1" u="none" err="1">
                    <a:solidFill>
                      <a:srgbClr val="0000FF"/>
                    </a:solidFill>
                  </a:rPr>
                  <a:t>al.PRC</a:t>
                </a:r>
                <a:r>
                  <a:rPr lang="en-US" sz="1000" b="0" i="1" u="none">
                    <a:solidFill>
                      <a:srgbClr val="0000FF"/>
                    </a:solidFill>
                  </a:rPr>
                  <a:t> 92</a:t>
                </a:r>
              </a:p>
              <a:p>
                <a:r>
                  <a:rPr lang="en-US" sz="1000" b="0" i="1" u="none">
                    <a:solidFill>
                      <a:srgbClr val="0000FF"/>
                    </a:solidFill>
                  </a:rPr>
                  <a:t>044319 (2015)</a:t>
                </a:r>
                <a:endParaRPr lang="fr-FR" sz="1000" b="0" i="1" u="none">
                  <a:solidFill>
                    <a:srgbClr val="0000FF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99D281-4610-B04F-87FE-4EB372F2A0CE}"/>
                  </a:ext>
                </a:extLst>
              </p:cNvPr>
              <p:cNvSpPr/>
              <p:nvPr/>
            </p:nvSpPr>
            <p:spPr>
              <a:xfrm>
                <a:off x="2345841" y="836712"/>
                <a:ext cx="685188" cy="44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u="none" baseline="30000">
                    <a:solidFill>
                      <a:srgbClr val="FF0000"/>
                    </a:solidFill>
                  </a:rPr>
                  <a:t>240</a:t>
                </a:r>
                <a:r>
                  <a:rPr lang="en-US" u="none">
                    <a:solidFill>
                      <a:srgbClr val="FF0000"/>
                    </a:solidFill>
                  </a:rPr>
                  <a:t>U</a:t>
                </a:r>
                <a:endParaRPr lang="fr-FR" u="none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332520-AF00-784D-8E0E-1B84ACC64E0A}"/>
                </a:ext>
              </a:extLst>
            </p:cNvPr>
            <p:cNvSpPr/>
            <p:nvPr/>
          </p:nvSpPr>
          <p:spPr>
            <a:xfrm>
              <a:off x="827584" y="5661248"/>
              <a:ext cx="3100004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none" baseline="30000">
                  <a:solidFill>
                    <a:srgbClr val="0000CC"/>
                  </a:solidFill>
                </a:rPr>
                <a:t>136</a:t>
              </a:r>
              <a:r>
                <a:rPr lang="en-US" u="none">
                  <a:solidFill>
                    <a:srgbClr val="0000CC"/>
                  </a:solidFill>
                </a:rPr>
                <a:t>Xe + </a:t>
              </a:r>
              <a:r>
                <a:rPr lang="en-US" u="none" baseline="30000">
                  <a:solidFill>
                    <a:srgbClr val="0000CC"/>
                  </a:solidFill>
                </a:rPr>
                <a:t>238</a:t>
              </a:r>
              <a:r>
                <a:rPr lang="en-US" u="none">
                  <a:solidFill>
                    <a:srgbClr val="0000CC"/>
                  </a:solidFill>
                </a:rPr>
                <a:t>U </a:t>
              </a:r>
              <a:r>
                <a:rPr lang="mr-IN" u="none">
                  <a:solidFill>
                    <a:srgbClr val="0000CC"/>
                  </a:solidFill>
                </a:rPr>
                <a:t>–</a:t>
              </a:r>
              <a:r>
                <a:rPr lang="en-US" u="none">
                  <a:solidFill>
                    <a:srgbClr val="0000CC"/>
                  </a:solidFill>
                </a:rPr>
                <a:t> 2n transfer </a:t>
              </a:r>
              <a:endParaRPr lang="fr-FR" u="none"/>
            </a:p>
          </p:txBody>
        </p:sp>
      </p:grpSp>
      <p:grpSp>
        <p:nvGrpSpPr>
          <p:cNvPr id="11" name="Grouper 5">
            <a:extLst>
              <a:ext uri="{FF2B5EF4-FFF2-40B4-BE49-F238E27FC236}">
                <a16:creationId xmlns:a16="http://schemas.microsoft.com/office/drawing/2014/main" id="{333C2F35-7514-3F47-9E96-7AF8C9422EE3}"/>
              </a:ext>
            </a:extLst>
          </p:cNvPr>
          <p:cNvGrpSpPr/>
          <p:nvPr/>
        </p:nvGrpSpPr>
        <p:grpSpPr>
          <a:xfrm>
            <a:off x="4129670" y="615280"/>
            <a:ext cx="4222750" cy="4762500"/>
            <a:chOff x="4041204" y="738336"/>
            <a:chExt cx="5067300" cy="5715000"/>
          </a:xfrm>
        </p:grpSpPr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FE6481F0-2D01-254D-AF05-DA0E77699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1204" y="738336"/>
              <a:ext cx="5067300" cy="5715000"/>
            </a:xfrm>
            <a:prstGeom prst="rect">
              <a:avLst/>
            </a:prstGeom>
            <a:effectLst>
              <a:outerShdw blurRad="762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6A5A7C-FC1E-D940-972A-E17E19496B2D}"/>
                </a:ext>
              </a:extLst>
            </p:cNvPr>
            <p:cNvSpPr/>
            <p:nvPr/>
          </p:nvSpPr>
          <p:spPr>
            <a:xfrm>
              <a:off x="5292080" y="847745"/>
              <a:ext cx="3456384" cy="295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000" b="0" i="1" u="none">
                  <a:solidFill>
                    <a:srgbClr val="0000FF"/>
                  </a:solidFill>
                </a:rPr>
                <a:t>T. Ishii et al., Phys. Atom. </a:t>
              </a:r>
              <a:r>
                <a:rPr lang="en-US" sz="1000" b="0" i="1" u="none" err="1">
                  <a:solidFill>
                    <a:srgbClr val="0000FF"/>
                  </a:solidFill>
                </a:rPr>
                <a:t>Nucl</a:t>
              </a:r>
              <a:r>
                <a:rPr lang="en-US" sz="1000" b="0" i="1" u="none">
                  <a:solidFill>
                    <a:srgbClr val="0000FF"/>
                  </a:solidFill>
                </a:rPr>
                <a:t>. 70 (2007) p. 1457</a:t>
              </a:r>
              <a:endParaRPr lang="fr-FR" sz="1000" b="0" i="1" u="none">
                <a:solidFill>
                  <a:srgbClr val="0000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31D4E2-FD3F-E349-A2DA-C26456FFFD51}"/>
                </a:ext>
              </a:extLst>
            </p:cNvPr>
            <p:cNvSpPr/>
            <p:nvPr/>
          </p:nvSpPr>
          <p:spPr>
            <a:xfrm>
              <a:off x="4644008" y="5373216"/>
              <a:ext cx="4162756" cy="443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none" baseline="30000">
                  <a:solidFill>
                    <a:srgbClr val="0000CC"/>
                  </a:solidFill>
                </a:rPr>
                <a:t>238</a:t>
              </a:r>
              <a:r>
                <a:rPr lang="en-US" u="none">
                  <a:solidFill>
                    <a:srgbClr val="0000CC"/>
                  </a:solidFill>
                </a:rPr>
                <a:t>U</a:t>
              </a:r>
              <a:r>
                <a:rPr lang="en-US" u="none" baseline="30000">
                  <a:solidFill>
                    <a:srgbClr val="0000CC"/>
                  </a:solidFill>
                </a:rPr>
                <a:t>(18</a:t>
              </a:r>
              <a:r>
                <a:rPr lang="en-US" u="none">
                  <a:solidFill>
                    <a:srgbClr val="0000CC"/>
                  </a:solidFill>
                </a:rPr>
                <a:t>O,</a:t>
              </a:r>
              <a:r>
                <a:rPr lang="en-US" u="none" baseline="30000">
                  <a:solidFill>
                    <a:srgbClr val="0000CC"/>
                  </a:solidFill>
                </a:rPr>
                <a:t>16</a:t>
              </a:r>
              <a:r>
                <a:rPr lang="en-US" u="none">
                  <a:solidFill>
                    <a:srgbClr val="0000CC"/>
                  </a:solidFill>
                </a:rPr>
                <a:t>O)</a:t>
              </a:r>
              <a:r>
                <a:rPr lang="en-US" u="none" baseline="30000">
                  <a:solidFill>
                    <a:srgbClr val="0000CC"/>
                  </a:solidFill>
                </a:rPr>
                <a:t>240</a:t>
              </a:r>
              <a:r>
                <a:rPr lang="en-US" u="none">
                  <a:solidFill>
                    <a:srgbClr val="0000CC"/>
                  </a:solidFill>
                </a:rPr>
                <a:t>U and </a:t>
              </a:r>
              <a:r>
                <a:rPr lang="en-US" u="none" baseline="30000">
                  <a:solidFill>
                    <a:srgbClr val="0000CC"/>
                  </a:solidFill>
                </a:rPr>
                <a:t>244</a:t>
              </a:r>
              <a:r>
                <a:rPr lang="en-US" u="none">
                  <a:solidFill>
                    <a:srgbClr val="0000CC"/>
                  </a:solidFill>
                </a:rPr>
                <a:t>Pu, </a:t>
              </a:r>
              <a:r>
                <a:rPr lang="en-US" u="none" baseline="30000">
                  <a:solidFill>
                    <a:srgbClr val="0000CC"/>
                  </a:solidFill>
                </a:rPr>
                <a:t>248</a:t>
              </a:r>
              <a:r>
                <a:rPr lang="en-US" u="none">
                  <a:solidFill>
                    <a:srgbClr val="0000CC"/>
                  </a:solidFill>
                </a:rPr>
                <a:t>Cm  </a:t>
              </a:r>
              <a:endParaRPr lang="fr-FR" u="none"/>
            </a:p>
          </p:txBody>
        </p:sp>
      </p:grpSp>
    </p:spTree>
    <p:extLst>
      <p:ext uri="{BB962C8B-B14F-4D97-AF65-F5344CB8AC3E}">
        <p14:creationId xmlns:p14="http://schemas.microsoft.com/office/powerpoint/2010/main" val="36358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10E4FE4-20D1-1948-8065-8FEA623B9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650" y="1345732"/>
            <a:ext cx="2785846" cy="36000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259724-E012-BC45-8A23-30A944D27119}"/>
              </a:ext>
            </a:extLst>
          </p:cNvPr>
          <p:cNvSpPr/>
          <p:nvPr/>
        </p:nvSpPr>
        <p:spPr>
          <a:xfrm>
            <a:off x="6732240" y="5056475"/>
            <a:ext cx="2124236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000" i="1" u="none">
                <a:solidFill>
                  <a:srgbClr val="0000CC"/>
                </a:solidFill>
              </a:rPr>
              <a:t>A. Vogt et al., PRC 92, 024619 (2015)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60C91D-720A-EB49-8CE5-456C2A1858DC}"/>
              </a:ext>
            </a:extLst>
          </p:cNvPr>
          <p:cNvSpPr/>
          <p:nvPr/>
        </p:nvSpPr>
        <p:spPr>
          <a:xfrm>
            <a:off x="6231474" y="913284"/>
            <a:ext cx="1292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none">
                <a:solidFill>
                  <a:srgbClr val="0000CC"/>
                </a:solidFill>
              </a:rPr>
              <a:t>PID by X-rays</a:t>
            </a:r>
            <a:endParaRPr lang="en-GB" sz="16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1521FE0-4C75-9E46-A06F-FF6E1F2FD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240" y="1344650"/>
            <a:ext cx="2765928" cy="36000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051A489-C0EC-6945-A191-0F33B5E1AD91}"/>
              </a:ext>
            </a:extLst>
          </p:cNvPr>
          <p:cNvSpPr/>
          <p:nvPr/>
        </p:nvSpPr>
        <p:spPr>
          <a:xfrm>
            <a:off x="2034633" y="5059551"/>
            <a:ext cx="2465359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sz="1000" i="1" u="none">
                <a:solidFill>
                  <a:srgbClr val="0000CC"/>
                </a:solidFill>
              </a:rPr>
              <a:t>B. Birkenbach et al., PRC 92 044319 (2015)</a:t>
            </a:r>
            <a:endParaRPr lang="fr-FR" sz="1000" i="1" u="none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640EA0-3A9C-5848-AD4E-ACD196F3A408}"/>
                  </a:ext>
                </a:extLst>
              </p:cNvPr>
              <p:cNvSpPr/>
              <p:nvPr/>
            </p:nvSpPr>
            <p:spPr>
              <a:xfrm>
                <a:off x="323528" y="913284"/>
                <a:ext cx="56618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u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u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sz="1600" b="1" i="1" u="none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𝒌𝒊𝒏</m:t>
                        </m:r>
                      </m:sub>
                    </m:sSub>
                  </m:oMath>
                </a14:m>
                <a:r>
                  <a:rPr lang="en-US" sz="1600" u="none">
                    <a:solidFill>
                      <a:srgbClr val="0000CC"/>
                    </a:solidFill>
                  </a:rPr>
                  <a:t> alignment, octupole vibrations vs. static (oct.) deformation</a:t>
                </a:r>
                <a:endParaRPr lang="en-GB" sz="160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0640EA0-3A9C-5848-AD4E-ACD196F3A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13284"/>
                <a:ext cx="5661871" cy="338554"/>
              </a:xfrm>
              <a:prstGeom prst="rect">
                <a:avLst/>
              </a:prstGeom>
              <a:blipFill>
                <a:blip r:embed="rId5"/>
                <a:stretch>
                  <a:fillRect t="-7407"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FDF65E8B-A72A-FE4B-8347-E62535844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2" y="1345732"/>
            <a:ext cx="3030508" cy="36000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56A2BE-D8C1-4444-857C-17F41F94F58A}"/>
              </a:ext>
            </a:extLst>
          </p:cNvPr>
          <p:cNvSpPr/>
          <p:nvPr/>
        </p:nvSpPr>
        <p:spPr>
          <a:xfrm>
            <a:off x="1048260" y="2311628"/>
            <a:ext cx="57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none" baseline="30000">
                <a:solidFill>
                  <a:srgbClr val="0000CC"/>
                </a:solidFill>
              </a:rPr>
              <a:t>240</a:t>
            </a:r>
            <a:r>
              <a:rPr lang="en-US" u="none">
                <a:solidFill>
                  <a:srgbClr val="0000CC"/>
                </a:solidFill>
              </a:rPr>
              <a:t>U</a:t>
            </a:r>
            <a:endParaRPr lang="en-GB" u="non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B5C364F-C7AD-C54D-ADD5-F5288110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solidFill>
                  <a:srgbClr val="000000"/>
                </a:solidFill>
              </a:rPr>
              <a:t>Earlier measurement at AGATA+PRISMA at LNL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	</a:t>
            </a:r>
            <a:r>
              <a:rPr lang="en-US" sz="1667">
                <a:solidFill>
                  <a:srgbClr val="0000CC"/>
                </a:solidFill>
              </a:rPr>
              <a:t>- </a:t>
            </a:r>
            <a:r>
              <a:rPr lang="en-US" sz="1667" baseline="30000">
                <a:solidFill>
                  <a:srgbClr val="0000CC"/>
                </a:solidFill>
              </a:rPr>
              <a:t>236,238,240</a:t>
            </a:r>
            <a:r>
              <a:rPr lang="en-US" sz="1667">
                <a:solidFill>
                  <a:srgbClr val="0000CC"/>
                </a:solidFill>
              </a:rPr>
              <a:t>U structure features/X-rays for PID</a:t>
            </a:r>
            <a:endParaRPr lang="en-US" sz="1667" baseline="30000">
              <a:solidFill>
                <a:srgbClr val="0000CC"/>
              </a:solidFill>
            </a:endParaRPr>
          </a:p>
        </p:txBody>
      </p:sp>
      <p:pic>
        <p:nvPicPr>
          <p:cNvPr id="11" name="Image 1">
            <a:extLst>
              <a:ext uri="{FF2B5EF4-FFF2-40B4-BE49-F238E27FC236}">
                <a16:creationId xmlns:a16="http://schemas.microsoft.com/office/drawing/2014/main" id="{D17362AA-028A-2E48-A3CC-BEB4DA517B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77" y="420597"/>
            <a:ext cx="2581633" cy="5017822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07E9BD-D95B-654A-B406-E8C0F9176A92}"/>
              </a:ext>
            </a:extLst>
          </p:cNvPr>
          <p:cNvSpPr/>
          <p:nvPr/>
        </p:nvSpPr>
        <p:spPr>
          <a:xfrm>
            <a:off x="6375491" y="5265122"/>
            <a:ext cx="20849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en-US" sz="600" b="0" i="1" u="none">
                <a:solidFill>
                  <a:srgbClr val="0000CC"/>
                </a:solidFill>
              </a:rPr>
              <a:t>D. Ackermann and Ch. Theisen, Phys. Scr. 92, 083002 (2017)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ACAAE2-70EB-BE48-82F8-72AD4A518D9F}"/>
              </a:ext>
            </a:extLst>
          </p:cNvPr>
          <p:cNvSpPr/>
          <p:nvPr/>
        </p:nvSpPr>
        <p:spPr>
          <a:xfrm>
            <a:off x="6523817" y="1129308"/>
            <a:ext cx="16485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0" i="1" u="none">
                <a:solidFill>
                  <a:srgbClr val="0000FF"/>
                </a:solidFill>
              </a:rPr>
              <a:t>S.S. </a:t>
            </a:r>
            <a:r>
              <a:rPr lang="fr-FR" sz="1000" b="0" i="1" u="none" err="1">
                <a:solidFill>
                  <a:srgbClr val="0000FF"/>
                </a:solidFill>
              </a:rPr>
              <a:t>Hota</a:t>
            </a:r>
            <a:r>
              <a:rPr lang="fr-FR" sz="1000" b="0" i="1" u="none">
                <a:solidFill>
                  <a:srgbClr val="0000FF"/>
                </a:solidFill>
              </a:rPr>
              <a:t> et al.,</a:t>
            </a:r>
          </a:p>
          <a:p>
            <a:r>
              <a:rPr lang="fr-FR" sz="1000" b="0" i="1" u="none">
                <a:solidFill>
                  <a:srgbClr val="0000FF"/>
                </a:solidFill>
              </a:rPr>
              <a:t>Phys. </a:t>
            </a:r>
            <a:r>
              <a:rPr lang="fr-FR" sz="1000" b="0" i="1" u="none" err="1">
                <a:solidFill>
                  <a:srgbClr val="0000FF"/>
                </a:solidFill>
              </a:rPr>
              <a:t>Lett</a:t>
            </a:r>
            <a:r>
              <a:rPr lang="fr-FR" sz="1000" b="0" i="1" u="none">
                <a:solidFill>
                  <a:srgbClr val="0000FF"/>
                </a:solidFill>
              </a:rPr>
              <a:t>. B 739, </a:t>
            </a:r>
          </a:p>
          <a:p>
            <a:r>
              <a:rPr lang="fr-FR" sz="1000" b="0" i="1" u="none">
                <a:solidFill>
                  <a:srgbClr val="0000FF"/>
                </a:solidFill>
              </a:rPr>
              <a:t>13–8 (2014)</a:t>
            </a:r>
          </a:p>
        </p:txBody>
      </p:sp>
    </p:spTree>
    <p:extLst>
      <p:ext uri="{BB962C8B-B14F-4D97-AF65-F5344CB8AC3E}">
        <p14:creationId xmlns:p14="http://schemas.microsoft.com/office/powerpoint/2010/main" val="42456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 defTabSz="380985" fontAlgn="auto">
          <a:spcBef>
            <a:spcPts val="0"/>
          </a:spcBef>
          <a:spcAft>
            <a:spcPts val="0"/>
          </a:spcAft>
          <a:defRPr sz="1333" u="none" dirty="0" smtClean="0">
            <a:solidFill>
              <a:prstClr val="black"/>
            </a:solidFill>
            <a:latin typeface="Calibri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-VF" id="{D8F6F049-41BE-494D-9B9C-E9C5CFA0FA88}" vid="{38ED373C-6DD7-9549-BB27-B66F3EB14ACC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 defTabSz="380985" fontAlgn="auto">
          <a:spcBef>
            <a:spcPts val="0"/>
          </a:spcBef>
          <a:spcAft>
            <a:spcPts val="0"/>
          </a:spcAft>
          <a:defRPr sz="1333" u="none" dirty="0" smtClean="0">
            <a:solidFill>
              <a:prstClr val="black"/>
            </a:solidFill>
            <a:latin typeface="Calibri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92868</TotalTime>
  <Words>6126</Words>
  <Application>Microsoft Macintosh PowerPoint</Application>
  <PresentationFormat>On-screen Show (16:10)</PresentationFormat>
  <Paragraphs>1228</Paragraphs>
  <Slides>53</Slides>
  <Notes>27</Notes>
  <HiddenSlides>24</HiddenSlides>
  <MMClips>0</MMClips>
  <ScaleCrop>false</ScaleCrop>
  <HeadingPairs>
    <vt:vector size="10" baseType="variant">
      <vt:variant>
        <vt:lpstr>Fonts Used</vt:lpstr>
      </vt:variant>
      <vt:variant>
        <vt:i4>25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  <vt:variant>
        <vt:lpstr>Custom Shows</vt:lpstr>
      </vt:variant>
      <vt:variant>
        <vt:i4>1</vt:i4>
      </vt:variant>
    </vt:vector>
  </HeadingPairs>
  <TitlesOfParts>
    <vt:vector size="88" baseType="lpstr">
      <vt:lpstr>Aptos</vt:lpstr>
      <vt:lpstr>Aptos Display</vt:lpstr>
      <vt:lpstr>Arial</vt:lpstr>
      <vt:lpstr>Arial Black</vt:lpstr>
      <vt:lpstr>Arial Narrow</vt:lpstr>
      <vt:lpstr>Calibri</vt:lpstr>
      <vt:lpstr>Calibri Light</vt:lpstr>
      <vt:lpstr>Cambria</vt:lpstr>
      <vt:lpstr>Cambria Math</vt:lpstr>
      <vt:lpstr>CMR10</vt:lpstr>
      <vt:lpstr>Comic Sans MS</vt:lpstr>
      <vt:lpstr>Garamond</vt:lpstr>
      <vt:lpstr>Helvetica</vt:lpstr>
      <vt:lpstr>inherit</vt:lpstr>
      <vt:lpstr>LM Roman 12</vt:lpstr>
      <vt:lpstr>Mistral</vt:lpstr>
      <vt:lpstr>MT Extra</vt:lpstr>
      <vt:lpstr>NimbusRomNo9L-Regu</vt:lpstr>
      <vt:lpstr>Quattrocento Sans</vt:lpstr>
      <vt:lpstr>Roboto</vt:lpstr>
      <vt:lpstr>Symbol</vt:lpstr>
      <vt:lpstr>Times New Roman</vt:lpstr>
      <vt:lpstr>Verdana</vt:lpstr>
      <vt:lpstr>Wingdings</vt:lpstr>
      <vt:lpstr>Wingdings 3</vt:lpstr>
      <vt:lpstr>1_Default Design</vt:lpstr>
      <vt:lpstr>Thème Office</vt:lpstr>
      <vt:lpstr>Motyw pakietu Office</vt:lpstr>
      <vt:lpstr>1_Motyw pakietu Office</vt:lpstr>
      <vt:lpstr>Office Theme</vt:lpstr>
      <vt:lpstr>2_Default Design</vt:lpstr>
      <vt:lpstr>Equation</vt:lpstr>
      <vt:lpstr>Clip</vt:lpstr>
      <vt:lpstr>Graph</vt:lpstr>
      <vt:lpstr>PowerPoint Presentation</vt:lpstr>
      <vt:lpstr>Accepted proposal @ GANIL PAC 2017   - possibly scheduled in year 2021 (re-submittal …)</vt:lpstr>
      <vt:lpstr>Multi Nucleon Transfer as an alternative tool  - n-rich very heavy and superheavy nuclei, RIB production</vt:lpstr>
      <vt:lpstr>Deep in-elastic reactions in collision of 238U+238U at VAMOS+AGATA  - experiment at VAMOS</vt:lpstr>
      <vt:lpstr>PowerPoint Presentation</vt:lpstr>
      <vt:lpstr>PowerPoint Presentation</vt:lpstr>
      <vt:lpstr>Motivation and opportunities</vt:lpstr>
      <vt:lpstr>Neutron-rich actinides at the lower end of N=152  - 238U + 238U at PRISMA+AGATA at LNL</vt:lpstr>
      <vt:lpstr>Earlier measurement at AGATA+PRISMA at LNL  - 236,238,240U structure features/X-rays for PID</vt:lpstr>
      <vt:lpstr>238U+238U @ AGATA+VAMOS/PRISMA  - challenges and opportunities</vt:lpstr>
      <vt:lpstr>ANR NEUTRANS NEUtron rich TRAnsfer reactions for Nuclear Synthesis</vt:lpstr>
      <vt:lpstr>Preliminary simulation for GAS-CELL development</vt:lpstr>
      <vt:lpstr>RISKS (Competitors)</vt:lpstr>
      <vt:lpstr>Accepted proposal @ GANIL PAC 2017   - possibly scheduled in year 2021 (re-submittal …)</vt:lpstr>
      <vt:lpstr>PowerPoint Presentation</vt:lpstr>
      <vt:lpstr>Study of the giant dipole resonance in hot superheavy nuclei   - from: M. Vandebrouck (A. Maj) AGATA@LNL 2019</vt:lpstr>
      <vt:lpstr>Measurement of  γ – fission coincidences   - 40Ar (6.8, 10.5, 15 MeV/u) + 232Th  272Hs*</vt:lpstr>
      <vt:lpstr>Perspectives  - model predictions</vt:lpstr>
      <vt:lpstr>Perspectives  - model predictions </vt:lpstr>
      <vt:lpstr>possible setup: AGATA, PARIS, 2-arm PRISMA/VAMOS </vt:lpstr>
      <vt:lpstr>Gamma multiplicities with PARIS   - studies of the entry distribution in the E*-ℓ plane</vt:lpstr>
      <vt:lpstr>Fusion barrier distribution – alternative approach  - the CN spin distribution</vt:lpstr>
      <vt:lpstr>Fusion barrier distribution – alternative approach  - the CN spin distribution</vt:lpstr>
      <vt:lpstr>Extraction of the barrier distribution for 64Ni+100Mo  - analysis by Varinderjit Singh, Panjab University, India</vt:lpstr>
      <vt:lpstr>PowerPoint Presentation</vt:lpstr>
      <vt:lpstr>PowerPoint Presentation</vt:lpstr>
      <vt:lpstr>SHE research at SPIRAL2  - short and long term </vt:lpstr>
      <vt:lpstr>Day 1 experiments – SIRIUS  - update (S3 meeting in June 18th – 22nd 2018)</vt:lpstr>
      <vt:lpstr>Search for high-K isomeric states in 260Sg  - pre-proposal June 2018 (earlier data B. Sulignano/B. Streicher - Ph.D. Thesis)</vt:lpstr>
      <vt:lpstr>Level systematics for Lr isotopes  - S. Antalic et al. pre-proposal (talk on Tuesday, May 15th 2019)</vt:lpstr>
      <vt:lpstr>Odd-Z isotopes at S3  - S. Antalic, D.A. et al. pre-proposal</vt:lpstr>
      <vt:lpstr>Solving the 244−245Md puzzle  - ANL/ATLAS Exp. #2059 (Ph.D. Shayan Kumar)</vt:lpstr>
      <vt:lpstr>Solving the 244−245Md puzzle  - ANL/ATLAS Exp. #2059 (Ph.D. Shayan Kumar)</vt:lpstr>
      <vt:lpstr>PowerPoint Presentation</vt:lpstr>
      <vt:lpstr>PowerPoint Presentation</vt:lpstr>
      <vt:lpstr>Recoil Filter Detector (RFD) at HIL UW Warsaw</vt:lpstr>
      <vt:lpstr>Future prospects</vt:lpstr>
      <vt:lpstr>Experimental approach at ANL – October 2021 </vt:lpstr>
      <vt:lpstr>Results from the 252Fm Experiment </vt:lpstr>
      <vt:lpstr>Results from the 252Fm Experiment </vt:lpstr>
      <vt:lpstr>PowerPoint Presentation</vt:lpstr>
      <vt:lpstr>PowerPoint Presentation</vt:lpstr>
      <vt:lpstr>Recoil Filter Detector (RFD) at HIL UW Warsaw</vt:lpstr>
      <vt:lpstr>Future prospects</vt:lpstr>
      <vt:lpstr>SPES RIB: fission on Ucx  RIB production with NEWGAIN beams possible alternative RIB production scheme</vt:lpstr>
      <vt:lpstr>Experimental investigation of alternative parity bands in actinides </vt:lpstr>
      <vt:lpstr>Alternative use of a symmetric reaction with a RIB</vt:lpstr>
      <vt:lpstr>Collaboration</vt:lpstr>
      <vt:lpstr>PowerPoint Presentation</vt:lpstr>
      <vt:lpstr>Results 2/2</vt:lpstr>
      <vt:lpstr>How can we go further? </vt:lpstr>
      <vt:lpstr>Results 1/2</vt:lpstr>
      <vt:lpstr>Experiment</vt:lpstr>
      <vt:lpstr>Custom Show 1</vt:lpstr>
    </vt:vector>
  </TitlesOfParts>
  <Company>GSI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Dieter Ackermann</dc:creator>
  <cp:lastModifiedBy>Ackermann Dieter</cp:lastModifiedBy>
  <cp:revision>2570</cp:revision>
  <dcterms:created xsi:type="dcterms:W3CDTF">2007-12-10T09:11:08Z</dcterms:created>
  <dcterms:modified xsi:type="dcterms:W3CDTF">2024-11-28T23:05:03Z</dcterms:modified>
</cp:coreProperties>
</file>