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28" r:id="rId1"/>
    <p:sldMasterId id="2147484854" r:id="rId2"/>
    <p:sldMasterId id="2147484893" r:id="rId3"/>
    <p:sldMasterId id="2147484918" r:id="rId4"/>
    <p:sldMasterId id="2147484931" r:id="rId5"/>
  </p:sldMasterIdLst>
  <p:notesMasterIdLst>
    <p:notesMasterId r:id="rId7"/>
  </p:notesMasterIdLst>
  <p:handoutMasterIdLst>
    <p:handoutMasterId r:id="rId8"/>
  </p:handoutMasterIdLst>
  <p:sldIdLst>
    <p:sldId id="712" r:id="rId6"/>
  </p:sldIdLst>
  <p:sldSz cx="9144000" cy="6858000" type="screen4x3"/>
  <p:notesSz cx="6718300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  <a:sym typeface="Arial" charset="0"/>
      </a:defRPr>
    </a:lvl5pPr>
    <a:lvl6pPr marL="2286000" algn="l" defTabSz="457200" rtl="0" eaLnBrk="1" latinLnBrk="0" hangingPunct="1">
      <a:defRPr sz="24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  <a:sym typeface="Arial" charset="0"/>
      </a:defRPr>
    </a:lvl6pPr>
    <a:lvl7pPr marL="2743200" algn="l" defTabSz="457200" rtl="0" eaLnBrk="1" latinLnBrk="0" hangingPunct="1">
      <a:defRPr sz="24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  <a:sym typeface="Arial" charset="0"/>
      </a:defRPr>
    </a:lvl7pPr>
    <a:lvl8pPr marL="3200400" algn="l" defTabSz="457200" rtl="0" eaLnBrk="1" latinLnBrk="0" hangingPunct="1">
      <a:defRPr sz="24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  <a:sym typeface="Arial" charset="0"/>
      </a:defRPr>
    </a:lvl8pPr>
    <a:lvl9pPr marL="3657600" algn="l" defTabSz="457200" rtl="0" eaLnBrk="1" latinLnBrk="0" hangingPunct="1">
      <a:defRPr sz="2400" b="1" kern="1200">
        <a:solidFill>
          <a:srgbClr val="000000"/>
        </a:solidFill>
        <a:latin typeface="Arial" charset="0"/>
        <a:ea typeface="ＭＳ Ｐゴシック" charset="0"/>
        <a:cs typeface="ＭＳ Ｐゴシック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000000"/>
    <a:srgbClr val="818181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1"/>
    <p:restoredTop sz="95303" autoAdjust="0"/>
  </p:normalViewPr>
  <p:slideViewPr>
    <p:cSldViewPr snapToGrid="0" snapToObjects="1">
      <p:cViewPr varScale="1">
        <p:scale>
          <a:sx n="109" d="100"/>
          <a:sy n="109" d="100"/>
        </p:scale>
        <p:origin x="19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579EB-6835-704B-9818-9DEF2E3D77FF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05238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31194-E354-BF4E-BEBB-F4D445FCAE2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2607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1352AA-19C5-0E4E-9E1B-F06D1D27BEA8}" type="datetimeFigureOut">
              <a:rPr lang="fr-FR" smtClean="0"/>
              <a:t>29/11/2024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75275" cy="44402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05238" y="937260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BF6A6-A658-E545-BF6F-769959895D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475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B845B0F-68CB-111B-B4C2-287390AD9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D222F6-AD27-E349-A648-1FE6053FF983}" type="slidenum">
              <a:rPr kumimoji="0" lang="pl-PL" alt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  <a:sym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  <a:sym typeface="Arial" charset="0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2B16BAA-732F-5AE8-5E96-CA21C8C5B7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701675"/>
            <a:ext cx="4592638" cy="3443288"/>
          </a:xfrm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335E1B3-AF28-BF95-3F10-AF71EF458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3925" y="4356100"/>
            <a:ext cx="5010150" cy="4075113"/>
          </a:xfrm>
        </p:spPr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55819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516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573731"/>
          </a:xfrm>
          <a:prstGeom prst="rect">
            <a:avLst/>
          </a:prstGeom>
        </p:spPr>
        <p:txBody>
          <a:bodyPr vert="horz" lIns="91421" tIns="45711" rIns="91421" bIns="45711"/>
          <a:lstStyle>
            <a:lvl1pPr marL="266645" indent="-266645">
              <a:buFont typeface="Arial" pitchFamily="34" charset="0"/>
              <a:buChar char="♦"/>
              <a:defRPr sz="2400" b="1" baseline="0">
                <a:solidFill>
                  <a:srgbClr val="7030A0"/>
                </a:solidFill>
              </a:defRPr>
            </a:lvl1pPr>
            <a:lvl2pPr marL="990397" indent="-266645">
              <a:buFont typeface="Wingdings" pitchFamily="2" charset="2"/>
              <a:buChar char="Ø"/>
              <a:defRPr sz="2000"/>
            </a:lvl2pPr>
            <a:lvl3pPr marL="1168160" indent="-139672">
              <a:defRPr sz="1800"/>
            </a:lvl3pPr>
            <a:lvl4pPr>
              <a:buFont typeface="Arial" pitchFamily="34" charset="0"/>
              <a:buChar char="•"/>
              <a:defRPr sz="1800"/>
            </a:lvl4pPr>
            <a:lvl5pPr>
              <a:defRPr sz="2400"/>
            </a:lvl5pPr>
          </a:lstStyle>
          <a:p>
            <a:pPr lvl="0"/>
            <a:r>
              <a:rPr lang="fr-FR" noProof="0" dirty="0"/>
              <a:t>Cliquez pour 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87624" y="142852"/>
            <a:ext cx="5760640" cy="571504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rgbClr val="7030A0"/>
                </a:solidFill>
              </a:defRPr>
            </a:lvl1pPr>
          </a:lstStyle>
          <a:p>
            <a:r>
              <a:rPr lang="fr-FR" noProof="0" dirty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64121430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983404-A1D6-70B1-C027-61A1CBF0A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998BF5C-0A72-B288-EDB5-F39CFD5EE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54CCB8-4443-D956-B805-93D94A195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51F026-3CA6-2A1D-BEF5-A139638B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5E1FE3-84AE-7061-2D8A-6C310E2BA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F8FC0-803A-F246-91EA-F87A1D4F22B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53535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59A4C5-A910-0981-338D-04DC47E6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E5769F-BFF1-8375-103B-755EC9DC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042F9A-B4C9-C701-9E50-0017E09F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44570B-623E-0446-FA63-4A374028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B1F71A6-BED1-8E31-C200-4CB4B82A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70AFD-8187-2747-8AB0-61591D60270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78792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429C19-2607-3ECF-9F49-66FCA88FB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755DFEF-EC2C-B3B4-B59F-363F2BBE0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642A8A1-0422-71C6-68E5-45E8B34CC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4EFCC6D-9D63-8267-6A08-0163D6DC5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54F387-D2D7-D940-068E-D4F9DB01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A1654-8ACB-5C4C-923D-F6A1ADFE86F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2208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D5112D-4141-41D9-4F55-29C104B69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2AE874-6A73-3750-D366-0C8445AF6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2F9F856-ABF1-51B6-036E-A6146DF41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8C13D19-6F95-1D0D-FC33-86D0A8EAB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5DF5583-6222-D2CF-522D-6C66F10FE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28D8FC-3044-7E59-5758-C599F0AF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7A799-6D51-5B42-B493-BF8A57D04E7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45214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D8B146-3935-55F4-9B28-73E5326B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54A5DE-037D-BE2E-1098-37FD47320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95E924A-60A7-6A16-1D2E-9181C42EE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BE18F87-5E19-310B-D345-543BD3612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ACA27BF-31D2-157B-AE72-8DB71BB2B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B96E2FD-0274-3042-AFD4-DB06C3D8D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09594FE-8333-18E3-3BDD-491EBDCE0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5569322-E1EC-E8EA-9CDE-8E7C563D2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838E2-0EE3-8944-9132-B266922FFAC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69809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CA327E-FC6D-D4A1-2014-D6DED799D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B58BCDE-9152-4DE7-827B-54159B57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4E010F9-4651-029B-3D8F-DA0C3821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43040F9-C181-038D-0E12-118193C33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66913-BB94-6841-929B-01D4FC49F5D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18018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9935072-3649-D0F3-AEA3-8ECF6A23D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DF9335E-FDB4-A7D9-2072-5F3CE234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6296FC0-7CE5-08BC-E7CC-B5D51E6A4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687D-802C-434C-BCC4-756BC15DA6E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6277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D2E836-70BD-CF0F-31FD-19A3C987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634DEF-F605-865A-8546-31637525F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406F21C-CE95-EF4C-2BD1-94F87D968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697AE45-4681-7FF4-0D73-A281D814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F60ECC1-C40D-96D4-FDD8-1613BD3B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C241CCD-8CD1-836A-42BF-1D7488075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01CC5-9FF2-0B4A-9E6D-5B2DECAD12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90102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AB164-F3E2-A14A-583F-D524F3C3D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C174E0A-CCEC-809E-52FB-395CE51BD3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ABF1093-90CA-6DB8-3005-911A547A8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709EBF7-7D09-D1DF-86F6-C51BF9C6B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F98C2F9-C325-3C95-0273-3284E68A7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109E6AD-0C8F-C8F8-1635-818C49A4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58A0-DC3C-C447-99D9-1F9BD0EC11B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154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831590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140A22-0386-C67C-67A0-A2F1BD2B4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493EE40-5263-ABE6-F4B2-1853F7A55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BA96EC-3B77-F36F-102E-63CEF6EED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0FEFF7D-8870-45CD-E1AB-42E264E4F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E9E623-6203-9BD5-E93D-AE955BBA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63B74-80B4-6F43-B8E8-12C5752FD41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7548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EF1CF7E-E710-15AA-DB43-158AD8A8AF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37F139E-B8AE-82E8-C5E3-DF8FD120E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FA65B3-4DAF-A84A-0275-7BF79BD9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CCF865-CAD5-DCB3-F2D2-921B30441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6A6236-F801-7402-966A-2ECA687F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654DB-D14F-2B45-B093-F3AE6E0E044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94934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509921B2-D4F1-0996-5060-7EAAB099E7C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D6F6C5B-D83B-F309-A77D-B5B785D0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D20702B-FB4D-9572-AC96-E7FE29B7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8FB56C2-141D-0F0B-28CF-8EC4B554A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0C180B-BDCA-3043-A9A2-B46EF553B21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795147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A6F19-8B5E-4353-B5C6-7890BD759E9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40944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E9C16-601B-45D0-BBE6-4EE748F051D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032781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7E512-CAE6-404D-8675-6715948BE65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517528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8BA87-9744-4A88-9F85-B0CA12D0776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29050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B46F2-8C26-4BBF-8733-087DA03CDA2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846126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A84B6-6356-48B6-8EC0-3AD91FB5002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3315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B61B6-8C04-4552-A3B3-F664BA0B00C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6590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080505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AF359-6A16-4447-927E-2FBF67499F2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759645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BC056-7F56-4230-B87B-91715CC7634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825991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30FB7-E192-4C48-A7EF-071EEBB0493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4148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0C3F9-1E76-4EBD-876C-1DD6B3B4F9D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890480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D47DE4-5AEF-401F-A512-D047D126170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73457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A6F19-8B5E-4353-B5C6-7890BD759E9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39191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E9C16-601B-45D0-BBE6-4EE748F051D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91197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7E512-CAE6-404D-8675-6715948BE65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687023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8BA87-9744-4A88-9F85-B0CA12D0776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79671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B46F2-8C26-4BBF-8733-087DA03CDA2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3477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21" tIns="45711" rIns="91421" bIns="45711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lIns="91421" tIns="45711" rIns="91421" bIns="45711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4205C-04E0-9746-B6B3-6C83C2FC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1" tIns="45711" rIns="91421" bIns="45711"/>
          <a:lstStyle>
            <a:lvl1pPr eaLnBrk="0" hangingPunct="0">
              <a:defRPr b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AE6C8A-EB1B-414C-B94B-5C453D697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1" tIns="45711" rIns="91421" bIns="45711"/>
          <a:lstStyle>
            <a:lvl1pPr eaLnBrk="0" hangingPunct="0">
              <a:defRPr b="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C08047-8D36-2549-893D-02D016E8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21" tIns="45711" rIns="91421" bIns="45711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rgbClr val="000000"/>
                </a:solidFill>
              </a:defRPr>
            </a:lvl1pPr>
          </a:lstStyle>
          <a:p>
            <a:fld id="{31F554A5-C5AA-BD43-B332-B5BB91A662A4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6186796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A84B6-6356-48B6-8EC0-3AD91FB5002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783926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B61B6-8C04-4552-A3B3-F664BA0B00C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2800681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AF359-6A16-4447-927E-2FBF67499F2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785292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BC056-7F56-4230-B87B-91715CC7634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701071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30FB7-E192-4C48-A7EF-071EEBB0493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593926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0C3F9-1E76-4EBD-876C-1DD6B3B4F9D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346821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D47DE4-5AEF-401F-A512-D047D126170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877486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983404-A1D6-70B1-C027-61A1CBF0A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998BF5C-0A72-B288-EDB5-F39CFD5EE6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54CCB8-4443-D956-B805-93D94A195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51F026-3CA6-2A1D-BEF5-A139638B3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5E1FE3-84AE-7061-2D8A-6C310E2BA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F8FC0-803A-F246-91EA-F87A1D4F22B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389679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59A4C5-A910-0981-338D-04DC47E65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E5769F-BFF1-8375-103B-755EC9DCC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042F9A-B4C9-C701-9E50-0017E09F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44570B-623E-0446-FA63-4A3740287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B1F71A6-BED1-8E31-C200-4CB4B82A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70AFD-8187-2747-8AB0-61591D60270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411094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429C19-2607-3ECF-9F49-66FCA88FB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755DFEF-EC2C-B3B4-B59F-363F2BBE0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642A8A1-0422-71C6-68E5-45E8B34CC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4EFCC6D-9D63-8267-6A08-0163D6DC5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F54F387-D2D7-D940-068E-D4F9DB01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A1654-8ACB-5C4C-923D-F6A1ADFE86F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35271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 vert="horz" lIns="91421" tIns="45711" rIns="91421" bIns="45711"/>
          <a:lstStyle/>
          <a:p>
            <a:r>
              <a:rPr lang="fr-FR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21" tIns="45711" rIns="91421" bIns="45711"/>
          <a:lstStyle>
            <a:lvl1pPr marL="0" indent="0" algn="ctr">
              <a:buNone/>
              <a:defRPr/>
            </a:lvl1pPr>
            <a:lvl2pPr marL="457106" indent="0" algn="ctr">
              <a:buNone/>
              <a:defRPr/>
            </a:lvl2pPr>
            <a:lvl3pPr marL="914212" indent="0" algn="ctr">
              <a:buNone/>
              <a:defRPr/>
            </a:lvl3pPr>
            <a:lvl4pPr marL="1371320" indent="0" algn="ctr">
              <a:buNone/>
              <a:defRPr/>
            </a:lvl4pPr>
            <a:lvl5pPr marL="1828426" indent="0" algn="ctr">
              <a:buNone/>
              <a:defRPr/>
            </a:lvl5pPr>
            <a:lvl6pPr marL="2285532" indent="0" algn="ctr">
              <a:buNone/>
              <a:defRPr/>
            </a:lvl6pPr>
            <a:lvl7pPr marL="2742640" indent="0" algn="ctr">
              <a:buNone/>
              <a:defRPr/>
            </a:lvl7pPr>
            <a:lvl8pPr marL="3199744" indent="0" algn="ctr">
              <a:buNone/>
              <a:defRPr/>
            </a:lvl8pPr>
            <a:lvl9pPr marL="3656852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2445325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D5112D-4141-41D9-4F55-29C104B69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2AE874-6A73-3750-D366-0C8445AF6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2F9F856-ABF1-51B6-036E-A6146DF41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8C13D19-6F95-1D0D-FC33-86D0A8EAB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5DF5583-6222-D2CF-522D-6C66F10FE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28D8FC-3044-7E59-5758-C599F0AF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7A799-6D51-5B42-B493-BF8A57D04E7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18024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D8B146-3935-55F4-9B28-73E5326B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54A5DE-037D-BE2E-1098-37FD47320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95E924A-60A7-6A16-1D2E-9181C42EE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BE18F87-5E19-310B-D345-543BD36123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ACA27BF-31D2-157B-AE72-8DB71BB2B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B96E2FD-0274-3042-AFD4-DB06C3D8D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09594FE-8333-18E3-3BDD-491EBDCE0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95569322-E1EC-E8EA-9CDE-8E7C563D2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838E2-0EE3-8944-9132-B266922FFAC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5148174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CA327E-FC6D-D4A1-2014-D6DED799D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B58BCDE-9152-4DE7-827B-54159B57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4E010F9-4651-029B-3D8F-DA0C3821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43040F9-C181-038D-0E12-118193C33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66913-BB94-6841-929B-01D4FC49F5D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568189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9935072-3649-D0F3-AEA3-8ECF6A23D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DF9335E-FDB4-A7D9-2072-5F3CE234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6296FC0-7CE5-08BC-E7CC-B5D51E6A4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0687D-802C-434C-BCC4-756BC15DA6E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17785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D2E836-70BD-CF0F-31FD-19A3C987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634DEF-F605-865A-8546-31637525F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406F21C-CE95-EF4C-2BD1-94F87D968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697AE45-4681-7FF4-0D73-A281D814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F60ECC1-C40D-96D4-FDD8-1613BD3B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C241CCD-8CD1-836A-42BF-1D7488075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201CC5-9FF2-0B4A-9E6D-5B2DECAD12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37763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AB164-F3E2-A14A-583F-D524F3C3D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C174E0A-CCEC-809E-52FB-395CE51BD3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ABF1093-90CA-6DB8-3005-911A547A8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709EBF7-7D09-D1DF-86F6-C51BF9C6B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F98C2F9-C325-3C95-0273-3284E68A7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109E6AD-0C8F-C8F8-1635-818C49A4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58A0-DC3C-C447-99D9-1F9BD0EC11B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32969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140A22-0386-C67C-67A0-A2F1BD2B4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493EE40-5263-ABE6-F4B2-1853F7A55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BA96EC-3B77-F36F-102E-63CEF6EED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0FEFF7D-8870-45CD-E1AB-42E264E4F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E9E623-6203-9BD5-E93D-AE955BBA1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63B74-80B4-6F43-B8E8-12C5752FD41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5492157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EF1CF7E-E710-15AA-DB43-158AD8A8AF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37F139E-B8AE-82E8-C5E3-DF8FD120E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AFA65B3-4DAF-A84A-0275-7BF79BD9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CCF865-CAD5-DCB3-F2D2-921B30441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96A6236-F801-7402-966A-2ECA687F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654DB-D14F-2B45-B093-F3AE6E0E044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248574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509921B2-D4F1-0996-5060-7EAAB099E7C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D6F6C5B-D83B-F309-A77D-B5B785D09F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D20702B-FB4D-9572-AC96-E7FE29B7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8FB56C2-141D-0F0B-28CF-8EC4B554A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0C180B-BDCA-3043-A9A2-B46EF553B21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2390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573731"/>
          </a:xfrm>
          <a:prstGeom prst="rect">
            <a:avLst/>
          </a:prstGeom>
        </p:spPr>
        <p:txBody>
          <a:bodyPr vert="horz" lIns="91421" tIns="45711" rIns="91421" bIns="45711"/>
          <a:lstStyle>
            <a:lvl1pPr marL="266645" indent="-266645">
              <a:buFont typeface="Arial" pitchFamily="34" charset="0"/>
              <a:buChar char="♦"/>
              <a:defRPr sz="2400" b="1" baseline="0">
                <a:solidFill>
                  <a:srgbClr val="7030A0"/>
                </a:solidFill>
              </a:defRPr>
            </a:lvl1pPr>
            <a:lvl2pPr marL="990397" indent="-266645">
              <a:buFont typeface="Wingdings" pitchFamily="2" charset="2"/>
              <a:buChar char="Ø"/>
              <a:defRPr sz="2000"/>
            </a:lvl2pPr>
            <a:lvl3pPr marL="1168160" indent="-139672">
              <a:defRPr sz="1800"/>
            </a:lvl3pPr>
            <a:lvl4pPr>
              <a:buFont typeface="Arial" pitchFamily="34" charset="0"/>
              <a:buChar char="•"/>
              <a:defRPr sz="1800"/>
            </a:lvl4pPr>
            <a:lvl5pPr>
              <a:defRPr sz="2400"/>
            </a:lvl5pPr>
          </a:lstStyle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FR" noProof="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87624" y="142852"/>
            <a:ext cx="5760640" cy="571504"/>
          </a:xfrm>
          <a:prstGeom prst="rect">
            <a:avLst/>
          </a:prstGeom>
        </p:spPr>
        <p:txBody>
          <a:bodyPr vert="horz" lIns="91421" tIns="45711" rIns="91421" bIns="45711"/>
          <a:lstStyle>
            <a:lvl1pPr algn="l">
              <a:defRPr sz="2400" b="1">
                <a:solidFill>
                  <a:srgbClr val="7030A0"/>
                </a:solidFill>
              </a:defRPr>
            </a:lvl1pPr>
          </a:lstStyle>
          <a:p>
            <a:r>
              <a:rPr lang="fr-FR" noProof="0"/>
              <a:t>Cliquez et modifiez le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94492162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626713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5573731"/>
          </a:xfrm>
          <a:prstGeom prst="rect">
            <a:avLst/>
          </a:prstGeom>
        </p:spPr>
        <p:txBody>
          <a:bodyPr vert="horz"/>
          <a:lstStyle>
            <a:lvl1pPr marL="266700" indent="-266700">
              <a:buFont typeface="Arial" pitchFamily="34" charset="0"/>
              <a:buChar char="♦"/>
              <a:defRPr sz="2400" b="1" baseline="0">
                <a:solidFill>
                  <a:srgbClr val="7030A0"/>
                </a:solidFill>
              </a:defRPr>
            </a:lvl1pPr>
            <a:lvl2pPr marL="990600" indent="-266700">
              <a:buFont typeface="Wingdings" pitchFamily="2" charset="2"/>
              <a:buChar char="Ø"/>
              <a:defRPr sz="2000"/>
            </a:lvl2pPr>
            <a:lvl3pPr marL="1168400" indent="-139700">
              <a:defRPr sz="1800"/>
            </a:lvl3pPr>
            <a:lvl4pPr>
              <a:buFont typeface="Arial" pitchFamily="34" charset="0"/>
              <a:buChar char="•"/>
              <a:defRPr sz="1800"/>
            </a:lvl4pPr>
            <a:lvl5pPr>
              <a:defRPr sz="2400"/>
            </a:lvl5pPr>
          </a:lstStyle>
          <a:p>
            <a:pPr lvl="0"/>
            <a:r>
              <a:rPr lang="fr-FR" noProof="0" dirty="0"/>
              <a:t>Cliquez pour modifier les styles du texte du masque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187624" y="142852"/>
            <a:ext cx="5760640" cy="571504"/>
          </a:xfrm>
          <a:prstGeom prst="rect">
            <a:avLst/>
          </a:prstGeom>
        </p:spPr>
        <p:txBody>
          <a:bodyPr vert="horz"/>
          <a:lstStyle>
            <a:lvl1pPr algn="l">
              <a:defRPr sz="2400" b="1">
                <a:solidFill>
                  <a:srgbClr val="7030A0"/>
                </a:solidFill>
              </a:defRPr>
            </a:lvl1pPr>
          </a:lstStyle>
          <a:p>
            <a:r>
              <a:rPr lang="fr-FR" noProof="0" dirty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3504060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846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>
            <a:extLst>
              <a:ext uri="{FF2B5EF4-FFF2-40B4-BE49-F238E27FC236}">
                <a16:creationId xmlns:a16="http://schemas.microsoft.com/office/drawing/2014/main" id="{C1642F5C-46AD-AB4A-B2A4-6B23AFCB0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603250"/>
            <a:ext cx="4318000" cy="365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rgbClr val="FFFFFF"/>
              </a:gs>
            </a:gsLst>
            <a:lin ang="10800000" scaled="0"/>
            <a:tileRect/>
          </a:gradFill>
          <a:ln w="9525">
            <a:noFill/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eaLnBrk="0" hangingPunct="0">
              <a:defRPr/>
            </a:pPr>
            <a:endParaRPr lang="fr-FR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27" name="Rectangle 12">
            <a:extLst>
              <a:ext uri="{FF2B5EF4-FFF2-40B4-BE49-F238E27FC236}">
                <a16:creationId xmlns:a16="http://schemas.microsoft.com/office/drawing/2014/main" id="{9A84A8D1-337D-4044-984C-CDAE71CAF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647700"/>
            <a:ext cx="4318000" cy="365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02185"/>
              </a:gs>
            </a:gsLst>
            <a:lin ang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1" tIns="45711" rIns="91421" bIns="45711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GB" altLang="fr-FR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2131BD54-0ECD-5740-BE21-D22D737BC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46850"/>
            <a:ext cx="4318000" cy="365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lIns="91421" tIns="45711" rIns="91421" bIns="45711" anchor="ctr"/>
          <a:lstStyle/>
          <a:p>
            <a:pPr eaLnBrk="0" hangingPunct="0">
              <a:defRPr/>
            </a:pPr>
            <a:endParaRPr lang="fr-FR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29" name="Rectangle 14">
            <a:extLst>
              <a:ext uri="{FF2B5EF4-FFF2-40B4-BE49-F238E27FC236}">
                <a16:creationId xmlns:a16="http://schemas.microsoft.com/office/drawing/2014/main" id="{C79BFBCF-1C4D-5941-A987-57232CD59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2888"/>
            <a:ext cx="4318000" cy="36512"/>
          </a:xfrm>
          <a:prstGeom prst="rect">
            <a:avLst/>
          </a:prstGeom>
          <a:gradFill rotWithShape="1">
            <a:gsLst>
              <a:gs pos="0">
                <a:srgbClr val="502185"/>
              </a:gs>
              <a:gs pos="100000">
                <a:srgbClr val="FFFFFF"/>
              </a:gs>
            </a:gsLst>
            <a:lin ang="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1" tIns="45711" rIns="91421" bIns="45711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GB" altLang="fr-FR" sz="1800">
              <a:solidFill>
                <a:srgbClr val="000000"/>
              </a:solidFill>
            </a:endParaRPr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4622FF30-D896-2447-9F9C-B9DC38876DCF}"/>
              </a:ext>
            </a:extLst>
          </p:cNvPr>
          <p:cNvSpPr>
            <a:spLocks/>
          </p:cNvSpPr>
          <p:nvPr userDrawn="1"/>
        </p:nvSpPr>
        <p:spPr bwMode="auto">
          <a:xfrm>
            <a:off x="7608888" y="6616700"/>
            <a:ext cx="11795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7A35D329-8616-2C4A-AD5C-D8E1C4113896}" type="slidenum">
              <a:rPr lang="en-US" altLang="fr-FR" sz="1200">
                <a:solidFill>
                  <a:srgbClr val="995CF0"/>
                </a:solidFill>
                <a:sym typeface="Arial" panose="020B0604020202020204" pitchFamily="34" charset="0"/>
              </a:rPr>
              <a:pPr algn="r" eaLnBrk="1" hangingPunct="1"/>
              <a:t>‹#›</a:t>
            </a:fld>
            <a:endParaRPr lang="en-US" altLang="fr-FR" sz="1200">
              <a:solidFill>
                <a:srgbClr val="995CF0"/>
              </a:solidFill>
              <a:sym typeface="Arial" panose="020B0604020202020204" pitchFamily="34" charset="0"/>
            </a:endParaRPr>
          </a:p>
        </p:txBody>
      </p:sp>
      <p:sp>
        <p:nvSpPr>
          <p:cNvPr id="1031" name="Rectangle 8">
            <a:extLst>
              <a:ext uri="{FF2B5EF4-FFF2-40B4-BE49-F238E27FC236}">
                <a16:creationId xmlns:a16="http://schemas.microsoft.com/office/drawing/2014/main" id="{D6E28C2F-83F7-3945-ADA1-4E38973B279D}"/>
              </a:ext>
            </a:extLst>
          </p:cNvPr>
          <p:cNvSpPr>
            <a:spLocks/>
          </p:cNvSpPr>
          <p:nvPr userDrawn="1"/>
        </p:nvSpPr>
        <p:spPr bwMode="auto">
          <a:xfrm>
            <a:off x="350838" y="6640513"/>
            <a:ext cx="651827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fr-FR" sz="1200">
                <a:solidFill>
                  <a:srgbClr val="995CF0"/>
                </a:solidFill>
                <a:sym typeface="Arial" panose="020B0604020202020204" pitchFamily="34" charset="0"/>
              </a:rPr>
              <a:t>M. Lewitowicz  	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715DFF28-75CD-21C9-5DC6-2D234427FD6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4529" y="136085"/>
            <a:ext cx="1588229" cy="33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8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9" r:id="rId1"/>
    <p:sldLayoutId id="2147484830" r:id="rId2"/>
    <p:sldLayoutId id="2147484831" r:id="rId3"/>
    <p:sldLayoutId id="2147484832" r:id="rId4"/>
    <p:sldLayoutId id="2147484833" r:id="rId5"/>
    <p:sldLayoutId id="2147484834" r:id="rId6"/>
    <p:sldLayoutId id="2147484835" r:id="rId7"/>
    <p:sldLayoutId id="2147484836" r:id="rId8"/>
    <p:sldLayoutId id="2147484837" r:id="rId9"/>
    <p:sldLayoutId id="2147484838" r:id="rId10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10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21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32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42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087" indent="-228552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192" indent="-228552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8299" indent="-228552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5404" indent="-228552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26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3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40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44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52" algn="l" defTabSz="4571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80808"/>
            </a:gs>
            <a:gs pos="100000">
              <a:srgbClr val="43437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>
            <a:extLst>
              <a:ext uri="{FF2B5EF4-FFF2-40B4-BE49-F238E27FC236}">
                <a16:creationId xmlns:a16="http://schemas.microsoft.com/office/drawing/2014/main" id="{E8B418C7-D0B7-660A-03A7-44571553BE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1B6855-0A87-35E6-F562-4AEA1442C8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D9E3AF-5856-7DFB-1A60-0F28F4F93A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315958-EB03-DD4E-B36A-BE7BF3C1C80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2301366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855" r:id="rId1"/>
    <p:sldLayoutId id="2147484856" r:id="rId2"/>
    <p:sldLayoutId id="2147484857" r:id="rId3"/>
    <p:sldLayoutId id="2147484858" r:id="rId4"/>
    <p:sldLayoutId id="2147484859" r:id="rId5"/>
    <p:sldLayoutId id="2147484860" r:id="rId6"/>
    <p:sldLayoutId id="2147484861" r:id="rId7"/>
    <p:sldLayoutId id="2147484862" r:id="rId8"/>
    <p:sldLayoutId id="2147484863" r:id="rId9"/>
    <p:sldLayoutId id="2147484864" r:id="rId10"/>
    <p:sldLayoutId id="2147484865" r:id="rId11"/>
    <p:sldLayoutId id="2147484866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80808"/>
            </a:gs>
            <a:gs pos="100000">
              <a:srgbClr val="43437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26169F-BAED-4DCB-9F30-D7D92A65496E}" type="slidenum">
              <a:rPr lang="pl-PL" altLang="pl-PL"/>
              <a:pPr/>
              <a:t>‹#›</a:t>
            </a:fld>
            <a:endParaRPr lang="pl-PL" altLang="pl-PL"/>
          </a:p>
        </p:txBody>
      </p: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71438" y="71438"/>
            <a:ext cx="615950" cy="614362"/>
            <a:chOff x="0" y="0"/>
            <a:chExt cx="388" cy="387"/>
          </a:xfrm>
        </p:grpSpPr>
        <p:sp>
          <p:nvSpPr>
            <p:cNvPr id="1032" name="Oval 8"/>
            <p:cNvSpPr>
              <a:spLocks noChangeAspect="1" noChangeArrowheads="1"/>
            </p:cNvSpPr>
            <p:nvPr userDrawn="1"/>
          </p:nvSpPr>
          <p:spPr bwMode="auto">
            <a:xfrm>
              <a:off x="0" y="0"/>
              <a:ext cx="388" cy="38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pic>
          <p:nvPicPr>
            <p:cNvPr id="1031" name="Picture 7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68"/>
              <a:ext cx="296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1976499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894" r:id="rId1"/>
    <p:sldLayoutId id="2147484895" r:id="rId2"/>
    <p:sldLayoutId id="2147484896" r:id="rId3"/>
    <p:sldLayoutId id="2147484897" r:id="rId4"/>
    <p:sldLayoutId id="2147484898" r:id="rId5"/>
    <p:sldLayoutId id="2147484899" r:id="rId6"/>
    <p:sldLayoutId id="2147484900" r:id="rId7"/>
    <p:sldLayoutId id="2147484901" r:id="rId8"/>
    <p:sldLayoutId id="2147484902" r:id="rId9"/>
    <p:sldLayoutId id="2147484903" r:id="rId10"/>
    <p:sldLayoutId id="2147484904" r:id="rId11"/>
    <p:sldLayoutId id="214748490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80808"/>
            </a:gs>
            <a:gs pos="100000">
              <a:srgbClr val="43437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26169F-BAED-4DCB-9F30-D7D92A65496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8516840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919" r:id="rId1"/>
    <p:sldLayoutId id="2147484920" r:id="rId2"/>
    <p:sldLayoutId id="2147484921" r:id="rId3"/>
    <p:sldLayoutId id="2147484922" r:id="rId4"/>
    <p:sldLayoutId id="2147484923" r:id="rId5"/>
    <p:sldLayoutId id="2147484924" r:id="rId6"/>
    <p:sldLayoutId id="2147484925" r:id="rId7"/>
    <p:sldLayoutId id="2147484926" r:id="rId8"/>
    <p:sldLayoutId id="2147484927" r:id="rId9"/>
    <p:sldLayoutId id="2147484928" r:id="rId10"/>
    <p:sldLayoutId id="2147484929" r:id="rId11"/>
    <p:sldLayoutId id="214748493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80808"/>
            </a:gs>
            <a:gs pos="100000">
              <a:srgbClr val="43437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>
            <a:extLst>
              <a:ext uri="{FF2B5EF4-FFF2-40B4-BE49-F238E27FC236}">
                <a16:creationId xmlns:a16="http://schemas.microsoft.com/office/drawing/2014/main" id="{E8B418C7-D0B7-660A-03A7-44571553BE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D1B6855-0A87-35E6-F562-4AEA1442C8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D9E3AF-5856-7DFB-1A60-0F28F4F93A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315958-EB03-DD4E-B36A-BE7BF3C1C804}" type="slidenum">
              <a:rPr lang="pl-PL" altLang="pl-PL"/>
              <a:pPr/>
              <a:t>‹#›</a:t>
            </a:fld>
            <a:endParaRPr lang="pl-PL" altLang="pl-PL"/>
          </a:p>
        </p:txBody>
      </p:sp>
      <p:grpSp>
        <p:nvGrpSpPr>
          <p:cNvPr id="1033" name="Group 9">
            <a:extLst>
              <a:ext uri="{FF2B5EF4-FFF2-40B4-BE49-F238E27FC236}">
                <a16:creationId xmlns:a16="http://schemas.microsoft.com/office/drawing/2014/main" id="{21BF6E08-500E-CAE5-0E5A-7FC4300EE66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78418" y="136525"/>
            <a:ext cx="858645" cy="809509"/>
            <a:chOff x="0" y="0"/>
            <a:chExt cx="388" cy="387"/>
          </a:xfrm>
        </p:grpSpPr>
        <p:sp>
          <p:nvSpPr>
            <p:cNvPr id="1032" name="Oval 8">
              <a:extLst>
                <a:ext uri="{FF2B5EF4-FFF2-40B4-BE49-F238E27FC236}">
                  <a16:creationId xmlns:a16="http://schemas.microsoft.com/office/drawing/2014/main" id="{7E4F8241-431E-2A39-14BE-F0AD1E2BB941}"/>
                </a:ext>
              </a:extLst>
            </p:cNvPr>
            <p:cNvSpPr>
              <a:spLocks noChangeAspect="1" noChangeArrowheads="1"/>
            </p:cNvSpPr>
            <p:nvPr userDrawn="1"/>
          </p:nvSpPr>
          <p:spPr bwMode="auto">
            <a:xfrm>
              <a:off x="0" y="0"/>
              <a:ext cx="388" cy="38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rgbClr val="7030A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pic>
          <p:nvPicPr>
            <p:cNvPr id="1031" name="Picture 7">
              <a:extLst>
                <a:ext uri="{FF2B5EF4-FFF2-40B4-BE49-F238E27FC236}">
                  <a16:creationId xmlns:a16="http://schemas.microsoft.com/office/drawing/2014/main" id="{A9822507-2532-6452-7C9C-BFBBF24534D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" y="68"/>
              <a:ext cx="296" cy="2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3823625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932" r:id="rId1"/>
    <p:sldLayoutId id="2147484933" r:id="rId2"/>
    <p:sldLayoutId id="2147484934" r:id="rId3"/>
    <p:sldLayoutId id="2147484935" r:id="rId4"/>
    <p:sldLayoutId id="2147484936" r:id="rId5"/>
    <p:sldLayoutId id="2147484937" r:id="rId6"/>
    <p:sldLayoutId id="2147484938" r:id="rId7"/>
    <p:sldLayoutId id="2147484939" r:id="rId8"/>
    <p:sldLayoutId id="2147484940" r:id="rId9"/>
    <p:sldLayoutId id="2147484941" r:id="rId10"/>
    <p:sldLayoutId id="2147484942" r:id="rId11"/>
    <p:sldLayoutId id="214748494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>
            <a:extLst>
              <a:ext uri="{FF2B5EF4-FFF2-40B4-BE49-F238E27FC236}">
                <a16:creationId xmlns:a16="http://schemas.microsoft.com/office/drawing/2014/main" id="{2ADDB3FA-6D70-7665-D3FF-993D21084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641" y="291588"/>
            <a:ext cx="8149554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 </a:t>
            </a:r>
            <a:r>
              <a:rPr kumimoji="0" lang="pl-PL" altLang="pl-PL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Signature</a:t>
            </a:r>
            <a:r>
              <a:rPr kumimoji="0" lang="pl-PL" alt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 </a:t>
            </a:r>
            <a:r>
              <a:rPr kumimoji="0" lang="pl-PL" altLang="pl-PL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ceremony</a:t>
            </a:r>
            <a:r>
              <a:rPr lang="pl-PL" altLang="pl-PL" sz="22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LEA COPIGAL Agreement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November</a:t>
            </a:r>
            <a:r>
              <a:rPr kumimoji="0" lang="pl-PL" alt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 26, 2008</a:t>
            </a:r>
            <a:r>
              <a:rPr kumimoji="0" lang="pl-PL" altLang="pl-PL" sz="2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 </a:t>
            </a:r>
            <a:r>
              <a:rPr kumimoji="0" lang="pl-PL" alt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(for 4 </a:t>
            </a:r>
            <a:r>
              <a:rPr kumimoji="0" lang="pl-PL" altLang="pl-PL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years</a:t>
            </a:r>
            <a:r>
              <a:rPr kumimoji="0" lang="pl-PL" altLang="pl-PL" sz="2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 charset="0"/>
              </a:rPr>
              <a:t>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altLang="pl-PL" sz="2200" b="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lang="pl-PL" altLang="pl-PL" sz="2200" b="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pl-PL" altLang="pl-PL" sz="2200" b="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Polish</a:t>
            </a:r>
            <a:r>
              <a:rPr lang="pl-PL" altLang="pl-PL" sz="2200" b="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2200" b="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Academy</a:t>
            </a:r>
            <a:r>
              <a:rPr lang="pl-PL" altLang="pl-PL" sz="2200" b="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altLang="pl-PL" sz="2200" b="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Sciences</a:t>
            </a:r>
            <a:r>
              <a:rPr lang="pl-PL" altLang="pl-PL" sz="2200" b="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2200" b="0" dirty="0" err="1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Scientific</a:t>
            </a:r>
            <a:r>
              <a:rPr lang="pl-PL" altLang="pl-PL" sz="2200" b="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Center in Paris</a:t>
            </a:r>
            <a:endParaRPr kumimoji="0" lang="pl-PL" altLang="pl-PL" sz="2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  <a:sym typeface="Arial" charset="0"/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EE79051D-296D-9E3D-2725-4432A23BE085}"/>
              </a:ext>
            </a:extLst>
          </p:cNvPr>
          <p:cNvSpPr txBox="1"/>
          <p:nvPr/>
        </p:nvSpPr>
        <p:spPr>
          <a:xfrm>
            <a:off x="586154" y="44547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0"/>
              <a:sym typeface="Arial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0674D5F-FADA-82F6-C145-3A285FE6D8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128" y="1532656"/>
            <a:ext cx="6525743" cy="4700628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F26026FF-D36B-6EAD-8B85-85CD89DAEEF7}"/>
              </a:ext>
            </a:extLst>
          </p:cNvPr>
          <p:cNvSpPr txBox="1"/>
          <p:nvPr/>
        </p:nvSpPr>
        <p:spPr>
          <a:xfrm>
            <a:off x="2255716" y="6366356"/>
            <a:ext cx="50129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Sydney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Gales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    Marek </a:t>
            </a:r>
            <a:r>
              <a:rPr lang="pl-PL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Jeżabek</a:t>
            </a:r>
            <a:r>
              <a:rPr 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      Jan Styczeń</a:t>
            </a:r>
          </a:p>
        </p:txBody>
      </p:sp>
    </p:spTree>
    <p:extLst>
      <p:ext uri="{BB962C8B-B14F-4D97-AF65-F5344CB8AC3E}">
        <p14:creationId xmlns:p14="http://schemas.microsoft.com/office/powerpoint/2010/main" val="85171596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4_modele pre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jekt domyślny">
  <a:themeElements>
    <a:clrScheme name="Projekt domyślny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Projekt domyśln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Projekt domyślny">
  <a:themeElements>
    <a:clrScheme name="Projekt domyślny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Projekt domyśln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Projekt domyślny">
  <a:themeElements>
    <a:clrScheme name="Projekt domyślny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Projekt domyśln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Projekt domyślny">
  <a:themeElements>
    <a:clrScheme name="Projekt domyślny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Projekt domyślny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73771</TotalTime>
  <Words>34</Words>
  <Application>Microsoft Macintosh PowerPoint</Application>
  <PresentationFormat>Pokaz na ekranie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5</vt:i4>
      </vt:variant>
      <vt:variant>
        <vt:lpstr>Tytuły slajdów</vt:lpstr>
      </vt:variant>
      <vt:variant>
        <vt:i4>1</vt:i4>
      </vt:variant>
    </vt:vector>
  </HeadingPairs>
  <TitlesOfParts>
    <vt:vector size="9" baseType="lpstr">
      <vt:lpstr>Arial</vt:lpstr>
      <vt:lpstr>Calibri</vt:lpstr>
      <vt:lpstr>Wingdings</vt:lpstr>
      <vt:lpstr>4_modele presentation</vt:lpstr>
      <vt:lpstr>Projekt domyślny</vt:lpstr>
      <vt:lpstr>1_Projekt domyślny</vt:lpstr>
      <vt:lpstr>2_Projekt domyślny</vt:lpstr>
      <vt:lpstr>3_Projekt domyślny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Marek</dc:creator>
  <cp:lastModifiedBy>Bogdan Fornal</cp:lastModifiedBy>
  <cp:revision>494</cp:revision>
  <cp:lastPrinted>2018-12-13T09:19:42Z</cp:lastPrinted>
  <dcterms:created xsi:type="dcterms:W3CDTF">2016-01-29T11:24:12Z</dcterms:created>
  <dcterms:modified xsi:type="dcterms:W3CDTF">2024-11-29T08:02:35Z</dcterms:modified>
</cp:coreProperties>
</file>