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C48BF-8B6B-4487-9D5E-C52B254DC753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C083A-63E6-46DE-8BD0-BEA00B9407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24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1B06CD8F-B7ED-4A05-9FB1-A01CC0EF02CC}" type="slidenum">
              <a:rPr lang="fr-FR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748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5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23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831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t>20.06.23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1313826" y="236517"/>
            <a:ext cx="6122361" cy="69856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1312301" algn="l"/>
              </a:tabLst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810684" y="1717"/>
            <a:ext cx="336000" cy="864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2400">
              <a:noFill/>
            </a:endParaRPr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810687" y="1440000"/>
            <a:ext cx="3960704" cy="45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133" b="1" i="0">
                <a:solidFill>
                  <a:schemeClr val="tx1"/>
                </a:solidFill>
                <a:latin typeface="+mn-lt"/>
              </a:defRPr>
            </a:lvl1pPr>
            <a:lvl2pPr marL="609585" indent="0">
              <a:buClr>
                <a:schemeClr val="accent4"/>
              </a:buClr>
              <a:buFontTx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1676358" indent="-457189">
              <a:buFont typeface="Arial"/>
              <a:buChar char="•"/>
              <a:defRPr sz="1800">
                <a:solidFill>
                  <a:schemeClr val="bg2"/>
                </a:solidFill>
                <a:latin typeface="+mn-lt"/>
              </a:defRPr>
            </a:lvl3pPr>
            <a:lvl4pPr marL="2209745" indent="-380990">
              <a:buClr>
                <a:schemeClr val="tx2"/>
              </a:buClr>
              <a:buFont typeface="Wingdings"/>
              <a:buChar char="ü"/>
              <a:defRPr sz="1800">
                <a:solidFill>
                  <a:schemeClr val="bg2"/>
                </a:solidFill>
                <a:latin typeface="+mn-lt"/>
              </a:defRPr>
            </a:lvl4pPr>
            <a:lvl5pPr marL="2438339" indent="0">
              <a:buClr>
                <a:schemeClr val="tx2"/>
              </a:buClr>
              <a:buFontTx/>
              <a:buNone/>
              <a:defRPr sz="180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22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5434770" y="1439999"/>
            <a:ext cx="5736113" cy="39458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1219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80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1219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25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34772" y="5594218"/>
            <a:ext cx="5736995" cy="408649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1067" b="0">
                <a:solidFill>
                  <a:schemeClr val="tx1"/>
                </a:solidFill>
              </a:defRPr>
            </a:lvl1pPr>
            <a:lvl2pPr marL="914377" indent="-304792"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bg2"/>
                </a:solidFill>
                <a:latin typeface="+mn-lt"/>
              </a:defRPr>
            </a:lvl2pPr>
            <a:lvl3pPr marL="1676358" indent="-457189">
              <a:buFont typeface="Arial"/>
              <a:buChar char="•"/>
              <a:defRPr sz="1800">
                <a:solidFill>
                  <a:schemeClr val="bg2"/>
                </a:solidFill>
                <a:latin typeface="+mn-lt"/>
              </a:defRPr>
            </a:lvl3pPr>
            <a:lvl4pPr marL="2209745" indent="-380990">
              <a:buClr>
                <a:schemeClr val="tx2"/>
              </a:buClr>
              <a:buFont typeface="Wingdings"/>
              <a:buChar char="ü"/>
              <a:defRPr sz="1800">
                <a:solidFill>
                  <a:schemeClr val="bg2"/>
                </a:solidFill>
                <a:latin typeface="+mn-lt"/>
              </a:defRPr>
            </a:lvl4pPr>
            <a:lvl5pPr marL="2438339" indent="0">
              <a:buClr>
                <a:schemeClr val="tx2"/>
              </a:buClr>
              <a:buFontTx/>
              <a:buNone/>
              <a:defRPr lang="fr-FR" sz="180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25740" y="5936627"/>
            <a:ext cx="1016161" cy="784387"/>
          </a:xfrm>
          <a:prstGeom prst="rect">
            <a:avLst/>
          </a:prstGeom>
          <a:ln>
            <a:noFill/>
          </a:ln>
        </p:spPr>
      </p:pic>
      <p:sp>
        <p:nvSpPr>
          <p:cNvPr id="15" name="Rectangle 14"/>
          <p:cNvSpPr/>
          <p:nvPr userDrawn="1"/>
        </p:nvSpPr>
        <p:spPr bwMode="gray">
          <a:xfrm>
            <a:off x="7436187" y="6661007"/>
            <a:ext cx="4755813" cy="196992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33168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26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80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89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9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56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97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36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6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9CAE9-A672-4D7B-9BA2-23B5B7E7013D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AD9C9-DFE2-4E40-8926-C5E300E6A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54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rra-forma-web.osug.fr/Participation-de-TERRA-FORMA-au-colloque-RZA-202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resana.numerique.gouv.fr/public/perimetre/consulter/130507?information=22258151" TargetMode="External"/><Relationship Id="rId5" Type="http://schemas.openxmlformats.org/officeDocument/2006/relationships/hyperlink" Target="https://resana.numerique.gouv.fr/public/perimetre/consulter/1001451" TargetMode="External"/><Relationship Id="rId4" Type="http://schemas.openxmlformats.org/officeDocument/2006/relationships/hyperlink" Target="https://resana.numerique.gouv.fr/public/perimetre/consulter/1001451?information=2225816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7" name="Titre 3"/>
          <p:cNvSpPr>
            <a:spLocks noGrp="1"/>
          </p:cNvSpPr>
          <p:nvPr>
            <p:ph type="title"/>
          </p:nvPr>
        </p:nvSpPr>
        <p:spPr bwMode="auto">
          <a:xfrm>
            <a:off x="1352318" y="136525"/>
            <a:ext cx="8999755" cy="6985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Réunion COMEX 13/11/24 -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Actualités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WP4</a:t>
            </a:r>
            <a:endParaRPr lang="en-GB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0882" y="1249362"/>
            <a:ext cx="10542917" cy="41857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 Synthèse RZA (à relire/commenter)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  <a:hlinkClick r:id="rId3" tooltip="https://terra-forma-web.osug.fr/Participation-de-TERRA-FORMA-au-colloque-RZA-2024"/>
              </a:rPr>
              <a:t>https://terra-forma-web.osug.fr/Participation-de-TERRA-FORMA-au-colloque-RZA-2024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- commentaires : sur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Resana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texte ici :  https://resana.numerique.gouv.fr/public/perimetre/consulter/130507?information=21900643</a:t>
            </a:r>
            <a:b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Fin octobre, lancement à Lille et atelier avec le Réseau National des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Fablabs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: supports sur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Resana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+ (synthèse à venir) réunion  d’organisation le 25/11 – Rennes et Toulouse :  ESPACE PROJET FABLAB SUR RESANA - présentation de Laurent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https://resana.numerique.gouv.fr/public/perimetre/consulter/1001451?information=22258161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  de Maryse :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https://resana.numerique.gouv.fr/public/perimetre/consulter/1001451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Gis Participation et RTCE (novembre 2024) : présentation RTCE ici – Axe dimensions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socio-cognitives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littératies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en métrologies participatives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https://resana.numerique.gouv.fr/public/perimetre/consulter/130507?information=22258151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------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fr-FR" altLang="fr-FR" sz="1400" b="0" i="0" u="non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CODIR du RZA, les 12 et 13 décembre</a:t>
            </a:r>
            <a:r>
              <a:rPr kumimoji="0" lang="fr-FR" altLang="fr-FR" sz="1400" b="0" i="0" u="non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kumimoji="0" lang="fr-FR" altLang="fr-FR" sz="1400" b="0" i="0" u="non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présenter l'état des lieux de Terra Forma et WP4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Transform</a:t>
            </a:r>
            <a:r>
              <a:rPr lang="fr-FR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: infos @Laurent sur le volet WP4 notamment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kumimoji="0" lang="fr-FR" altLang="fr-FR" sz="1400" b="0" i="0" u="non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Réunion MNHN : à fixer en décembre  3 ou 18 décembre (sur place et </a:t>
            </a:r>
            <a:r>
              <a:rPr lang="fr-FR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visio</a:t>
            </a:r>
            <a:r>
              <a:rPr lang="fr-FR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) – Expression de besoins : fin novembre à amender/commenter. </a:t>
            </a:r>
            <a:endParaRPr kumimoji="0" lang="fr-FR" altLang="fr-FR" sz="1400" b="0" i="0" u="non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824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249</Words>
  <Application>Microsoft Office PowerPoint</Application>
  <PresentationFormat>Grand écran</PresentationFormat>
  <Paragraphs>16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   Réunion COMEX 13/11/24 - Actualités WP4</vt:lpstr>
    </vt:vector>
  </TitlesOfParts>
  <Company>Conservatoire National des Arts et Métiers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novembre 2024 COMEX  WP4</dc:title>
  <dc:creator>Maryse CARMES</dc:creator>
  <cp:lastModifiedBy>VIRGINIE GIRARD</cp:lastModifiedBy>
  <cp:revision>7</cp:revision>
  <dcterms:created xsi:type="dcterms:W3CDTF">2024-11-12T22:01:00Z</dcterms:created>
  <dcterms:modified xsi:type="dcterms:W3CDTF">2024-11-13T12:54:52Z</dcterms:modified>
</cp:coreProperties>
</file>