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  <p:sldMasterId id="2147483661" r:id="rId2"/>
  </p:sldMasterIdLst>
  <p:notesMasterIdLst>
    <p:notesMasterId r:id="rId105"/>
  </p:notesMasterIdLst>
  <p:handoutMasterIdLst>
    <p:handoutMasterId r:id="rId106"/>
  </p:handoutMasterIdLst>
  <p:sldIdLst>
    <p:sldId id="1056" r:id="rId3"/>
    <p:sldId id="1321" r:id="rId4"/>
    <p:sldId id="1320" r:id="rId5"/>
    <p:sldId id="1263" r:id="rId6"/>
    <p:sldId id="1259" r:id="rId7"/>
    <p:sldId id="1260" r:id="rId8"/>
    <p:sldId id="1261" r:id="rId9"/>
    <p:sldId id="1262" r:id="rId10"/>
    <p:sldId id="1266" r:id="rId11"/>
    <p:sldId id="1267" r:id="rId12"/>
    <p:sldId id="1264" r:id="rId13"/>
    <p:sldId id="1256" r:id="rId14"/>
    <p:sldId id="1257" r:id="rId15"/>
    <p:sldId id="1269" r:id="rId16"/>
    <p:sldId id="1270" r:id="rId17"/>
    <p:sldId id="1408" r:id="rId18"/>
    <p:sldId id="1278" r:id="rId19"/>
    <p:sldId id="1279" r:id="rId20"/>
    <p:sldId id="1280" r:id="rId21"/>
    <p:sldId id="1375" r:id="rId22"/>
    <p:sldId id="1387" r:id="rId23"/>
    <p:sldId id="1389" r:id="rId24"/>
    <p:sldId id="1199" r:id="rId25"/>
    <p:sldId id="1305" r:id="rId26"/>
    <p:sldId id="1307" r:id="rId27"/>
    <p:sldId id="1308" r:id="rId28"/>
    <p:sldId id="1143" r:id="rId29"/>
    <p:sldId id="1309" r:id="rId30"/>
    <p:sldId id="1310" r:id="rId31"/>
    <p:sldId id="1284" r:id="rId32"/>
    <p:sldId id="1189" r:id="rId33"/>
    <p:sldId id="1190" r:id="rId34"/>
    <p:sldId id="1191" r:id="rId35"/>
    <p:sldId id="1192" r:id="rId36"/>
    <p:sldId id="1193" r:id="rId37"/>
    <p:sldId id="1195" r:id="rId38"/>
    <p:sldId id="1411" r:id="rId39"/>
    <p:sldId id="1412" r:id="rId40"/>
    <p:sldId id="1197" r:id="rId41"/>
    <p:sldId id="1272" r:id="rId42"/>
    <p:sldId id="1276" r:id="rId43"/>
    <p:sldId id="1277" r:id="rId44"/>
    <p:sldId id="1198" r:id="rId45"/>
    <p:sldId id="1146" r:id="rId46"/>
    <p:sldId id="1119" r:id="rId47"/>
    <p:sldId id="1313" r:id="rId48"/>
    <p:sldId id="1206" r:id="rId49"/>
    <p:sldId id="1286" r:id="rId50"/>
    <p:sldId id="1316" r:id="rId51"/>
    <p:sldId id="1317" r:id="rId52"/>
    <p:sldId id="1343" r:id="rId53"/>
    <p:sldId id="1346" r:id="rId54"/>
    <p:sldId id="1302" r:id="rId55"/>
    <p:sldId id="1303" r:id="rId56"/>
    <p:sldId id="1312" r:id="rId57"/>
    <p:sldId id="1294" r:id="rId58"/>
    <p:sldId id="1295" r:id="rId59"/>
    <p:sldId id="1296" r:id="rId60"/>
    <p:sldId id="1297" r:id="rId61"/>
    <p:sldId id="1339" r:id="rId62"/>
    <p:sldId id="1407" r:id="rId63"/>
    <p:sldId id="1416" r:id="rId64"/>
    <p:sldId id="1400" r:id="rId65"/>
    <p:sldId id="1395" r:id="rId66"/>
    <p:sldId id="1396" r:id="rId67"/>
    <p:sldId id="1397" r:id="rId68"/>
    <p:sldId id="1399" r:id="rId69"/>
    <p:sldId id="1328" r:id="rId70"/>
    <p:sldId id="1349" r:id="rId71"/>
    <p:sldId id="1350" r:id="rId72"/>
    <p:sldId id="1351" r:id="rId73"/>
    <p:sldId id="1352" r:id="rId74"/>
    <p:sldId id="1414" r:id="rId75"/>
    <p:sldId id="1353" r:id="rId76"/>
    <p:sldId id="1354" r:id="rId77"/>
    <p:sldId id="1355" r:id="rId78"/>
    <p:sldId id="1356" r:id="rId79"/>
    <p:sldId id="1357" r:id="rId80"/>
    <p:sldId id="1358" r:id="rId81"/>
    <p:sldId id="1359" r:id="rId82"/>
    <p:sldId id="1360" r:id="rId83"/>
    <p:sldId id="1385" r:id="rId84"/>
    <p:sldId id="1373" r:id="rId85"/>
    <p:sldId id="1335" r:id="rId86"/>
    <p:sldId id="1384" r:id="rId87"/>
    <p:sldId id="1379" r:id="rId88"/>
    <p:sldId id="1380" r:id="rId89"/>
    <p:sldId id="1381" r:id="rId90"/>
    <p:sldId id="1382" r:id="rId91"/>
    <p:sldId id="1383" r:id="rId92"/>
    <p:sldId id="1405" r:id="rId93"/>
    <p:sldId id="1175" r:id="rId94"/>
    <p:sldId id="1401" r:id="rId95"/>
    <p:sldId id="1402" r:id="rId96"/>
    <p:sldId id="1403" r:id="rId97"/>
    <p:sldId id="1404" r:id="rId98"/>
    <p:sldId id="1174" r:id="rId99"/>
    <p:sldId id="1014" r:id="rId100"/>
    <p:sldId id="1246" r:id="rId101"/>
    <p:sldId id="1413" r:id="rId102"/>
    <p:sldId id="1417" r:id="rId103"/>
    <p:sldId id="1418" r:id="rId1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73D6"/>
    <a:srgbClr val="348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3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presProps" Target="pres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heme" Target="theme/theme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RICH2022%20new%20data%20nov-dec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Sauvegarde\ECFA%20%20Cherenkov%20working%20group\ACoustic%20refractive%20index%20with%20background\Refractive%20index%20calcs%20with%20background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CO2 concentration (ppm)</c:v>
          </c:tx>
          <c:spPr>
            <a:ln w="19050" cap="rnd">
              <a:solidFill>
                <a:srgbClr val="0C1FD8"/>
              </a:solidFill>
              <a:round/>
            </a:ln>
            <a:effectLst/>
          </c:spPr>
          <c:marker>
            <c:symbol val="none"/>
          </c:marker>
          <c:xVal>
            <c:numRef>
              <c:f>'new data nov-dec 2022'!$E$5274:$E$8820</c:f>
              <c:numCache>
                <c:formatCode>m/d/yyyy\ h:mm</c:formatCode>
                <c:ptCount val="3547"/>
                <c:pt idx="0">
                  <c:v>44895.751388888886</c:v>
                </c:pt>
                <c:pt idx="1">
                  <c:v>44895.754861111112</c:v>
                </c:pt>
                <c:pt idx="2">
                  <c:v>44895.758333333331</c:v>
                </c:pt>
                <c:pt idx="3">
                  <c:v>44895.761805555558</c:v>
                </c:pt>
                <c:pt idx="4">
                  <c:v>44895.765277777777</c:v>
                </c:pt>
                <c:pt idx="5">
                  <c:v>44895.769444444442</c:v>
                </c:pt>
                <c:pt idx="6">
                  <c:v>44895.772916666669</c:v>
                </c:pt>
                <c:pt idx="7">
                  <c:v>44895.776388888888</c:v>
                </c:pt>
                <c:pt idx="8">
                  <c:v>44895.779861111114</c:v>
                </c:pt>
                <c:pt idx="9">
                  <c:v>44895.783333333333</c:v>
                </c:pt>
                <c:pt idx="10">
                  <c:v>44895.786805555559</c:v>
                </c:pt>
                <c:pt idx="11">
                  <c:v>44895.790277777778</c:v>
                </c:pt>
                <c:pt idx="12">
                  <c:v>44895.793749999997</c:v>
                </c:pt>
                <c:pt idx="13">
                  <c:v>44895.797222222223</c:v>
                </c:pt>
                <c:pt idx="14">
                  <c:v>44895.800694444442</c:v>
                </c:pt>
                <c:pt idx="15">
                  <c:v>44895.804166666669</c:v>
                </c:pt>
                <c:pt idx="16">
                  <c:v>44895.808333333334</c:v>
                </c:pt>
                <c:pt idx="17">
                  <c:v>44895.811805555553</c:v>
                </c:pt>
                <c:pt idx="18">
                  <c:v>44895.81527777778</c:v>
                </c:pt>
                <c:pt idx="19">
                  <c:v>44895.818749999999</c:v>
                </c:pt>
                <c:pt idx="20">
                  <c:v>44895.822222222225</c:v>
                </c:pt>
                <c:pt idx="21">
                  <c:v>44895.825694444444</c:v>
                </c:pt>
                <c:pt idx="22">
                  <c:v>44895.82916666667</c:v>
                </c:pt>
                <c:pt idx="23">
                  <c:v>44895.832638888889</c:v>
                </c:pt>
                <c:pt idx="24">
                  <c:v>44895.836111111108</c:v>
                </c:pt>
                <c:pt idx="25">
                  <c:v>44895.839583333334</c:v>
                </c:pt>
                <c:pt idx="26">
                  <c:v>44895.843055555553</c:v>
                </c:pt>
                <c:pt idx="27">
                  <c:v>44895.84652777778</c:v>
                </c:pt>
                <c:pt idx="28">
                  <c:v>44895.85</c:v>
                </c:pt>
                <c:pt idx="29">
                  <c:v>44895.852777777778</c:v>
                </c:pt>
                <c:pt idx="30">
                  <c:v>44895.852777777778</c:v>
                </c:pt>
                <c:pt idx="31">
                  <c:v>44895.853472222225</c:v>
                </c:pt>
                <c:pt idx="32">
                  <c:v>44895.854166666664</c:v>
                </c:pt>
                <c:pt idx="33">
                  <c:v>44895.854166666664</c:v>
                </c:pt>
                <c:pt idx="34">
                  <c:v>44895.854861111111</c:v>
                </c:pt>
                <c:pt idx="35">
                  <c:v>44895.856249999997</c:v>
                </c:pt>
                <c:pt idx="36">
                  <c:v>44895.859722222223</c:v>
                </c:pt>
                <c:pt idx="37">
                  <c:v>44895.863194444442</c:v>
                </c:pt>
                <c:pt idx="38">
                  <c:v>44895.865277777775</c:v>
                </c:pt>
                <c:pt idx="39">
                  <c:v>44895.866666666669</c:v>
                </c:pt>
                <c:pt idx="40">
                  <c:v>44895.869444444441</c:v>
                </c:pt>
                <c:pt idx="41">
                  <c:v>44895.873611111114</c:v>
                </c:pt>
                <c:pt idx="42">
                  <c:v>44895.875</c:v>
                </c:pt>
                <c:pt idx="43">
                  <c:v>44895.877083333333</c:v>
                </c:pt>
                <c:pt idx="44">
                  <c:v>44895.879166666666</c:v>
                </c:pt>
                <c:pt idx="45">
                  <c:v>44895.882638888892</c:v>
                </c:pt>
                <c:pt idx="46">
                  <c:v>44895.886111111111</c:v>
                </c:pt>
                <c:pt idx="47">
                  <c:v>44895.890277777777</c:v>
                </c:pt>
                <c:pt idx="48">
                  <c:v>44895.893750000003</c:v>
                </c:pt>
                <c:pt idx="49">
                  <c:v>44895.897222222222</c:v>
                </c:pt>
                <c:pt idx="50">
                  <c:v>44895.900694444441</c:v>
                </c:pt>
                <c:pt idx="51">
                  <c:v>44895.904166666667</c:v>
                </c:pt>
                <c:pt idx="52">
                  <c:v>44895.907638888886</c:v>
                </c:pt>
                <c:pt idx="53">
                  <c:v>44895.911111111112</c:v>
                </c:pt>
                <c:pt idx="54">
                  <c:v>44895.914583333331</c:v>
                </c:pt>
                <c:pt idx="55">
                  <c:v>44895.918055555558</c:v>
                </c:pt>
                <c:pt idx="56">
                  <c:v>44895.922222222223</c:v>
                </c:pt>
                <c:pt idx="57">
                  <c:v>44895.925694444442</c:v>
                </c:pt>
                <c:pt idx="58">
                  <c:v>44895.929166666669</c:v>
                </c:pt>
                <c:pt idx="59">
                  <c:v>44895.932638888888</c:v>
                </c:pt>
                <c:pt idx="60">
                  <c:v>44895.936111111114</c:v>
                </c:pt>
                <c:pt idx="61">
                  <c:v>44895.939583333333</c:v>
                </c:pt>
                <c:pt idx="62">
                  <c:v>44895.943055555559</c:v>
                </c:pt>
                <c:pt idx="63">
                  <c:v>44895.946527777778</c:v>
                </c:pt>
                <c:pt idx="64">
                  <c:v>44895.948611111111</c:v>
                </c:pt>
                <c:pt idx="65">
                  <c:v>44895.95208333333</c:v>
                </c:pt>
                <c:pt idx="66">
                  <c:v>44895.955555555556</c:v>
                </c:pt>
                <c:pt idx="67">
                  <c:v>44895.959722222222</c:v>
                </c:pt>
                <c:pt idx="68">
                  <c:v>44895.963194444441</c:v>
                </c:pt>
                <c:pt idx="69">
                  <c:v>44895.966666666667</c:v>
                </c:pt>
                <c:pt idx="70">
                  <c:v>44895.970138888886</c:v>
                </c:pt>
                <c:pt idx="71">
                  <c:v>44895.973611111112</c:v>
                </c:pt>
                <c:pt idx="72">
                  <c:v>44895.977083333331</c:v>
                </c:pt>
                <c:pt idx="73">
                  <c:v>44895.980555555558</c:v>
                </c:pt>
                <c:pt idx="74">
                  <c:v>44895.982638888891</c:v>
                </c:pt>
                <c:pt idx="75">
                  <c:v>44895.986111111109</c:v>
                </c:pt>
                <c:pt idx="76">
                  <c:v>44895.990277777775</c:v>
                </c:pt>
                <c:pt idx="77">
                  <c:v>44895.993750000001</c:v>
                </c:pt>
                <c:pt idx="78">
                  <c:v>44895.99722222222</c:v>
                </c:pt>
                <c:pt idx="79">
                  <c:v>44896.000694444447</c:v>
                </c:pt>
                <c:pt idx="80">
                  <c:v>44896.004166666666</c:v>
                </c:pt>
                <c:pt idx="81">
                  <c:v>44896.007638888892</c:v>
                </c:pt>
                <c:pt idx="82">
                  <c:v>44896.011111111111</c:v>
                </c:pt>
                <c:pt idx="83">
                  <c:v>44896.01458333333</c:v>
                </c:pt>
                <c:pt idx="84">
                  <c:v>44896.018055555556</c:v>
                </c:pt>
                <c:pt idx="85">
                  <c:v>44896.019444444442</c:v>
                </c:pt>
                <c:pt idx="86">
                  <c:v>44896.019444444442</c:v>
                </c:pt>
                <c:pt idx="87">
                  <c:v>44896.019444444442</c:v>
                </c:pt>
                <c:pt idx="88">
                  <c:v>44896.020138888889</c:v>
                </c:pt>
                <c:pt idx="89">
                  <c:v>44896.020138888889</c:v>
                </c:pt>
                <c:pt idx="90">
                  <c:v>44896.020138888889</c:v>
                </c:pt>
                <c:pt idx="91">
                  <c:v>44896.020138888889</c:v>
                </c:pt>
                <c:pt idx="92">
                  <c:v>44896.020833333336</c:v>
                </c:pt>
                <c:pt idx="93">
                  <c:v>44896.021527777775</c:v>
                </c:pt>
                <c:pt idx="94">
                  <c:v>44896.021527777775</c:v>
                </c:pt>
                <c:pt idx="95">
                  <c:v>44896.022222222222</c:v>
                </c:pt>
                <c:pt idx="96">
                  <c:v>44896.023611111108</c:v>
                </c:pt>
                <c:pt idx="97">
                  <c:v>44896.027083333334</c:v>
                </c:pt>
                <c:pt idx="98">
                  <c:v>44896.027083333334</c:v>
                </c:pt>
                <c:pt idx="99">
                  <c:v>44896.027777777781</c:v>
                </c:pt>
                <c:pt idx="100">
                  <c:v>44896.027777777781</c:v>
                </c:pt>
                <c:pt idx="101">
                  <c:v>44896.02847222222</c:v>
                </c:pt>
                <c:pt idx="102">
                  <c:v>44896.02847222222</c:v>
                </c:pt>
                <c:pt idx="103">
                  <c:v>44896.02847222222</c:v>
                </c:pt>
                <c:pt idx="104">
                  <c:v>44896.029166666667</c:v>
                </c:pt>
                <c:pt idx="105">
                  <c:v>44896.029166666667</c:v>
                </c:pt>
                <c:pt idx="106">
                  <c:v>44896.029166666667</c:v>
                </c:pt>
                <c:pt idx="107">
                  <c:v>44896.029861111114</c:v>
                </c:pt>
                <c:pt idx="108">
                  <c:v>44896.029861111114</c:v>
                </c:pt>
                <c:pt idx="109">
                  <c:v>44896.030555555553</c:v>
                </c:pt>
                <c:pt idx="110">
                  <c:v>44896.030555555553</c:v>
                </c:pt>
                <c:pt idx="111">
                  <c:v>44896.03125</c:v>
                </c:pt>
                <c:pt idx="112">
                  <c:v>44896.03125</c:v>
                </c:pt>
                <c:pt idx="113">
                  <c:v>44896.031944444447</c:v>
                </c:pt>
                <c:pt idx="114">
                  <c:v>44896.031944444447</c:v>
                </c:pt>
                <c:pt idx="115">
                  <c:v>44896.032638888886</c:v>
                </c:pt>
                <c:pt idx="116">
                  <c:v>44896.033333333333</c:v>
                </c:pt>
                <c:pt idx="117">
                  <c:v>44896.03402777778</c:v>
                </c:pt>
                <c:pt idx="118">
                  <c:v>44896.034722222219</c:v>
                </c:pt>
                <c:pt idx="119">
                  <c:v>44896.035416666666</c:v>
                </c:pt>
                <c:pt idx="120">
                  <c:v>44896.036805555559</c:v>
                </c:pt>
                <c:pt idx="121">
                  <c:v>44896.038194444445</c:v>
                </c:pt>
                <c:pt idx="122">
                  <c:v>44896.040972222225</c:v>
                </c:pt>
                <c:pt idx="123">
                  <c:v>44896.044444444444</c:v>
                </c:pt>
                <c:pt idx="124">
                  <c:v>44896.04791666667</c:v>
                </c:pt>
                <c:pt idx="125">
                  <c:v>44896.051388888889</c:v>
                </c:pt>
                <c:pt idx="126">
                  <c:v>44896.054861111108</c:v>
                </c:pt>
                <c:pt idx="127">
                  <c:v>44896.058333333334</c:v>
                </c:pt>
                <c:pt idx="128">
                  <c:v>44896.061805555553</c:v>
                </c:pt>
                <c:pt idx="129">
                  <c:v>44896.06527777778</c:v>
                </c:pt>
                <c:pt idx="130">
                  <c:v>44896.068749999999</c:v>
                </c:pt>
                <c:pt idx="131">
                  <c:v>44896.072222222225</c:v>
                </c:pt>
                <c:pt idx="132">
                  <c:v>44896.075694444444</c:v>
                </c:pt>
                <c:pt idx="133">
                  <c:v>44896.079861111109</c:v>
                </c:pt>
                <c:pt idx="134">
                  <c:v>44896.083333333336</c:v>
                </c:pt>
                <c:pt idx="135">
                  <c:v>44896.086805555555</c:v>
                </c:pt>
                <c:pt idx="136">
                  <c:v>44896.090277777781</c:v>
                </c:pt>
                <c:pt idx="137">
                  <c:v>44896.09375</c:v>
                </c:pt>
                <c:pt idx="138">
                  <c:v>44896.097222222219</c:v>
                </c:pt>
                <c:pt idx="139">
                  <c:v>44896.100694444445</c:v>
                </c:pt>
                <c:pt idx="140">
                  <c:v>44896.104166666664</c:v>
                </c:pt>
                <c:pt idx="141">
                  <c:v>44896.107638888891</c:v>
                </c:pt>
                <c:pt idx="142">
                  <c:v>44896.111111111109</c:v>
                </c:pt>
                <c:pt idx="143">
                  <c:v>44896.114583333336</c:v>
                </c:pt>
                <c:pt idx="144">
                  <c:v>44896.118750000001</c:v>
                </c:pt>
                <c:pt idx="145">
                  <c:v>44896.12222222222</c:v>
                </c:pt>
                <c:pt idx="146">
                  <c:v>44896.125694444447</c:v>
                </c:pt>
                <c:pt idx="147">
                  <c:v>44896.129166666666</c:v>
                </c:pt>
                <c:pt idx="148">
                  <c:v>44896.132638888892</c:v>
                </c:pt>
                <c:pt idx="149">
                  <c:v>44896.136111111111</c:v>
                </c:pt>
                <c:pt idx="150">
                  <c:v>44896.13958333333</c:v>
                </c:pt>
                <c:pt idx="151">
                  <c:v>44896.143055555556</c:v>
                </c:pt>
                <c:pt idx="152">
                  <c:v>44896.146527777775</c:v>
                </c:pt>
                <c:pt idx="153">
                  <c:v>44896.15</c:v>
                </c:pt>
                <c:pt idx="154">
                  <c:v>44896.15347222222</c:v>
                </c:pt>
                <c:pt idx="155">
                  <c:v>44896.156944444447</c:v>
                </c:pt>
                <c:pt idx="156">
                  <c:v>44896.161111111112</c:v>
                </c:pt>
                <c:pt idx="157">
                  <c:v>44896.164583333331</c:v>
                </c:pt>
                <c:pt idx="158">
                  <c:v>44896.168055555558</c:v>
                </c:pt>
                <c:pt idx="159">
                  <c:v>44896.171527777777</c:v>
                </c:pt>
                <c:pt idx="160">
                  <c:v>44896.175000000003</c:v>
                </c:pt>
                <c:pt idx="161">
                  <c:v>44896.178472222222</c:v>
                </c:pt>
                <c:pt idx="162">
                  <c:v>44896.181944444441</c:v>
                </c:pt>
                <c:pt idx="163">
                  <c:v>44896.185416666667</c:v>
                </c:pt>
                <c:pt idx="164">
                  <c:v>44896.188888888886</c:v>
                </c:pt>
                <c:pt idx="165">
                  <c:v>44896.192361111112</c:v>
                </c:pt>
                <c:pt idx="166">
                  <c:v>44896.192361111112</c:v>
                </c:pt>
                <c:pt idx="167">
                  <c:v>44896.193055555559</c:v>
                </c:pt>
                <c:pt idx="168">
                  <c:v>44896.193749999999</c:v>
                </c:pt>
                <c:pt idx="169">
                  <c:v>44896.194444444445</c:v>
                </c:pt>
                <c:pt idx="170">
                  <c:v>44896.194444444445</c:v>
                </c:pt>
                <c:pt idx="171">
                  <c:v>44896.195138888892</c:v>
                </c:pt>
                <c:pt idx="172">
                  <c:v>44896.195138888892</c:v>
                </c:pt>
                <c:pt idx="173">
                  <c:v>44896.195833333331</c:v>
                </c:pt>
                <c:pt idx="174">
                  <c:v>44896.195833333331</c:v>
                </c:pt>
                <c:pt idx="175">
                  <c:v>44896.196527777778</c:v>
                </c:pt>
                <c:pt idx="176">
                  <c:v>44896.196527777778</c:v>
                </c:pt>
                <c:pt idx="177">
                  <c:v>44896.196527777778</c:v>
                </c:pt>
                <c:pt idx="178">
                  <c:v>44896.197222222225</c:v>
                </c:pt>
                <c:pt idx="179">
                  <c:v>44896.197916666664</c:v>
                </c:pt>
                <c:pt idx="180">
                  <c:v>44896.197916666664</c:v>
                </c:pt>
                <c:pt idx="181">
                  <c:v>44896.198611111111</c:v>
                </c:pt>
                <c:pt idx="182">
                  <c:v>44896.198611111111</c:v>
                </c:pt>
                <c:pt idx="183">
                  <c:v>44896.199305555558</c:v>
                </c:pt>
                <c:pt idx="184">
                  <c:v>44896.199305555558</c:v>
                </c:pt>
                <c:pt idx="185">
                  <c:v>44896.2</c:v>
                </c:pt>
                <c:pt idx="186">
                  <c:v>44896.2</c:v>
                </c:pt>
                <c:pt idx="187">
                  <c:v>44896.200694444444</c:v>
                </c:pt>
                <c:pt idx="188">
                  <c:v>44896.201388888891</c:v>
                </c:pt>
                <c:pt idx="189">
                  <c:v>44896.201388888891</c:v>
                </c:pt>
                <c:pt idx="190">
                  <c:v>44896.20208333333</c:v>
                </c:pt>
                <c:pt idx="191">
                  <c:v>44896.203472222223</c:v>
                </c:pt>
                <c:pt idx="192">
                  <c:v>44896.205555555556</c:v>
                </c:pt>
                <c:pt idx="193">
                  <c:v>44896.208333333336</c:v>
                </c:pt>
                <c:pt idx="194">
                  <c:v>44896.211111111108</c:v>
                </c:pt>
                <c:pt idx="195">
                  <c:v>44896.213888888888</c:v>
                </c:pt>
                <c:pt idx="196">
                  <c:v>44896.217361111114</c:v>
                </c:pt>
                <c:pt idx="197">
                  <c:v>44896.220833333333</c:v>
                </c:pt>
                <c:pt idx="198">
                  <c:v>44896.224305555559</c:v>
                </c:pt>
                <c:pt idx="199">
                  <c:v>44896.227777777778</c:v>
                </c:pt>
                <c:pt idx="200">
                  <c:v>44896.230555555558</c:v>
                </c:pt>
                <c:pt idx="201">
                  <c:v>44896.234027777777</c:v>
                </c:pt>
                <c:pt idx="202">
                  <c:v>44896.237500000003</c:v>
                </c:pt>
                <c:pt idx="203">
                  <c:v>44896.240972222222</c:v>
                </c:pt>
                <c:pt idx="204">
                  <c:v>44896.245138888888</c:v>
                </c:pt>
                <c:pt idx="205">
                  <c:v>44896.248611111114</c:v>
                </c:pt>
                <c:pt idx="206">
                  <c:v>44896.251388888886</c:v>
                </c:pt>
                <c:pt idx="207">
                  <c:v>44896.254861111112</c:v>
                </c:pt>
                <c:pt idx="208">
                  <c:v>44896.258333333331</c:v>
                </c:pt>
                <c:pt idx="209">
                  <c:v>44896.261805555558</c:v>
                </c:pt>
                <c:pt idx="210">
                  <c:v>44896.265277777777</c:v>
                </c:pt>
                <c:pt idx="211">
                  <c:v>44896.268750000003</c:v>
                </c:pt>
                <c:pt idx="212">
                  <c:v>44896.272222222222</c:v>
                </c:pt>
                <c:pt idx="213">
                  <c:v>44896.275694444441</c:v>
                </c:pt>
                <c:pt idx="214">
                  <c:v>44896.279166666667</c:v>
                </c:pt>
                <c:pt idx="215">
                  <c:v>44896.283333333333</c:v>
                </c:pt>
                <c:pt idx="216">
                  <c:v>44896.286805555559</c:v>
                </c:pt>
                <c:pt idx="217">
                  <c:v>44896.290277777778</c:v>
                </c:pt>
                <c:pt idx="218">
                  <c:v>44896.293749999997</c:v>
                </c:pt>
                <c:pt idx="219">
                  <c:v>44896.297222222223</c:v>
                </c:pt>
                <c:pt idx="220">
                  <c:v>44896.29791666667</c:v>
                </c:pt>
                <c:pt idx="221">
                  <c:v>44896.301388888889</c:v>
                </c:pt>
                <c:pt idx="222">
                  <c:v>44896.304861111108</c:v>
                </c:pt>
                <c:pt idx="223">
                  <c:v>44896.308333333334</c:v>
                </c:pt>
                <c:pt idx="224">
                  <c:v>44896.311805555553</c:v>
                </c:pt>
                <c:pt idx="225">
                  <c:v>44896.31527777778</c:v>
                </c:pt>
                <c:pt idx="226">
                  <c:v>44896.318749999999</c:v>
                </c:pt>
                <c:pt idx="227">
                  <c:v>44896.322222222225</c:v>
                </c:pt>
                <c:pt idx="228">
                  <c:v>44896.325694444444</c:v>
                </c:pt>
                <c:pt idx="229">
                  <c:v>44896.329861111109</c:v>
                </c:pt>
                <c:pt idx="230">
                  <c:v>44896.333333333336</c:v>
                </c:pt>
                <c:pt idx="231">
                  <c:v>44896.336805555555</c:v>
                </c:pt>
                <c:pt idx="232">
                  <c:v>44896.339583333334</c:v>
                </c:pt>
                <c:pt idx="233">
                  <c:v>44896.34097222222</c:v>
                </c:pt>
                <c:pt idx="234">
                  <c:v>44896.344444444447</c:v>
                </c:pt>
                <c:pt idx="235">
                  <c:v>44896.347916666666</c:v>
                </c:pt>
                <c:pt idx="236">
                  <c:v>44896.351388888892</c:v>
                </c:pt>
                <c:pt idx="237">
                  <c:v>44896.352777777778</c:v>
                </c:pt>
                <c:pt idx="238">
                  <c:v>44896.352777777778</c:v>
                </c:pt>
                <c:pt idx="239">
                  <c:v>44896.353472222225</c:v>
                </c:pt>
                <c:pt idx="240">
                  <c:v>44896.353472222225</c:v>
                </c:pt>
                <c:pt idx="241">
                  <c:v>44896.353472222225</c:v>
                </c:pt>
                <c:pt idx="242">
                  <c:v>44896.353472222225</c:v>
                </c:pt>
                <c:pt idx="243">
                  <c:v>44896.354166666664</c:v>
                </c:pt>
                <c:pt idx="244">
                  <c:v>44896.354166666664</c:v>
                </c:pt>
                <c:pt idx="245">
                  <c:v>44896.354861111111</c:v>
                </c:pt>
                <c:pt idx="246">
                  <c:v>44896.354861111111</c:v>
                </c:pt>
                <c:pt idx="247">
                  <c:v>44896.354861111111</c:v>
                </c:pt>
                <c:pt idx="248">
                  <c:v>44896.356944444444</c:v>
                </c:pt>
                <c:pt idx="249">
                  <c:v>44896.36041666667</c:v>
                </c:pt>
                <c:pt idx="250">
                  <c:v>44896.361111111109</c:v>
                </c:pt>
                <c:pt idx="251">
                  <c:v>44896.362500000003</c:v>
                </c:pt>
                <c:pt idx="252">
                  <c:v>44896.363888888889</c:v>
                </c:pt>
                <c:pt idx="253">
                  <c:v>44896.365277777775</c:v>
                </c:pt>
                <c:pt idx="254">
                  <c:v>44896.366666666669</c:v>
                </c:pt>
                <c:pt idx="255">
                  <c:v>44896.367361111108</c:v>
                </c:pt>
                <c:pt idx="256">
                  <c:v>44896.370138888888</c:v>
                </c:pt>
                <c:pt idx="257">
                  <c:v>44896.370833333334</c:v>
                </c:pt>
                <c:pt idx="258">
                  <c:v>44896.374305555553</c:v>
                </c:pt>
                <c:pt idx="259">
                  <c:v>44896.37777777778</c:v>
                </c:pt>
                <c:pt idx="260">
                  <c:v>44896.381249999999</c:v>
                </c:pt>
                <c:pt idx="261">
                  <c:v>44896.384722222225</c:v>
                </c:pt>
                <c:pt idx="262">
                  <c:v>44896.388194444444</c:v>
                </c:pt>
                <c:pt idx="263">
                  <c:v>44896.39166666667</c:v>
                </c:pt>
                <c:pt idx="264">
                  <c:v>44896.395138888889</c:v>
                </c:pt>
                <c:pt idx="265">
                  <c:v>44896.399305555555</c:v>
                </c:pt>
                <c:pt idx="266">
                  <c:v>44896.402777777781</c:v>
                </c:pt>
                <c:pt idx="267">
                  <c:v>44896.40625</c:v>
                </c:pt>
                <c:pt idx="268">
                  <c:v>44896.409722222219</c:v>
                </c:pt>
                <c:pt idx="269">
                  <c:v>44896.413194444445</c:v>
                </c:pt>
                <c:pt idx="270">
                  <c:v>44896.416666666664</c:v>
                </c:pt>
                <c:pt idx="271">
                  <c:v>44896.420138888891</c:v>
                </c:pt>
                <c:pt idx="272">
                  <c:v>44896.423611111109</c:v>
                </c:pt>
                <c:pt idx="273">
                  <c:v>44896.427083333336</c:v>
                </c:pt>
                <c:pt idx="274">
                  <c:v>44896.430555555555</c:v>
                </c:pt>
                <c:pt idx="275">
                  <c:v>44896.434027777781</c:v>
                </c:pt>
                <c:pt idx="276">
                  <c:v>44896.4375</c:v>
                </c:pt>
                <c:pt idx="277">
                  <c:v>44896.441666666666</c:v>
                </c:pt>
                <c:pt idx="278">
                  <c:v>44896.445138888892</c:v>
                </c:pt>
                <c:pt idx="279">
                  <c:v>44896.448611111111</c:v>
                </c:pt>
                <c:pt idx="280">
                  <c:v>44896.45208333333</c:v>
                </c:pt>
                <c:pt idx="281">
                  <c:v>44896.455555555556</c:v>
                </c:pt>
                <c:pt idx="282">
                  <c:v>44896.459027777775</c:v>
                </c:pt>
                <c:pt idx="283">
                  <c:v>44896.462500000001</c:v>
                </c:pt>
                <c:pt idx="284">
                  <c:v>44896.46597222222</c:v>
                </c:pt>
                <c:pt idx="285">
                  <c:v>44896.46875</c:v>
                </c:pt>
                <c:pt idx="286">
                  <c:v>44896.472222222219</c:v>
                </c:pt>
                <c:pt idx="287">
                  <c:v>44896.475694444445</c:v>
                </c:pt>
                <c:pt idx="288">
                  <c:v>44896.479166666664</c:v>
                </c:pt>
                <c:pt idx="289">
                  <c:v>44896.481944444444</c:v>
                </c:pt>
                <c:pt idx="290">
                  <c:v>44896.48541666667</c:v>
                </c:pt>
                <c:pt idx="291">
                  <c:v>44896.488194444442</c:v>
                </c:pt>
                <c:pt idx="292">
                  <c:v>44896.491666666669</c:v>
                </c:pt>
                <c:pt idx="293">
                  <c:v>44896.493750000001</c:v>
                </c:pt>
                <c:pt idx="294">
                  <c:v>44896.49722222222</c:v>
                </c:pt>
                <c:pt idx="295">
                  <c:v>44896.499305555553</c:v>
                </c:pt>
                <c:pt idx="296">
                  <c:v>44896.502083333333</c:v>
                </c:pt>
                <c:pt idx="297">
                  <c:v>44896.505555555559</c:v>
                </c:pt>
                <c:pt idx="298">
                  <c:v>44896.508333333331</c:v>
                </c:pt>
                <c:pt idx="299">
                  <c:v>44896.511111111111</c:v>
                </c:pt>
                <c:pt idx="300">
                  <c:v>44896.51458333333</c:v>
                </c:pt>
                <c:pt idx="301">
                  <c:v>44896.518055555556</c:v>
                </c:pt>
                <c:pt idx="302">
                  <c:v>44896.520138888889</c:v>
                </c:pt>
                <c:pt idx="303">
                  <c:v>44896.523611111108</c:v>
                </c:pt>
                <c:pt idx="304">
                  <c:v>44896.527083333334</c:v>
                </c:pt>
                <c:pt idx="305">
                  <c:v>44896.529166666667</c:v>
                </c:pt>
                <c:pt idx="306">
                  <c:v>44896.530555555553</c:v>
                </c:pt>
                <c:pt idx="307">
                  <c:v>44896.53125</c:v>
                </c:pt>
                <c:pt idx="308">
                  <c:v>44896.531944444447</c:v>
                </c:pt>
                <c:pt idx="309">
                  <c:v>44896.533333333333</c:v>
                </c:pt>
                <c:pt idx="310">
                  <c:v>44896.53402777778</c:v>
                </c:pt>
                <c:pt idx="311">
                  <c:v>44896.534722222219</c:v>
                </c:pt>
                <c:pt idx="312">
                  <c:v>44896.536111111112</c:v>
                </c:pt>
                <c:pt idx="313">
                  <c:v>44896.536805555559</c:v>
                </c:pt>
                <c:pt idx="314">
                  <c:v>44896.537499999999</c:v>
                </c:pt>
                <c:pt idx="315">
                  <c:v>44896.538888888892</c:v>
                </c:pt>
                <c:pt idx="316">
                  <c:v>44896.539583333331</c:v>
                </c:pt>
                <c:pt idx="317">
                  <c:v>44896.540277777778</c:v>
                </c:pt>
                <c:pt idx="318">
                  <c:v>44896.540972222225</c:v>
                </c:pt>
                <c:pt idx="319">
                  <c:v>44896.542361111111</c:v>
                </c:pt>
                <c:pt idx="320">
                  <c:v>44896.543749999997</c:v>
                </c:pt>
                <c:pt idx="321">
                  <c:v>44896.545138888891</c:v>
                </c:pt>
                <c:pt idx="322">
                  <c:v>44896.54583333333</c:v>
                </c:pt>
                <c:pt idx="323">
                  <c:v>44896.547222222223</c:v>
                </c:pt>
                <c:pt idx="324">
                  <c:v>44896.548611111109</c:v>
                </c:pt>
                <c:pt idx="325">
                  <c:v>44896.549305555556</c:v>
                </c:pt>
                <c:pt idx="326">
                  <c:v>44896.550694444442</c:v>
                </c:pt>
                <c:pt idx="327">
                  <c:v>44896.552777777775</c:v>
                </c:pt>
                <c:pt idx="328">
                  <c:v>44896.556250000001</c:v>
                </c:pt>
                <c:pt idx="329">
                  <c:v>44896.55972222222</c:v>
                </c:pt>
                <c:pt idx="330">
                  <c:v>44896.563194444447</c:v>
                </c:pt>
                <c:pt idx="331">
                  <c:v>44896.566666666666</c:v>
                </c:pt>
                <c:pt idx="332">
                  <c:v>44896.570138888892</c:v>
                </c:pt>
                <c:pt idx="333">
                  <c:v>44896.570833333331</c:v>
                </c:pt>
                <c:pt idx="334">
                  <c:v>44896.574305555558</c:v>
                </c:pt>
                <c:pt idx="335">
                  <c:v>44896.577777777777</c:v>
                </c:pt>
                <c:pt idx="336">
                  <c:v>44896.581944444442</c:v>
                </c:pt>
                <c:pt idx="337">
                  <c:v>44896.585416666669</c:v>
                </c:pt>
                <c:pt idx="338">
                  <c:v>44896.588888888888</c:v>
                </c:pt>
                <c:pt idx="339">
                  <c:v>44896.592361111114</c:v>
                </c:pt>
                <c:pt idx="340">
                  <c:v>44896.595833333333</c:v>
                </c:pt>
                <c:pt idx="341">
                  <c:v>44896.599305555559</c:v>
                </c:pt>
                <c:pt idx="342">
                  <c:v>44896.602777777778</c:v>
                </c:pt>
                <c:pt idx="343">
                  <c:v>44896.606249999997</c:v>
                </c:pt>
                <c:pt idx="344">
                  <c:v>44896.609722222223</c:v>
                </c:pt>
                <c:pt idx="345">
                  <c:v>44896.613194444442</c:v>
                </c:pt>
                <c:pt idx="346">
                  <c:v>44896.616666666669</c:v>
                </c:pt>
                <c:pt idx="347">
                  <c:v>44896.620833333334</c:v>
                </c:pt>
                <c:pt idx="348">
                  <c:v>44896.624305555553</c:v>
                </c:pt>
                <c:pt idx="349">
                  <c:v>44896.62777777778</c:v>
                </c:pt>
                <c:pt idx="350">
                  <c:v>44896.631249999999</c:v>
                </c:pt>
                <c:pt idx="351">
                  <c:v>44896.634722222225</c:v>
                </c:pt>
                <c:pt idx="352">
                  <c:v>44896.638194444444</c:v>
                </c:pt>
                <c:pt idx="353">
                  <c:v>44896.64166666667</c:v>
                </c:pt>
                <c:pt idx="354">
                  <c:v>44896.645138888889</c:v>
                </c:pt>
                <c:pt idx="355">
                  <c:v>44896.648611111108</c:v>
                </c:pt>
                <c:pt idx="356">
                  <c:v>44896.652083333334</c:v>
                </c:pt>
                <c:pt idx="357">
                  <c:v>44896.655555555553</c:v>
                </c:pt>
                <c:pt idx="358">
                  <c:v>44896.65902777778</c:v>
                </c:pt>
                <c:pt idx="359">
                  <c:v>44896.662499999999</c:v>
                </c:pt>
                <c:pt idx="360">
                  <c:v>44896.666666666664</c:v>
                </c:pt>
                <c:pt idx="361">
                  <c:v>44896.670138888891</c:v>
                </c:pt>
                <c:pt idx="362">
                  <c:v>44896.673611111109</c:v>
                </c:pt>
                <c:pt idx="363">
                  <c:v>44896.677083333336</c:v>
                </c:pt>
                <c:pt idx="364">
                  <c:v>44896.680555555555</c:v>
                </c:pt>
                <c:pt idx="365">
                  <c:v>44896.684027777781</c:v>
                </c:pt>
                <c:pt idx="366">
                  <c:v>44896.686111111114</c:v>
                </c:pt>
                <c:pt idx="367">
                  <c:v>44896.686111111114</c:v>
                </c:pt>
                <c:pt idx="368">
                  <c:v>44896.686805555553</c:v>
                </c:pt>
                <c:pt idx="369">
                  <c:v>44896.686805555553</c:v>
                </c:pt>
                <c:pt idx="370">
                  <c:v>44896.686805555553</c:v>
                </c:pt>
                <c:pt idx="371">
                  <c:v>44896.686805555553</c:v>
                </c:pt>
                <c:pt idx="372">
                  <c:v>44896.6875</c:v>
                </c:pt>
                <c:pt idx="373">
                  <c:v>44896.6875</c:v>
                </c:pt>
                <c:pt idx="374">
                  <c:v>44896.688194444447</c:v>
                </c:pt>
                <c:pt idx="375">
                  <c:v>44896.688194444447</c:v>
                </c:pt>
                <c:pt idx="376">
                  <c:v>44896.689583333333</c:v>
                </c:pt>
                <c:pt idx="377">
                  <c:v>44896.690972222219</c:v>
                </c:pt>
                <c:pt idx="378">
                  <c:v>44896.693749999999</c:v>
                </c:pt>
                <c:pt idx="379">
                  <c:v>44896.694444444445</c:v>
                </c:pt>
                <c:pt idx="380">
                  <c:v>44896.694444444445</c:v>
                </c:pt>
                <c:pt idx="381">
                  <c:v>44896.695138888892</c:v>
                </c:pt>
                <c:pt idx="382">
                  <c:v>44896.695138888892</c:v>
                </c:pt>
                <c:pt idx="383">
                  <c:v>44896.695833333331</c:v>
                </c:pt>
                <c:pt idx="384">
                  <c:v>44896.695833333331</c:v>
                </c:pt>
                <c:pt idx="385">
                  <c:v>44896.696527777778</c:v>
                </c:pt>
                <c:pt idx="386">
                  <c:v>44896.696527777778</c:v>
                </c:pt>
                <c:pt idx="387">
                  <c:v>44896.697222222225</c:v>
                </c:pt>
                <c:pt idx="388">
                  <c:v>44896.697222222225</c:v>
                </c:pt>
                <c:pt idx="389">
                  <c:v>44896.697916666664</c:v>
                </c:pt>
                <c:pt idx="390">
                  <c:v>44896.697916666664</c:v>
                </c:pt>
                <c:pt idx="391">
                  <c:v>44896.698611111111</c:v>
                </c:pt>
                <c:pt idx="392">
                  <c:v>44896.698611111111</c:v>
                </c:pt>
                <c:pt idx="393">
                  <c:v>44896.699305555558</c:v>
                </c:pt>
                <c:pt idx="394">
                  <c:v>44896.7</c:v>
                </c:pt>
                <c:pt idx="395">
                  <c:v>44896.700694444444</c:v>
                </c:pt>
                <c:pt idx="396">
                  <c:v>44896.701388888891</c:v>
                </c:pt>
                <c:pt idx="397">
                  <c:v>44896.702777777777</c:v>
                </c:pt>
                <c:pt idx="398">
                  <c:v>44896.704861111109</c:v>
                </c:pt>
                <c:pt idx="399">
                  <c:v>44896.708333333336</c:v>
                </c:pt>
                <c:pt idx="400">
                  <c:v>44896.711805555555</c:v>
                </c:pt>
                <c:pt idx="401">
                  <c:v>44896.715277777781</c:v>
                </c:pt>
                <c:pt idx="402">
                  <c:v>44896.71875</c:v>
                </c:pt>
                <c:pt idx="403">
                  <c:v>44896.722222222219</c:v>
                </c:pt>
                <c:pt idx="404">
                  <c:v>44896.725694444445</c:v>
                </c:pt>
                <c:pt idx="405">
                  <c:v>44896.729166666664</c:v>
                </c:pt>
                <c:pt idx="406">
                  <c:v>44896.732638888891</c:v>
                </c:pt>
                <c:pt idx="407">
                  <c:v>44896.736805555556</c:v>
                </c:pt>
                <c:pt idx="408">
                  <c:v>44896.740277777775</c:v>
                </c:pt>
                <c:pt idx="409">
                  <c:v>44896.743750000001</c:v>
                </c:pt>
                <c:pt idx="410">
                  <c:v>44896.74722222222</c:v>
                </c:pt>
                <c:pt idx="411">
                  <c:v>44896.750694444447</c:v>
                </c:pt>
                <c:pt idx="412">
                  <c:v>44896.754166666666</c:v>
                </c:pt>
                <c:pt idx="413">
                  <c:v>44896.757638888892</c:v>
                </c:pt>
                <c:pt idx="414">
                  <c:v>44896.761111111111</c:v>
                </c:pt>
                <c:pt idx="415">
                  <c:v>44896.76458333333</c:v>
                </c:pt>
                <c:pt idx="416">
                  <c:v>44896.768055555556</c:v>
                </c:pt>
                <c:pt idx="417">
                  <c:v>44896.771527777775</c:v>
                </c:pt>
                <c:pt idx="418">
                  <c:v>44896.775000000001</c:v>
                </c:pt>
                <c:pt idx="419">
                  <c:v>44896.77847222222</c:v>
                </c:pt>
                <c:pt idx="420">
                  <c:v>44896.781944444447</c:v>
                </c:pt>
                <c:pt idx="421">
                  <c:v>44896.785416666666</c:v>
                </c:pt>
                <c:pt idx="422">
                  <c:v>44896.789583333331</c:v>
                </c:pt>
                <c:pt idx="423">
                  <c:v>44896.793055555558</c:v>
                </c:pt>
                <c:pt idx="424">
                  <c:v>44896.796527777777</c:v>
                </c:pt>
                <c:pt idx="425">
                  <c:v>44896.800000000003</c:v>
                </c:pt>
                <c:pt idx="426">
                  <c:v>44896.803472222222</c:v>
                </c:pt>
                <c:pt idx="427">
                  <c:v>44896.806944444441</c:v>
                </c:pt>
                <c:pt idx="428">
                  <c:v>44896.810416666667</c:v>
                </c:pt>
                <c:pt idx="429">
                  <c:v>44896.813888888886</c:v>
                </c:pt>
                <c:pt idx="430">
                  <c:v>44896.817361111112</c:v>
                </c:pt>
                <c:pt idx="431">
                  <c:v>44896.820833333331</c:v>
                </c:pt>
                <c:pt idx="432">
                  <c:v>44896.824305555558</c:v>
                </c:pt>
                <c:pt idx="433">
                  <c:v>44896.828472222223</c:v>
                </c:pt>
                <c:pt idx="434">
                  <c:v>44896.831944444442</c:v>
                </c:pt>
                <c:pt idx="435">
                  <c:v>44896.835416666669</c:v>
                </c:pt>
                <c:pt idx="436">
                  <c:v>44896.838888888888</c:v>
                </c:pt>
                <c:pt idx="437">
                  <c:v>44896.842361111114</c:v>
                </c:pt>
                <c:pt idx="438">
                  <c:v>44896.845833333333</c:v>
                </c:pt>
                <c:pt idx="439">
                  <c:v>44896.849305555559</c:v>
                </c:pt>
                <c:pt idx="440">
                  <c:v>44896.852777777778</c:v>
                </c:pt>
                <c:pt idx="441">
                  <c:v>44896.856249999997</c:v>
                </c:pt>
                <c:pt idx="442">
                  <c:v>44896.859027777777</c:v>
                </c:pt>
                <c:pt idx="443">
                  <c:v>44896.859027777777</c:v>
                </c:pt>
                <c:pt idx="444">
                  <c:v>44896.859722222223</c:v>
                </c:pt>
                <c:pt idx="445">
                  <c:v>44896.86041666667</c:v>
                </c:pt>
                <c:pt idx="446">
                  <c:v>44896.86041666667</c:v>
                </c:pt>
                <c:pt idx="447">
                  <c:v>44896.861111111109</c:v>
                </c:pt>
                <c:pt idx="448">
                  <c:v>44896.861111111109</c:v>
                </c:pt>
                <c:pt idx="449">
                  <c:v>44896.861805555556</c:v>
                </c:pt>
                <c:pt idx="450">
                  <c:v>44896.862500000003</c:v>
                </c:pt>
                <c:pt idx="451">
                  <c:v>44896.862500000003</c:v>
                </c:pt>
                <c:pt idx="452">
                  <c:v>44896.863194444442</c:v>
                </c:pt>
                <c:pt idx="453">
                  <c:v>44896.863194444442</c:v>
                </c:pt>
                <c:pt idx="454">
                  <c:v>44896.863888888889</c:v>
                </c:pt>
                <c:pt idx="455">
                  <c:v>44896.863888888889</c:v>
                </c:pt>
                <c:pt idx="456">
                  <c:v>44896.864583333336</c:v>
                </c:pt>
                <c:pt idx="457">
                  <c:v>44896.864583333336</c:v>
                </c:pt>
                <c:pt idx="458">
                  <c:v>44896.865277777775</c:v>
                </c:pt>
                <c:pt idx="459">
                  <c:v>44896.865972222222</c:v>
                </c:pt>
                <c:pt idx="460">
                  <c:v>44896.866666666669</c:v>
                </c:pt>
                <c:pt idx="461">
                  <c:v>44896.866666666669</c:v>
                </c:pt>
                <c:pt idx="462">
                  <c:v>44896.867361111108</c:v>
                </c:pt>
                <c:pt idx="463">
                  <c:v>44896.868055555555</c:v>
                </c:pt>
                <c:pt idx="464">
                  <c:v>44896.868750000001</c:v>
                </c:pt>
                <c:pt idx="465">
                  <c:v>44896.869444444441</c:v>
                </c:pt>
                <c:pt idx="466">
                  <c:v>44896.871527777781</c:v>
                </c:pt>
                <c:pt idx="467">
                  <c:v>44896.873611111114</c:v>
                </c:pt>
                <c:pt idx="468">
                  <c:v>44896.877083333333</c:v>
                </c:pt>
                <c:pt idx="469">
                  <c:v>44896.880555555559</c:v>
                </c:pt>
                <c:pt idx="470">
                  <c:v>44896.884027777778</c:v>
                </c:pt>
                <c:pt idx="471">
                  <c:v>44896.887499999997</c:v>
                </c:pt>
                <c:pt idx="472">
                  <c:v>44896.890972222223</c:v>
                </c:pt>
                <c:pt idx="473">
                  <c:v>44896.894444444442</c:v>
                </c:pt>
                <c:pt idx="474">
                  <c:v>44896.897916666669</c:v>
                </c:pt>
                <c:pt idx="475">
                  <c:v>44896.902083333334</c:v>
                </c:pt>
                <c:pt idx="476">
                  <c:v>44896.905555555553</c:v>
                </c:pt>
                <c:pt idx="477">
                  <c:v>44896.90902777778</c:v>
                </c:pt>
                <c:pt idx="478">
                  <c:v>44896.910416666666</c:v>
                </c:pt>
                <c:pt idx="479">
                  <c:v>44896.913888888892</c:v>
                </c:pt>
                <c:pt idx="480">
                  <c:v>44896.917361111111</c:v>
                </c:pt>
                <c:pt idx="481">
                  <c:v>44896.92083333333</c:v>
                </c:pt>
                <c:pt idx="482">
                  <c:v>44896.924305555556</c:v>
                </c:pt>
                <c:pt idx="483">
                  <c:v>44896.927777777775</c:v>
                </c:pt>
                <c:pt idx="484">
                  <c:v>44896.931250000001</c:v>
                </c:pt>
                <c:pt idx="485">
                  <c:v>44896.93472222222</c:v>
                </c:pt>
                <c:pt idx="486">
                  <c:v>44896.938194444447</c:v>
                </c:pt>
                <c:pt idx="487">
                  <c:v>44896.941666666666</c:v>
                </c:pt>
                <c:pt idx="488">
                  <c:v>44896.945138888892</c:v>
                </c:pt>
                <c:pt idx="489">
                  <c:v>44896.948611111111</c:v>
                </c:pt>
                <c:pt idx="490">
                  <c:v>44896.952777777777</c:v>
                </c:pt>
                <c:pt idx="491">
                  <c:v>44896.956250000003</c:v>
                </c:pt>
                <c:pt idx="492">
                  <c:v>44896.959722222222</c:v>
                </c:pt>
                <c:pt idx="493">
                  <c:v>44896.962500000001</c:v>
                </c:pt>
                <c:pt idx="494">
                  <c:v>44896.96597222222</c:v>
                </c:pt>
                <c:pt idx="495">
                  <c:v>44896.969444444447</c:v>
                </c:pt>
                <c:pt idx="496">
                  <c:v>44896.972916666666</c:v>
                </c:pt>
                <c:pt idx="497">
                  <c:v>44896.976388888892</c:v>
                </c:pt>
                <c:pt idx="498">
                  <c:v>44896.979861111111</c:v>
                </c:pt>
                <c:pt idx="499">
                  <c:v>44896.98333333333</c:v>
                </c:pt>
                <c:pt idx="500">
                  <c:v>44896.986805555556</c:v>
                </c:pt>
                <c:pt idx="501">
                  <c:v>44896.990277777775</c:v>
                </c:pt>
                <c:pt idx="502">
                  <c:v>44896.993750000001</c:v>
                </c:pt>
                <c:pt idx="503">
                  <c:v>44896.99722222222</c:v>
                </c:pt>
                <c:pt idx="504">
                  <c:v>44897.000694444447</c:v>
                </c:pt>
                <c:pt idx="505">
                  <c:v>44897.004166666666</c:v>
                </c:pt>
                <c:pt idx="506">
                  <c:v>44897.007638888892</c:v>
                </c:pt>
                <c:pt idx="507">
                  <c:v>44897.011111111111</c:v>
                </c:pt>
                <c:pt idx="508">
                  <c:v>44897.01458333333</c:v>
                </c:pt>
                <c:pt idx="509">
                  <c:v>44897.018055555556</c:v>
                </c:pt>
                <c:pt idx="510">
                  <c:v>44897.019444444442</c:v>
                </c:pt>
                <c:pt idx="511">
                  <c:v>44897.019444444442</c:v>
                </c:pt>
                <c:pt idx="512">
                  <c:v>44897.020138888889</c:v>
                </c:pt>
                <c:pt idx="513">
                  <c:v>44897.020138888889</c:v>
                </c:pt>
                <c:pt idx="514">
                  <c:v>44897.020138888889</c:v>
                </c:pt>
                <c:pt idx="515">
                  <c:v>44897.020138888889</c:v>
                </c:pt>
                <c:pt idx="516">
                  <c:v>44897.020833333336</c:v>
                </c:pt>
                <c:pt idx="517">
                  <c:v>44897.020833333336</c:v>
                </c:pt>
                <c:pt idx="518">
                  <c:v>44897.020833333336</c:v>
                </c:pt>
                <c:pt idx="519">
                  <c:v>44897.021527777775</c:v>
                </c:pt>
                <c:pt idx="520">
                  <c:v>44897.021527777775</c:v>
                </c:pt>
                <c:pt idx="521">
                  <c:v>44897.022222222222</c:v>
                </c:pt>
                <c:pt idx="522">
                  <c:v>44897.023611111108</c:v>
                </c:pt>
                <c:pt idx="523">
                  <c:v>44897.027083333334</c:v>
                </c:pt>
                <c:pt idx="524">
                  <c:v>44897.027777777781</c:v>
                </c:pt>
                <c:pt idx="525">
                  <c:v>44897.030555555553</c:v>
                </c:pt>
                <c:pt idx="526">
                  <c:v>44897.03125</c:v>
                </c:pt>
                <c:pt idx="527">
                  <c:v>44897.032638888886</c:v>
                </c:pt>
                <c:pt idx="528">
                  <c:v>44897.033333333333</c:v>
                </c:pt>
                <c:pt idx="529">
                  <c:v>44897.036805555559</c:v>
                </c:pt>
                <c:pt idx="530">
                  <c:v>44897.040277777778</c:v>
                </c:pt>
                <c:pt idx="531">
                  <c:v>44897.042361111111</c:v>
                </c:pt>
                <c:pt idx="532">
                  <c:v>44897.044444444444</c:v>
                </c:pt>
                <c:pt idx="533">
                  <c:v>44897.04791666667</c:v>
                </c:pt>
                <c:pt idx="534">
                  <c:v>44897.051388888889</c:v>
                </c:pt>
                <c:pt idx="535">
                  <c:v>44897.054861111108</c:v>
                </c:pt>
                <c:pt idx="536">
                  <c:v>44897.058333333334</c:v>
                </c:pt>
                <c:pt idx="537">
                  <c:v>44897.061805555553</c:v>
                </c:pt>
                <c:pt idx="538">
                  <c:v>44897.06527777778</c:v>
                </c:pt>
                <c:pt idx="539">
                  <c:v>44897.068749999999</c:v>
                </c:pt>
                <c:pt idx="540">
                  <c:v>44897.072222222225</c:v>
                </c:pt>
                <c:pt idx="541">
                  <c:v>44897.075694444444</c:v>
                </c:pt>
                <c:pt idx="542">
                  <c:v>44897.07916666667</c:v>
                </c:pt>
                <c:pt idx="543">
                  <c:v>44897.082638888889</c:v>
                </c:pt>
                <c:pt idx="544">
                  <c:v>44897.086111111108</c:v>
                </c:pt>
                <c:pt idx="545">
                  <c:v>44897.089583333334</c:v>
                </c:pt>
                <c:pt idx="546">
                  <c:v>44897.093055555553</c:v>
                </c:pt>
                <c:pt idx="547">
                  <c:v>44897.095833333333</c:v>
                </c:pt>
                <c:pt idx="548">
                  <c:v>44897.099305555559</c:v>
                </c:pt>
                <c:pt idx="549">
                  <c:v>44897.102777777778</c:v>
                </c:pt>
                <c:pt idx="550">
                  <c:v>44897.105555555558</c:v>
                </c:pt>
                <c:pt idx="551">
                  <c:v>44897.109027777777</c:v>
                </c:pt>
                <c:pt idx="552">
                  <c:v>44897.112500000003</c:v>
                </c:pt>
                <c:pt idx="553">
                  <c:v>44897.115972222222</c:v>
                </c:pt>
                <c:pt idx="554">
                  <c:v>44897.119444444441</c:v>
                </c:pt>
                <c:pt idx="555">
                  <c:v>44897.122916666667</c:v>
                </c:pt>
                <c:pt idx="556">
                  <c:v>44897.126388888886</c:v>
                </c:pt>
                <c:pt idx="557">
                  <c:v>44897.129861111112</c:v>
                </c:pt>
                <c:pt idx="558">
                  <c:v>44897.133333333331</c:v>
                </c:pt>
                <c:pt idx="559">
                  <c:v>44897.136805555558</c:v>
                </c:pt>
                <c:pt idx="560">
                  <c:v>44897.140277777777</c:v>
                </c:pt>
                <c:pt idx="561">
                  <c:v>44897.143750000003</c:v>
                </c:pt>
                <c:pt idx="562">
                  <c:v>44897.147222222222</c:v>
                </c:pt>
                <c:pt idx="563">
                  <c:v>44897.150694444441</c:v>
                </c:pt>
                <c:pt idx="564">
                  <c:v>44897.154166666667</c:v>
                </c:pt>
                <c:pt idx="565">
                  <c:v>44897.157638888886</c:v>
                </c:pt>
                <c:pt idx="566">
                  <c:v>44897.161111111112</c:v>
                </c:pt>
                <c:pt idx="567">
                  <c:v>44897.164583333331</c:v>
                </c:pt>
                <c:pt idx="568">
                  <c:v>44897.168055555558</c:v>
                </c:pt>
                <c:pt idx="569">
                  <c:v>44897.171527777777</c:v>
                </c:pt>
                <c:pt idx="570">
                  <c:v>44897.175000000003</c:v>
                </c:pt>
                <c:pt idx="571">
                  <c:v>44897.178472222222</c:v>
                </c:pt>
                <c:pt idx="572">
                  <c:v>44897.181944444441</c:v>
                </c:pt>
                <c:pt idx="573">
                  <c:v>44897.185416666667</c:v>
                </c:pt>
                <c:pt idx="574">
                  <c:v>44897.186111111114</c:v>
                </c:pt>
                <c:pt idx="575">
                  <c:v>44897.186111111114</c:v>
                </c:pt>
                <c:pt idx="576">
                  <c:v>44897.186805555553</c:v>
                </c:pt>
                <c:pt idx="577">
                  <c:v>44897.186805555553</c:v>
                </c:pt>
                <c:pt idx="578">
                  <c:v>44897.186805555553</c:v>
                </c:pt>
                <c:pt idx="579">
                  <c:v>44897.186805555553</c:v>
                </c:pt>
                <c:pt idx="580">
                  <c:v>44897.186805555553</c:v>
                </c:pt>
                <c:pt idx="581">
                  <c:v>44897.1875</c:v>
                </c:pt>
                <c:pt idx="582">
                  <c:v>44897.1875</c:v>
                </c:pt>
                <c:pt idx="583">
                  <c:v>44897.188194444447</c:v>
                </c:pt>
                <c:pt idx="584">
                  <c:v>44897.188888888886</c:v>
                </c:pt>
                <c:pt idx="585">
                  <c:v>44897.19027777778</c:v>
                </c:pt>
                <c:pt idx="586">
                  <c:v>44897.193055555559</c:v>
                </c:pt>
                <c:pt idx="587">
                  <c:v>44897.196527777778</c:v>
                </c:pt>
                <c:pt idx="588">
                  <c:v>44897.197916666664</c:v>
                </c:pt>
                <c:pt idx="589">
                  <c:v>44897.201388888891</c:v>
                </c:pt>
                <c:pt idx="590">
                  <c:v>44897.204861111109</c:v>
                </c:pt>
                <c:pt idx="591">
                  <c:v>44897.207638888889</c:v>
                </c:pt>
                <c:pt idx="592">
                  <c:v>44897.211111111108</c:v>
                </c:pt>
                <c:pt idx="593">
                  <c:v>44897.214583333334</c:v>
                </c:pt>
                <c:pt idx="594">
                  <c:v>44897.218055555553</c:v>
                </c:pt>
                <c:pt idx="595">
                  <c:v>44897.22152777778</c:v>
                </c:pt>
                <c:pt idx="596">
                  <c:v>44897.224999999999</c:v>
                </c:pt>
                <c:pt idx="597">
                  <c:v>44897.228472222225</c:v>
                </c:pt>
                <c:pt idx="598">
                  <c:v>44897.231944444444</c:v>
                </c:pt>
                <c:pt idx="599">
                  <c:v>44897.23541666667</c:v>
                </c:pt>
                <c:pt idx="600">
                  <c:v>44897.238888888889</c:v>
                </c:pt>
                <c:pt idx="601">
                  <c:v>44897.242361111108</c:v>
                </c:pt>
                <c:pt idx="602">
                  <c:v>44897.245833333334</c:v>
                </c:pt>
                <c:pt idx="603">
                  <c:v>44897.249305555553</c:v>
                </c:pt>
                <c:pt idx="604">
                  <c:v>44897.25277777778</c:v>
                </c:pt>
                <c:pt idx="605">
                  <c:v>44897.256249999999</c:v>
                </c:pt>
                <c:pt idx="606">
                  <c:v>44897.259722222225</c:v>
                </c:pt>
                <c:pt idx="607">
                  <c:v>44897.263194444444</c:v>
                </c:pt>
                <c:pt idx="608">
                  <c:v>44897.26666666667</c:v>
                </c:pt>
                <c:pt idx="609">
                  <c:v>44897.270138888889</c:v>
                </c:pt>
                <c:pt idx="610">
                  <c:v>44897.273611111108</c:v>
                </c:pt>
                <c:pt idx="611">
                  <c:v>44897.277083333334</c:v>
                </c:pt>
                <c:pt idx="612">
                  <c:v>44897.280555555553</c:v>
                </c:pt>
                <c:pt idx="613">
                  <c:v>44897.28402777778</c:v>
                </c:pt>
                <c:pt idx="614">
                  <c:v>44897.287499999999</c:v>
                </c:pt>
                <c:pt idx="615">
                  <c:v>44897.290972222225</c:v>
                </c:pt>
                <c:pt idx="616">
                  <c:v>44897.294444444444</c:v>
                </c:pt>
                <c:pt idx="617">
                  <c:v>44897.29791666667</c:v>
                </c:pt>
                <c:pt idx="618">
                  <c:v>44897.301388888889</c:v>
                </c:pt>
                <c:pt idx="619">
                  <c:v>44897.304861111108</c:v>
                </c:pt>
                <c:pt idx="620">
                  <c:v>44897.308333333334</c:v>
                </c:pt>
                <c:pt idx="621">
                  <c:v>44897.311805555553</c:v>
                </c:pt>
                <c:pt idx="622">
                  <c:v>44897.31527777778</c:v>
                </c:pt>
                <c:pt idx="623">
                  <c:v>44897.318749999999</c:v>
                </c:pt>
                <c:pt idx="624">
                  <c:v>44897.322916666664</c:v>
                </c:pt>
                <c:pt idx="625">
                  <c:v>44897.326388888891</c:v>
                </c:pt>
                <c:pt idx="626">
                  <c:v>44897.329861111109</c:v>
                </c:pt>
                <c:pt idx="627">
                  <c:v>44897.333333333336</c:v>
                </c:pt>
                <c:pt idx="628">
                  <c:v>44897.336805555555</c:v>
                </c:pt>
                <c:pt idx="629">
                  <c:v>44897.340277777781</c:v>
                </c:pt>
                <c:pt idx="630">
                  <c:v>44897.34375</c:v>
                </c:pt>
                <c:pt idx="631">
                  <c:v>44897.347222222219</c:v>
                </c:pt>
                <c:pt idx="632">
                  <c:v>44897.350694444445</c:v>
                </c:pt>
                <c:pt idx="633">
                  <c:v>44897.352777777778</c:v>
                </c:pt>
                <c:pt idx="634">
                  <c:v>44897.352777777778</c:v>
                </c:pt>
                <c:pt idx="635">
                  <c:v>44897.353472222225</c:v>
                </c:pt>
                <c:pt idx="636">
                  <c:v>44897.353472222225</c:v>
                </c:pt>
                <c:pt idx="637">
                  <c:v>44897.353472222225</c:v>
                </c:pt>
                <c:pt idx="638">
                  <c:v>44897.354166666664</c:v>
                </c:pt>
                <c:pt idx="639">
                  <c:v>44897.354166666664</c:v>
                </c:pt>
                <c:pt idx="640">
                  <c:v>44897.354861111111</c:v>
                </c:pt>
                <c:pt idx="641">
                  <c:v>44897.354861111111</c:v>
                </c:pt>
                <c:pt idx="642">
                  <c:v>44897.356944444444</c:v>
                </c:pt>
                <c:pt idx="643">
                  <c:v>44897.36041666667</c:v>
                </c:pt>
                <c:pt idx="644">
                  <c:v>44897.36041666667</c:v>
                </c:pt>
                <c:pt idx="645">
                  <c:v>44897.361111111109</c:v>
                </c:pt>
                <c:pt idx="646">
                  <c:v>44897.361805555556</c:v>
                </c:pt>
                <c:pt idx="647">
                  <c:v>44897.361805555556</c:v>
                </c:pt>
                <c:pt idx="648">
                  <c:v>44897.362500000003</c:v>
                </c:pt>
                <c:pt idx="649">
                  <c:v>44897.362500000003</c:v>
                </c:pt>
                <c:pt idx="650">
                  <c:v>44897.363194444442</c:v>
                </c:pt>
                <c:pt idx="651">
                  <c:v>44897.363194444442</c:v>
                </c:pt>
                <c:pt idx="652">
                  <c:v>44897.363888888889</c:v>
                </c:pt>
                <c:pt idx="653">
                  <c:v>44897.363888888889</c:v>
                </c:pt>
                <c:pt idx="654">
                  <c:v>44897.364583333336</c:v>
                </c:pt>
                <c:pt idx="655">
                  <c:v>44897.364583333336</c:v>
                </c:pt>
                <c:pt idx="656">
                  <c:v>44897.365277777775</c:v>
                </c:pt>
                <c:pt idx="657">
                  <c:v>44897.365972222222</c:v>
                </c:pt>
                <c:pt idx="658">
                  <c:v>44897.365972222222</c:v>
                </c:pt>
                <c:pt idx="659">
                  <c:v>44897.366666666669</c:v>
                </c:pt>
                <c:pt idx="660">
                  <c:v>44897.367361111108</c:v>
                </c:pt>
                <c:pt idx="661">
                  <c:v>44897.368750000001</c:v>
                </c:pt>
                <c:pt idx="662">
                  <c:v>44897.370138888888</c:v>
                </c:pt>
                <c:pt idx="663">
                  <c:v>44897.372916666667</c:v>
                </c:pt>
                <c:pt idx="664">
                  <c:v>44897.376388888886</c:v>
                </c:pt>
                <c:pt idx="665">
                  <c:v>44897.380555555559</c:v>
                </c:pt>
                <c:pt idx="666">
                  <c:v>44897.384027777778</c:v>
                </c:pt>
                <c:pt idx="667">
                  <c:v>44897.387499999997</c:v>
                </c:pt>
                <c:pt idx="668">
                  <c:v>44897.390972222223</c:v>
                </c:pt>
                <c:pt idx="669">
                  <c:v>44897.394444444442</c:v>
                </c:pt>
                <c:pt idx="670">
                  <c:v>44897.397916666669</c:v>
                </c:pt>
                <c:pt idx="671">
                  <c:v>44897.401388888888</c:v>
                </c:pt>
                <c:pt idx="672">
                  <c:v>44897.404861111114</c:v>
                </c:pt>
                <c:pt idx="673">
                  <c:v>44897.408333333333</c:v>
                </c:pt>
                <c:pt idx="674">
                  <c:v>44897.412499999999</c:v>
                </c:pt>
                <c:pt idx="675">
                  <c:v>44897.415972222225</c:v>
                </c:pt>
                <c:pt idx="676">
                  <c:v>44897.419444444444</c:v>
                </c:pt>
                <c:pt idx="677">
                  <c:v>44897.42291666667</c:v>
                </c:pt>
                <c:pt idx="678">
                  <c:v>44897.426388888889</c:v>
                </c:pt>
                <c:pt idx="679">
                  <c:v>44897.429861111108</c:v>
                </c:pt>
                <c:pt idx="680">
                  <c:v>44897.433333333334</c:v>
                </c:pt>
                <c:pt idx="681">
                  <c:v>44897.436805555553</c:v>
                </c:pt>
                <c:pt idx="682">
                  <c:v>44897.440972222219</c:v>
                </c:pt>
                <c:pt idx="683">
                  <c:v>44897.444444444445</c:v>
                </c:pt>
                <c:pt idx="684">
                  <c:v>44897.447916666664</c:v>
                </c:pt>
                <c:pt idx="685">
                  <c:v>44897.451388888891</c:v>
                </c:pt>
                <c:pt idx="686">
                  <c:v>44897.454861111109</c:v>
                </c:pt>
                <c:pt idx="687">
                  <c:v>44897.458333333336</c:v>
                </c:pt>
                <c:pt idx="688">
                  <c:v>44897.461805555555</c:v>
                </c:pt>
                <c:pt idx="689">
                  <c:v>44897.46597222222</c:v>
                </c:pt>
                <c:pt idx="690">
                  <c:v>44897.469444444447</c:v>
                </c:pt>
                <c:pt idx="691">
                  <c:v>44897.472916666666</c:v>
                </c:pt>
                <c:pt idx="692">
                  <c:v>44897.476388888892</c:v>
                </c:pt>
                <c:pt idx="693">
                  <c:v>44897.479861111111</c:v>
                </c:pt>
                <c:pt idx="694">
                  <c:v>44897.48333333333</c:v>
                </c:pt>
                <c:pt idx="695">
                  <c:v>44897.48541666667</c:v>
                </c:pt>
                <c:pt idx="696">
                  <c:v>44897.486111111109</c:v>
                </c:pt>
                <c:pt idx="697">
                  <c:v>44897.486805555556</c:v>
                </c:pt>
                <c:pt idx="698">
                  <c:v>44897.487500000003</c:v>
                </c:pt>
                <c:pt idx="699">
                  <c:v>44897.488888888889</c:v>
                </c:pt>
                <c:pt idx="700">
                  <c:v>44897.488888888889</c:v>
                </c:pt>
                <c:pt idx="701">
                  <c:v>44897.489583333336</c:v>
                </c:pt>
                <c:pt idx="702">
                  <c:v>44897.490277777775</c:v>
                </c:pt>
                <c:pt idx="703">
                  <c:v>44897.490972222222</c:v>
                </c:pt>
                <c:pt idx="704">
                  <c:v>44897.491666666669</c:v>
                </c:pt>
                <c:pt idx="705">
                  <c:v>44897.492361111108</c:v>
                </c:pt>
                <c:pt idx="706">
                  <c:v>44897.493055555555</c:v>
                </c:pt>
                <c:pt idx="707">
                  <c:v>44897.494444444441</c:v>
                </c:pt>
                <c:pt idx="708">
                  <c:v>44897.495138888888</c:v>
                </c:pt>
                <c:pt idx="709">
                  <c:v>44897.496527777781</c:v>
                </c:pt>
                <c:pt idx="710">
                  <c:v>44897.496527777781</c:v>
                </c:pt>
                <c:pt idx="711">
                  <c:v>44897.49722222222</c:v>
                </c:pt>
                <c:pt idx="712">
                  <c:v>44897.497916666667</c:v>
                </c:pt>
                <c:pt idx="713">
                  <c:v>44897.499305555553</c:v>
                </c:pt>
                <c:pt idx="714">
                  <c:v>44897.5</c:v>
                </c:pt>
                <c:pt idx="715">
                  <c:v>44897.501388888886</c:v>
                </c:pt>
                <c:pt idx="716">
                  <c:v>44897.50277777778</c:v>
                </c:pt>
                <c:pt idx="717">
                  <c:v>44897.503472222219</c:v>
                </c:pt>
                <c:pt idx="718">
                  <c:v>44897.504861111112</c:v>
                </c:pt>
                <c:pt idx="719">
                  <c:v>44897.506249999999</c:v>
                </c:pt>
                <c:pt idx="720">
                  <c:v>44897.507638888892</c:v>
                </c:pt>
                <c:pt idx="721">
                  <c:v>44897.508333333331</c:v>
                </c:pt>
                <c:pt idx="722">
                  <c:v>44897.511111111111</c:v>
                </c:pt>
                <c:pt idx="723">
                  <c:v>44897.51458333333</c:v>
                </c:pt>
                <c:pt idx="724">
                  <c:v>44897.515972222223</c:v>
                </c:pt>
                <c:pt idx="725">
                  <c:v>44897.519444444442</c:v>
                </c:pt>
                <c:pt idx="726">
                  <c:v>44897.519444444442</c:v>
                </c:pt>
                <c:pt idx="727">
                  <c:v>44897.519444444442</c:v>
                </c:pt>
                <c:pt idx="728">
                  <c:v>44897.519444444442</c:v>
                </c:pt>
                <c:pt idx="729">
                  <c:v>44897.520138888889</c:v>
                </c:pt>
                <c:pt idx="730">
                  <c:v>44897.520138888889</c:v>
                </c:pt>
                <c:pt idx="731">
                  <c:v>44897.520138888889</c:v>
                </c:pt>
                <c:pt idx="732">
                  <c:v>44897.520138888889</c:v>
                </c:pt>
                <c:pt idx="733">
                  <c:v>44897.520138888889</c:v>
                </c:pt>
                <c:pt idx="734">
                  <c:v>44897.520833333336</c:v>
                </c:pt>
                <c:pt idx="735">
                  <c:v>44897.520833333336</c:v>
                </c:pt>
                <c:pt idx="736">
                  <c:v>44897.520833333336</c:v>
                </c:pt>
                <c:pt idx="737">
                  <c:v>44897.521527777775</c:v>
                </c:pt>
                <c:pt idx="738">
                  <c:v>44897.522916666669</c:v>
                </c:pt>
                <c:pt idx="739">
                  <c:v>44897.523611111108</c:v>
                </c:pt>
                <c:pt idx="740">
                  <c:v>44897.527083333334</c:v>
                </c:pt>
                <c:pt idx="741">
                  <c:v>44897.52847222222</c:v>
                </c:pt>
                <c:pt idx="742">
                  <c:v>44897.530555555553</c:v>
                </c:pt>
                <c:pt idx="743">
                  <c:v>44897.53402777778</c:v>
                </c:pt>
                <c:pt idx="744">
                  <c:v>44897.537499999999</c:v>
                </c:pt>
                <c:pt idx="745">
                  <c:v>44897.540972222225</c:v>
                </c:pt>
                <c:pt idx="746">
                  <c:v>44897.543055555558</c:v>
                </c:pt>
                <c:pt idx="747">
                  <c:v>44897.547222222223</c:v>
                </c:pt>
                <c:pt idx="748">
                  <c:v>44897.550694444442</c:v>
                </c:pt>
                <c:pt idx="749">
                  <c:v>44897.551388888889</c:v>
                </c:pt>
                <c:pt idx="750">
                  <c:v>44897.554166666669</c:v>
                </c:pt>
                <c:pt idx="751">
                  <c:v>44897.557638888888</c:v>
                </c:pt>
                <c:pt idx="752">
                  <c:v>44897.561111111114</c:v>
                </c:pt>
                <c:pt idx="753">
                  <c:v>44897.564583333333</c:v>
                </c:pt>
                <c:pt idx="754">
                  <c:v>44897.568055555559</c:v>
                </c:pt>
                <c:pt idx="755">
                  <c:v>44897.571527777778</c:v>
                </c:pt>
                <c:pt idx="756">
                  <c:v>44897.574999999997</c:v>
                </c:pt>
                <c:pt idx="757">
                  <c:v>44897.578472222223</c:v>
                </c:pt>
                <c:pt idx="758">
                  <c:v>44897.581944444442</c:v>
                </c:pt>
                <c:pt idx="759">
                  <c:v>44897.586111111108</c:v>
                </c:pt>
                <c:pt idx="760">
                  <c:v>44897.589583333334</c:v>
                </c:pt>
                <c:pt idx="761">
                  <c:v>44897.59097222222</c:v>
                </c:pt>
                <c:pt idx="762">
                  <c:v>44897.594444444447</c:v>
                </c:pt>
                <c:pt idx="763">
                  <c:v>44897.597916666666</c:v>
                </c:pt>
                <c:pt idx="764">
                  <c:v>44897.601388888892</c:v>
                </c:pt>
                <c:pt idx="765">
                  <c:v>44897.604861111111</c:v>
                </c:pt>
                <c:pt idx="766">
                  <c:v>44897.606249999997</c:v>
                </c:pt>
                <c:pt idx="767">
                  <c:v>44897.607638888891</c:v>
                </c:pt>
                <c:pt idx="768">
                  <c:v>44897.611111111109</c:v>
                </c:pt>
                <c:pt idx="769">
                  <c:v>44897.614583333336</c:v>
                </c:pt>
                <c:pt idx="770">
                  <c:v>44897.618750000001</c:v>
                </c:pt>
                <c:pt idx="771">
                  <c:v>44897.619444444441</c:v>
                </c:pt>
                <c:pt idx="772">
                  <c:v>44897.622916666667</c:v>
                </c:pt>
                <c:pt idx="773">
                  <c:v>44897.626388888886</c:v>
                </c:pt>
                <c:pt idx="774">
                  <c:v>44897.629861111112</c:v>
                </c:pt>
                <c:pt idx="775">
                  <c:v>44897.633333333331</c:v>
                </c:pt>
                <c:pt idx="776">
                  <c:v>44897.636805555558</c:v>
                </c:pt>
                <c:pt idx="777">
                  <c:v>44897.640277777777</c:v>
                </c:pt>
                <c:pt idx="778">
                  <c:v>44897.643750000003</c:v>
                </c:pt>
                <c:pt idx="779">
                  <c:v>44897.647222222222</c:v>
                </c:pt>
                <c:pt idx="780">
                  <c:v>44897.650694444441</c:v>
                </c:pt>
                <c:pt idx="781">
                  <c:v>44897.654166666667</c:v>
                </c:pt>
                <c:pt idx="782">
                  <c:v>44897.657638888886</c:v>
                </c:pt>
                <c:pt idx="783">
                  <c:v>44897.658333333333</c:v>
                </c:pt>
                <c:pt idx="784">
                  <c:v>44897.661805555559</c:v>
                </c:pt>
                <c:pt idx="785">
                  <c:v>44897.664583333331</c:v>
                </c:pt>
                <c:pt idx="786">
                  <c:v>44897.668055555558</c:v>
                </c:pt>
                <c:pt idx="787">
                  <c:v>44897.670138888891</c:v>
                </c:pt>
                <c:pt idx="788">
                  <c:v>44897.672222222223</c:v>
                </c:pt>
                <c:pt idx="789">
                  <c:v>44897.675694444442</c:v>
                </c:pt>
                <c:pt idx="790">
                  <c:v>44897.679166666669</c:v>
                </c:pt>
                <c:pt idx="791">
                  <c:v>44897.682638888888</c:v>
                </c:pt>
                <c:pt idx="792">
                  <c:v>44897.684027777781</c:v>
                </c:pt>
                <c:pt idx="793">
                  <c:v>44897.686111111114</c:v>
                </c:pt>
                <c:pt idx="794">
                  <c:v>44897.686111111114</c:v>
                </c:pt>
                <c:pt idx="795">
                  <c:v>44897.686805555553</c:v>
                </c:pt>
                <c:pt idx="796">
                  <c:v>44897.686805555553</c:v>
                </c:pt>
                <c:pt idx="797">
                  <c:v>44897.686805555553</c:v>
                </c:pt>
                <c:pt idx="798">
                  <c:v>44897.6875</c:v>
                </c:pt>
                <c:pt idx="799">
                  <c:v>44897.6875</c:v>
                </c:pt>
                <c:pt idx="800">
                  <c:v>44897.6875</c:v>
                </c:pt>
                <c:pt idx="801">
                  <c:v>44897.688194444447</c:v>
                </c:pt>
                <c:pt idx="802">
                  <c:v>44897.688194444447</c:v>
                </c:pt>
                <c:pt idx="803">
                  <c:v>44897.689583333333</c:v>
                </c:pt>
                <c:pt idx="804">
                  <c:v>44897.693055555559</c:v>
                </c:pt>
                <c:pt idx="805">
                  <c:v>44897.695138888892</c:v>
                </c:pt>
                <c:pt idx="806">
                  <c:v>44897.697916666664</c:v>
                </c:pt>
                <c:pt idx="807">
                  <c:v>44897.699305555558</c:v>
                </c:pt>
                <c:pt idx="808">
                  <c:v>44897.702777777777</c:v>
                </c:pt>
                <c:pt idx="809">
                  <c:v>44897.70416666667</c:v>
                </c:pt>
                <c:pt idx="810">
                  <c:v>44897.706250000003</c:v>
                </c:pt>
                <c:pt idx="811">
                  <c:v>44897.709722222222</c:v>
                </c:pt>
                <c:pt idx="812">
                  <c:v>44897.713888888888</c:v>
                </c:pt>
                <c:pt idx="813">
                  <c:v>44897.717361111114</c:v>
                </c:pt>
                <c:pt idx="814">
                  <c:v>44897.720833333333</c:v>
                </c:pt>
                <c:pt idx="815">
                  <c:v>44897.724305555559</c:v>
                </c:pt>
                <c:pt idx="816">
                  <c:v>44897.727777777778</c:v>
                </c:pt>
                <c:pt idx="817">
                  <c:v>44897.731249999997</c:v>
                </c:pt>
                <c:pt idx="818">
                  <c:v>44897.734722222223</c:v>
                </c:pt>
                <c:pt idx="819">
                  <c:v>44897.738194444442</c:v>
                </c:pt>
                <c:pt idx="820">
                  <c:v>44897.741666666669</c:v>
                </c:pt>
                <c:pt idx="821">
                  <c:v>44897.745138888888</c:v>
                </c:pt>
                <c:pt idx="822">
                  <c:v>44897.748611111114</c:v>
                </c:pt>
                <c:pt idx="823">
                  <c:v>44897.75277777778</c:v>
                </c:pt>
                <c:pt idx="824">
                  <c:v>44897.756249999999</c:v>
                </c:pt>
                <c:pt idx="825">
                  <c:v>44897.759722222225</c:v>
                </c:pt>
                <c:pt idx="826">
                  <c:v>44897.763194444444</c:v>
                </c:pt>
                <c:pt idx="827">
                  <c:v>44897.76666666667</c:v>
                </c:pt>
                <c:pt idx="828">
                  <c:v>44897.770138888889</c:v>
                </c:pt>
                <c:pt idx="829">
                  <c:v>44897.773611111108</c:v>
                </c:pt>
                <c:pt idx="830">
                  <c:v>44897.777083333334</c:v>
                </c:pt>
                <c:pt idx="831">
                  <c:v>44897.780555555553</c:v>
                </c:pt>
                <c:pt idx="832">
                  <c:v>44897.78402777778</c:v>
                </c:pt>
                <c:pt idx="833">
                  <c:v>44897.787499999999</c:v>
                </c:pt>
                <c:pt idx="834">
                  <c:v>44897.790972222225</c:v>
                </c:pt>
                <c:pt idx="835">
                  <c:v>44897.795138888891</c:v>
                </c:pt>
                <c:pt idx="836">
                  <c:v>44897.798611111109</c:v>
                </c:pt>
                <c:pt idx="837">
                  <c:v>44897.802083333336</c:v>
                </c:pt>
                <c:pt idx="838">
                  <c:v>44897.805555555555</c:v>
                </c:pt>
                <c:pt idx="839">
                  <c:v>44897.809027777781</c:v>
                </c:pt>
                <c:pt idx="840">
                  <c:v>44897.8125</c:v>
                </c:pt>
                <c:pt idx="841">
                  <c:v>44897.815972222219</c:v>
                </c:pt>
                <c:pt idx="842">
                  <c:v>44897.819444444445</c:v>
                </c:pt>
                <c:pt idx="843">
                  <c:v>44897.822916666664</c:v>
                </c:pt>
                <c:pt idx="844">
                  <c:v>44897.826388888891</c:v>
                </c:pt>
                <c:pt idx="845">
                  <c:v>44897.829861111109</c:v>
                </c:pt>
                <c:pt idx="846">
                  <c:v>44897.833333333336</c:v>
                </c:pt>
                <c:pt idx="847">
                  <c:v>44897.836805555555</c:v>
                </c:pt>
                <c:pt idx="848">
                  <c:v>44897.84097222222</c:v>
                </c:pt>
                <c:pt idx="849">
                  <c:v>44897.844444444447</c:v>
                </c:pt>
                <c:pt idx="850">
                  <c:v>44897.847916666666</c:v>
                </c:pt>
                <c:pt idx="851">
                  <c:v>44897.851388888892</c:v>
                </c:pt>
                <c:pt idx="852">
                  <c:v>44897.852777777778</c:v>
                </c:pt>
                <c:pt idx="853">
                  <c:v>44897.852777777778</c:v>
                </c:pt>
                <c:pt idx="854">
                  <c:v>44897.853472222225</c:v>
                </c:pt>
                <c:pt idx="855">
                  <c:v>44897.853472222225</c:v>
                </c:pt>
                <c:pt idx="856">
                  <c:v>44897.853472222225</c:v>
                </c:pt>
                <c:pt idx="857">
                  <c:v>44897.854166666664</c:v>
                </c:pt>
                <c:pt idx="858">
                  <c:v>44897.854166666664</c:v>
                </c:pt>
                <c:pt idx="859">
                  <c:v>44897.854166666664</c:v>
                </c:pt>
                <c:pt idx="860">
                  <c:v>44897.854861111111</c:v>
                </c:pt>
                <c:pt idx="861">
                  <c:v>44897.854861111111</c:v>
                </c:pt>
                <c:pt idx="862">
                  <c:v>44897.855555555558</c:v>
                </c:pt>
                <c:pt idx="863">
                  <c:v>44897.856249999997</c:v>
                </c:pt>
                <c:pt idx="864">
                  <c:v>44897.86041666667</c:v>
                </c:pt>
                <c:pt idx="865">
                  <c:v>44897.863194444442</c:v>
                </c:pt>
                <c:pt idx="866">
                  <c:v>44897.866666666669</c:v>
                </c:pt>
                <c:pt idx="867">
                  <c:v>44897.869444444441</c:v>
                </c:pt>
                <c:pt idx="868">
                  <c:v>44897.870833333334</c:v>
                </c:pt>
                <c:pt idx="869">
                  <c:v>44897.874305555553</c:v>
                </c:pt>
                <c:pt idx="870">
                  <c:v>44897.87777777778</c:v>
                </c:pt>
                <c:pt idx="871">
                  <c:v>44897.881249999999</c:v>
                </c:pt>
                <c:pt idx="872">
                  <c:v>44897.884722222225</c:v>
                </c:pt>
                <c:pt idx="873">
                  <c:v>44897.888194444444</c:v>
                </c:pt>
                <c:pt idx="874">
                  <c:v>44897.89166666667</c:v>
                </c:pt>
                <c:pt idx="875">
                  <c:v>44897.895138888889</c:v>
                </c:pt>
                <c:pt idx="876">
                  <c:v>44897.898611111108</c:v>
                </c:pt>
                <c:pt idx="877">
                  <c:v>44897.902083333334</c:v>
                </c:pt>
                <c:pt idx="878">
                  <c:v>44897.905555555553</c:v>
                </c:pt>
                <c:pt idx="879">
                  <c:v>44897.90902777778</c:v>
                </c:pt>
                <c:pt idx="880">
                  <c:v>44897.912499999999</c:v>
                </c:pt>
                <c:pt idx="881">
                  <c:v>44897.913888888892</c:v>
                </c:pt>
                <c:pt idx="882">
                  <c:v>44897.915972222225</c:v>
                </c:pt>
                <c:pt idx="883">
                  <c:v>44897.919444444444</c:v>
                </c:pt>
                <c:pt idx="884">
                  <c:v>44897.92291666667</c:v>
                </c:pt>
                <c:pt idx="885">
                  <c:v>44897.926388888889</c:v>
                </c:pt>
                <c:pt idx="886">
                  <c:v>44897.929861111108</c:v>
                </c:pt>
                <c:pt idx="887">
                  <c:v>44897.933333333334</c:v>
                </c:pt>
                <c:pt idx="888">
                  <c:v>44897.936805555553</c:v>
                </c:pt>
                <c:pt idx="889">
                  <c:v>44897.94027777778</c:v>
                </c:pt>
                <c:pt idx="890">
                  <c:v>44897.943749999999</c:v>
                </c:pt>
                <c:pt idx="891">
                  <c:v>44897.947222222225</c:v>
                </c:pt>
                <c:pt idx="892">
                  <c:v>44897.950694444444</c:v>
                </c:pt>
                <c:pt idx="893">
                  <c:v>44897.95416666667</c:v>
                </c:pt>
                <c:pt idx="894">
                  <c:v>44897.957638888889</c:v>
                </c:pt>
                <c:pt idx="895">
                  <c:v>44897.961805555555</c:v>
                </c:pt>
                <c:pt idx="896">
                  <c:v>44897.965277777781</c:v>
                </c:pt>
                <c:pt idx="897">
                  <c:v>44897.96875</c:v>
                </c:pt>
                <c:pt idx="898">
                  <c:v>44897.972222222219</c:v>
                </c:pt>
                <c:pt idx="899">
                  <c:v>44897.975694444445</c:v>
                </c:pt>
                <c:pt idx="900">
                  <c:v>44897.979166666664</c:v>
                </c:pt>
                <c:pt idx="901">
                  <c:v>44897.982638888891</c:v>
                </c:pt>
                <c:pt idx="902">
                  <c:v>44897.986111111109</c:v>
                </c:pt>
                <c:pt idx="903">
                  <c:v>44897.989583333336</c:v>
                </c:pt>
                <c:pt idx="904">
                  <c:v>44897.993055555555</c:v>
                </c:pt>
                <c:pt idx="905">
                  <c:v>44897.996527777781</c:v>
                </c:pt>
                <c:pt idx="906">
                  <c:v>44898</c:v>
                </c:pt>
                <c:pt idx="907">
                  <c:v>44898.003472222219</c:v>
                </c:pt>
                <c:pt idx="908">
                  <c:v>44898.007638888892</c:v>
                </c:pt>
                <c:pt idx="909">
                  <c:v>44898.011111111111</c:v>
                </c:pt>
                <c:pt idx="910">
                  <c:v>44898.01458333333</c:v>
                </c:pt>
                <c:pt idx="911">
                  <c:v>44898.018055555556</c:v>
                </c:pt>
                <c:pt idx="912">
                  <c:v>44898.019444444442</c:v>
                </c:pt>
                <c:pt idx="913">
                  <c:v>44898.019444444442</c:v>
                </c:pt>
                <c:pt idx="914">
                  <c:v>44898.019444444442</c:v>
                </c:pt>
                <c:pt idx="915">
                  <c:v>44898.020138888889</c:v>
                </c:pt>
                <c:pt idx="916">
                  <c:v>44898.020138888889</c:v>
                </c:pt>
                <c:pt idx="917">
                  <c:v>44898.020138888889</c:v>
                </c:pt>
                <c:pt idx="918">
                  <c:v>44898.020138888889</c:v>
                </c:pt>
                <c:pt idx="919">
                  <c:v>44898.020138888889</c:v>
                </c:pt>
                <c:pt idx="920">
                  <c:v>44898.020833333336</c:v>
                </c:pt>
                <c:pt idx="921">
                  <c:v>44898.020833333336</c:v>
                </c:pt>
                <c:pt idx="922">
                  <c:v>44898.021527777775</c:v>
                </c:pt>
                <c:pt idx="923">
                  <c:v>44898.021527777775</c:v>
                </c:pt>
                <c:pt idx="924">
                  <c:v>44898.021527777775</c:v>
                </c:pt>
                <c:pt idx="925">
                  <c:v>44898.022222222222</c:v>
                </c:pt>
                <c:pt idx="926">
                  <c:v>44898.022916666669</c:v>
                </c:pt>
                <c:pt idx="927">
                  <c:v>44898.024305555555</c:v>
                </c:pt>
                <c:pt idx="928">
                  <c:v>44898.027777777781</c:v>
                </c:pt>
                <c:pt idx="929">
                  <c:v>44898.029166666667</c:v>
                </c:pt>
                <c:pt idx="930">
                  <c:v>44898.029166666667</c:v>
                </c:pt>
                <c:pt idx="931">
                  <c:v>44898.029861111114</c:v>
                </c:pt>
                <c:pt idx="932">
                  <c:v>44898.03125</c:v>
                </c:pt>
                <c:pt idx="933">
                  <c:v>44898.031944444447</c:v>
                </c:pt>
                <c:pt idx="934">
                  <c:v>44898.032638888886</c:v>
                </c:pt>
                <c:pt idx="935">
                  <c:v>44898.033333333333</c:v>
                </c:pt>
                <c:pt idx="936">
                  <c:v>44898.03402777778</c:v>
                </c:pt>
                <c:pt idx="937">
                  <c:v>44898.036111111112</c:v>
                </c:pt>
                <c:pt idx="938">
                  <c:v>44898.038194444445</c:v>
                </c:pt>
                <c:pt idx="939">
                  <c:v>44898.041666666664</c:v>
                </c:pt>
                <c:pt idx="940">
                  <c:v>44898.045138888891</c:v>
                </c:pt>
                <c:pt idx="941">
                  <c:v>44898.048611111109</c:v>
                </c:pt>
                <c:pt idx="942">
                  <c:v>44898.052777777775</c:v>
                </c:pt>
                <c:pt idx="943">
                  <c:v>44898.056250000001</c:v>
                </c:pt>
                <c:pt idx="944">
                  <c:v>44898.05972222222</c:v>
                </c:pt>
                <c:pt idx="945">
                  <c:v>44898.063194444447</c:v>
                </c:pt>
                <c:pt idx="946">
                  <c:v>44898.066666666666</c:v>
                </c:pt>
                <c:pt idx="947">
                  <c:v>44898.070138888892</c:v>
                </c:pt>
                <c:pt idx="948">
                  <c:v>44898.073611111111</c:v>
                </c:pt>
                <c:pt idx="949">
                  <c:v>44898.07708333333</c:v>
                </c:pt>
                <c:pt idx="950">
                  <c:v>44898.080555555556</c:v>
                </c:pt>
                <c:pt idx="951">
                  <c:v>44898.084027777775</c:v>
                </c:pt>
                <c:pt idx="952">
                  <c:v>44898.087500000001</c:v>
                </c:pt>
                <c:pt idx="953">
                  <c:v>44898.091666666667</c:v>
                </c:pt>
                <c:pt idx="954">
                  <c:v>44898.095138888886</c:v>
                </c:pt>
                <c:pt idx="955">
                  <c:v>44898.098611111112</c:v>
                </c:pt>
                <c:pt idx="956">
                  <c:v>44898.102083333331</c:v>
                </c:pt>
                <c:pt idx="957">
                  <c:v>44898.105555555558</c:v>
                </c:pt>
                <c:pt idx="958">
                  <c:v>44898.109027777777</c:v>
                </c:pt>
                <c:pt idx="959">
                  <c:v>44898.112500000003</c:v>
                </c:pt>
                <c:pt idx="960">
                  <c:v>44898.115972222222</c:v>
                </c:pt>
                <c:pt idx="961">
                  <c:v>44898.119444444441</c:v>
                </c:pt>
                <c:pt idx="962">
                  <c:v>44898.122916666667</c:v>
                </c:pt>
                <c:pt idx="963">
                  <c:v>44898.127083333333</c:v>
                </c:pt>
                <c:pt idx="964">
                  <c:v>44898.130555555559</c:v>
                </c:pt>
                <c:pt idx="965">
                  <c:v>44898.134027777778</c:v>
                </c:pt>
                <c:pt idx="966">
                  <c:v>44898.137499999997</c:v>
                </c:pt>
                <c:pt idx="967">
                  <c:v>44898.138888888891</c:v>
                </c:pt>
                <c:pt idx="968">
                  <c:v>44898.142361111109</c:v>
                </c:pt>
                <c:pt idx="969">
                  <c:v>44898.145833333336</c:v>
                </c:pt>
                <c:pt idx="970">
                  <c:v>44898.15</c:v>
                </c:pt>
                <c:pt idx="971">
                  <c:v>44898.15347222222</c:v>
                </c:pt>
                <c:pt idx="972">
                  <c:v>44898.156944444447</c:v>
                </c:pt>
                <c:pt idx="973">
                  <c:v>44898.160416666666</c:v>
                </c:pt>
                <c:pt idx="974">
                  <c:v>44898.163888888892</c:v>
                </c:pt>
                <c:pt idx="975">
                  <c:v>44898.165277777778</c:v>
                </c:pt>
                <c:pt idx="976">
                  <c:v>44898.168749999997</c:v>
                </c:pt>
                <c:pt idx="977">
                  <c:v>44898.172222222223</c:v>
                </c:pt>
                <c:pt idx="978">
                  <c:v>44898.175694444442</c:v>
                </c:pt>
                <c:pt idx="979">
                  <c:v>44898.179166666669</c:v>
                </c:pt>
                <c:pt idx="980">
                  <c:v>44898.182638888888</c:v>
                </c:pt>
                <c:pt idx="981">
                  <c:v>44898.186111111114</c:v>
                </c:pt>
                <c:pt idx="982">
                  <c:v>44898.186805555553</c:v>
                </c:pt>
                <c:pt idx="983">
                  <c:v>44898.186805555553</c:v>
                </c:pt>
                <c:pt idx="984">
                  <c:v>44898.186805555553</c:v>
                </c:pt>
                <c:pt idx="985">
                  <c:v>44898.186805555553</c:v>
                </c:pt>
                <c:pt idx="986">
                  <c:v>44898.1875</c:v>
                </c:pt>
                <c:pt idx="987">
                  <c:v>44898.1875</c:v>
                </c:pt>
                <c:pt idx="988">
                  <c:v>44898.1875</c:v>
                </c:pt>
                <c:pt idx="989">
                  <c:v>44898.188194444447</c:v>
                </c:pt>
                <c:pt idx="990">
                  <c:v>44898.188888888886</c:v>
                </c:pt>
                <c:pt idx="991">
                  <c:v>44898.19027777778</c:v>
                </c:pt>
                <c:pt idx="992">
                  <c:v>44898.192361111112</c:v>
                </c:pt>
                <c:pt idx="993">
                  <c:v>44898.193055555559</c:v>
                </c:pt>
                <c:pt idx="994">
                  <c:v>44898.193749999999</c:v>
                </c:pt>
                <c:pt idx="995">
                  <c:v>44898.194444444445</c:v>
                </c:pt>
                <c:pt idx="996">
                  <c:v>44898.195138888892</c:v>
                </c:pt>
                <c:pt idx="997">
                  <c:v>44898.196527777778</c:v>
                </c:pt>
                <c:pt idx="998">
                  <c:v>44898.197222222225</c:v>
                </c:pt>
                <c:pt idx="999">
                  <c:v>44898.197916666664</c:v>
                </c:pt>
                <c:pt idx="1000">
                  <c:v>44898.198611111111</c:v>
                </c:pt>
                <c:pt idx="1001">
                  <c:v>44898.199305555558</c:v>
                </c:pt>
                <c:pt idx="1002">
                  <c:v>44898.200694444444</c:v>
                </c:pt>
                <c:pt idx="1003">
                  <c:v>44898.202777777777</c:v>
                </c:pt>
                <c:pt idx="1004">
                  <c:v>44898.206250000003</c:v>
                </c:pt>
                <c:pt idx="1005">
                  <c:v>44898.209722222222</c:v>
                </c:pt>
                <c:pt idx="1006">
                  <c:v>44898.213194444441</c:v>
                </c:pt>
                <c:pt idx="1007">
                  <c:v>44898.213888888888</c:v>
                </c:pt>
                <c:pt idx="1008">
                  <c:v>44898.217361111114</c:v>
                </c:pt>
                <c:pt idx="1009">
                  <c:v>44898.219444444447</c:v>
                </c:pt>
                <c:pt idx="1010">
                  <c:v>44898.222916666666</c:v>
                </c:pt>
                <c:pt idx="1011">
                  <c:v>44898.224305555559</c:v>
                </c:pt>
                <c:pt idx="1012">
                  <c:v>44898.225694444445</c:v>
                </c:pt>
                <c:pt idx="1013">
                  <c:v>44898.227777777778</c:v>
                </c:pt>
                <c:pt idx="1014">
                  <c:v>44898.231249999997</c:v>
                </c:pt>
                <c:pt idx="1015">
                  <c:v>44898.234722222223</c:v>
                </c:pt>
                <c:pt idx="1016">
                  <c:v>44898.236111111109</c:v>
                </c:pt>
                <c:pt idx="1017">
                  <c:v>44898.237500000003</c:v>
                </c:pt>
                <c:pt idx="1018">
                  <c:v>44898.240972222222</c:v>
                </c:pt>
                <c:pt idx="1019">
                  <c:v>44898.244444444441</c:v>
                </c:pt>
                <c:pt idx="1020">
                  <c:v>44898.247916666667</c:v>
                </c:pt>
                <c:pt idx="1021">
                  <c:v>44898.251388888886</c:v>
                </c:pt>
                <c:pt idx="1022">
                  <c:v>44898.254861111112</c:v>
                </c:pt>
                <c:pt idx="1023">
                  <c:v>44898.258333333331</c:v>
                </c:pt>
                <c:pt idx="1024">
                  <c:v>44898.262499999997</c:v>
                </c:pt>
                <c:pt idx="1025">
                  <c:v>44898.265972222223</c:v>
                </c:pt>
                <c:pt idx="1026">
                  <c:v>44898.267361111109</c:v>
                </c:pt>
                <c:pt idx="1027">
                  <c:v>44898.268055555556</c:v>
                </c:pt>
                <c:pt idx="1028">
                  <c:v>44898.271527777775</c:v>
                </c:pt>
                <c:pt idx="1029">
                  <c:v>44898.273611111108</c:v>
                </c:pt>
                <c:pt idx="1030">
                  <c:v>44898.277083333334</c:v>
                </c:pt>
                <c:pt idx="1031">
                  <c:v>44898.280555555553</c:v>
                </c:pt>
                <c:pt idx="1032">
                  <c:v>44898.28125</c:v>
                </c:pt>
                <c:pt idx="1033">
                  <c:v>44898.283333333333</c:v>
                </c:pt>
                <c:pt idx="1034">
                  <c:v>44898.287499999999</c:v>
                </c:pt>
                <c:pt idx="1035">
                  <c:v>44898.290972222225</c:v>
                </c:pt>
                <c:pt idx="1036">
                  <c:v>44898.293749999997</c:v>
                </c:pt>
                <c:pt idx="1037">
                  <c:v>44898.29583333333</c:v>
                </c:pt>
                <c:pt idx="1038">
                  <c:v>44898.297222222223</c:v>
                </c:pt>
                <c:pt idx="1039">
                  <c:v>44898.298611111109</c:v>
                </c:pt>
                <c:pt idx="1040">
                  <c:v>44898.302083333336</c:v>
                </c:pt>
                <c:pt idx="1041">
                  <c:v>44898.305555555555</c:v>
                </c:pt>
                <c:pt idx="1042">
                  <c:v>44898.30972222222</c:v>
                </c:pt>
                <c:pt idx="1043">
                  <c:v>44898.313194444447</c:v>
                </c:pt>
                <c:pt idx="1044">
                  <c:v>44898.316666666666</c:v>
                </c:pt>
                <c:pt idx="1045">
                  <c:v>44898.320138888892</c:v>
                </c:pt>
                <c:pt idx="1046">
                  <c:v>44898.323611111111</c:v>
                </c:pt>
                <c:pt idx="1047">
                  <c:v>44898.32708333333</c:v>
                </c:pt>
                <c:pt idx="1048">
                  <c:v>44898.330555555556</c:v>
                </c:pt>
                <c:pt idx="1049">
                  <c:v>44898.334027777775</c:v>
                </c:pt>
                <c:pt idx="1050">
                  <c:v>44898.337500000001</c:v>
                </c:pt>
                <c:pt idx="1051">
                  <c:v>44898.338888888888</c:v>
                </c:pt>
                <c:pt idx="1052">
                  <c:v>44898.34097222222</c:v>
                </c:pt>
                <c:pt idx="1053">
                  <c:v>44898.344444444447</c:v>
                </c:pt>
                <c:pt idx="1054">
                  <c:v>44898.34652777778</c:v>
                </c:pt>
                <c:pt idx="1055">
                  <c:v>44898.35</c:v>
                </c:pt>
                <c:pt idx="1056">
                  <c:v>44898.352777777778</c:v>
                </c:pt>
                <c:pt idx="1057">
                  <c:v>44898.352777777778</c:v>
                </c:pt>
                <c:pt idx="1058">
                  <c:v>44898.353472222225</c:v>
                </c:pt>
                <c:pt idx="1059">
                  <c:v>44898.353472222225</c:v>
                </c:pt>
                <c:pt idx="1060">
                  <c:v>44898.353472222225</c:v>
                </c:pt>
                <c:pt idx="1061">
                  <c:v>44898.353472222225</c:v>
                </c:pt>
                <c:pt idx="1062">
                  <c:v>44898.354166666664</c:v>
                </c:pt>
                <c:pt idx="1063">
                  <c:v>44898.354166666664</c:v>
                </c:pt>
                <c:pt idx="1064">
                  <c:v>44898.354861111111</c:v>
                </c:pt>
                <c:pt idx="1065">
                  <c:v>44898.355555555558</c:v>
                </c:pt>
                <c:pt idx="1066">
                  <c:v>44898.356249999997</c:v>
                </c:pt>
                <c:pt idx="1067">
                  <c:v>44898.359027777777</c:v>
                </c:pt>
                <c:pt idx="1068">
                  <c:v>44898.362500000003</c:v>
                </c:pt>
                <c:pt idx="1069">
                  <c:v>44898.365277777775</c:v>
                </c:pt>
                <c:pt idx="1070">
                  <c:v>44898.367361111108</c:v>
                </c:pt>
                <c:pt idx="1071">
                  <c:v>44898.368750000001</c:v>
                </c:pt>
                <c:pt idx="1072">
                  <c:v>44898.37222222222</c:v>
                </c:pt>
                <c:pt idx="1073">
                  <c:v>44898.374305555553</c:v>
                </c:pt>
                <c:pt idx="1074">
                  <c:v>44898.37777777778</c:v>
                </c:pt>
                <c:pt idx="1075">
                  <c:v>44898.381249999999</c:v>
                </c:pt>
                <c:pt idx="1076">
                  <c:v>44898.384722222225</c:v>
                </c:pt>
                <c:pt idx="1077">
                  <c:v>44898.388194444444</c:v>
                </c:pt>
                <c:pt idx="1078">
                  <c:v>44898.39166666667</c:v>
                </c:pt>
                <c:pt idx="1079">
                  <c:v>44898.395138888889</c:v>
                </c:pt>
                <c:pt idx="1080">
                  <c:v>44898.398611111108</c:v>
                </c:pt>
                <c:pt idx="1081">
                  <c:v>44898.402777777781</c:v>
                </c:pt>
                <c:pt idx="1082">
                  <c:v>44898.40625</c:v>
                </c:pt>
                <c:pt idx="1083">
                  <c:v>44898.409722222219</c:v>
                </c:pt>
                <c:pt idx="1084">
                  <c:v>44898.413194444445</c:v>
                </c:pt>
                <c:pt idx="1085">
                  <c:v>44898.416666666664</c:v>
                </c:pt>
                <c:pt idx="1086">
                  <c:v>44898.420138888891</c:v>
                </c:pt>
                <c:pt idx="1087">
                  <c:v>44898.423611111109</c:v>
                </c:pt>
                <c:pt idx="1088">
                  <c:v>44898.427083333336</c:v>
                </c:pt>
                <c:pt idx="1089">
                  <c:v>44898.430555555555</c:v>
                </c:pt>
                <c:pt idx="1090">
                  <c:v>44898.434027777781</c:v>
                </c:pt>
                <c:pt idx="1091">
                  <c:v>44898.4375</c:v>
                </c:pt>
                <c:pt idx="1092">
                  <c:v>44898.440972222219</c:v>
                </c:pt>
                <c:pt idx="1093">
                  <c:v>44898.445138888892</c:v>
                </c:pt>
                <c:pt idx="1094">
                  <c:v>44898.448611111111</c:v>
                </c:pt>
                <c:pt idx="1095">
                  <c:v>44898.45208333333</c:v>
                </c:pt>
                <c:pt idx="1096">
                  <c:v>44898.455555555556</c:v>
                </c:pt>
                <c:pt idx="1097">
                  <c:v>44898.459027777775</c:v>
                </c:pt>
                <c:pt idx="1098">
                  <c:v>44898.462500000001</c:v>
                </c:pt>
                <c:pt idx="1099">
                  <c:v>44898.46597222222</c:v>
                </c:pt>
                <c:pt idx="1100">
                  <c:v>44898.469444444447</c:v>
                </c:pt>
                <c:pt idx="1101">
                  <c:v>44898.472916666666</c:v>
                </c:pt>
                <c:pt idx="1102">
                  <c:v>44898.476388888892</c:v>
                </c:pt>
                <c:pt idx="1103">
                  <c:v>44898.479861111111</c:v>
                </c:pt>
                <c:pt idx="1104">
                  <c:v>44898.48333333333</c:v>
                </c:pt>
                <c:pt idx="1105">
                  <c:v>44898.486805555556</c:v>
                </c:pt>
                <c:pt idx="1106">
                  <c:v>44898.490277777775</c:v>
                </c:pt>
                <c:pt idx="1107">
                  <c:v>44898.494444444441</c:v>
                </c:pt>
                <c:pt idx="1108">
                  <c:v>44898.497916666667</c:v>
                </c:pt>
                <c:pt idx="1109">
                  <c:v>44898.501388888886</c:v>
                </c:pt>
                <c:pt idx="1110">
                  <c:v>44898.504861111112</c:v>
                </c:pt>
                <c:pt idx="1111">
                  <c:v>44898.508333333331</c:v>
                </c:pt>
                <c:pt idx="1112">
                  <c:v>44898.511805555558</c:v>
                </c:pt>
                <c:pt idx="1113">
                  <c:v>44898.515277777777</c:v>
                </c:pt>
                <c:pt idx="1114">
                  <c:v>44898.518750000003</c:v>
                </c:pt>
                <c:pt idx="1115">
                  <c:v>44898.519444444442</c:v>
                </c:pt>
                <c:pt idx="1116">
                  <c:v>44898.520138888889</c:v>
                </c:pt>
                <c:pt idx="1117">
                  <c:v>44898.520138888889</c:v>
                </c:pt>
                <c:pt idx="1118">
                  <c:v>44898.520138888889</c:v>
                </c:pt>
                <c:pt idx="1119">
                  <c:v>44898.520138888889</c:v>
                </c:pt>
                <c:pt idx="1120">
                  <c:v>44898.520138888889</c:v>
                </c:pt>
                <c:pt idx="1121">
                  <c:v>44898.520833333336</c:v>
                </c:pt>
                <c:pt idx="1122">
                  <c:v>44898.520833333336</c:v>
                </c:pt>
                <c:pt idx="1123">
                  <c:v>44898.521527777775</c:v>
                </c:pt>
                <c:pt idx="1124">
                  <c:v>44898.521527777775</c:v>
                </c:pt>
                <c:pt idx="1125">
                  <c:v>44898.522222222222</c:v>
                </c:pt>
                <c:pt idx="1126">
                  <c:v>44898.522916666669</c:v>
                </c:pt>
                <c:pt idx="1127">
                  <c:v>44898.524305555555</c:v>
                </c:pt>
                <c:pt idx="1128">
                  <c:v>44898.52847222222</c:v>
                </c:pt>
                <c:pt idx="1129">
                  <c:v>44898.530555555553</c:v>
                </c:pt>
                <c:pt idx="1130">
                  <c:v>44898.531944444447</c:v>
                </c:pt>
                <c:pt idx="1131">
                  <c:v>44898.535416666666</c:v>
                </c:pt>
                <c:pt idx="1132">
                  <c:v>44898.537499999999</c:v>
                </c:pt>
                <c:pt idx="1133">
                  <c:v>44898.540277777778</c:v>
                </c:pt>
                <c:pt idx="1134">
                  <c:v>44898.543749999997</c:v>
                </c:pt>
                <c:pt idx="1135">
                  <c:v>44898.547222222223</c:v>
                </c:pt>
                <c:pt idx="1136">
                  <c:v>44898.551388888889</c:v>
                </c:pt>
                <c:pt idx="1137">
                  <c:v>44898.553472222222</c:v>
                </c:pt>
                <c:pt idx="1138">
                  <c:v>44898.556944444441</c:v>
                </c:pt>
                <c:pt idx="1139">
                  <c:v>44898.561111111114</c:v>
                </c:pt>
                <c:pt idx="1140">
                  <c:v>44898.564583333333</c:v>
                </c:pt>
                <c:pt idx="1141">
                  <c:v>44898.568055555559</c:v>
                </c:pt>
                <c:pt idx="1142">
                  <c:v>44898.571527777778</c:v>
                </c:pt>
                <c:pt idx="1143">
                  <c:v>44898.573611111111</c:v>
                </c:pt>
                <c:pt idx="1144">
                  <c:v>44898.57708333333</c:v>
                </c:pt>
                <c:pt idx="1145">
                  <c:v>44898.580555555556</c:v>
                </c:pt>
                <c:pt idx="1146">
                  <c:v>44898.584027777775</c:v>
                </c:pt>
                <c:pt idx="1147">
                  <c:v>44898.587500000001</c:v>
                </c:pt>
                <c:pt idx="1148">
                  <c:v>44898.59097222222</c:v>
                </c:pt>
                <c:pt idx="1149">
                  <c:v>44898.594444444447</c:v>
                </c:pt>
                <c:pt idx="1150">
                  <c:v>44898.597916666666</c:v>
                </c:pt>
                <c:pt idx="1151">
                  <c:v>44898.602083333331</c:v>
                </c:pt>
                <c:pt idx="1152">
                  <c:v>44898.605555555558</c:v>
                </c:pt>
                <c:pt idx="1153">
                  <c:v>44898.609027777777</c:v>
                </c:pt>
                <c:pt idx="1154">
                  <c:v>44898.612500000003</c:v>
                </c:pt>
                <c:pt idx="1155">
                  <c:v>44898.615972222222</c:v>
                </c:pt>
                <c:pt idx="1156">
                  <c:v>44898.619444444441</c:v>
                </c:pt>
                <c:pt idx="1157">
                  <c:v>44898.622916666667</c:v>
                </c:pt>
                <c:pt idx="1158">
                  <c:v>44898.626388888886</c:v>
                </c:pt>
                <c:pt idx="1159">
                  <c:v>44898.630555555559</c:v>
                </c:pt>
                <c:pt idx="1160">
                  <c:v>44898.634027777778</c:v>
                </c:pt>
                <c:pt idx="1161">
                  <c:v>44898.637499999997</c:v>
                </c:pt>
                <c:pt idx="1162">
                  <c:v>44898.640277777777</c:v>
                </c:pt>
                <c:pt idx="1163">
                  <c:v>44898.643055555556</c:v>
                </c:pt>
                <c:pt idx="1164">
                  <c:v>44898.645138888889</c:v>
                </c:pt>
                <c:pt idx="1165">
                  <c:v>44898.648611111108</c:v>
                </c:pt>
                <c:pt idx="1166">
                  <c:v>44898.652083333334</c:v>
                </c:pt>
                <c:pt idx="1167">
                  <c:v>44898.655555555553</c:v>
                </c:pt>
                <c:pt idx="1168">
                  <c:v>44898.656944444447</c:v>
                </c:pt>
                <c:pt idx="1169">
                  <c:v>44898.659722222219</c:v>
                </c:pt>
                <c:pt idx="1170">
                  <c:v>44898.663194444445</c:v>
                </c:pt>
                <c:pt idx="1171">
                  <c:v>44898.666666666664</c:v>
                </c:pt>
                <c:pt idx="1172">
                  <c:v>44898.670138888891</c:v>
                </c:pt>
                <c:pt idx="1173">
                  <c:v>44898.673611111109</c:v>
                </c:pt>
                <c:pt idx="1174">
                  <c:v>44898.677083333336</c:v>
                </c:pt>
                <c:pt idx="1175">
                  <c:v>44898.680555555555</c:v>
                </c:pt>
                <c:pt idx="1176">
                  <c:v>44898.684027777781</c:v>
                </c:pt>
                <c:pt idx="1177">
                  <c:v>44898.686111111114</c:v>
                </c:pt>
                <c:pt idx="1178">
                  <c:v>44898.686805555553</c:v>
                </c:pt>
                <c:pt idx="1179">
                  <c:v>44898.686805555553</c:v>
                </c:pt>
                <c:pt idx="1180">
                  <c:v>44898.686805555553</c:v>
                </c:pt>
                <c:pt idx="1181">
                  <c:v>44898.686805555553</c:v>
                </c:pt>
                <c:pt idx="1182">
                  <c:v>44898.686805555553</c:v>
                </c:pt>
                <c:pt idx="1183">
                  <c:v>44898.6875</c:v>
                </c:pt>
                <c:pt idx="1184">
                  <c:v>44898.6875</c:v>
                </c:pt>
                <c:pt idx="1185">
                  <c:v>44898.6875</c:v>
                </c:pt>
                <c:pt idx="1186">
                  <c:v>44898.688194444447</c:v>
                </c:pt>
                <c:pt idx="1187">
                  <c:v>44898.688194444447</c:v>
                </c:pt>
                <c:pt idx="1188">
                  <c:v>44898.688888888886</c:v>
                </c:pt>
                <c:pt idx="1189">
                  <c:v>44898.688888888886</c:v>
                </c:pt>
                <c:pt idx="1190">
                  <c:v>44898.689583333333</c:v>
                </c:pt>
                <c:pt idx="1191">
                  <c:v>44898.690972222219</c:v>
                </c:pt>
                <c:pt idx="1192">
                  <c:v>44898.695138888892</c:v>
                </c:pt>
                <c:pt idx="1193">
                  <c:v>44898.695833333331</c:v>
                </c:pt>
                <c:pt idx="1194">
                  <c:v>44898.696527777778</c:v>
                </c:pt>
                <c:pt idx="1195">
                  <c:v>44898.697222222225</c:v>
                </c:pt>
                <c:pt idx="1196">
                  <c:v>44898.697916666664</c:v>
                </c:pt>
                <c:pt idx="1197">
                  <c:v>44898.698611111111</c:v>
                </c:pt>
                <c:pt idx="1198">
                  <c:v>44898.699305555558</c:v>
                </c:pt>
                <c:pt idx="1199">
                  <c:v>44898.7</c:v>
                </c:pt>
                <c:pt idx="1200">
                  <c:v>44898.700694444444</c:v>
                </c:pt>
                <c:pt idx="1201">
                  <c:v>44898.702777777777</c:v>
                </c:pt>
                <c:pt idx="1202">
                  <c:v>44898.706250000003</c:v>
                </c:pt>
                <c:pt idx="1203">
                  <c:v>44898.709722222222</c:v>
                </c:pt>
                <c:pt idx="1204">
                  <c:v>44898.713194444441</c:v>
                </c:pt>
                <c:pt idx="1205">
                  <c:v>44898.716666666667</c:v>
                </c:pt>
                <c:pt idx="1206">
                  <c:v>44898.720138888886</c:v>
                </c:pt>
                <c:pt idx="1207">
                  <c:v>44898.723611111112</c:v>
                </c:pt>
                <c:pt idx="1208">
                  <c:v>44898.727777777778</c:v>
                </c:pt>
                <c:pt idx="1209">
                  <c:v>44898.731249999997</c:v>
                </c:pt>
                <c:pt idx="1210">
                  <c:v>44898.734722222223</c:v>
                </c:pt>
                <c:pt idx="1211">
                  <c:v>44898.738194444442</c:v>
                </c:pt>
                <c:pt idx="1212">
                  <c:v>44898.741666666669</c:v>
                </c:pt>
                <c:pt idx="1213">
                  <c:v>44898.745138888888</c:v>
                </c:pt>
                <c:pt idx="1214">
                  <c:v>44898.748611111114</c:v>
                </c:pt>
                <c:pt idx="1215">
                  <c:v>44898.752083333333</c:v>
                </c:pt>
                <c:pt idx="1216">
                  <c:v>44898.756249999999</c:v>
                </c:pt>
                <c:pt idx="1217">
                  <c:v>44898.759722222225</c:v>
                </c:pt>
                <c:pt idx="1218">
                  <c:v>44898.763194444444</c:v>
                </c:pt>
                <c:pt idx="1219">
                  <c:v>44898.76666666667</c:v>
                </c:pt>
                <c:pt idx="1220">
                  <c:v>44898.770138888889</c:v>
                </c:pt>
                <c:pt idx="1221">
                  <c:v>44898.773611111108</c:v>
                </c:pt>
                <c:pt idx="1222">
                  <c:v>44898.777083333334</c:v>
                </c:pt>
                <c:pt idx="1223">
                  <c:v>44898.780555555553</c:v>
                </c:pt>
                <c:pt idx="1224">
                  <c:v>44898.784722222219</c:v>
                </c:pt>
                <c:pt idx="1225">
                  <c:v>44898.788194444445</c:v>
                </c:pt>
                <c:pt idx="1226">
                  <c:v>44898.791666666664</c:v>
                </c:pt>
                <c:pt idx="1227">
                  <c:v>44898.795138888891</c:v>
                </c:pt>
                <c:pt idx="1228">
                  <c:v>44898.798611111109</c:v>
                </c:pt>
                <c:pt idx="1229">
                  <c:v>44898.802083333336</c:v>
                </c:pt>
                <c:pt idx="1230">
                  <c:v>44898.805555555555</c:v>
                </c:pt>
                <c:pt idx="1231">
                  <c:v>44898.809027777781</c:v>
                </c:pt>
                <c:pt idx="1232">
                  <c:v>44898.8125</c:v>
                </c:pt>
                <c:pt idx="1233">
                  <c:v>44898.815972222219</c:v>
                </c:pt>
                <c:pt idx="1234">
                  <c:v>44898.820138888892</c:v>
                </c:pt>
                <c:pt idx="1235">
                  <c:v>44898.823611111111</c:v>
                </c:pt>
                <c:pt idx="1236">
                  <c:v>44898.82708333333</c:v>
                </c:pt>
                <c:pt idx="1237">
                  <c:v>44898.830555555556</c:v>
                </c:pt>
                <c:pt idx="1238">
                  <c:v>44898.834027777775</c:v>
                </c:pt>
                <c:pt idx="1239">
                  <c:v>44898.837500000001</c:v>
                </c:pt>
                <c:pt idx="1240">
                  <c:v>44898.84097222222</c:v>
                </c:pt>
                <c:pt idx="1241">
                  <c:v>44898.844444444447</c:v>
                </c:pt>
                <c:pt idx="1242">
                  <c:v>44898.847916666666</c:v>
                </c:pt>
                <c:pt idx="1243">
                  <c:v>44898.851388888892</c:v>
                </c:pt>
                <c:pt idx="1244">
                  <c:v>44898.852777777778</c:v>
                </c:pt>
                <c:pt idx="1245">
                  <c:v>44898.852777777778</c:v>
                </c:pt>
                <c:pt idx="1246">
                  <c:v>44898.853472222225</c:v>
                </c:pt>
                <c:pt idx="1247">
                  <c:v>44898.853472222225</c:v>
                </c:pt>
                <c:pt idx="1248">
                  <c:v>44898.853472222225</c:v>
                </c:pt>
                <c:pt idx="1249">
                  <c:v>44898.853472222225</c:v>
                </c:pt>
                <c:pt idx="1250">
                  <c:v>44898.854166666664</c:v>
                </c:pt>
                <c:pt idx="1251">
                  <c:v>44898.854166666664</c:v>
                </c:pt>
                <c:pt idx="1252">
                  <c:v>44898.854166666664</c:v>
                </c:pt>
                <c:pt idx="1253">
                  <c:v>44898.854861111111</c:v>
                </c:pt>
                <c:pt idx="1254">
                  <c:v>44898.854861111111</c:v>
                </c:pt>
                <c:pt idx="1255">
                  <c:v>44898.855555555558</c:v>
                </c:pt>
                <c:pt idx="1256">
                  <c:v>44898.856249999997</c:v>
                </c:pt>
                <c:pt idx="1257">
                  <c:v>44898.857638888891</c:v>
                </c:pt>
                <c:pt idx="1258">
                  <c:v>44898.859027777777</c:v>
                </c:pt>
                <c:pt idx="1259">
                  <c:v>44898.859722222223</c:v>
                </c:pt>
                <c:pt idx="1260">
                  <c:v>44898.861111111109</c:v>
                </c:pt>
                <c:pt idx="1261">
                  <c:v>44898.861805555556</c:v>
                </c:pt>
                <c:pt idx="1262">
                  <c:v>44898.862500000003</c:v>
                </c:pt>
                <c:pt idx="1263">
                  <c:v>44898.863194444442</c:v>
                </c:pt>
                <c:pt idx="1264">
                  <c:v>44898.863888888889</c:v>
                </c:pt>
                <c:pt idx="1265">
                  <c:v>44898.864583333336</c:v>
                </c:pt>
                <c:pt idx="1266">
                  <c:v>44898.864583333336</c:v>
                </c:pt>
                <c:pt idx="1267">
                  <c:v>44898.865972222222</c:v>
                </c:pt>
                <c:pt idx="1268">
                  <c:v>44898.866666666669</c:v>
                </c:pt>
                <c:pt idx="1269">
                  <c:v>44898.868055555555</c:v>
                </c:pt>
                <c:pt idx="1270">
                  <c:v>44898.871527777781</c:v>
                </c:pt>
                <c:pt idx="1271">
                  <c:v>44898.872916666667</c:v>
                </c:pt>
                <c:pt idx="1272">
                  <c:v>44898.875694444447</c:v>
                </c:pt>
                <c:pt idx="1273">
                  <c:v>44898.879166666666</c:v>
                </c:pt>
                <c:pt idx="1274">
                  <c:v>44898.881249999999</c:v>
                </c:pt>
                <c:pt idx="1275">
                  <c:v>44898.882638888892</c:v>
                </c:pt>
                <c:pt idx="1276">
                  <c:v>44898.886111111111</c:v>
                </c:pt>
                <c:pt idx="1277">
                  <c:v>44898.88958333333</c:v>
                </c:pt>
                <c:pt idx="1278">
                  <c:v>44898.893055555556</c:v>
                </c:pt>
                <c:pt idx="1279">
                  <c:v>44898.895138888889</c:v>
                </c:pt>
                <c:pt idx="1280">
                  <c:v>44898.898611111108</c:v>
                </c:pt>
                <c:pt idx="1281">
                  <c:v>44898.902083333334</c:v>
                </c:pt>
                <c:pt idx="1282">
                  <c:v>44898.905555555553</c:v>
                </c:pt>
                <c:pt idx="1283">
                  <c:v>44898.90902777778</c:v>
                </c:pt>
                <c:pt idx="1284">
                  <c:v>44898.912499999999</c:v>
                </c:pt>
                <c:pt idx="1285">
                  <c:v>44898.914583333331</c:v>
                </c:pt>
                <c:pt idx="1286">
                  <c:v>44898.918055555558</c:v>
                </c:pt>
                <c:pt idx="1287">
                  <c:v>44898.921527777777</c:v>
                </c:pt>
                <c:pt idx="1288">
                  <c:v>44898.923611111109</c:v>
                </c:pt>
                <c:pt idx="1289">
                  <c:v>44898.925694444442</c:v>
                </c:pt>
                <c:pt idx="1290">
                  <c:v>44898.927083333336</c:v>
                </c:pt>
                <c:pt idx="1291">
                  <c:v>44898.929166666669</c:v>
                </c:pt>
                <c:pt idx="1292">
                  <c:v>44898.932638888888</c:v>
                </c:pt>
                <c:pt idx="1293">
                  <c:v>44898.936111111114</c:v>
                </c:pt>
                <c:pt idx="1294">
                  <c:v>44898.939583333333</c:v>
                </c:pt>
                <c:pt idx="1295">
                  <c:v>44898.941666666666</c:v>
                </c:pt>
                <c:pt idx="1296">
                  <c:v>44898.945138888892</c:v>
                </c:pt>
                <c:pt idx="1297">
                  <c:v>44898.948611111111</c:v>
                </c:pt>
                <c:pt idx="1298">
                  <c:v>44898.95</c:v>
                </c:pt>
                <c:pt idx="1299">
                  <c:v>44898.95208333333</c:v>
                </c:pt>
                <c:pt idx="1300">
                  <c:v>44898.955555555556</c:v>
                </c:pt>
                <c:pt idx="1301">
                  <c:v>44898.957638888889</c:v>
                </c:pt>
                <c:pt idx="1302">
                  <c:v>44898.961111111108</c:v>
                </c:pt>
                <c:pt idx="1303">
                  <c:v>44898.964583333334</c:v>
                </c:pt>
                <c:pt idx="1304">
                  <c:v>44898.966666666667</c:v>
                </c:pt>
                <c:pt idx="1305">
                  <c:v>44898.96875</c:v>
                </c:pt>
                <c:pt idx="1306">
                  <c:v>44898.970833333333</c:v>
                </c:pt>
                <c:pt idx="1307">
                  <c:v>44898.97152777778</c:v>
                </c:pt>
                <c:pt idx="1308">
                  <c:v>44898.972222222219</c:v>
                </c:pt>
                <c:pt idx="1309">
                  <c:v>44898.975694444445</c:v>
                </c:pt>
                <c:pt idx="1310">
                  <c:v>44898.977083333331</c:v>
                </c:pt>
                <c:pt idx="1311">
                  <c:v>44898.978472222225</c:v>
                </c:pt>
                <c:pt idx="1312">
                  <c:v>44898.981944444444</c:v>
                </c:pt>
                <c:pt idx="1313">
                  <c:v>44898.98333333333</c:v>
                </c:pt>
                <c:pt idx="1314">
                  <c:v>44898.984722222223</c:v>
                </c:pt>
                <c:pt idx="1315">
                  <c:v>44898.988194444442</c:v>
                </c:pt>
                <c:pt idx="1316">
                  <c:v>44898.990972222222</c:v>
                </c:pt>
                <c:pt idx="1317">
                  <c:v>44898.993055555555</c:v>
                </c:pt>
                <c:pt idx="1318">
                  <c:v>44898.994444444441</c:v>
                </c:pt>
                <c:pt idx="1319">
                  <c:v>44898.997916666667</c:v>
                </c:pt>
                <c:pt idx="1320">
                  <c:v>44898.999305555553</c:v>
                </c:pt>
                <c:pt idx="1321">
                  <c:v>44899.000694444447</c:v>
                </c:pt>
                <c:pt idx="1322">
                  <c:v>44899.004166666666</c:v>
                </c:pt>
                <c:pt idx="1323">
                  <c:v>44899.004861111112</c:v>
                </c:pt>
                <c:pt idx="1324">
                  <c:v>44899.006249999999</c:v>
                </c:pt>
                <c:pt idx="1325">
                  <c:v>44899.010416666664</c:v>
                </c:pt>
                <c:pt idx="1326">
                  <c:v>44899.013888888891</c:v>
                </c:pt>
                <c:pt idx="1327">
                  <c:v>44899.017361111109</c:v>
                </c:pt>
                <c:pt idx="1328">
                  <c:v>44899.019444444442</c:v>
                </c:pt>
                <c:pt idx="1329">
                  <c:v>44899.019444444442</c:v>
                </c:pt>
                <c:pt idx="1330">
                  <c:v>44899.020138888889</c:v>
                </c:pt>
                <c:pt idx="1331">
                  <c:v>44899.020138888889</c:v>
                </c:pt>
                <c:pt idx="1332">
                  <c:v>44899.020138888889</c:v>
                </c:pt>
                <c:pt idx="1333">
                  <c:v>44899.020833333336</c:v>
                </c:pt>
                <c:pt idx="1334">
                  <c:v>44899.020833333336</c:v>
                </c:pt>
                <c:pt idx="1335">
                  <c:v>44899.020833333336</c:v>
                </c:pt>
                <c:pt idx="1336">
                  <c:v>44899.021527777775</c:v>
                </c:pt>
                <c:pt idx="1337">
                  <c:v>44899.021527777775</c:v>
                </c:pt>
                <c:pt idx="1338">
                  <c:v>44899.021527777775</c:v>
                </c:pt>
                <c:pt idx="1339">
                  <c:v>44899.022222222222</c:v>
                </c:pt>
                <c:pt idx="1340">
                  <c:v>44899.022916666669</c:v>
                </c:pt>
                <c:pt idx="1341">
                  <c:v>44899.023611111108</c:v>
                </c:pt>
                <c:pt idx="1342">
                  <c:v>44899.027083333334</c:v>
                </c:pt>
                <c:pt idx="1343">
                  <c:v>44899.02847222222</c:v>
                </c:pt>
                <c:pt idx="1344">
                  <c:v>44899.030555555553</c:v>
                </c:pt>
                <c:pt idx="1345">
                  <c:v>44899.033333333333</c:v>
                </c:pt>
                <c:pt idx="1346">
                  <c:v>44899.036111111112</c:v>
                </c:pt>
                <c:pt idx="1347">
                  <c:v>44899.038888888892</c:v>
                </c:pt>
                <c:pt idx="1348">
                  <c:v>44899.042361111111</c:v>
                </c:pt>
                <c:pt idx="1349">
                  <c:v>44899.045138888891</c:v>
                </c:pt>
                <c:pt idx="1350">
                  <c:v>44899.048611111109</c:v>
                </c:pt>
                <c:pt idx="1351">
                  <c:v>44899.052777777775</c:v>
                </c:pt>
                <c:pt idx="1352">
                  <c:v>44899.056250000001</c:v>
                </c:pt>
                <c:pt idx="1353">
                  <c:v>44899.05972222222</c:v>
                </c:pt>
                <c:pt idx="1354">
                  <c:v>44899.063194444447</c:v>
                </c:pt>
                <c:pt idx="1355">
                  <c:v>44899.066666666666</c:v>
                </c:pt>
                <c:pt idx="1356">
                  <c:v>44899.070138888892</c:v>
                </c:pt>
                <c:pt idx="1357">
                  <c:v>44899.073611111111</c:v>
                </c:pt>
                <c:pt idx="1358">
                  <c:v>44899.07708333333</c:v>
                </c:pt>
                <c:pt idx="1359">
                  <c:v>44899.080555555556</c:v>
                </c:pt>
                <c:pt idx="1360">
                  <c:v>44899.084027777775</c:v>
                </c:pt>
                <c:pt idx="1361">
                  <c:v>44899.088194444441</c:v>
                </c:pt>
                <c:pt idx="1362">
                  <c:v>44899.091666666667</c:v>
                </c:pt>
                <c:pt idx="1363">
                  <c:v>44899.095138888886</c:v>
                </c:pt>
                <c:pt idx="1364">
                  <c:v>44899.098611111112</c:v>
                </c:pt>
                <c:pt idx="1365">
                  <c:v>44899.102083333331</c:v>
                </c:pt>
                <c:pt idx="1366">
                  <c:v>44899.105555555558</c:v>
                </c:pt>
                <c:pt idx="1367">
                  <c:v>44899.109027777777</c:v>
                </c:pt>
                <c:pt idx="1368">
                  <c:v>44899.113194444442</c:v>
                </c:pt>
                <c:pt idx="1369">
                  <c:v>44899.116666666669</c:v>
                </c:pt>
                <c:pt idx="1370">
                  <c:v>44899.120138888888</c:v>
                </c:pt>
                <c:pt idx="1371">
                  <c:v>44899.123611111114</c:v>
                </c:pt>
                <c:pt idx="1372">
                  <c:v>44899.127083333333</c:v>
                </c:pt>
                <c:pt idx="1373">
                  <c:v>44899.130555555559</c:v>
                </c:pt>
                <c:pt idx="1374">
                  <c:v>44899.134027777778</c:v>
                </c:pt>
                <c:pt idx="1375">
                  <c:v>44899.137499999997</c:v>
                </c:pt>
                <c:pt idx="1376">
                  <c:v>44899.140972222223</c:v>
                </c:pt>
                <c:pt idx="1377">
                  <c:v>44899.144444444442</c:v>
                </c:pt>
                <c:pt idx="1378">
                  <c:v>44899.147916666669</c:v>
                </c:pt>
                <c:pt idx="1379">
                  <c:v>44899.151388888888</c:v>
                </c:pt>
                <c:pt idx="1380">
                  <c:v>44899.154861111114</c:v>
                </c:pt>
                <c:pt idx="1381">
                  <c:v>44899.158333333333</c:v>
                </c:pt>
                <c:pt idx="1382">
                  <c:v>44899.161111111112</c:v>
                </c:pt>
                <c:pt idx="1383">
                  <c:v>44899.164583333331</c:v>
                </c:pt>
                <c:pt idx="1384">
                  <c:v>44899.168055555558</c:v>
                </c:pt>
                <c:pt idx="1385">
                  <c:v>44899.171527777777</c:v>
                </c:pt>
                <c:pt idx="1386">
                  <c:v>44899.175000000003</c:v>
                </c:pt>
                <c:pt idx="1387">
                  <c:v>44899.178472222222</c:v>
                </c:pt>
                <c:pt idx="1388">
                  <c:v>44899.181250000001</c:v>
                </c:pt>
                <c:pt idx="1389">
                  <c:v>44899.18472222222</c:v>
                </c:pt>
                <c:pt idx="1390">
                  <c:v>44899.186111111114</c:v>
                </c:pt>
                <c:pt idx="1391">
                  <c:v>44899.186111111114</c:v>
                </c:pt>
                <c:pt idx="1392">
                  <c:v>44899.186805555553</c:v>
                </c:pt>
                <c:pt idx="1393">
                  <c:v>44899.186805555553</c:v>
                </c:pt>
                <c:pt idx="1394">
                  <c:v>44899.186805555553</c:v>
                </c:pt>
                <c:pt idx="1395">
                  <c:v>44899.1875</c:v>
                </c:pt>
                <c:pt idx="1396">
                  <c:v>44899.1875</c:v>
                </c:pt>
                <c:pt idx="1397">
                  <c:v>44899.1875</c:v>
                </c:pt>
                <c:pt idx="1398">
                  <c:v>44899.188194444447</c:v>
                </c:pt>
                <c:pt idx="1399">
                  <c:v>44899.188194444447</c:v>
                </c:pt>
                <c:pt idx="1400">
                  <c:v>44899.188888888886</c:v>
                </c:pt>
                <c:pt idx="1401">
                  <c:v>44899.19027777778</c:v>
                </c:pt>
                <c:pt idx="1402">
                  <c:v>44899.193749999999</c:v>
                </c:pt>
                <c:pt idx="1403">
                  <c:v>44899.197222222225</c:v>
                </c:pt>
                <c:pt idx="1404">
                  <c:v>44899.199999999997</c:v>
                </c:pt>
                <c:pt idx="1405">
                  <c:v>44899.201388888891</c:v>
                </c:pt>
                <c:pt idx="1406">
                  <c:v>44899.204861111109</c:v>
                </c:pt>
                <c:pt idx="1407">
                  <c:v>44899.206944444442</c:v>
                </c:pt>
                <c:pt idx="1408">
                  <c:v>44899.210416666669</c:v>
                </c:pt>
                <c:pt idx="1409">
                  <c:v>44899.213888888888</c:v>
                </c:pt>
                <c:pt idx="1410">
                  <c:v>44899.217361111114</c:v>
                </c:pt>
                <c:pt idx="1411">
                  <c:v>44899.220833333333</c:v>
                </c:pt>
                <c:pt idx="1412">
                  <c:v>44899.224999999999</c:v>
                </c:pt>
                <c:pt idx="1413">
                  <c:v>44899.228472222225</c:v>
                </c:pt>
                <c:pt idx="1414">
                  <c:v>44899.231944444444</c:v>
                </c:pt>
                <c:pt idx="1415">
                  <c:v>44899.23541666667</c:v>
                </c:pt>
                <c:pt idx="1416">
                  <c:v>44899.238888888889</c:v>
                </c:pt>
                <c:pt idx="1417">
                  <c:v>44899.242361111108</c:v>
                </c:pt>
                <c:pt idx="1418">
                  <c:v>44899.245833333334</c:v>
                </c:pt>
                <c:pt idx="1419">
                  <c:v>44899.249305555553</c:v>
                </c:pt>
                <c:pt idx="1420">
                  <c:v>44899.25277777778</c:v>
                </c:pt>
                <c:pt idx="1421">
                  <c:v>44899.256249999999</c:v>
                </c:pt>
                <c:pt idx="1422">
                  <c:v>44899.260416666664</c:v>
                </c:pt>
                <c:pt idx="1423">
                  <c:v>44899.263194444444</c:v>
                </c:pt>
                <c:pt idx="1424">
                  <c:v>44899.265972222223</c:v>
                </c:pt>
                <c:pt idx="1425">
                  <c:v>44899.269444444442</c:v>
                </c:pt>
                <c:pt idx="1426">
                  <c:v>44899.272916666669</c:v>
                </c:pt>
                <c:pt idx="1427">
                  <c:v>44899.276388888888</c:v>
                </c:pt>
                <c:pt idx="1428">
                  <c:v>44899.279861111114</c:v>
                </c:pt>
                <c:pt idx="1429">
                  <c:v>44899.283333333333</c:v>
                </c:pt>
                <c:pt idx="1430">
                  <c:v>44899.286805555559</c:v>
                </c:pt>
                <c:pt idx="1431">
                  <c:v>44899.290277777778</c:v>
                </c:pt>
                <c:pt idx="1432">
                  <c:v>44899.293749999997</c:v>
                </c:pt>
                <c:pt idx="1433">
                  <c:v>44899.29791666667</c:v>
                </c:pt>
                <c:pt idx="1434">
                  <c:v>44899.301388888889</c:v>
                </c:pt>
                <c:pt idx="1435">
                  <c:v>44899.304861111108</c:v>
                </c:pt>
                <c:pt idx="1436">
                  <c:v>44899.308333333334</c:v>
                </c:pt>
                <c:pt idx="1437">
                  <c:v>44899.311805555553</c:v>
                </c:pt>
                <c:pt idx="1438">
                  <c:v>44899.31527777778</c:v>
                </c:pt>
                <c:pt idx="1439">
                  <c:v>44899.318749999999</c:v>
                </c:pt>
                <c:pt idx="1440">
                  <c:v>44899.322222222225</c:v>
                </c:pt>
                <c:pt idx="1441">
                  <c:v>44899.325694444444</c:v>
                </c:pt>
                <c:pt idx="1442">
                  <c:v>44899.32916666667</c:v>
                </c:pt>
                <c:pt idx="1443">
                  <c:v>44899.333333333336</c:v>
                </c:pt>
                <c:pt idx="1444">
                  <c:v>44899.336805555555</c:v>
                </c:pt>
                <c:pt idx="1445">
                  <c:v>44899.340277777781</c:v>
                </c:pt>
                <c:pt idx="1446">
                  <c:v>44899.34375</c:v>
                </c:pt>
                <c:pt idx="1447">
                  <c:v>44899.347222222219</c:v>
                </c:pt>
                <c:pt idx="1448">
                  <c:v>44899.350694444445</c:v>
                </c:pt>
                <c:pt idx="1449">
                  <c:v>44899.352777777778</c:v>
                </c:pt>
                <c:pt idx="1450">
                  <c:v>44899.352777777778</c:v>
                </c:pt>
                <c:pt idx="1451">
                  <c:v>44899.353472222225</c:v>
                </c:pt>
                <c:pt idx="1452">
                  <c:v>44899.353472222225</c:v>
                </c:pt>
                <c:pt idx="1453">
                  <c:v>44899.353472222225</c:v>
                </c:pt>
                <c:pt idx="1454">
                  <c:v>44899.353472222225</c:v>
                </c:pt>
                <c:pt idx="1455">
                  <c:v>44899.354166666664</c:v>
                </c:pt>
                <c:pt idx="1456">
                  <c:v>44899.354166666664</c:v>
                </c:pt>
                <c:pt idx="1457">
                  <c:v>44899.354166666664</c:v>
                </c:pt>
                <c:pt idx="1458">
                  <c:v>44899.354861111111</c:v>
                </c:pt>
                <c:pt idx="1459">
                  <c:v>44899.354861111111</c:v>
                </c:pt>
                <c:pt idx="1460">
                  <c:v>44899.355555555558</c:v>
                </c:pt>
                <c:pt idx="1461">
                  <c:v>44899.355555555558</c:v>
                </c:pt>
                <c:pt idx="1462">
                  <c:v>44899.356249999997</c:v>
                </c:pt>
                <c:pt idx="1463">
                  <c:v>44899.359027777777</c:v>
                </c:pt>
                <c:pt idx="1464">
                  <c:v>44899.362500000003</c:v>
                </c:pt>
                <c:pt idx="1465">
                  <c:v>44899.363194444442</c:v>
                </c:pt>
                <c:pt idx="1466">
                  <c:v>44899.363194444442</c:v>
                </c:pt>
                <c:pt idx="1467">
                  <c:v>44899.363888888889</c:v>
                </c:pt>
                <c:pt idx="1468">
                  <c:v>44899.365277777775</c:v>
                </c:pt>
                <c:pt idx="1469">
                  <c:v>44899.365972222222</c:v>
                </c:pt>
                <c:pt idx="1470">
                  <c:v>44899.366666666669</c:v>
                </c:pt>
                <c:pt idx="1471">
                  <c:v>44899.367361111108</c:v>
                </c:pt>
                <c:pt idx="1472">
                  <c:v>44899.368055555555</c:v>
                </c:pt>
                <c:pt idx="1473">
                  <c:v>44899.370833333334</c:v>
                </c:pt>
                <c:pt idx="1474">
                  <c:v>44899.374305555553</c:v>
                </c:pt>
                <c:pt idx="1475">
                  <c:v>44899.37777777778</c:v>
                </c:pt>
                <c:pt idx="1476">
                  <c:v>44899.381249999999</c:v>
                </c:pt>
                <c:pt idx="1477">
                  <c:v>44899.384722222225</c:v>
                </c:pt>
                <c:pt idx="1478">
                  <c:v>44899.388194444444</c:v>
                </c:pt>
                <c:pt idx="1479">
                  <c:v>44899.39166666667</c:v>
                </c:pt>
                <c:pt idx="1480">
                  <c:v>44899.395138888889</c:v>
                </c:pt>
                <c:pt idx="1481">
                  <c:v>44899.397916666669</c:v>
                </c:pt>
                <c:pt idx="1482">
                  <c:v>44899.401388888888</c:v>
                </c:pt>
                <c:pt idx="1483">
                  <c:v>44899.404861111114</c:v>
                </c:pt>
                <c:pt idx="1484">
                  <c:v>44899.408333333333</c:v>
                </c:pt>
                <c:pt idx="1485">
                  <c:v>44899.411805555559</c:v>
                </c:pt>
                <c:pt idx="1486">
                  <c:v>44899.415277777778</c:v>
                </c:pt>
                <c:pt idx="1487">
                  <c:v>44899.418749999997</c:v>
                </c:pt>
                <c:pt idx="1488">
                  <c:v>44899.422222222223</c:v>
                </c:pt>
                <c:pt idx="1489">
                  <c:v>44899.425694444442</c:v>
                </c:pt>
                <c:pt idx="1490">
                  <c:v>44899.429166666669</c:v>
                </c:pt>
                <c:pt idx="1491">
                  <c:v>44899.433333333334</c:v>
                </c:pt>
                <c:pt idx="1492">
                  <c:v>44899.436805555553</c:v>
                </c:pt>
                <c:pt idx="1493">
                  <c:v>44899.44027777778</c:v>
                </c:pt>
                <c:pt idx="1494">
                  <c:v>44899.443749999999</c:v>
                </c:pt>
                <c:pt idx="1495">
                  <c:v>44899.447222222225</c:v>
                </c:pt>
                <c:pt idx="1496">
                  <c:v>44899.450694444444</c:v>
                </c:pt>
                <c:pt idx="1497">
                  <c:v>44899.45416666667</c:v>
                </c:pt>
                <c:pt idx="1498">
                  <c:v>44899.457638888889</c:v>
                </c:pt>
                <c:pt idx="1499">
                  <c:v>44899.461111111108</c:v>
                </c:pt>
                <c:pt idx="1500">
                  <c:v>44899.464583333334</c:v>
                </c:pt>
                <c:pt idx="1501">
                  <c:v>44899.468055555553</c:v>
                </c:pt>
                <c:pt idx="1502">
                  <c:v>44899.47152777778</c:v>
                </c:pt>
                <c:pt idx="1503">
                  <c:v>44899.475694444445</c:v>
                </c:pt>
                <c:pt idx="1504">
                  <c:v>44899.479166666664</c:v>
                </c:pt>
                <c:pt idx="1505">
                  <c:v>44899.482638888891</c:v>
                </c:pt>
                <c:pt idx="1506">
                  <c:v>44899.486111111109</c:v>
                </c:pt>
                <c:pt idx="1507">
                  <c:v>44899.489583333336</c:v>
                </c:pt>
                <c:pt idx="1508">
                  <c:v>44899.493055555555</c:v>
                </c:pt>
                <c:pt idx="1509">
                  <c:v>44899.496527777781</c:v>
                </c:pt>
                <c:pt idx="1510">
                  <c:v>44899.5</c:v>
                </c:pt>
                <c:pt idx="1511">
                  <c:v>44899.503472222219</c:v>
                </c:pt>
                <c:pt idx="1512">
                  <c:v>44899.506944444445</c:v>
                </c:pt>
                <c:pt idx="1513">
                  <c:v>44899.511111111111</c:v>
                </c:pt>
                <c:pt idx="1514">
                  <c:v>44899.51458333333</c:v>
                </c:pt>
                <c:pt idx="1515">
                  <c:v>44899.518055555556</c:v>
                </c:pt>
                <c:pt idx="1516">
                  <c:v>44899.519444444442</c:v>
                </c:pt>
                <c:pt idx="1517">
                  <c:v>44899.520138888889</c:v>
                </c:pt>
                <c:pt idx="1518">
                  <c:v>44899.520138888889</c:v>
                </c:pt>
                <c:pt idx="1519">
                  <c:v>44899.520138888889</c:v>
                </c:pt>
                <c:pt idx="1520">
                  <c:v>44899.520138888889</c:v>
                </c:pt>
                <c:pt idx="1521">
                  <c:v>44899.520138888889</c:v>
                </c:pt>
                <c:pt idx="1522">
                  <c:v>44899.520833333336</c:v>
                </c:pt>
                <c:pt idx="1523">
                  <c:v>44899.520833333336</c:v>
                </c:pt>
                <c:pt idx="1524">
                  <c:v>44899.520833333336</c:v>
                </c:pt>
                <c:pt idx="1525">
                  <c:v>44899.521527777775</c:v>
                </c:pt>
                <c:pt idx="1526">
                  <c:v>44899.521527777775</c:v>
                </c:pt>
                <c:pt idx="1527">
                  <c:v>44899.522222222222</c:v>
                </c:pt>
                <c:pt idx="1528">
                  <c:v>44899.522222222222</c:v>
                </c:pt>
                <c:pt idx="1529">
                  <c:v>44899.522916666669</c:v>
                </c:pt>
                <c:pt idx="1530">
                  <c:v>44899.523611111108</c:v>
                </c:pt>
                <c:pt idx="1531">
                  <c:v>44899.525000000001</c:v>
                </c:pt>
                <c:pt idx="1532">
                  <c:v>44899.526388888888</c:v>
                </c:pt>
                <c:pt idx="1533">
                  <c:v>44899.527777777781</c:v>
                </c:pt>
                <c:pt idx="1534">
                  <c:v>44899.527777777781</c:v>
                </c:pt>
                <c:pt idx="1535">
                  <c:v>44899.52847222222</c:v>
                </c:pt>
                <c:pt idx="1536">
                  <c:v>44899.529166666667</c:v>
                </c:pt>
                <c:pt idx="1537">
                  <c:v>44899.529166666667</c:v>
                </c:pt>
                <c:pt idx="1538">
                  <c:v>44899.529861111114</c:v>
                </c:pt>
                <c:pt idx="1539">
                  <c:v>44899.530555555553</c:v>
                </c:pt>
                <c:pt idx="1540">
                  <c:v>44899.531944444447</c:v>
                </c:pt>
                <c:pt idx="1541">
                  <c:v>44899.532638888886</c:v>
                </c:pt>
                <c:pt idx="1542">
                  <c:v>44899.533333333333</c:v>
                </c:pt>
                <c:pt idx="1543">
                  <c:v>44899.535416666666</c:v>
                </c:pt>
                <c:pt idx="1544">
                  <c:v>44899.536111111112</c:v>
                </c:pt>
                <c:pt idx="1545">
                  <c:v>44899.539583333331</c:v>
                </c:pt>
                <c:pt idx="1546">
                  <c:v>44899.540972222225</c:v>
                </c:pt>
                <c:pt idx="1547">
                  <c:v>44899.544444444444</c:v>
                </c:pt>
                <c:pt idx="1548">
                  <c:v>44899.546527777777</c:v>
                </c:pt>
                <c:pt idx="1549">
                  <c:v>44899.54791666667</c:v>
                </c:pt>
                <c:pt idx="1550">
                  <c:v>44899.548611111109</c:v>
                </c:pt>
                <c:pt idx="1551">
                  <c:v>44899.550694444442</c:v>
                </c:pt>
                <c:pt idx="1552">
                  <c:v>44899.553472222222</c:v>
                </c:pt>
                <c:pt idx="1553">
                  <c:v>44899.554861111108</c:v>
                </c:pt>
                <c:pt idx="1554">
                  <c:v>44899.555555555555</c:v>
                </c:pt>
                <c:pt idx="1555">
                  <c:v>44899.557638888888</c:v>
                </c:pt>
                <c:pt idx="1556">
                  <c:v>44899.561111111114</c:v>
                </c:pt>
                <c:pt idx="1557">
                  <c:v>44899.564583333333</c:v>
                </c:pt>
                <c:pt idx="1558">
                  <c:v>44899.568749999999</c:v>
                </c:pt>
                <c:pt idx="1559">
                  <c:v>44899.571527777778</c:v>
                </c:pt>
                <c:pt idx="1560">
                  <c:v>44899.572222222225</c:v>
                </c:pt>
                <c:pt idx="1561">
                  <c:v>44899.574305555558</c:v>
                </c:pt>
                <c:pt idx="1562">
                  <c:v>44899.574305555558</c:v>
                </c:pt>
                <c:pt idx="1563">
                  <c:v>44899.575694444444</c:v>
                </c:pt>
                <c:pt idx="1564">
                  <c:v>44899.57708333333</c:v>
                </c:pt>
                <c:pt idx="1565">
                  <c:v>44899.578472222223</c:v>
                </c:pt>
                <c:pt idx="1566">
                  <c:v>44899.581944444442</c:v>
                </c:pt>
                <c:pt idx="1567">
                  <c:v>44899.583333333336</c:v>
                </c:pt>
                <c:pt idx="1568">
                  <c:v>44899.584722222222</c:v>
                </c:pt>
                <c:pt idx="1569">
                  <c:v>44899.587500000001</c:v>
                </c:pt>
                <c:pt idx="1570">
                  <c:v>44899.588888888888</c:v>
                </c:pt>
                <c:pt idx="1571">
                  <c:v>44899.592361111114</c:v>
                </c:pt>
                <c:pt idx="1572">
                  <c:v>44899.595833333333</c:v>
                </c:pt>
                <c:pt idx="1573">
                  <c:v>44899.59652777778</c:v>
                </c:pt>
                <c:pt idx="1574">
                  <c:v>44899.598611111112</c:v>
                </c:pt>
                <c:pt idx="1575">
                  <c:v>44899.602083333331</c:v>
                </c:pt>
                <c:pt idx="1576">
                  <c:v>44899.605555555558</c:v>
                </c:pt>
                <c:pt idx="1577">
                  <c:v>44899.609027777777</c:v>
                </c:pt>
                <c:pt idx="1578">
                  <c:v>44899.611111111109</c:v>
                </c:pt>
                <c:pt idx="1579">
                  <c:v>44899.613888888889</c:v>
                </c:pt>
                <c:pt idx="1580">
                  <c:v>44899.615972222222</c:v>
                </c:pt>
                <c:pt idx="1581">
                  <c:v>44899.618055555555</c:v>
                </c:pt>
                <c:pt idx="1582">
                  <c:v>44899.621527777781</c:v>
                </c:pt>
                <c:pt idx="1583">
                  <c:v>44899.622916666667</c:v>
                </c:pt>
                <c:pt idx="1584">
                  <c:v>44899.623611111114</c:v>
                </c:pt>
                <c:pt idx="1585">
                  <c:v>44899.625</c:v>
                </c:pt>
                <c:pt idx="1586">
                  <c:v>44899.626388888886</c:v>
                </c:pt>
                <c:pt idx="1587">
                  <c:v>44899.626388888886</c:v>
                </c:pt>
                <c:pt idx="1588">
                  <c:v>44899.630555555559</c:v>
                </c:pt>
                <c:pt idx="1589">
                  <c:v>44899.631944444445</c:v>
                </c:pt>
                <c:pt idx="1590">
                  <c:v>44899.633333333331</c:v>
                </c:pt>
                <c:pt idx="1591">
                  <c:v>44899.634027777778</c:v>
                </c:pt>
                <c:pt idx="1592">
                  <c:v>44899.635416666664</c:v>
                </c:pt>
                <c:pt idx="1593">
                  <c:v>44899.638888888891</c:v>
                </c:pt>
                <c:pt idx="1594">
                  <c:v>44899.640972222223</c:v>
                </c:pt>
                <c:pt idx="1595">
                  <c:v>44899.644444444442</c:v>
                </c:pt>
                <c:pt idx="1596">
                  <c:v>44899.646527777775</c:v>
                </c:pt>
                <c:pt idx="1597">
                  <c:v>44899.65</c:v>
                </c:pt>
                <c:pt idx="1598">
                  <c:v>44899.652083333334</c:v>
                </c:pt>
                <c:pt idx="1599">
                  <c:v>44899.654861111114</c:v>
                </c:pt>
                <c:pt idx="1600">
                  <c:v>44899.655555555553</c:v>
                </c:pt>
                <c:pt idx="1601">
                  <c:v>44899.658333333333</c:v>
                </c:pt>
                <c:pt idx="1602">
                  <c:v>44899.661111111112</c:v>
                </c:pt>
                <c:pt idx="1603">
                  <c:v>44899.663888888892</c:v>
                </c:pt>
                <c:pt idx="1604">
                  <c:v>44899.666666666664</c:v>
                </c:pt>
                <c:pt idx="1605">
                  <c:v>44899.670138888891</c:v>
                </c:pt>
                <c:pt idx="1606">
                  <c:v>44899.671527777777</c:v>
                </c:pt>
                <c:pt idx="1607">
                  <c:v>44899.672222222223</c:v>
                </c:pt>
                <c:pt idx="1608">
                  <c:v>44899.673611111109</c:v>
                </c:pt>
                <c:pt idx="1609">
                  <c:v>44899.674305555556</c:v>
                </c:pt>
                <c:pt idx="1610">
                  <c:v>44899.676388888889</c:v>
                </c:pt>
                <c:pt idx="1611">
                  <c:v>44899.678472222222</c:v>
                </c:pt>
                <c:pt idx="1612">
                  <c:v>44899.681944444441</c:v>
                </c:pt>
                <c:pt idx="1613">
                  <c:v>44899.68472222222</c:v>
                </c:pt>
                <c:pt idx="1614">
                  <c:v>44899.686111111114</c:v>
                </c:pt>
                <c:pt idx="1615">
                  <c:v>44899.686111111114</c:v>
                </c:pt>
                <c:pt idx="1616">
                  <c:v>44899.686805555553</c:v>
                </c:pt>
                <c:pt idx="1617">
                  <c:v>44899.686805555553</c:v>
                </c:pt>
                <c:pt idx="1618">
                  <c:v>44899.686805555553</c:v>
                </c:pt>
                <c:pt idx="1619">
                  <c:v>44899.686805555553</c:v>
                </c:pt>
                <c:pt idx="1620">
                  <c:v>44899.6875</c:v>
                </c:pt>
                <c:pt idx="1621">
                  <c:v>44899.6875</c:v>
                </c:pt>
                <c:pt idx="1622">
                  <c:v>44899.6875</c:v>
                </c:pt>
                <c:pt idx="1623">
                  <c:v>44899.688194444447</c:v>
                </c:pt>
                <c:pt idx="1624">
                  <c:v>44899.688194444447</c:v>
                </c:pt>
                <c:pt idx="1625">
                  <c:v>44899.688888888886</c:v>
                </c:pt>
                <c:pt idx="1626">
                  <c:v>44899.689583333333</c:v>
                </c:pt>
                <c:pt idx="1627">
                  <c:v>44899.689583333333</c:v>
                </c:pt>
                <c:pt idx="1628">
                  <c:v>44899.69027777778</c:v>
                </c:pt>
                <c:pt idx="1629">
                  <c:v>44899.693749999999</c:v>
                </c:pt>
                <c:pt idx="1630">
                  <c:v>44899.696527777778</c:v>
                </c:pt>
                <c:pt idx="1631">
                  <c:v>44899.697916666664</c:v>
                </c:pt>
                <c:pt idx="1632">
                  <c:v>44899.698611111111</c:v>
                </c:pt>
                <c:pt idx="1633">
                  <c:v>44899.70208333333</c:v>
                </c:pt>
                <c:pt idx="1634">
                  <c:v>44899.704861111109</c:v>
                </c:pt>
                <c:pt idx="1635">
                  <c:v>44899.708333333336</c:v>
                </c:pt>
                <c:pt idx="1636">
                  <c:v>44899.711805555555</c:v>
                </c:pt>
                <c:pt idx="1637">
                  <c:v>44899.715277777781</c:v>
                </c:pt>
                <c:pt idx="1638">
                  <c:v>44899.71875</c:v>
                </c:pt>
                <c:pt idx="1639">
                  <c:v>44899.722916666666</c:v>
                </c:pt>
                <c:pt idx="1640">
                  <c:v>44899.726388888892</c:v>
                </c:pt>
                <c:pt idx="1641">
                  <c:v>44899.728472222225</c:v>
                </c:pt>
                <c:pt idx="1642">
                  <c:v>44899.731944444444</c:v>
                </c:pt>
                <c:pt idx="1643">
                  <c:v>44899.73541666667</c:v>
                </c:pt>
                <c:pt idx="1644">
                  <c:v>44899.738888888889</c:v>
                </c:pt>
                <c:pt idx="1645">
                  <c:v>44899.742361111108</c:v>
                </c:pt>
                <c:pt idx="1646">
                  <c:v>44899.745833333334</c:v>
                </c:pt>
                <c:pt idx="1647">
                  <c:v>44899.749305555553</c:v>
                </c:pt>
                <c:pt idx="1648">
                  <c:v>44899.75277777778</c:v>
                </c:pt>
                <c:pt idx="1649">
                  <c:v>44899.756944444445</c:v>
                </c:pt>
                <c:pt idx="1650">
                  <c:v>44899.760416666664</c:v>
                </c:pt>
                <c:pt idx="1651">
                  <c:v>44899.763888888891</c:v>
                </c:pt>
                <c:pt idx="1652">
                  <c:v>44899.767361111109</c:v>
                </c:pt>
                <c:pt idx="1653">
                  <c:v>44899.770833333336</c:v>
                </c:pt>
                <c:pt idx="1654">
                  <c:v>44899.774305555555</c:v>
                </c:pt>
                <c:pt idx="1655">
                  <c:v>44899.777777777781</c:v>
                </c:pt>
                <c:pt idx="1656">
                  <c:v>44899.78125</c:v>
                </c:pt>
                <c:pt idx="1657">
                  <c:v>44899.784722222219</c:v>
                </c:pt>
                <c:pt idx="1658">
                  <c:v>44899.788194444445</c:v>
                </c:pt>
                <c:pt idx="1659">
                  <c:v>44899.791666666664</c:v>
                </c:pt>
                <c:pt idx="1660">
                  <c:v>44899.795138888891</c:v>
                </c:pt>
                <c:pt idx="1661">
                  <c:v>44899.798611111109</c:v>
                </c:pt>
                <c:pt idx="1662">
                  <c:v>44899.802083333336</c:v>
                </c:pt>
                <c:pt idx="1663">
                  <c:v>44899.806250000001</c:v>
                </c:pt>
                <c:pt idx="1664">
                  <c:v>44899.80972222222</c:v>
                </c:pt>
                <c:pt idx="1665">
                  <c:v>44899.813194444447</c:v>
                </c:pt>
                <c:pt idx="1666">
                  <c:v>44899.816666666666</c:v>
                </c:pt>
                <c:pt idx="1667">
                  <c:v>44899.820138888892</c:v>
                </c:pt>
                <c:pt idx="1668">
                  <c:v>44899.823611111111</c:v>
                </c:pt>
                <c:pt idx="1669">
                  <c:v>44899.82708333333</c:v>
                </c:pt>
                <c:pt idx="1670">
                  <c:v>44899.830555555556</c:v>
                </c:pt>
                <c:pt idx="1671">
                  <c:v>44899.834027777775</c:v>
                </c:pt>
                <c:pt idx="1672">
                  <c:v>44899.837500000001</c:v>
                </c:pt>
                <c:pt idx="1673">
                  <c:v>44899.84097222222</c:v>
                </c:pt>
                <c:pt idx="1674">
                  <c:v>44899.845138888886</c:v>
                </c:pt>
                <c:pt idx="1675">
                  <c:v>44899.848611111112</c:v>
                </c:pt>
                <c:pt idx="1676">
                  <c:v>44899.852083333331</c:v>
                </c:pt>
                <c:pt idx="1677">
                  <c:v>44899.852777777778</c:v>
                </c:pt>
                <c:pt idx="1678">
                  <c:v>44899.853472222225</c:v>
                </c:pt>
                <c:pt idx="1679">
                  <c:v>44899.853472222225</c:v>
                </c:pt>
                <c:pt idx="1680">
                  <c:v>44899.853472222225</c:v>
                </c:pt>
                <c:pt idx="1681">
                  <c:v>44899.854166666664</c:v>
                </c:pt>
                <c:pt idx="1682">
                  <c:v>44899.854166666664</c:v>
                </c:pt>
                <c:pt idx="1683">
                  <c:v>44899.854861111111</c:v>
                </c:pt>
                <c:pt idx="1684">
                  <c:v>44899.854861111111</c:v>
                </c:pt>
                <c:pt idx="1685">
                  <c:v>44899.855555555558</c:v>
                </c:pt>
                <c:pt idx="1686">
                  <c:v>44899.856944444444</c:v>
                </c:pt>
                <c:pt idx="1687">
                  <c:v>44899.86041666667</c:v>
                </c:pt>
                <c:pt idx="1688">
                  <c:v>44899.863888888889</c:v>
                </c:pt>
                <c:pt idx="1689">
                  <c:v>44899.865972222222</c:v>
                </c:pt>
                <c:pt idx="1690">
                  <c:v>44899.868055555555</c:v>
                </c:pt>
                <c:pt idx="1691">
                  <c:v>44899.869444444441</c:v>
                </c:pt>
                <c:pt idx="1692">
                  <c:v>44899.870833333334</c:v>
                </c:pt>
                <c:pt idx="1693">
                  <c:v>44899.874305555553</c:v>
                </c:pt>
                <c:pt idx="1694">
                  <c:v>44899.87777777778</c:v>
                </c:pt>
                <c:pt idx="1695">
                  <c:v>44899.881249999999</c:v>
                </c:pt>
                <c:pt idx="1696">
                  <c:v>44899.882638888892</c:v>
                </c:pt>
                <c:pt idx="1697">
                  <c:v>44899.886805555558</c:v>
                </c:pt>
                <c:pt idx="1698">
                  <c:v>44899.88958333333</c:v>
                </c:pt>
                <c:pt idx="1699">
                  <c:v>44899.893750000003</c:v>
                </c:pt>
                <c:pt idx="1700">
                  <c:v>44899.897222222222</c:v>
                </c:pt>
                <c:pt idx="1701">
                  <c:v>44899.900694444441</c:v>
                </c:pt>
                <c:pt idx="1702">
                  <c:v>44899.904166666667</c:v>
                </c:pt>
                <c:pt idx="1703">
                  <c:v>44899.907638888886</c:v>
                </c:pt>
                <c:pt idx="1704">
                  <c:v>44899.911111111112</c:v>
                </c:pt>
                <c:pt idx="1705">
                  <c:v>44899.914583333331</c:v>
                </c:pt>
                <c:pt idx="1706">
                  <c:v>44899.918055555558</c:v>
                </c:pt>
                <c:pt idx="1707">
                  <c:v>44899.921527777777</c:v>
                </c:pt>
                <c:pt idx="1708">
                  <c:v>44899.925000000003</c:v>
                </c:pt>
                <c:pt idx="1709">
                  <c:v>44899.928472222222</c:v>
                </c:pt>
                <c:pt idx="1710">
                  <c:v>44899.931944444441</c:v>
                </c:pt>
                <c:pt idx="1711">
                  <c:v>44899.936111111114</c:v>
                </c:pt>
                <c:pt idx="1712">
                  <c:v>44899.939583333333</c:v>
                </c:pt>
                <c:pt idx="1713">
                  <c:v>44899.943055555559</c:v>
                </c:pt>
                <c:pt idx="1714">
                  <c:v>44899.946527777778</c:v>
                </c:pt>
                <c:pt idx="1715">
                  <c:v>44899.95</c:v>
                </c:pt>
                <c:pt idx="1716">
                  <c:v>44899.953472222223</c:v>
                </c:pt>
                <c:pt idx="1717">
                  <c:v>44899.956944444442</c:v>
                </c:pt>
                <c:pt idx="1718">
                  <c:v>44899.960416666669</c:v>
                </c:pt>
                <c:pt idx="1719">
                  <c:v>44899.963888888888</c:v>
                </c:pt>
                <c:pt idx="1720">
                  <c:v>44899.967361111114</c:v>
                </c:pt>
                <c:pt idx="1721">
                  <c:v>44899.970833333333</c:v>
                </c:pt>
                <c:pt idx="1722">
                  <c:v>44899.974305555559</c:v>
                </c:pt>
                <c:pt idx="1723">
                  <c:v>44899.977083333331</c:v>
                </c:pt>
                <c:pt idx="1724">
                  <c:v>44899.980555555558</c:v>
                </c:pt>
                <c:pt idx="1725">
                  <c:v>44899.984027777777</c:v>
                </c:pt>
                <c:pt idx="1726">
                  <c:v>44899.987500000003</c:v>
                </c:pt>
                <c:pt idx="1727">
                  <c:v>44899.991666666669</c:v>
                </c:pt>
                <c:pt idx="1728">
                  <c:v>44899.995138888888</c:v>
                </c:pt>
                <c:pt idx="1729">
                  <c:v>44899.998611111114</c:v>
                </c:pt>
                <c:pt idx="1730">
                  <c:v>44900.002083333333</c:v>
                </c:pt>
                <c:pt idx="1731">
                  <c:v>44900.005555555559</c:v>
                </c:pt>
                <c:pt idx="1732">
                  <c:v>44900.009027777778</c:v>
                </c:pt>
                <c:pt idx="1733">
                  <c:v>44900.012499999997</c:v>
                </c:pt>
                <c:pt idx="1734">
                  <c:v>44900.015972222223</c:v>
                </c:pt>
                <c:pt idx="1735">
                  <c:v>44900.019444444442</c:v>
                </c:pt>
                <c:pt idx="1736">
                  <c:v>44900.019444444442</c:v>
                </c:pt>
                <c:pt idx="1737">
                  <c:v>44900.020138888889</c:v>
                </c:pt>
                <c:pt idx="1738">
                  <c:v>44900.020138888889</c:v>
                </c:pt>
                <c:pt idx="1739">
                  <c:v>44900.020138888889</c:v>
                </c:pt>
                <c:pt idx="1740">
                  <c:v>44900.020138888889</c:v>
                </c:pt>
                <c:pt idx="1741">
                  <c:v>44900.020833333336</c:v>
                </c:pt>
                <c:pt idx="1742">
                  <c:v>44900.020833333336</c:v>
                </c:pt>
                <c:pt idx="1743">
                  <c:v>44900.020833333336</c:v>
                </c:pt>
                <c:pt idx="1744">
                  <c:v>44900.021527777775</c:v>
                </c:pt>
                <c:pt idx="1745">
                  <c:v>44900.021527777775</c:v>
                </c:pt>
                <c:pt idx="1746">
                  <c:v>44900.022222222222</c:v>
                </c:pt>
                <c:pt idx="1747">
                  <c:v>44900.022916666669</c:v>
                </c:pt>
                <c:pt idx="1748">
                  <c:v>44900.022916666669</c:v>
                </c:pt>
                <c:pt idx="1749">
                  <c:v>44900.023611111108</c:v>
                </c:pt>
                <c:pt idx="1750">
                  <c:v>44900.025694444441</c:v>
                </c:pt>
                <c:pt idx="1751">
                  <c:v>44900.02847222222</c:v>
                </c:pt>
                <c:pt idx="1752">
                  <c:v>44900.029166666667</c:v>
                </c:pt>
                <c:pt idx="1753">
                  <c:v>44900.029861111114</c:v>
                </c:pt>
                <c:pt idx="1754">
                  <c:v>44900.030555555553</c:v>
                </c:pt>
                <c:pt idx="1755">
                  <c:v>44900.03125</c:v>
                </c:pt>
                <c:pt idx="1756">
                  <c:v>44900.032638888886</c:v>
                </c:pt>
                <c:pt idx="1757">
                  <c:v>44900.033333333333</c:v>
                </c:pt>
                <c:pt idx="1758">
                  <c:v>44900.034722222219</c:v>
                </c:pt>
                <c:pt idx="1759">
                  <c:v>44900.036111111112</c:v>
                </c:pt>
                <c:pt idx="1760">
                  <c:v>44900.039583333331</c:v>
                </c:pt>
                <c:pt idx="1761">
                  <c:v>44900.043055555558</c:v>
                </c:pt>
                <c:pt idx="1762">
                  <c:v>44900.046527777777</c:v>
                </c:pt>
                <c:pt idx="1763">
                  <c:v>44900.05</c:v>
                </c:pt>
                <c:pt idx="1764">
                  <c:v>44900.053472222222</c:v>
                </c:pt>
                <c:pt idx="1765">
                  <c:v>44900.056944444441</c:v>
                </c:pt>
                <c:pt idx="1766">
                  <c:v>44900.060416666667</c:v>
                </c:pt>
                <c:pt idx="1767">
                  <c:v>44900.063888888886</c:v>
                </c:pt>
                <c:pt idx="1768">
                  <c:v>44900.067361111112</c:v>
                </c:pt>
                <c:pt idx="1769">
                  <c:v>44900.071527777778</c:v>
                </c:pt>
                <c:pt idx="1770">
                  <c:v>44900.074999999997</c:v>
                </c:pt>
                <c:pt idx="1771">
                  <c:v>44900.078472222223</c:v>
                </c:pt>
                <c:pt idx="1772">
                  <c:v>44900.081944444442</c:v>
                </c:pt>
                <c:pt idx="1773">
                  <c:v>44900.085416666669</c:v>
                </c:pt>
                <c:pt idx="1774">
                  <c:v>44900.088888888888</c:v>
                </c:pt>
                <c:pt idx="1775">
                  <c:v>44900.092361111114</c:v>
                </c:pt>
                <c:pt idx="1776">
                  <c:v>44900.095833333333</c:v>
                </c:pt>
                <c:pt idx="1777">
                  <c:v>44900.099305555559</c:v>
                </c:pt>
                <c:pt idx="1778">
                  <c:v>44900.103472222225</c:v>
                </c:pt>
                <c:pt idx="1779">
                  <c:v>44900.106944444444</c:v>
                </c:pt>
                <c:pt idx="1780">
                  <c:v>44900.11041666667</c:v>
                </c:pt>
                <c:pt idx="1781">
                  <c:v>44900.113888888889</c:v>
                </c:pt>
                <c:pt idx="1782">
                  <c:v>44900.117361111108</c:v>
                </c:pt>
                <c:pt idx="1783">
                  <c:v>44900.120833333334</c:v>
                </c:pt>
                <c:pt idx="1784">
                  <c:v>44900.124305555553</c:v>
                </c:pt>
                <c:pt idx="1785">
                  <c:v>44900.12777777778</c:v>
                </c:pt>
                <c:pt idx="1786">
                  <c:v>44900.131249999999</c:v>
                </c:pt>
                <c:pt idx="1787">
                  <c:v>44900.135416666664</c:v>
                </c:pt>
                <c:pt idx="1788">
                  <c:v>44900.138888888891</c:v>
                </c:pt>
                <c:pt idx="1789">
                  <c:v>44900.142361111109</c:v>
                </c:pt>
                <c:pt idx="1790">
                  <c:v>44900.145833333336</c:v>
                </c:pt>
                <c:pt idx="1791">
                  <c:v>44900.149305555555</c:v>
                </c:pt>
                <c:pt idx="1792">
                  <c:v>44900.152777777781</c:v>
                </c:pt>
                <c:pt idx="1793">
                  <c:v>44900.15625</c:v>
                </c:pt>
                <c:pt idx="1794">
                  <c:v>44900.159722222219</c:v>
                </c:pt>
                <c:pt idx="1795">
                  <c:v>44900.163194444445</c:v>
                </c:pt>
                <c:pt idx="1796">
                  <c:v>44900.166666666664</c:v>
                </c:pt>
                <c:pt idx="1797">
                  <c:v>44900.17083333333</c:v>
                </c:pt>
                <c:pt idx="1798">
                  <c:v>44900.174305555556</c:v>
                </c:pt>
                <c:pt idx="1799">
                  <c:v>44900.177777777775</c:v>
                </c:pt>
                <c:pt idx="1800">
                  <c:v>44900.181250000001</c:v>
                </c:pt>
                <c:pt idx="1801">
                  <c:v>44900.18472222222</c:v>
                </c:pt>
                <c:pt idx="1802">
                  <c:v>44900.186111111114</c:v>
                </c:pt>
                <c:pt idx="1803">
                  <c:v>44900.186805555553</c:v>
                </c:pt>
                <c:pt idx="1804">
                  <c:v>44900.186805555553</c:v>
                </c:pt>
                <c:pt idx="1805">
                  <c:v>44900.186805555553</c:v>
                </c:pt>
                <c:pt idx="1806">
                  <c:v>44900.186805555553</c:v>
                </c:pt>
                <c:pt idx="1807">
                  <c:v>44900.186805555553</c:v>
                </c:pt>
                <c:pt idx="1808">
                  <c:v>44900.1875</c:v>
                </c:pt>
                <c:pt idx="1809">
                  <c:v>44900.1875</c:v>
                </c:pt>
                <c:pt idx="1810">
                  <c:v>44900.1875</c:v>
                </c:pt>
                <c:pt idx="1811">
                  <c:v>44900.188194444447</c:v>
                </c:pt>
                <c:pt idx="1812">
                  <c:v>44900.188194444447</c:v>
                </c:pt>
                <c:pt idx="1813">
                  <c:v>44900.188888888886</c:v>
                </c:pt>
                <c:pt idx="1814">
                  <c:v>44900.19027777778</c:v>
                </c:pt>
                <c:pt idx="1815">
                  <c:v>44900.190972222219</c:v>
                </c:pt>
                <c:pt idx="1816">
                  <c:v>44900.192361111112</c:v>
                </c:pt>
                <c:pt idx="1817">
                  <c:v>44900.193749999999</c:v>
                </c:pt>
                <c:pt idx="1818">
                  <c:v>44900.193749999999</c:v>
                </c:pt>
                <c:pt idx="1819">
                  <c:v>44900.194444444445</c:v>
                </c:pt>
                <c:pt idx="1820">
                  <c:v>44900.195833333331</c:v>
                </c:pt>
                <c:pt idx="1821">
                  <c:v>44900.196527777778</c:v>
                </c:pt>
                <c:pt idx="1822">
                  <c:v>44900.197222222225</c:v>
                </c:pt>
                <c:pt idx="1823">
                  <c:v>44900.197222222225</c:v>
                </c:pt>
                <c:pt idx="1824">
                  <c:v>44900.197916666664</c:v>
                </c:pt>
                <c:pt idx="1825">
                  <c:v>44900.199305555558</c:v>
                </c:pt>
                <c:pt idx="1826">
                  <c:v>44900.2</c:v>
                </c:pt>
                <c:pt idx="1827">
                  <c:v>44900.200694444444</c:v>
                </c:pt>
                <c:pt idx="1828">
                  <c:v>44900.202777777777</c:v>
                </c:pt>
                <c:pt idx="1829">
                  <c:v>44900.205555555556</c:v>
                </c:pt>
                <c:pt idx="1830">
                  <c:v>44900.206250000003</c:v>
                </c:pt>
                <c:pt idx="1831">
                  <c:v>44900.208333333336</c:v>
                </c:pt>
                <c:pt idx="1832">
                  <c:v>44900.209722222222</c:v>
                </c:pt>
                <c:pt idx="1833">
                  <c:v>44900.211805555555</c:v>
                </c:pt>
                <c:pt idx="1834">
                  <c:v>44900.213888888888</c:v>
                </c:pt>
                <c:pt idx="1835">
                  <c:v>44900.21597222222</c:v>
                </c:pt>
                <c:pt idx="1836">
                  <c:v>44900.218055555553</c:v>
                </c:pt>
                <c:pt idx="1837">
                  <c:v>44900.22152777778</c:v>
                </c:pt>
                <c:pt idx="1838">
                  <c:v>44900.224999999999</c:v>
                </c:pt>
                <c:pt idx="1839">
                  <c:v>44900.224999999999</c:v>
                </c:pt>
                <c:pt idx="1840">
                  <c:v>44900.227083333331</c:v>
                </c:pt>
                <c:pt idx="1841">
                  <c:v>44900.230555555558</c:v>
                </c:pt>
                <c:pt idx="1842">
                  <c:v>44900.231249999997</c:v>
                </c:pt>
                <c:pt idx="1843">
                  <c:v>44900.234722222223</c:v>
                </c:pt>
                <c:pt idx="1844">
                  <c:v>44900.238194444442</c:v>
                </c:pt>
                <c:pt idx="1845">
                  <c:v>44900.240972222222</c:v>
                </c:pt>
                <c:pt idx="1846">
                  <c:v>44900.243750000001</c:v>
                </c:pt>
                <c:pt idx="1847">
                  <c:v>44900.245138888888</c:v>
                </c:pt>
                <c:pt idx="1848">
                  <c:v>44900.248611111114</c:v>
                </c:pt>
                <c:pt idx="1849">
                  <c:v>44900.25</c:v>
                </c:pt>
                <c:pt idx="1850">
                  <c:v>44900.251388888886</c:v>
                </c:pt>
                <c:pt idx="1851">
                  <c:v>44900.253472222219</c:v>
                </c:pt>
                <c:pt idx="1852">
                  <c:v>44900.255555555559</c:v>
                </c:pt>
                <c:pt idx="1853">
                  <c:v>44900.256249999999</c:v>
                </c:pt>
                <c:pt idx="1854">
                  <c:v>44900.259027777778</c:v>
                </c:pt>
                <c:pt idx="1855">
                  <c:v>44900.261111111111</c:v>
                </c:pt>
                <c:pt idx="1856">
                  <c:v>44900.26458333333</c:v>
                </c:pt>
                <c:pt idx="1857">
                  <c:v>44900.268055555556</c:v>
                </c:pt>
                <c:pt idx="1858">
                  <c:v>44900.269444444442</c:v>
                </c:pt>
                <c:pt idx="1859">
                  <c:v>44900.271527777775</c:v>
                </c:pt>
                <c:pt idx="1860">
                  <c:v>44900.272222222222</c:v>
                </c:pt>
                <c:pt idx="1861">
                  <c:v>44900.275694444441</c:v>
                </c:pt>
                <c:pt idx="1862">
                  <c:v>44900.276388888888</c:v>
                </c:pt>
                <c:pt idx="1863">
                  <c:v>44900.277777777781</c:v>
                </c:pt>
                <c:pt idx="1864">
                  <c:v>44900.27847222222</c:v>
                </c:pt>
                <c:pt idx="1865">
                  <c:v>44900.281944444447</c:v>
                </c:pt>
                <c:pt idx="1866">
                  <c:v>44900.283333333333</c:v>
                </c:pt>
                <c:pt idx="1867">
                  <c:v>44900.28402777778</c:v>
                </c:pt>
                <c:pt idx="1868">
                  <c:v>44900.287499999999</c:v>
                </c:pt>
                <c:pt idx="1869">
                  <c:v>44900.289583333331</c:v>
                </c:pt>
                <c:pt idx="1870">
                  <c:v>44900.293055555558</c:v>
                </c:pt>
                <c:pt idx="1871">
                  <c:v>44900.293749999997</c:v>
                </c:pt>
                <c:pt idx="1872">
                  <c:v>44900.29583333333</c:v>
                </c:pt>
                <c:pt idx="1873">
                  <c:v>44900.296527777777</c:v>
                </c:pt>
                <c:pt idx="1874">
                  <c:v>44900.3</c:v>
                </c:pt>
                <c:pt idx="1875">
                  <c:v>44900.303472222222</c:v>
                </c:pt>
                <c:pt idx="1876">
                  <c:v>44900.304166666669</c:v>
                </c:pt>
                <c:pt idx="1877">
                  <c:v>44900.305555555555</c:v>
                </c:pt>
                <c:pt idx="1878">
                  <c:v>44900.307638888888</c:v>
                </c:pt>
                <c:pt idx="1879">
                  <c:v>44900.308333333334</c:v>
                </c:pt>
                <c:pt idx="1880">
                  <c:v>44900.311805555553</c:v>
                </c:pt>
                <c:pt idx="1881">
                  <c:v>44900.313888888886</c:v>
                </c:pt>
                <c:pt idx="1882">
                  <c:v>44900.31527777778</c:v>
                </c:pt>
                <c:pt idx="1883">
                  <c:v>44900.318749999999</c:v>
                </c:pt>
                <c:pt idx="1884">
                  <c:v>44900.320138888892</c:v>
                </c:pt>
                <c:pt idx="1885">
                  <c:v>44900.320833333331</c:v>
                </c:pt>
                <c:pt idx="1886">
                  <c:v>44900.322222222225</c:v>
                </c:pt>
                <c:pt idx="1887">
                  <c:v>44900.323611111111</c:v>
                </c:pt>
                <c:pt idx="1888">
                  <c:v>44900.325694444444</c:v>
                </c:pt>
                <c:pt idx="1889">
                  <c:v>44900.32916666667</c:v>
                </c:pt>
                <c:pt idx="1890">
                  <c:v>44900.329861111109</c:v>
                </c:pt>
                <c:pt idx="1891">
                  <c:v>44900.331250000003</c:v>
                </c:pt>
                <c:pt idx="1892">
                  <c:v>44900.331944444442</c:v>
                </c:pt>
                <c:pt idx="1893">
                  <c:v>44900.334027777775</c:v>
                </c:pt>
                <c:pt idx="1894">
                  <c:v>44900.335416666669</c:v>
                </c:pt>
                <c:pt idx="1895">
                  <c:v>44900.336805555555</c:v>
                </c:pt>
                <c:pt idx="1896">
                  <c:v>44900.338888888888</c:v>
                </c:pt>
                <c:pt idx="1897">
                  <c:v>44900.339583333334</c:v>
                </c:pt>
                <c:pt idx="1898">
                  <c:v>44900.343055555553</c:v>
                </c:pt>
                <c:pt idx="1899">
                  <c:v>44900.34652777778</c:v>
                </c:pt>
                <c:pt idx="1900">
                  <c:v>44900.35</c:v>
                </c:pt>
                <c:pt idx="1901">
                  <c:v>44900.351388888892</c:v>
                </c:pt>
                <c:pt idx="1902">
                  <c:v>44900.352777777778</c:v>
                </c:pt>
                <c:pt idx="1903">
                  <c:v>44900.352777777778</c:v>
                </c:pt>
                <c:pt idx="1904">
                  <c:v>44900.353472222225</c:v>
                </c:pt>
                <c:pt idx="1905">
                  <c:v>44900.353472222225</c:v>
                </c:pt>
                <c:pt idx="1906">
                  <c:v>44900.353472222225</c:v>
                </c:pt>
                <c:pt idx="1907">
                  <c:v>44900.353472222225</c:v>
                </c:pt>
                <c:pt idx="1908">
                  <c:v>44900.354166666664</c:v>
                </c:pt>
                <c:pt idx="1909">
                  <c:v>44900.354166666664</c:v>
                </c:pt>
                <c:pt idx="1910">
                  <c:v>44900.354166666664</c:v>
                </c:pt>
                <c:pt idx="1911">
                  <c:v>44900.354166666664</c:v>
                </c:pt>
                <c:pt idx="1912">
                  <c:v>44900.354861111111</c:v>
                </c:pt>
                <c:pt idx="1913">
                  <c:v>44900.354861111111</c:v>
                </c:pt>
                <c:pt idx="1914">
                  <c:v>44900.354861111111</c:v>
                </c:pt>
                <c:pt idx="1915">
                  <c:v>44900.355555555558</c:v>
                </c:pt>
                <c:pt idx="1916">
                  <c:v>44900.355555555558</c:v>
                </c:pt>
                <c:pt idx="1917">
                  <c:v>44900.356249999997</c:v>
                </c:pt>
                <c:pt idx="1918">
                  <c:v>44900.359722222223</c:v>
                </c:pt>
                <c:pt idx="1919">
                  <c:v>44900.362500000003</c:v>
                </c:pt>
                <c:pt idx="1920">
                  <c:v>44900.363888888889</c:v>
                </c:pt>
                <c:pt idx="1921">
                  <c:v>44900.365277777775</c:v>
                </c:pt>
                <c:pt idx="1922">
                  <c:v>44900.368055555555</c:v>
                </c:pt>
                <c:pt idx="1923">
                  <c:v>44900.371527777781</c:v>
                </c:pt>
                <c:pt idx="1924">
                  <c:v>44900.375</c:v>
                </c:pt>
                <c:pt idx="1925">
                  <c:v>44900.378472222219</c:v>
                </c:pt>
                <c:pt idx="1926">
                  <c:v>44900.381944444445</c:v>
                </c:pt>
                <c:pt idx="1927">
                  <c:v>44900.385416666664</c:v>
                </c:pt>
                <c:pt idx="1928">
                  <c:v>44900.388888888891</c:v>
                </c:pt>
                <c:pt idx="1929">
                  <c:v>44900.393055555556</c:v>
                </c:pt>
                <c:pt idx="1930">
                  <c:v>44900.396527777775</c:v>
                </c:pt>
                <c:pt idx="1931">
                  <c:v>44900.4</c:v>
                </c:pt>
                <c:pt idx="1932">
                  <c:v>44900.40347222222</c:v>
                </c:pt>
                <c:pt idx="1933">
                  <c:v>44900.406944444447</c:v>
                </c:pt>
                <c:pt idx="1934">
                  <c:v>44900.410416666666</c:v>
                </c:pt>
                <c:pt idx="1935">
                  <c:v>44900.413888888892</c:v>
                </c:pt>
                <c:pt idx="1936">
                  <c:v>44900.417361111111</c:v>
                </c:pt>
                <c:pt idx="1937">
                  <c:v>44900.42083333333</c:v>
                </c:pt>
                <c:pt idx="1938">
                  <c:v>44900.424305555556</c:v>
                </c:pt>
                <c:pt idx="1939">
                  <c:v>44900.428472222222</c:v>
                </c:pt>
                <c:pt idx="1940">
                  <c:v>44900.431944444441</c:v>
                </c:pt>
                <c:pt idx="1941">
                  <c:v>44900.435416666667</c:v>
                </c:pt>
                <c:pt idx="1942">
                  <c:v>44900.438888888886</c:v>
                </c:pt>
                <c:pt idx="1943">
                  <c:v>44900.440972222219</c:v>
                </c:pt>
                <c:pt idx="1944">
                  <c:v>44900.444444444445</c:v>
                </c:pt>
                <c:pt idx="1945">
                  <c:v>44900.447916666664</c:v>
                </c:pt>
                <c:pt idx="1946">
                  <c:v>44900.451388888891</c:v>
                </c:pt>
                <c:pt idx="1947">
                  <c:v>44900.454861111109</c:v>
                </c:pt>
                <c:pt idx="1948">
                  <c:v>44900.458333333336</c:v>
                </c:pt>
                <c:pt idx="1949">
                  <c:v>44900.461805555555</c:v>
                </c:pt>
                <c:pt idx="1950">
                  <c:v>44900.465277777781</c:v>
                </c:pt>
                <c:pt idx="1951">
                  <c:v>44900.469444444447</c:v>
                </c:pt>
                <c:pt idx="1952">
                  <c:v>44900.472916666666</c:v>
                </c:pt>
                <c:pt idx="1953">
                  <c:v>44900.476388888892</c:v>
                </c:pt>
                <c:pt idx="1954">
                  <c:v>44900.479861111111</c:v>
                </c:pt>
                <c:pt idx="1955">
                  <c:v>44900.48333333333</c:v>
                </c:pt>
                <c:pt idx="1956">
                  <c:v>44900.486805555556</c:v>
                </c:pt>
                <c:pt idx="1957">
                  <c:v>44900.490277777775</c:v>
                </c:pt>
                <c:pt idx="1958">
                  <c:v>44900.493750000001</c:v>
                </c:pt>
                <c:pt idx="1959">
                  <c:v>44900.49722222222</c:v>
                </c:pt>
                <c:pt idx="1960">
                  <c:v>44900.500694444447</c:v>
                </c:pt>
                <c:pt idx="1961">
                  <c:v>44900.504166666666</c:v>
                </c:pt>
                <c:pt idx="1962">
                  <c:v>44900.507638888892</c:v>
                </c:pt>
                <c:pt idx="1963">
                  <c:v>44900.511111111111</c:v>
                </c:pt>
                <c:pt idx="1964">
                  <c:v>44900.51458333333</c:v>
                </c:pt>
                <c:pt idx="1965">
                  <c:v>44900.518055555556</c:v>
                </c:pt>
                <c:pt idx="1966">
                  <c:v>44900.519444444442</c:v>
                </c:pt>
                <c:pt idx="1967">
                  <c:v>44900.520138888889</c:v>
                </c:pt>
                <c:pt idx="1968">
                  <c:v>44900.520138888889</c:v>
                </c:pt>
                <c:pt idx="1969">
                  <c:v>44900.520138888889</c:v>
                </c:pt>
                <c:pt idx="1970">
                  <c:v>44900.520138888889</c:v>
                </c:pt>
                <c:pt idx="1971">
                  <c:v>44900.520833333336</c:v>
                </c:pt>
                <c:pt idx="1972">
                  <c:v>44900.520833333336</c:v>
                </c:pt>
                <c:pt idx="1973">
                  <c:v>44900.521527777775</c:v>
                </c:pt>
                <c:pt idx="1974">
                  <c:v>44900.521527777775</c:v>
                </c:pt>
                <c:pt idx="1975">
                  <c:v>44900.522222222222</c:v>
                </c:pt>
                <c:pt idx="1976">
                  <c:v>44900.525694444441</c:v>
                </c:pt>
                <c:pt idx="1977">
                  <c:v>44900.529166666667</c:v>
                </c:pt>
                <c:pt idx="1978">
                  <c:v>44900.53125</c:v>
                </c:pt>
                <c:pt idx="1979">
                  <c:v>44900.534722222219</c:v>
                </c:pt>
                <c:pt idx="1980">
                  <c:v>44900.538194444445</c:v>
                </c:pt>
                <c:pt idx="1981">
                  <c:v>44900.539583333331</c:v>
                </c:pt>
                <c:pt idx="1982">
                  <c:v>44900.543055555558</c:v>
                </c:pt>
                <c:pt idx="1983">
                  <c:v>44900.547222222223</c:v>
                </c:pt>
                <c:pt idx="1984">
                  <c:v>44900.550694444442</c:v>
                </c:pt>
                <c:pt idx="1985">
                  <c:v>44900.554166666669</c:v>
                </c:pt>
                <c:pt idx="1986">
                  <c:v>44900.557638888888</c:v>
                </c:pt>
                <c:pt idx="1987">
                  <c:v>44900.561111111114</c:v>
                </c:pt>
                <c:pt idx="1988">
                  <c:v>44900.564583333333</c:v>
                </c:pt>
                <c:pt idx="1989">
                  <c:v>44900.566666666666</c:v>
                </c:pt>
                <c:pt idx="1990">
                  <c:v>44900.568055555559</c:v>
                </c:pt>
                <c:pt idx="1991">
                  <c:v>44900.569444444445</c:v>
                </c:pt>
                <c:pt idx="1992">
                  <c:v>44900.572916666664</c:v>
                </c:pt>
                <c:pt idx="1993">
                  <c:v>44900.574305555558</c:v>
                </c:pt>
                <c:pt idx="1994">
                  <c:v>44900.575694444444</c:v>
                </c:pt>
                <c:pt idx="1995">
                  <c:v>44900.57916666667</c:v>
                </c:pt>
                <c:pt idx="1996">
                  <c:v>44900.582638888889</c:v>
                </c:pt>
                <c:pt idx="1997">
                  <c:v>44900.584027777775</c:v>
                </c:pt>
                <c:pt idx="1998">
                  <c:v>44900.587500000001</c:v>
                </c:pt>
                <c:pt idx="1999">
                  <c:v>44900.59097222222</c:v>
                </c:pt>
                <c:pt idx="2000">
                  <c:v>44900.594444444447</c:v>
                </c:pt>
                <c:pt idx="2001">
                  <c:v>44900.597916666666</c:v>
                </c:pt>
                <c:pt idx="2002">
                  <c:v>44900.601388888892</c:v>
                </c:pt>
                <c:pt idx="2003">
                  <c:v>44900.604861111111</c:v>
                </c:pt>
                <c:pt idx="2004">
                  <c:v>44900.60833333333</c:v>
                </c:pt>
                <c:pt idx="2005">
                  <c:v>44900.611805555556</c:v>
                </c:pt>
                <c:pt idx="2006">
                  <c:v>44900.615277777775</c:v>
                </c:pt>
                <c:pt idx="2007">
                  <c:v>44900.618750000001</c:v>
                </c:pt>
                <c:pt idx="2008">
                  <c:v>44900.622916666667</c:v>
                </c:pt>
                <c:pt idx="2009">
                  <c:v>44900.626388888886</c:v>
                </c:pt>
                <c:pt idx="2010">
                  <c:v>44900.629861111112</c:v>
                </c:pt>
                <c:pt idx="2011">
                  <c:v>44900.633333333331</c:v>
                </c:pt>
                <c:pt idx="2012">
                  <c:v>44900.636805555558</c:v>
                </c:pt>
                <c:pt idx="2013">
                  <c:v>44900.637499999997</c:v>
                </c:pt>
                <c:pt idx="2014">
                  <c:v>44900.640277777777</c:v>
                </c:pt>
                <c:pt idx="2015">
                  <c:v>44900.642361111109</c:v>
                </c:pt>
                <c:pt idx="2016">
                  <c:v>44900.643750000003</c:v>
                </c:pt>
                <c:pt idx="2017">
                  <c:v>44900.647222222222</c:v>
                </c:pt>
                <c:pt idx="2018">
                  <c:v>44900.648611111108</c:v>
                </c:pt>
                <c:pt idx="2019">
                  <c:v>44900.652083333334</c:v>
                </c:pt>
                <c:pt idx="2020">
                  <c:v>44900.655555555553</c:v>
                </c:pt>
                <c:pt idx="2021">
                  <c:v>44900.659722222219</c:v>
                </c:pt>
                <c:pt idx="2022">
                  <c:v>44900.663194444445</c:v>
                </c:pt>
                <c:pt idx="2023">
                  <c:v>44900.666666666664</c:v>
                </c:pt>
                <c:pt idx="2024">
                  <c:v>44900.669444444444</c:v>
                </c:pt>
                <c:pt idx="2025">
                  <c:v>44900.67291666667</c:v>
                </c:pt>
                <c:pt idx="2026">
                  <c:v>44900.676388888889</c:v>
                </c:pt>
                <c:pt idx="2027">
                  <c:v>44900.679861111108</c:v>
                </c:pt>
                <c:pt idx="2028">
                  <c:v>44900.683333333334</c:v>
                </c:pt>
                <c:pt idx="2029">
                  <c:v>44900.686111111114</c:v>
                </c:pt>
                <c:pt idx="2030">
                  <c:v>44900.686805555553</c:v>
                </c:pt>
                <c:pt idx="2031">
                  <c:v>44900.686805555553</c:v>
                </c:pt>
                <c:pt idx="2032">
                  <c:v>44900.686805555553</c:v>
                </c:pt>
                <c:pt idx="2033">
                  <c:v>44900.686805555553</c:v>
                </c:pt>
                <c:pt idx="2034">
                  <c:v>44900.6875</c:v>
                </c:pt>
                <c:pt idx="2035">
                  <c:v>44900.6875</c:v>
                </c:pt>
                <c:pt idx="2036">
                  <c:v>44900.6875</c:v>
                </c:pt>
                <c:pt idx="2037">
                  <c:v>44900.688194444447</c:v>
                </c:pt>
                <c:pt idx="2038">
                  <c:v>44900.688194444447</c:v>
                </c:pt>
                <c:pt idx="2039">
                  <c:v>44900.688888888886</c:v>
                </c:pt>
                <c:pt idx="2040">
                  <c:v>44900.688888888886</c:v>
                </c:pt>
                <c:pt idx="2041">
                  <c:v>44900.689583333333</c:v>
                </c:pt>
                <c:pt idx="2042">
                  <c:v>44900.692361111112</c:v>
                </c:pt>
                <c:pt idx="2043">
                  <c:v>44900.693749999999</c:v>
                </c:pt>
                <c:pt idx="2044">
                  <c:v>44900.694444444445</c:v>
                </c:pt>
                <c:pt idx="2045">
                  <c:v>44900.695833333331</c:v>
                </c:pt>
                <c:pt idx="2046">
                  <c:v>44900.695833333331</c:v>
                </c:pt>
                <c:pt idx="2047">
                  <c:v>44900.696527777778</c:v>
                </c:pt>
                <c:pt idx="2048">
                  <c:v>44900.696527777778</c:v>
                </c:pt>
                <c:pt idx="2049">
                  <c:v>44900.697222222225</c:v>
                </c:pt>
                <c:pt idx="2050">
                  <c:v>44900.697222222225</c:v>
                </c:pt>
                <c:pt idx="2051">
                  <c:v>44900.697916666664</c:v>
                </c:pt>
                <c:pt idx="2052">
                  <c:v>44900.697916666664</c:v>
                </c:pt>
                <c:pt idx="2053">
                  <c:v>44900.698611111111</c:v>
                </c:pt>
                <c:pt idx="2054">
                  <c:v>44900.699305555558</c:v>
                </c:pt>
                <c:pt idx="2055">
                  <c:v>44900.7</c:v>
                </c:pt>
                <c:pt idx="2056">
                  <c:v>44900.7</c:v>
                </c:pt>
                <c:pt idx="2057">
                  <c:v>44900.700694444444</c:v>
                </c:pt>
                <c:pt idx="2058">
                  <c:v>44900.701388888891</c:v>
                </c:pt>
                <c:pt idx="2059">
                  <c:v>44900.704861111109</c:v>
                </c:pt>
                <c:pt idx="2060">
                  <c:v>44900.709027777775</c:v>
                </c:pt>
                <c:pt idx="2061">
                  <c:v>44900.712500000001</c:v>
                </c:pt>
                <c:pt idx="2062">
                  <c:v>44900.71597222222</c:v>
                </c:pt>
                <c:pt idx="2063">
                  <c:v>44900.719444444447</c:v>
                </c:pt>
                <c:pt idx="2064">
                  <c:v>44900.722916666666</c:v>
                </c:pt>
                <c:pt idx="2065">
                  <c:v>44900.726388888892</c:v>
                </c:pt>
                <c:pt idx="2066">
                  <c:v>44900.729861111111</c:v>
                </c:pt>
                <c:pt idx="2067">
                  <c:v>44900.73333333333</c:v>
                </c:pt>
                <c:pt idx="2068">
                  <c:v>44900.736805555556</c:v>
                </c:pt>
                <c:pt idx="2069">
                  <c:v>44900.740277777775</c:v>
                </c:pt>
                <c:pt idx="2070">
                  <c:v>44900.743750000001</c:v>
                </c:pt>
                <c:pt idx="2071">
                  <c:v>44900.747916666667</c:v>
                </c:pt>
                <c:pt idx="2072">
                  <c:v>44900.751388888886</c:v>
                </c:pt>
                <c:pt idx="2073">
                  <c:v>44900.754861111112</c:v>
                </c:pt>
                <c:pt idx="2074">
                  <c:v>44900.758333333331</c:v>
                </c:pt>
                <c:pt idx="2075">
                  <c:v>44900.761805555558</c:v>
                </c:pt>
                <c:pt idx="2076">
                  <c:v>44900.765277777777</c:v>
                </c:pt>
                <c:pt idx="2077">
                  <c:v>44900.768750000003</c:v>
                </c:pt>
                <c:pt idx="2078">
                  <c:v>44900.772222222222</c:v>
                </c:pt>
                <c:pt idx="2079">
                  <c:v>44900.775694444441</c:v>
                </c:pt>
                <c:pt idx="2080">
                  <c:v>44900.779166666667</c:v>
                </c:pt>
                <c:pt idx="2081">
                  <c:v>44900.782638888886</c:v>
                </c:pt>
                <c:pt idx="2082">
                  <c:v>44900.786111111112</c:v>
                </c:pt>
                <c:pt idx="2083">
                  <c:v>44900.790277777778</c:v>
                </c:pt>
                <c:pt idx="2084">
                  <c:v>44900.793749999997</c:v>
                </c:pt>
                <c:pt idx="2085">
                  <c:v>44900.797222222223</c:v>
                </c:pt>
                <c:pt idx="2086">
                  <c:v>44900.800694444442</c:v>
                </c:pt>
                <c:pt idx="2087">
                  <c:v>44900.804166666669</c:v>
                </c:pt>
                <c:pt idx="2088">
                  <c:v>44900.807638888888</c:v>
                </c:pt>
                <c:pt idx="2089">
                  <c:v>44900.811111111114</c:v>
                </c:pt>
                <c:pt idx="2090">
                  <c:v>44900.814583333333</c:v>
                </c:pt>
                <c:pt idx="2091">
                  <c:v>44900.818055555559</c:v>
                </c:pt>
                <c:pt idx="2092">
                  <c:v>44900.822222222225</c:v>
                </c:pt>
                <c:pt idx="2093">
                  <c:v>44900.825694444444</c:v>
                </c:pt>
                <c:pt idx="2094">
                  <c:v>44900.82916666667</c:v>
                </c:pt>
                <c:pt idx="2095">
                  <c:v>44900.832638888889</c:v>
                </c:pt>
                <c:pt idx="2096">
                  <c:v>44900.836111111108</c:v>
                </c:pt>
                <c:pt idx="2097">
                  <c:v>44900.839583333334</c:v>
                </c:pt>
                <c:pt idx="2098">
                  <c:v>44900.843055555553</c:v>
                </c:pt>
                <c:pt idx="2099">
                  <c:v>44900.84652777778</c:v>
                </c:pt>
                <c:pt idx="2100">
                  <c:v>44900.85</c:v>
                </c:pt>
                <c:pt idx="2101">
                  <c:v>44900.853472222225</c:v>
                </c:pt>
                <c:pt idx="2102">
                  <c:v>44900.853472222225</c:v>
                </c:pt>
                <c:pt idx="2103">
                  <c:v>44900.853472222225</c:v>
                </c:pt>
                <c:pt idx="2104">
                  <c:v>44900.853472222225</c:v>
                </c:pt>
                <c:pt idx="2105">
                  <c:v>44900.854166666664</c:v>
                </c:pt>
                <c:pt idx="2106">
                  <c:v>44900.854166666664</c:v>
                </c:pt>
                <c:pt idx="2107">
                  <c:v>44900.854166666664</c:v>
                </c:pt>
                <c:pt idx="2108">
                  <c:v>44900.854861111111</c:v>
                </c:pt>
                <c:pt idx="2109">
                  <c:v>44900.855555555558</c:v>
                </c:pt>
                <c:pt idx="2110">
                  <c:v>44900.856249999997</c:v>
                </c:pt>
                <c:pt idx="2111">
                  <c:v>44900.857638888891</c:v>
                </c:pt>
                <c:pt idx="2112">
                  <c:v>44900.85833333333</c:v>
                </c:pt>
                <c:pt idx="2113">
                  <c:v>44900.859722222223</c:v>
                </c:pt>
                <c:pt idx="2114">
                  <c:v>44900.86041666667</c:v>
                </c:pt>
                <c:pt idx="2115">
                  <c:v>44900.861111111109</c:v>
                </c:pt>
                <c:pt idx="2116">
                  <c:v>44900.861111111109</c:v>
                </c:pt>
                <c:pt idx="2117">
                  <c:v>44900.861805555556</c:v>
                </c:pt>
                <c:pt idx="2118">
                  <c:v>44900.861805555556</c:v>
                </c:pt>
                <c:pt idx="2119">
                  <c:v>44900.862500000003</c:v>
                </c:pt>
                <c:pt idx="2120">
                  <c:v>44900.863194444442</c:v>
                </c:pt>
                <c:pt idx="2121">
                  <c:v>44900.863888888889</c:v>
                </c:pt>
                <c:pt idx="2122">
                  <c:v>44900.864583333336</c:v>
                </c:pt>
                <c:pt idx="2123">
                  <c:v>44900.864583333336</c:v>
                </c:pt>
                <c:pt idx="2124">
                  <c:v>44900.865277777775</c:v>
                </c:pt>
                <c:pt idx="2125">
                  <c:v>44900.865972222222</c:v>
                </c:pt>
                <c:pt idx="2126">
                  <c:v>44900.866666666669</c:v>
                </c:pt>
                <c:pt idx="2127">
                  <c:v>44900.866666666669</c:v>
                </c:pt>
                <c:pt idx="2128">
                  <c:v>44900.867361111108</c:v>
                </c:pt>
                <c:pt idx="2129">
                  <c:v>44900.868750000001</c:v>
                </c:pt>
                <c:pt idx="2130">
                  <c:v>44900.870138888888</c:v>
                </c:pt>
                <c:pt idx="2131">
                  <c:v>44900.870833333334</c:v>
                </c:pt>
                <c:pt idx="2132">
                  <c:v>44900.871527777781</c:v>
                </c:pt>
                <c:pt idx="2133">
                  <c:v>44900.873611111114</c:v>
                </c:pt>
                <c:pt idx="2134">
                  <c:v>44900.877083333333</c:v>
                </c:pt>
                <c:pt idx="2135">
                  <c:v>44900.880555555559</c:v>
                </c:pt>
                <c:pt idx="2136">
                  <c:v>44900.884027777778</c:v>
                </c:pt>
                <c:pt idx="2137">
                  <c:v>44900.886111111111</c:v>
                </c:pt>
                <c:pt idx="2138">
                  <c:v>44900.887499999997</c:v>
                </c:pt>
                <c:pt idx="2139">
                  <c:v>44900.88958333333</c:v>
                </c:pt>
                <c:pt idx="2140">
                  <c:v>44900.893055555556</c:v>
                </c:pt>
                <c:pt idx="2141">
                  <c:v>44900.894444444442</c:v>
                </c:pt>
                <c:pt idx="2142">
                  <c:v>44900.897916666669</c:v>
                </c:pt>
                <c:pt idx="2143">
                  <c:v>44900.899305555555</c:v>
                </c:pt>
                <c:pt idx="2144">
                  <c:v>44900.902777777781</c:v>
                </c:pt>
                <c:pt idx="2145">
                  <c:v>44900.905555555553</c:v>
                </c:pt>
                <c:pt idx="2146">
                  <c:v>44900.90902777778</c:v>
                </c:pt>
                <c:pt idx="2147">
                  <c:v>44900.911805555559</c:v>
                </c:pt>
                <c:pt idx="2148">
                  <c:v>44900.912499999999</c:v>
                </c:pt>
                <c:pt idx="2149">
                  <c:v>44900.914583333331</c:v>
                </c:pt>
                <c:pt idx="2150">
                  <c:v>44900.918055555558</c:v>
                </c:pt>
                <c:pt idx="2151">
                  <c:v>44900.919444444444</c:v>
                </c:pt>
                <c:pt idx="2152">
                  <c:v>44900.920138888891</c:v>
                </c:pt>
                <c:pt idx="2153">
                  <c:v>44900.922222222223</c:v>
                </c:pt>
                <c:pt idx="2154">
                  <c:v>44900.922222222223</c:v>
                </c:pt>
                <c:pt idx="2155">
                  <c:v>44900.925000000003</c:v>
                </c:pt>
                <c:pt idx="2156">
                  <c:v>44900.928472222222</c:v>
                </c:pt>
                <c:pt idx="2157">
                  <c:v>44900.929861111108</c:v>
                </c:pt>
                <c:pt idx="2158">
                  <c:v>44900.933333333334</c:v>
                </c:pt>
                <c:pt idx="2159">
                  <c:v>44900.9375</c:v>
                </c:pt>
                <c:pt idx="2160">
                  <c:v>44900.940972222219</c:v>
                </c:pt>
                <c:pt idx="2161">
                  <c:v>44900.942361111112</c:v>
                </c:pt>
                <c:pt idx="2162">
                  <c:v>44900.944444444445</c:v>
                </c:pt>
                <c:pt idx="2163">
                  <c:v>44900.946527777778</c:v>
                </c:pt>
                <c:pt idx="2164">
                  <c:v>44900.947916666664</c:v>
                </c:pt>
                <c:pt idx="2165">
                  <c:v>44900.95</c:v>
                </c:pt>
                <c:pt idx="2166">
                  <c:v>44900.953472222223</c:v>
                </c:pt>
                <c:pt idx="2167">
                  <c:v>44900.956944444442</c:v>
                </c:pt>
                <c:pt idx="2168">
                  <c:v>44900.960416666669</c:v>
                </c:pt>
                <c:pt idx="2169">
                  <c:v>44900.963888888888</c:v>
                </c:pt>
                <c:pt idx="2170">
                  <c:v>44900.964583333334</c:v>
                </c:pt>
                <c:pt idx="2171">
                  <c:v>44900.967361111114</c:v>
                </c:pt>
                <c:pt idx="2172">
                  <c:v>44900.970833333333</c:v>
                </c:pt>
                <c:pt idx="2173">
                  <c:v>44900.973611111112</c:v>
                </c:pt>
                <c:pt idx="2174">
                  <c:v>44900.974305555559</c:v>
                </c:pt>
                <c:pt idx="2175">
                  <c:v>44900.978472222225</c:v>
                </c:pt>
                <c:pt idx="2176">
                  <c:v>44900.981944444444</c:v>
                </c:pt>
                <c:pt idx="2177">
                  <c:v>44900.982638888891</c:v>
                </c:pt>
                <c:pt idx="2178">
                  <c:v>44900.98541666667</c:v>
                </c:pt>
                <c:pt idx="2179">
                  <c:v>44900.988194444442</c:v>
                </c:pt>
                <c:pt idx="2180">
                  <c:v>44900.991666666669</c:v>
                </c:pt>
                <c:pt idx="2181">
                  <c:v>44900.994444444441</c:v>
                </c:pt>
                <c:pt idx="2182">
                  <c:v>44900.996527777781</c:v>
                </c:pt>
                <c:pt idx="2183">
                  <c:v>44901</c:v>
                </c:pt>
                <c:pt idx="2184">
                  <c:v>44901.003472222219</c:v>
                </c:pt>
                <c:pt idx="2185">
                  <c:v>44901.006249999999</c:v>
                </c:pt>
                <c:pt idx="2186">
                  <c:v>44901.006944444445</c:v>
                </c:pt>
                <c:pt idx="2187">
                  <c:v>44901.008333333331</c:v>
                </c:pt>
                <c:pt idx="2188">
                  <c:v>44901.009722222225</c:v>
                </c:pt>
                <c:pt idx="2189">
                  <c:v>44901.011805555558</c:v>
                </c:pt>
                <c:pt idx="2190">
                  <c:v>44901.013194444444</c:v>
                </c:pt>
                <c:pt idx="2191">
                  <c:v>44901.015972222223</c:v>
                </c:pt>
                <c:pt idx="2192">
                  <c:v>44901.01666666667</c:v>
                </c:pt>
                <c:pt idx="2193">
                  <c:v>44901.018750000003</c:v>
                </c:pt>
                <c:pt idx="2194">
                  <c:v>44901.019444444442</c:v>
                </c:pt>
                <c:pt idx="2195">
                  <c:v>44901.020138888889</c:v>
                </c:pt>
                <c:pt idx="2196">
                  <c:v>44901.020138888889</c:v>
                </c:pt>
                <c:pt idx="2197">
                  <c:v>44901.020138888889</c:v>
                </c:pt>
                <c:pt idx="2198">
                  <c:v>44901.020138888889</c:v>
                </c:pt>
                <c:pt idx="2199">
                  <c:v>44901.020833333336</c:v>
                </c:pt>
                <c:pt idx="2200">
                  <c:v>44901.020833333336</c:v>
                </c:pt>
                <c:pt idx="2201">
                  <c:v>44901.020833333336</c:v>
                </c:pt>
                <c:pt idx="2202">
                  <c:v>44901.020833333336</c:v>
                </c:pt>
                <c:pt idx="2203">
                  <c:v>44901.021527777775</c:v>
                </c:pt>
                <c:pt idx="2204">
                  <c:v>44901.021527777775</c:v>
                </c:pt>
                <c:pt idx="2205">
                  <c:v>44901.022222222222</c:v>
                </c:pt>
                <c:pt idx="2206">
                  <c:v>44901.022916666669</c:v>
                </c:pt>
                <c:pt idx="2207">
                  <c:v>44901.024305555555</c:v>
                </c:pt>
                <c:pt idx="2208">
                  <c:v>44901.026388888888</c:v>
                </c:pt>
                <c:pt idx="2209">
                  <c:v>44901.029861111114</c:v>
                </c:pt>
                <c:pt idx="2210">
                  <c:v>44901.031944444447</c:v>
                </c:pt>
                <c:pt idx="2211">
                  <c:v>44901.034722222219</c:v>
                </c:pt>
                <c:pt idx="2212">
                  <c:v>44901.037499999999</c:v>
                </c:pt>
                <c:pt idx="2213">
                  <c:v>44901.040277777778</c:v>
                </c:pt>
                <c:pt idx="2214">
                  <c:v>44901.043749999997</c:v>
                </c:pt>
                <c:pt idx="2215">
                  <c:v>44901.047222222223</c:v>
                </c:pt>
                <c:pt idx="2216">
                  <c:v>44901.050694444442</c:v>
                </c:pt>
                <c:pt idx="2217">
                  <c:v>44901.054166666669</c:v>
                </c:pt>
                <c:pt idx="2218">
                  <c:v>44901.057638888888</c:v>
                </c:pt>
                <c:pt idx="2219">
                  <c:v>44901.061111111114</c:v>
                </c:pt>
                <c:pt idx="2220">
                  <c:v>44901.064583333333</c:v>
                </c:pt>
                <c:pt idx="2221">
                  <c:v>44901.068055555559</c:v>
                </c:pt>
                <c:pt idx="2222">
                  <c:v>44901.071527777778</c:v>
                </c:pt>
                <c:pt idx="2223">
                  <c:v>44901.074999999997</c:v>
                </c:pt>
                <c:pt idx="2224">
                  <c:v>44901.078472222223</c:v>
                </c:pt>
                <c:pt idx="2225">
                  <c:v>44901.081944444442</c:v>
                </c:pt>
                <c:pt idx="2226">
                  <c:v>44901.086111111108</c:v>
                </c:pt>
                <c:pt idx="2227">
                  <c:v>44901.089583333334</c:v>
                </c:pt>
                <c:pt idx="2228">
                  <c:v>44901.093055555553</c:v>
                </c:pt>
                <c:pt idx="2229">
                  <c:v>44901.09652777778</c:v>
                </c:pt>
                <c:pt idx="2230">
                  <c:v>44901.1</c:v>
                </c:pt>
                <c:pt idx="2231">
                  <c:v>44901.103472222225</c:v>
                </c:pt>
                <c:pt idx="2232">
                  <c:v>44901.106249999997</c:v>
                </c:pt>
                <c:pt idx="2233">
                  <c:v>44901.109722222223</c:v>
                </c:pt>
                <c:pt idx="2234">
                  <c:v>44901.113194444442</c:v>
                </c:pt>
                <c:pt idx="2235">
                  <c:v>44901.117361111108</c:v>
                </c:pt>
                <c:pt idx="2236">
                  <c:v>44901.120833333334</c:v>
                </c:pt>
                <c:pt idx="2237">
                  <c:v>44901.124305555553</c:v>
                </c:pt>
                <c:pt idx="2238">
                  <c:v>44901.127083333333</c:v>
                </c:pt>
                <c:pt idx="2239">
                  <c:v>44901.130555555559</c:v>
                </c:pt>
                <c:pt idx="2240">
                  <c:v>44901.133333333331</c:v>
                </c:pt>
                <c:pt idx="2241">
                  <c:v>44901.136805555558</c:v>
                </c:pt>
                <c:pt idx="2242">
                  <c:v>44901.140277777777</c:v>
                </c:pt>
                <c:pt idx="2243">
                  <c:v>44901.143055555556</c:v>
                </c:pt>
                <c:pt idx="2244">
                  <c:v>44901.145138888889</c:v>
                </c:pt>
                <c:pt idx="2245">
                  <c:v>44901.148611111108</c:v>
                </c:pt>
                <c:pt idx="2246">
                  <c:v>44901.152777777781</c:v>
                </c:pt>
                <c:pt idx="2247">
                  <c:v>44901.15625</c:v>
                </c:pt>
                <c:pt idx="2248">
                  <c:v>44901.159722222219</c:v>
                </c:pt>
                <c:pt idx="2249">
                  <c:v>44901.163194444445</c:v>
                </c:pt>
                <c:pt idx="2250">
                  <c:v>44901.166666666664</c:v>
                </c:pt>
                <c:pt idx="2251">
                  <c:v>44901.170138888891</c:v>
                </c:pt>
                <c:pt idx="2252">
                  <c:v>44901.173611111109</c:v>
                </c:pt>
                <c:pt idx="2253">
                  <c:v>44901.177083333336</c:v>
                </c:pt>
                <c:pt idx="2254">
                  <c:v>44901.180555555555</c:v>
                </c:pt>
                <c:pt idx="2255">
                  <c:v>44901.184027777781</c:v>
                </c:pt>
                <c:pt idx="2256">
                  <c:v>44901.186805555553</c:v>
                </c:pt>
                <c:pt idx="2257">
                  <c:v>44901.186805555553</c:v>
                </c:pt>
                <c:pt idx="2258">
                  <c:v>44901.186805555553</c:v>
                </c:pt>
                <c:pt idx="2259">
                  <c:v>44901.1875</c:v>
                </c:pt>
                <c:pt idx="2260">
                  <c:v>44901.1875</c:v>
                </c:pt>
                <c:pt idx="2261">
                  <c:v>44901.188194444447</c:v>
                </c:pt>
                <c:pt idx="2262">
                  <c:v>44901.188194444447</c:v>
                </c:pt>
                <c:pt idx="2263">
                  <c:v>44901.188888888886</c:v>
                </c:pt>
                <c:pt idx="2264">
                  <c:v>44901.190972222219</c:v>
                </c:pt>
                <c:pt idx="2265">
                  <c:v>44901.194444444445</c:v>
                </c:pt>
                <c:pt idx="2266">
                  <c:v>44901.196527777778</c:v>
                </c:pt>
                <c:pt idx="2267">
                  <c:v>44901.197916666664</c:v>
                </c:pt>
                <c:pt idx="2268">
                  <c:v>44901.199305555558</c:v>
                </c:pt>
                <c:pt idx="2269">
                  <c:v>44901.201388888891</c:v>
                </c:pt>
                <c:pt idx="2270">
                  <c:v>44901.20208333333</c:v>
                </c:pt>
                <c:pt idx="2271">
                  <c:v>44901.203472222223</c:v>
                </c:pt>
                <c:pt idx="2272">
                  <c:v>44901.20416666667</c:v>
                </c:pt>
                <c:pt idx="2273">
                  <c:v>44901.204861111109</c:v>
                </c:pt>
                <c:pt idx="2274">
                  <c:v>44901.206250000003</c:v>
                </c:pt>
                <c:pt idx="2275">
                  <c:v>44901.206944444442</c:v>
                </c:pt>
                <c:pt idx="2276">
                  <c:v>44901.208333333336</c:v>
                </c:pt>
                <c:pt idx="2277">
                  <c:v>44901.209027777775</c:v>
                </c:pt>
                <c:pt idx="2278">
                  <c:v>44901.211111111108</c:v>
                </c:pt>
                <c:pt idx="2279">
                  <c:v>44901.212500000001</c:v>
                </c:pt>
                <c:pt idx="2280">
                  <c:v>44901.21597222222</c:v>
                </c:pt>
                <c:pt idx="2281">
                  <c:v>44901.218055555553</c:v>
                </c:pt>
                <c:pt idx="2282">
                  <c:v>44901.22152777778</c:v>
                </c:pt>
                <c:pt idx="2283">
                  <c:v>44901.224999999999</c:v>
                </c:pt>
                <c:pt idx="2284">
                  <c:v>44901.227777777778</c:v>
                </c:pt>
                <c:pt idx="2285">
                  <c:v>44901.231249999997</c:v>
                </c:pt>
                <c:pt idx="2286">
                  <c:v>44901.234722222223</c:v>
                </c:pt>
                <c:pt idx="2287">
                  <c:v>44901.238194444442</c:v>
                </c:pt>
                <c:pt idx="2288">
                  <c:v>44901.241666666669</c:v>
                </c:pt>
                <c:pt idx="2289">
                  <c:v>44901.245833333334</c:v>
                </c:pt>
                <c:pt idx="2290">
                  <c:v>44901.249305555553</c:v>
                </c:pt>
                <c:pt idx="2291">
                  <c:v>44901.25277777778</c:v>
                </c:pt>
                <c:pt idx="2292">
                  <c:v>44901.256249999999</c:v>
                </c:pt>
                <c:pt idx="2293">
                  <c:v>44901.259722222225</c:v>
                </c:pt>
                <c:pt idx="2294">
                  <c:v>44901.263194444444</c:v>
                </c:pt>
                <c:pt idx="2295">
                  <c:v>44901.26666666667</c:v>
                </c:pt>
                <c:pt idx="2296">
                  <c:v>44901.270833333336</c:v>
                </c:pt>
                <c:pt idx="2297">
                  <c:v>44901.272222222222</c:v>
                </c:pt>
                <c:pt idx="2298">
                  <c:v>44901.275694444441</c:v>
                </c:pt>
                <c:pt idx="2299">
                  <c:v>44901.279166666667</c:v>
                </c:pt>
                <c:pt idx="2300">
                  <c:v>44901.282638888886</c:v>
                </c:pt>
                <c:pt idx="2301">
                  <c:v>44901.286111111112</c:v>
                </c:pt>
                <c:pt idx="2302">
                  <c:v>44901.290277777778</c:v>
                </c:pt>
                <c:pt idx="2303">
                  <c:v>44901.293749999997</c:v>
                </c:pt>
                <c:pt idx="2304">
                  <c:v>44901.297222222223</c:v>
                </c:pt>
                <c:pt idx="2305">
                  <c:v>44901.300694444442</c:v>
                </c:pt>
                <c:pt idx="2306">
                  <c:v>44901.304166666669</c:v>
                </c:pt>
                <c:pt idx="2307">
                  <c:v>44901.307638888888</c:v>
                </c:pt>
                <c:pt idx="2308">
                  <c:v>44901.311111111114</c:v>
                </c:pt>
                <c:pt idx="2309">
                  <c:v>44901.314583333333</c:v>
                </c:pt>
                <c:pt idx="2310">
                  <c:v>44901.318055555559</c:v>
                </c:pt>
                <c:pt idx="2311">
                  <c:v>44901.321527777778</c:v>
                </c:pt>
                <c:pt idx="2312">
                  <c:v>44901.324999999997</c:v>
                </c:pt>
                <c:pt idx="2313">
                  <c:v>44901.328472222223</c:v>
                </c:pt>
                <c:pt idx="2314">
                  <c:v>44901.331944444442</c:v>
                </c:pt>
                <c:pt idx="2315">
                  <c:v>44901.335416666669</c:v>
                </c:pt>
                <c:pt idx="2316">
                  <c:v>44901.338888888888</c:v>
                </c:pt>
                <c:pt idx="2317">
                  <c:v>44901.342361111114</c:v>
                </c:pt>
                <c:pt idx="2318">
                  <c:v>44901.345833333333</c:v>
                </c:pt>
                <c:pt idx="2319">
                  <c:v>44901.349305555559</c:v>
                </c:pt>
                <c:pt idx="2320">
                  <c:v>44901.352777777778</c:v>
                </c:pt>
                <c:pt idx="2321">
                  <c:v>44901.353472222225</c:v>
                </c:pt>
                <c:pt idx="2322">
                  <c:v>44901.353472222225</c:v>
                </c:pt>
                <c:pt idx="2323">
                  <c:v>44901.353472222225</c:v>
                </c:pt>
                <c:pt idx="2324">
                  <c:v>44901.353472222225</c:v>
                </c:pt>
                <c:pt idx="2325">
                  <c:v>44901.353472222225</c:v>
                </c:pt>
                <c:pt idx="2326">
                  <c:v>44901.354166666664</c:v>
                </c:pt>
                <c:pt idx="2327">
                  <c:v>44901.354166666664</c:v>
                </c:pt>
                <c:pt idx="2328">
                  <c:v>44901.354861111111</c:v>
                </c:pt>
                <c:pt idx="2329">
                  <c:v>44901.354861111111</c:v>
                </c:pt>
                <c:pt idx="2330">
                  <c:v>44901.355555555558</c:v>
                </c:pt>
                <c:pt idx="2331">
                  <c:v>44901.356249999997</c:v>
                </c:pt>
                <c:pt idx="2332">
                  <c:v>44901.357638888891</c:v>
                </c:pt>
                <c:pt idx="2333">
                  <c:v>44901.35833333333</c:v>
                </c:pt>
                <c:pt idx="2334">
                  <c:v>44901.361111111109</c:v>
                </c:pt>
                <c:pt idx="2335">
                  <c:v>44901.361111111109</c:v>
                </c:pt>
                <c:pt idx="2336">
                  <c:v>44901.361805555556</c:v>
                </c:pt>
                <c:pt idx="2337">
                  <c:v>44901.362500000003</c:v>
                </c:pt>
                <c:pt idx="2338">
                  <c:v>44901.362500000003</c:v>
                </c:pt>
                <c:pt idx="2339">
                  <c:v>44901.363194444442</c:v>
                </c:pt>
                <c:pt idx="2340">
                  <c:v>44901.363888888889</c:v>
                </c:pt>
                <c:pt idx="2341">
                  <c:v>44901.363888888889</c:v>
                </c:pt>
                <c:pt idx="2342">
                  <c:v>44901.364583333336</c:v>
                </c:pt>
                <c:pt idx="2343">
                  <c:v>44901.364583333336</c:v>
                </c:pt>
                <c:pt idx="2344">
                  <c:v>44901.365277777775</c:v>
                </c:pt>
                <c:pt idx="2345">
                  <c:v>44901.365972222222</c:v>
                </c:pt>
                <c:pt idx="2346">
                  <c:v>44901.366666666669</c:v>
                </c:pt>
                <c:pt idx="2347">
                  <c:v>44901.367361111108</c:v>
                </c:pt>
                <c:pt idx="2348">
                  <c:v>44901.368055555555</c:v>
                </c:pt>
                <c:pt idx="2349">
                  <c:v>44901.368055555555</c:v>
                </c:pt>
                <c:pt idx="2350">
                  <c:v>44901.37222222222</c:v>
                </c:pt>
                <c:pt idx="2351">
                  <c:v>44901.375</c:v>
                </c:pt>
                <c:pt idx="2352">
                  <c:v>44901.378472222219</c:v>
                </c:pt>
                <c:pt idx="2353">
                  <c:v>44901.381944444445</c:v>
                </c:pt>
                <c:pt idx="2354">
                  <c:v>44901.385416666664</c:v>
                </c:pt>
                <c:pt idx="2355">
                  <c:v>44901.388888888891</c:v>
                </c:pt>
                <c:pt idx="2356">
                  <c:v>44901.392361111109</c:v>
                </c:pt>
                <c:pt idx="2357">
                  <c:v>44901.395833333336</c:v>
                </c:pt>
                <c:pt idx="2358">
                  <c:v>44901.399305555555</c:v>
                </c:pt>
                <c:pt idx="2359">
                  <c:v>44901.402777777781</c:v>
                </c:pt>
                <c:pt idx="2360">
                  <c:v>44901.406944444447</c:v>
                </c:pt>
                <c:pt idx="2361">
                  <c:v>44901.410416666666</c:v>
                </c:pt>
                <c:pt idx="2362">
                  <c:v>44901.413888888892</c:v>
                </c:pt>
                <c:pt idx="2363">
                  <c:v>44901.417361111111</c:v>
                </c:pt>
                <c:pt idx="2364">
                  <c:v>44901.42083333333</c:v>
                </c:pt>
                <c:pt idx="2365">
                  <c:v>44901.424305555556</c:v>
                </c:pt>
                <c:pt idx="2366">
                  <c:v>44901.427777777775</c:v>
                </c:pt>
                <c:pt idx="2367">
                  <c:v>44901.431250000001</c:v>
                </c:pt>
                <c:pt idx="2368">
                  <c:v>44901.43472222222</c:v>
                </c:pt>
                <c:pt idx="2369">
                  <c:v>44901.438194444447</c:v>
                </c:pt>
                <c:pt idx="2370">
                  <c:v>44901.441666666666</c:v>
                </c:pt>
                <c:pt idx="2371">
                  <c:v>44901.445138888892</c:v>
                </c:pt>
                <c:pt idx="2372">
                  <c:v>44901.449305555558</c:v>
                </c:pt>
                <c:pt idx="2373">
                  <c:v>44901.452777777777</c:v>
                </c:pt>
                <c:pt idx="2374">
                  <c:v>44901.456250000003</c:v>
                </c:pt>
                <c:pt idx="2375">
                  <c:v>44901.459722222222</c:v>
                </c:pt>
                <c:pt idx="2376">
                  <c:v>44901.463194444441</c:v>
                </c:pt>
                <c:pt idx="2377">
                  <c:v>44901.466666666667</c:v>
                </c:pt>
                <c:pt idx="2378">
                  <c:v>44901.470138888886</c:v>
                </c:pt>
                <c:pt idx="2379">
                  <c:v>44901.473611111112</c:v>
                </c:pt>
                <c:pt idx="2380">
                  <c:v>44901.477083333331</c:v>
                </c:pt>
                <c:pt idx="2381">
                  <c:v>44901.480555555558</c:v>
                </c:pt>
                <c:pt idx="2382">
                  <c:v>44901.484722222223</c:v>
                </c:pt>
                <c:pt idx="2383">
                  <c:v>44901.488194444442</c:v>
                </c:pt>
                <c:pt idx="2384">
                  <c:v>44901.491666666669</c:v>
                </c:pt>
                <c:pt idx="2385">
                  <c:v>44901.495138888888</c:v>
                </c:pt>
                <c:pt idx="2386">
                  <c:v>44901.498611111114</c:v>
                </c:pt>
                <c:pt idx="2387">
                  <c:v>44901.502083333333</c:v>
                </c:pt>
                <c:pt idx="2388">
                  <c:v>44901.505555555559</c:v>
                </c:pt>
                <c:pt idx="2389">
                  <c:v>44901.509027777778</c:v>
                </c:pt>
                <c:pt idx="2390">
                  <c:v>44901.512499999997</c:v>
                </c:pt>
                <c:pt idx="2391">
                  <c:v>44901.51666666667</c:v>
                </c:pt>
                <c:pt idx="2392">
                  <c:v>44901.520138888889</c:v>
                </c:pt>
                <c:pt idx="2393">
                  <c:v>44901.520138888889</c:v>
                </c:pt>
                <c:pt idx="2394">
                  <c:v>44901.520138888889</c:v>
                </c:pt>
                <c:pt idx="2395">
                  <c:v>44901.520138888889</c:v>
                </c:pt>
                <c:pt idx="2396">
                  <c:v>44901.520138888889</c:v>
                </c:pt>
                <c:pt idx="2397">
                  <c:v>44901.520833333336</c:v>
                </c:pt>
                <c:pt idx="2398">
                  <c:v>44901.520833333336</c:v>
                </c:pt>
                <c:pt idx="2399">
                  <c:v>44901.520833333336</c:v>
                </c:pt>
                <c:pt idx="2400">
                  <c:v>44901.521527777775</c:v>
                </c:pt>
                <c:pt idx="2401">
                  <c:v>44901.522222222222</c:v>
                </c:pt>
                <c:pt idx="2402">
                  <c:v>44901.522916666669</c:v>
                </c:pt>
                <c:pt idx="2403">
                  <c:v>44901.524305555555</c:v>
                </c:pt>
                <c:pt idx="2404">
                  <c:v>44901.525000000001</c:v>
                </c:pt>
                <c:pt idx="2405">
                  <c:v>44901.525694444441</c:v>
                </c:pt>
                <c:pt idx="2406">
                  <c:v>44901.526388888888</c:v>
                </c:pt>
                <c:pt idx="2407">
                  <c:v>44901.527083333334</c:v>
                </c:pt>
                <c:pt idx="2408">
                  <c:v>44901.527083333334</c:v>
                </c:pt>
                <c:pt idx="2409">
                  <c:v>44901.527777777781</c:v>
                </c:pt>
                <c:pt idx="2410">
                  <c:v>44901.52847222222</c:v>
                </c:pt>
                <c:pt idx="2411">
                  <c:v>44901.52847222222</c:v>
                </c:pt>
                <c:pt idx="2412">
                  <c:v>44901.529166666667</c:v>
                </c:pt>
                <c:pt idx="2413">
                  <c:v>44901.529166666667</c:v>
                </c:pt>
                <c:pt idx="2414">
                  <c:v>44901.529861111114</c:v>
                </c:pt>
                <c:pt idx="2415">
                  <c:v>44901.530555555553</c:v>
                </c:pt>
                <c:pt idx="2416">
                  <c:v>44901.53125</c:v>
                </c:pt>
                <c:pt idx="2417">
                  <c:v>44901.531944444447</c:v>
                </c:pt>
                <c:pt idx="2418">
                  <c:v>44901.532638888886</c:v>
                </c:pt>
                <c:pt idx="2419">
                  <c:v>44901.532638888886</c:v>
                </c:pt>
                <c:pt idx="2420">
                  <c:v>44901.533333333333</c:v>
                </c:pt>
                <c:pt idx="2421">
                  <c:v>44901.533333333333</c:v>
                </c:pt>
                <c:pt idx="2422">
                  <c:v>44901.53402777778</c:v>
                </c:pt>
                <c:pt idx="2423">
                  <c:v>44901.534722222219</c:v>
                </c:pt>
                <c:pt idx="2424">
                  <c:v>44901.536805555559</c:v>
                </c:pt>
                <c:pt idx="2425">
                  <c:v>44901.537499999999</c:v>
                </c:pt>
                <c:pt idx="2426">
                  <c:v>44901.539583333331</c:v>
                </c:pt>
                <c:pt idx="2427">
                  <c:v>44901.540277777778</c:v>
                </c:pt>
                <c:pt idx="2428">
                  <c:v>44901.543055555558</c:v>
                </c:pt>
                <c:pt idx="2429">
                  <c:v>44901.546527777777</c:v>
                </c:pt>
                <c:pt idx="2430">
                  <c:v>44901.549305555556</c:v>
                </c:pt>
                <c:pt idx="2431">
                  <c:v>44901.549305555556</c:v>
                </c:pt>
                <c:pt idx="2432">
                  <c:v>44901.55</c:v>
                </c:pt>
                <c:pt idx="2433">
                  <c:v>44901.553472222222</c:v>
                </c:pt>
                <c:pt idx="2434">
                  <c:v>44901.555555555555</c:v>
                </c:pt>
                <c:pt idx="2435">
                  <c:v>44901.556250000001</c:v>
                </c:pt>
                <c:pt idx="2436">
                  <c:v>44901.556944444441</c:v>
                </c:pt>
                <c:pt idx="2437">
                  <c:v>44901.561111111114</c:v>
                </c:pt>
                <c:pt idx="2438">
                  <c:v>44901.561111111114</c:v>
                </c:pt>
                <c:pt idx="2439">
                  <c:v>44901.561805555553</c:v>
                </c:pt>
                <c:pt idx="2440">
                  <c:v>44901.5625</c:v>
                </c:pt>
                <c:pt idx="2441">
                  <c:v>44901.563888888886</c:v>
                </c:pt>
                <c:pt idx="2442">
                  <c:v>44901.567361111112</c:v>
                </c:pt>
                <c:pt idx="2443">
                  <c:v>44901.568749999999</c:v>
                </c:pt>
                <c:pt idx="2444">
                  <c:v>44901.572222222225</c:v>
                </c:pt>
                <c:pt idx="2445">
                  <c:v>44901.575694444444</c:v>
                </c:pt>
                <c:pt idx="2446">
                  <c:v>44901.57916666667</c:v>
                </c:pt>
                <c:pt idx="2447">
                  <c:v>44901.582638888889</c:v>
                </c:pt>
                <c:pt idx="2448">
                  <c:v>44901.584027777775</c:v>
                </c:pt>
                <c:pt idx="2449">
                  <c:v>44901.586111111108</c:v>
                </c:pt>
                <c:pt idx="2450">
                  <c:v>44901.589583333334</c:v>
                </c:pt>
                <c:pt idx="2451">
                  <c:v>44901.591666666667</c:v>
                </c:pt>
                <c:pt idx="2452">
                  <c:v>44901.59375</c:v>
                </c:pt>
                <c:pt idx="2453">
                  <c:v>44901.597222222219</c:v>
                </c:pt>
                <c:pt idx="2454">
                  <c:v>44901.600694444445</c:v>
                </c:pt>
                <c:pt idx="2455">
                  <c:v>44901.601388888892</c:v>
                </c:pt>
                <c:pt idx="2456">
                  <c:v>44901.602083333331</c:v>
                </c:pt>
                <c:pt idx="2457">
                  <c:v>44901.604861111111</c:v>
                </c:pt>
                <c:pt idx="2458">
                  <c:v>44901.606249999997</c:v>
                </c:pt>
                <c:pt idx="2459">
                  <c:v>44901.606944444444</c:v>
                </c:pt>
                <c:pt idx="2460">
                  <c:v>44901.609027777777</c:v>
                </c:pt>
                <c:pt idx="2461">
                  <c:v>44901.611805555556</c:v>
                </c:pt>
                <c:pt idx="2462">
                  <c:v>44901.613194444442</c:v>
                </c:pt>
                <c:pt idx="2463">
                  <c:v>44901.615277777775</c:v>
                </c:pt>
                <c:pt idx="2464">
                  <c:v>44901.618055555555</c:v>
                </c:pt>
                <c:pt idx="2465">
                  <c:v>44901.621527777781</c:v>
                </c:pt>
                <c:pt idx="2466">
                  <c:v>44901.62222222222</c:v>
                </c:pt>
                <c:pt idx="2467">
                  <c:v>44901.625694444447</c:v>
                </c:pt>
                <c:pt idx="2468">
                  <c:v>44901.629166666666</c:v>
                </c:pt>
                <c:pt idx="2469">
                  <c:v>44901.630555555559</c:v>
                </c:pt>
                <c:pt idx="2470">
                  <c:v>44901.631249999999</c:v>
                </c:pt>
                <c:pt idx="2471">
                  <c:v>44901.631944444445</c:v>
                </c:pt>
                <c:pt idx="2472">
                  <c:v>44901.633333333331</c:v>
                </c:pt>
                <c:pt idx="2473">
                  <c:v>44901.634722222225</c:v>
                </c:pt>
                <c:pt idx="2474">
                  <c:v>44901.634722222225</c:v>
                </c:pt>
                <c:pt idx="2475">
                  <c:v>44901.635416666664</c:v>
                </c:pt>
                <c:pt idx="2476">
                  <c:v>44901.637499999997</c:v>
                </c:pt>
                <c:pt idx="2477">
                  <c:v>44901.640277777777</c:v>
                </c:pt>
                <c:pt idx="2478">
                  <c:v>44901.642361111109</c:v>
                </c:pt>
                <c:pt idx="2479">
                  <c:v>44901.645833333336</c:v>
                </c:pt>
                <c:pt idx="2480">
                  <c:v>44901.646527777775</c:v>
                </c:pt>
                <c:pt idx="2481">
                  <c:v>44901.65</c:v>
                </c:pt>
                <c:pt idx="2482">
                  <c:v>44901.650694444441</c:v>
                </c:pt>
                <c:pt idx="2483">
                  <c:v>44901.651388888888</c:v>
                </c:pt>
                <c:pt idx="2484">
                  <c:v>44901.652777777781</c:v>
                </c:pt>
                <c:pt idx="2485">
                  <c:v>44901.652777777781</c:v>
                </c:pt>
                <c:pt idx="2486">
                  <c:v>44901.654166666667</c:v>
                </c:pt>
                <c:pt idx="2487">
                  <c:v>44901.655555555553</c:v>
                </c:pt>
                <c:pt idx="2488">
                  <c:v>44901.65625</c:v>
                </c:pt>
                <c:pt idx="2489">
                  <c:v>44901.657638888886</c:v>
                </c:pt>
                <c:pt idx="2490">
                  <c:v>44901.661111111112</c:v>
                </c:pt>
                <c:pt idx="2491">
                  <c:v>44901.661805555559</c:v>
                </c:pt>
                <c:pt idx="2492">
                  <c:v>44901.662499999999</c:v>
                </c:pt>
                <c:pt idx="2493">
                  <c:v>44901.663194444445</c:v>
                </c:pt>
                <c:pt idx="2494">
                  <c:v>44901.663888888892</c:v>
                </c:pt>
                <c:pt idx="2495">
                  <c:v>44901.666666666664</c:v>
                </c:pt>
                <c:pt idx="2496">
                  <c:v>44901.670138888891</c:v>
                </c:pt>
                <c:pt idx="2497">
                  <c:v>44901.67291666667</c:v>
                </c:pt>
                <c:pt idx="2498">
                  <c:v>44901.674305555556</c:v>
                </c:pt>
                <c:pt idx="2499">
                  <c:v>44901.677083333336</c:v>
                </c:pt>
                <c:pt idx="2500">
                  <c:v>44901.680555555555</c:v>
                </c:pt>
                <c:pt idx="2501">
                  <c:v>44901.680555555555</c:v>
                </c:pt>
                <c:pt idx="2502">
                  <c:v>44901.681944444441</c:v>
                </c:pt>
                <c:pt idx="2503">
                  <c:v>44901.682638888888</c:v>
                </c:pt>
                <c:pt idx="2504">
                  <c:v>44901.684027777781</c:v>
                </c:pt>
                <c:pt idx="2505">
                  <c:v>44901.686111111114</c:v>
                </c:pt>
                <c:pt idx="2506">
                  <c:v>44901.686111111114</c:v>
                </c:pt>
                <c:pt idx="2507">
                  <c:v>44901.686805555553</c:v>
                </c:pt>
                <c:pt idx="2508">
                  <c:v>44901.686805555553</c:v>
                </c:pt>
                <c:pt idx="2509">
                  <c:v>44901.686805555553</c:v>
                </c:pt>
                <c:pt idx="2510">
                  <c:v>44901.6875</c:v>
                </c:pt>
                <c:pt idx="2511">
                  <c:v>44901.6875</c:v>
                </c:pt>
                <c:pt idx="2512">
                  <c:v>44901.6875</c:v>
                </c:pt>
                <c:pt idx="2513">
                  <c:v>44901.6875</c:v>
                </c:pt>
                <c:pt idx="2514">
                  <c:v>44901.688194444447</c:v>
                </c:pt>
                <c:pt idx="2515">
                  <c:v>44901.688194444447</c:v>
                </c:pt>
                <c:pt idx="2516">
                  <c:v>44901.688194444447</c:v>
                </c:pt>
                <c:pt idx="2517">
                  <c:v>44901.688888888886</c:v>
                </c:pt>
                <c:pt idx="2518">
                  <c:v>44901.689583333333</c:v>
                </c:pt>
                <c:pt idx="2519">
                  <c:v>44901.69027777778</c:v>
                </c:pt>
                <c:pt idx="2520">
                  <c:v>44901.693749999999</c:v>
                </c:pt>
                <c:pt idx="2521">
                  <c:v>44901.695138888892</c:v>
                </c:pt>
                <c:pt idx="2522">
                  <c:v>44901.696527777778</c:v>
                </c:pt>
                <c:pt idx="2523">
                  <c:v>44901.697222222225</c:v>
                </c:pt>
                <c:pt idx="2524">
                  <c:v>44901.698611111111</c:v>
                </c:pt>
                <c:pt idx="2525">
                  <c:v>44901.7</c:v>
                </c:pt>
                <c:pt idx="2526">
                  <c:v>44901.700694444444</c:v>
                </c:pt>
                <c:pt idx="2527">
                  <c:v>44901.70416666667</c:v>
                </c:pt>
                <c:pt idx="2528">
                  <c:v>44901.705555555556</c:v>
                </c:pt>
                <c:pt idx="2529">
                  <c:v>44901.709027777775</c:v>
                </c:pt>
                <c:pt idx="2530">
                  <c:v>44901.710416666669</c:v>
                </c:pt>
                <c:pt idx="2531">
                  <c:v>44901.713888888888</c:v>
                </c:pt>
                <c:pt idx="2532">
                  <c:v>44901.717361111114</c:v>
                </c:pt>
                <c:pt idx="2533">
                  <c:v>44901.72152777778</c:v>
                </c:pt>
                <c:pt idx="2534">
                  <c:v>44901.724999999999</c:v>
                </c:pt>
                <c:pt idx="2535">
                  <c:v>44901.728472222225</c:v>
                </c:pt>
                <c:pt idx="2536">
                  <c:v>44901.731944444444</c:v>
                </c:pt>
                <c:pt idx="2537">
                  <c:v>44901.73541666667</c:v>
                </c:pt>
                <c:pt idx="2538">
                  <c:v>44901.738888888889</c:v>
                </c:pt>
                <c:pt idx="2539">
                  <c:v>44901.742361111108</c:v>
                </c:pt>
                <c:pt idx="2540">
                  <c:v>44901.745833333334</c:v>
                </c:pt>
                <c:pt idx="2541">
                  <c:v>44901.749305555553</c:v>
                </c:pt>
                <c:pt idx="2542">
                  <c:v>44901.753472222219</c:v>
                </c:pt>
                <c:pt idx="2543">
                  <c:v>44901.756944444445</c:v>
                </c:pt>
                <c:pt idx="2544">
                  <c:v>44901.760416666664</c:v>
                </c:pt>
                <c:pt idx="2545">
                  <c:v>44901.763888888891</c:v>
                </c:pt>
                <c:pt idx="2546">
                  <c:v>44901.767361111109</c:v>
                </c:pt>
                <c:pt idx="2547">
                  <c:v>44901.770833333336</c:v>
                </c:pt>
                <c:pt idx="2548">
                  <c:v>44901.774305555555</c:v>
                </c:pt>
                <c:pt idx="2549">
                  <c:v>44901.777777777781</c:v>
                </c:pt>
                <c:pt idx="2550">
                  <c:v>44901.78125</c:v>
                </c:pt>
                <c:pt idx="2551">
                  <c:v>44901.783333333333</c:v>
                </c:pt>
                <c:pt idx="2552">
                  <c:v>44901.786805555559</c:v>
                </c:pt>
                <c:pt idx="2553">
                  <c:v>44901.790277777778</c:v>
                </c:pt>
                <c:pt idx="2554">
                  <c:v>44901.793749999997</c:v>
                </c:pt>
                <c:pt idx="2555">
                  <c:v>44901.797222222223</c:v>
                </c:pt>
                <c:pt idx="2556">
                  <c:v>44901.800694444442</c:v>
                </c:pt>
                <c:pt idx="2557">
                  <c:v>44901.804166666669</c:v>
                </c:pt>
                <c:pt idx="2558">
                  <c:v>44901.807638888888</c:v>
                </c:pt>
                <c:pt idx="2559">
                  <c:v>44901.811111111114</c:v>
                </c:pt>
                <c:pt idx="2560">
                  <c:v>44901.81527777778</c:v>
                </c:pt>
                <c:pt idx="2561">
                  <c:v>44901.818749999999</c:v>
                </c:pt>
                <c:pt idx="2562">
                  <c:v>44901.822222222225</c:v>
                </c:pt>
                <c:pt idx="2563">
                  <c:v>44901.825694444444</c:v>
                </c:pt>
                <c:pt idx="2564">
                  <c:v>44901.82916666667</c:v>
                </c:pt>
                <c:pt idx="2565">
                  <c:v>44901.832638888889</c:v>
                </c:pt>
                <c:pt idx="2566">
                  <c:v>44901.836111111108</c:v>
                </c:pt>
                <c:pt idx="2567">
                  <c:v>44901.840277777781</c:v>
                </c:pt>
                <c:pt idx="2568">
                  <c:v>44901.84375</c:v>
                </c:pt>
                <c:pt idx="2569">
                  <c:v>44901.847222222219</c:v>
                </c:pt>
                <c:pt idx="2570">
                  <c:v>44901.850694444445</c:v>
                </c:pt>
                <c:pt idx="2571">
                  <c:v>44901.853472222225</c:v>
                </c:pt>
                <c:pt idx="2572">
                  <c:v>44901.853472222225</c:v>
                </c:pt>
                <c:pt idx="2573">
                  <c:v>44901.853472222225</c:v>
                </c:pt>
                <c:pt idx="2574">
                  <c:v>44901.853472222225</c:v>
                </c:pt>
                <c:pt idx="2575">
                  <c:v>44901.853472222225</c:v>
                </c:pt>
                <c:pt idx="2576">
                  <c:v>44901.854166666664</c:v>
                </c:pt>
                <c:pt idx="2577">
                  <c:v>44901.854166666664</c:v>
                </c:pt>
                <c:pt idx="2578">
                  <c:v>44901.854166666664</c:v>
                </c:pt>
                <c:pt idx="2579">
                  <c:v>44901.854861111111</c:v>
                </c:pt>
                <c:pt idx="2580">
                  <c:v>44901.855555555558</c:v>
                </c:pt>
                <c:pt idx="2581">
                  <c:v>44901.85833333333</c:v>
                </c:pt>
                <c:pt idx="2582">
                  <c:v>44901.861805555556</c:v>
                </c:pt>
                <c:pt idx="2583">
                  <c:v>44901.864583333336</c:v>
                </c:pt>
                <c:pt idx="2584">
                  <c:v>44901.868055555555</c:v>
                </c:pt>
                <c:pt idx="2585">
                  <c:v>44901.870138888888</c:v>
                </c:pt>
                <c:pt idx="2586">
                  <c:v>44901.87222222222</c:v>
                </c:pt>
                <c:pt idx="2587">
                  <c:v>44901.875694444447</c:v>
                </c:pt>
                <c:pt idx="2588">
                  <c:v>44901.877083333333</c:v>
                </c:pt>
                <c:pt idx="2589">
                  <c:v>44901.880555555559</c:v>
                </c:pt>
                <c:pt idx="2590">
                  <c:v>44901.883333333331</c:v>
                </c:pt>
                <c:pt idx="2591">
                  <c:v>44901.886805555558</c:v>
                </c:pt>
                <c:pt idx="2592">
                  <c:v>44901.890277777777</c:v>
                </c:pt>
                <c:pt idx="2593">
                  <c:v>44901.894444444442</c:v>
                </c:pt>
                <c:pt idx="2594">
                  <c:v>44901.897916666669</c:v>
                </c:pt>
                <c:pt idx="2595">
                  <c:v>44901.901388888888</c:v>
                </c:pt>
                <c:pt idx="2596">
                  <c:v>44901.904861111114</c:v>
                </c:pt>
                <c:pt idx="2597">
                  <c:v>44901.90625</c:v>
                </c:pt>
                <c:pt idx="2598">
                  <c:v>44901.909722222219</c:v>
                </c:pt>
                <c:pt idx="2599">
                  <c:v>44901.913194444445</c:v>
                </c:pt>
                <c:pt idx="2600">
                  <c:v>44901.916666666664</c:v>
                </c:pt>
                <c:pt idx="2601">
                  <c:v>44901.919444444444</c:v>
                </c:pt>
                <c:pt idx="2602">
                  <c:v>44901.92291666667</c:v>
                </c:pt>
                <c:pt idx="2603">
                  <c:v>44901.926388888889</c:v>
                </c:pt>
                <c:pt idx="2604">
                  <c:v>44901.929861111108</c:v>
                </c:pt>
                <c:pt idx="2605">
                  <c:v>44901.933333333334</c:v>
                </c:pt>
                <c:pt idx="2606">
                  <c:v>44901.934027777781</c:v>
                </c:pt>
                <c:pt idx="2607">
                  <c:v>44901.936111111114</c:v>
                </c:pt>
                <c:pt idx="2608">
                  <c:v>44901.9375</c:v>
                </c:pt>
                <c:pt idx="2609">
                  <c:v>44901.940972222219</c:v>
                </c:pt>
                <c:pt idx="2610">
                  <c:v>44901.944444444445</c:v>
                </c:pt>
                <c:pt idx="2611">
                  <c:v>44901.945138888892</c:v>
                </c:pt>
                <c:pt idx="2612">
                  <c:v>44901.948611111111</c:v>
                </c:pt>
                <c:pt idx="2613">
                  <c:v>44901.95208333333</c:v>
                </c:pt>
                <c:pt idx="2614">
                  <c:v>44901.955555555556</c:v>
                </c:pt>
                <c:pt idx="2615">
                  <c:v>44901.959027777775</c:v>
                </c:pt>
                <c:pt idx="2616">
                  <c:v>44901.962500000001</c:v>
                </c:pt>
                <c:pt idx="2617">
                  <c:v>44901.963888888888</c:v>
                </c:pt>
                <c:pt idx="2618">
                  <c:v>44901.967361111114</c:v>
                </c:pt>
                <c:pt idx="2619">
                  <c:v>44901.970833333333</c:v>
                </c:pt>
                <c:pt idx="2620">
                  <c:v>44901.974305555559</c:v>
                </c:pt>
                <c:pt idx="2621">
                  <c:v>44901.977777777778</c:v>
                </c:pt>
                <c:pt idx="2622">
                  <c:v>44901.981249999997</c:v>
                </c:pt>
                <c:pt idx="2623">
                  <c:v>44901.984722222223</c:v>
                </c:pt>
                <c:pt idx="2624">
                  <c:v>44901.986111111109</c:v>
                </c:pt>
                <c:pt idx="2625">
                  <c:v>44901.990277777775</c:v>
                </c:pt>
                <c:pt idx="2626">
                  <c:v>44901.993750000001</c:v>
                </c:pt>
                <c:pt idx="2627">
                  <c:v>44901.99722222222</c:v>
                </c:pt>
                <c:pt idx="2628">
                  <c:v>44902.000694444447</c:v>
                </c:pt>
                <c:pt idx="2629">
                  <c:v>44902.004166666666</c:v>
                </c:pt>
                <c:pt idx="2630">
                  <c:v>44902.007638888892</c:v>
                </c:pt>
                <c:pt idx="2631">
                  <c:v>44902.011111111111</c:v>
                </c:pt>
                <c:pt idx="2632">
                  <c:v>44902.01458333333</c:v>
                </c:pt>
                <c:pt idx="2633">
                  <c:v>44902.018055555556</c:v>
                </c:pt>
                <c:pt idx="2634">
                  <c:v>44902.019444444442</c:v>
                </c:pt>
                <c:pt idx="2635">
                  <c:v>44902.020138888889</c:v>
                </c:pt>
                <c:pt idx="2636">
                  <c:v>44902.020138888889</c:v>
                </c:pt>
                <c:pt idx="2637">
                  <c:v>44902.020138888889</c:v>
                </c:pt>
                <c:pt idx="2638">
                  <c:v>44902.020833333336</c:v>
                </c:pt>
                <c:pt idx="2639">
                  <c:v>44902.020833333336</c:v>
                </c:pt>
                <c:pt idx="2640">
                  <c:v>44902.021527777775</c:v>
                </c:pt>
                <c:pt idx="2641">
                  <c:v>44902.022222222222</c:v>
                </c:pt>
                <c:pt idx="2642">
                  <c:v>44902.025694444441</c:v>
                </c:pt>
                <c:pt idx="2643">
                  <c:v>44902.027777777781</c:v>
                </c:pt>
                <c:pt idx="2644">
                  <c:v>44902.02847222222</c:v>
                </c:pt>
                <c:pt idx="2645">
                  <c:v>44902.029166666667</c:v>
                </c:pt>
                <c:pt idx="2646">
                  <c:v>44902.029166666667</c:v>
                </c:pt>
                <c:pt idx="2647">
                  <c:v>44902.029861111114</c:v>
                </c:pt>
                <c:pt idx="2648">
                  <c:v>44902.029861111114</c:v>
                </c:pt>
                <c:pt idx="2649">
                  <c:v>44902.030555555553</c:v>
                </c:pt>
                <c:pt idx="2650">
                  <c:v>44902.03125</c:v>
                </c:pt>
                <c:pt idx="2651">
                  <c:v>44902.031944444447</c:v>
                </c:pt>
                <c:pt idx="2652">
                  <c:v>44902.031944444447</c:v>
                </c:pt>
                <c:pt idx="2653">
                  <c:v>44902.032638888886</c:v>
                </c:pt>
                <c:pt idx="2654">
                  <c:v>44902.033333333333</c:v>
                </c:pt>
                <c:pt idx="2655">
                  <c:v>44902.03402777778</c:v>
                </c:pt>
                <c:pt idx="2656">
                  <c:v>44902.034722222219</c:v>
                </c:pt>
                <c:pt idx="2657">
                  <c:v>44902.034722222219</c:v>
                </c:pt>
                <c:pt idx="2658">
                  <c:v>44902.036111111112</c:v>
                </c:pt>
                <c:pt idx="2659">
                  <c:v>44902.039583333331</c:v>
                </c:pt>
                <c:pt idx="2660">
                  <c:v>44902.043055555558</c:v>
                </c:pt>
                <c:pt idx="2661">
                  <c:v>44902.046527777777</c:v>
                </c:pt>
                <c:pt idx="2662">
                  <c:v>44902.05</c:v>
                </c:pt>
                <c:pt idx="2663">
                  <c:v>44902.053472222222</c:v>
                </c:pt>
                <c:pt idx="2664">
                  <c:v>44902.057638888888</c:v>
                </c:pt>
                <c:pt idx="2665">
                  <c:v>44902.061111111114</c:v>
                </c:pt>
                <c:pt idx="2666">
                  <c:v>44902.064583333333</c:v>
                </c:pt>
                <c:pt idx="2667">
                  <c:v>44902.068055555559</c:v>
                </c:pt>
                <c:pt idx="2668">
                  <c:v>44902.071527777778</c:v>
                </c:pt>
                <c:pt idx="2669">
                  <c:v>44902.074999999997</c:v>
                </c:pt>
                <c:pt idx="2670">
                  <c:v>44902.078472222223</c:v>
                </c:pt>
                <c:pt idx="2671">
                  <c:v>44902.082638888889</c:v>
                </c:pt>
                <c:pt idx="2672">
                  <c:v>44902.086111111108</c:v>
                </c:pt>
                <c:pt idx="2673">
                  <c:v>44902.089583333334</c:v>
                </c:pt>
                <c:pt idx="2674">
                  <c:v>44902.093055555553</c:v>
                </c:pt>
                <c:pt idx="2675">
                  <c:v>44902.09652777778</c:v>
                </c:pt>
                <c:pt idx="2676">
                  <c:v>44902.1</c:v>
                </c:pt>
                <c:pt idx="2677">
                  <c:v>44902.103472222225</c:v>
                </c:pt>
                <c:pt idx="2678">
                  <c:v>44902.106944444444</c:v>
                </c:pt>
                <c:pt idx="2679">
                  <c:v>44902.11041666667</c:v>
                </c:pt>
                <c:pt idx="2680">
                  <c:v>44902.113888888889</c:v>
                </c:pt>
                <c:pt idx="2681">
                  <c:v>44902.117361111108</c:v>
                </c:pt>
                <c:pt idx="2682">
                  <c:v>44902.121527777781</c:v>
                </c:pt>
                <c:pt idx="2683">
                  <c:v>44902.125</c:v>
                </c:pt>
                <c:pt idx="2684">
                  <c:v>44902.128472222219</c:v>
                </c:pt>
                <c:pt idx="2685">
                  <c:v>44902.131944444445</c:v>
                </c:pt>
                <c:pt idx="2686">
                  <c:v>44902.135416666664</c:v>
                </c:pt>
                <c:pt idx="2687">
                  <c:v>44902.138888888891</c:v>
                </c:pt>
                <c:pt idx="2688">
                  <c:v>44902.142361111109</c:v>
                </c:pt>
                <c:pt idx="2689">
                  <c:v>44902.145833333336</c:v>
                </c:pt>
                <c:pt idx="2690">
                  <c:v>44902.149305555555</c:v>
                </c:pt>
                <c:pt idx="2691">
                  <c:v>44902.152777777781</c:v>
                </c:pt>
                <c:pt idx="2692">
                  <c:v>44902.15625</c:v>
                </c:pt>
                <c:pt idx="2693">
                  <c:v>44902.159722222219</c:v>
                </c:pt>
                <c:pt idx="2694">
                  <c:v>44902.163888888892</c:v>
                </c:pt>
                <c:pt idx="2695">
                  <c:v>44902.167361111111</c:v>
                </c:pt>
                <c:pt idx="2696">
                  <c:v>44902.17083333333</c:v>
                </c:pt>
                <c:pt idx="2697">
                  <c:v>44902.174305555556</c:v>
                </c:pt>
                <c:pt idx="2698">
                  <c:v>44902.177777777775</c:v>
                </c:pt>
                <c:pt idx="2699">
                  <c:v>44902.181250000001</c:v>
                </c:pt>
                <c:pt idx="2700">
                  <c:v>44902.18472222222</c:v>
                </c:pt>
                <c:pt idx="2701">
                  <c:v>44902.186805555553</c:v>
                </c:pt>
                <c:pt idx="2702">
                  <c:v>44902.186805555553</c:v>
                </c:pt>
                <c:pt idx="2703">
                  <c:v>44902.1875</c:v>
                </c:pt>
                <c:pt idx="2704">
                  <c:v>44902.1875</c:v>
                </c:pt>
                <c:pt idx="2705">
                  <c:v>44902.1875</c:v>
                </c:pt>
                <c:pt idx="2706">
                  <c:v>44902.188194444447</c:v>
                </c:pt>
                <c:pt idx="2707">
                  <c:v>44902.189583333333</c:v>
                </c:pt>
                <c:pt idx="2708">
                  <c:v>44902.191666666666</c:v>
                </c:pt>
                <c:pt idx="2709">
                  <c:v>44902.191666666666</c:v>
                </c:pt>
                <c:pt idx="2710">
                  <c:v>44902.193055555559</c:v>
                </c:pt>
                <c:pt idx="2711">
                  <c:v>44902.193055555559</c:v>
                </c:pt>
                <c:pt idx="2712">
                  <c:v>44902.193749999999</c:v>
                </c:pt>
                <c:pt idx="2713">
                  <c:v>44902.194444444445</c:v>
                </c:pt>
                <c:pt idx="2714">
                  <c:v>44902.194444444445</c:v>
                </c:pt>
                <c:pt idx="2715">
                  <c:v>44902.195138888892</c:v>
                </c:pt>
                <c:pt idx="2716">
                  <c:v>44902.195833333331</c:v>
                </c:pt>
                <c:pt idx="2717">
                  <c:v>44902.196527777778</c:v>
                </c:pt>
                <c:pt idx="2718">
                  <c:v>44902.196527777778</c:v>
                </c:pt>
                <c:pt idx="2719">
                  <c:v>44902.197222222225</c:v>
                </c:pt>
                <c:pt idx="2720">
                  <c:v>44902.197222222225</c:v>
                </c:pt>
                <c:pt idx="2721">
                  <c:v>44902.197916666664</c:v>
                </c:pt>
                <c:pt idx="2722">
                  <c:v>44902.198611111111</c:v>
                </c:pt>
                <c:pt idx="2723">
                  <c:v>44902.198611111111</c:v>
                </c:pt>
                <c:pt idx="2724">
                  <c:v>44902.199305555558</c:v>
                </c:pt>
                <c:pt idx="2725">
                  <c:v>44902.199305555558</c:v>
                </c:pt>
                <c:pt idx="2726">
                  <c:v>44902.200694444444</c:v>
                </c:pt>
                <c:pt idx="2727">
                  <c:v>44902.20208333333</c:v>
                </c:pt>
                <c:pt idx="2728">
                  <c:v>44902.202777777777</c:v>
                </c:pt>
                <c:pt idx="2729">
                  <c:v>44902.206250000003</c:v>
                </c:pt>
                <c:pt idx="2730">
                  <c:v>44902.207638888889</c:v>
                </c:pt>
                <c:pt idx="2731">
                  <c:v>44902.211111111108</c:v>
                </c:pt>
                <c:pt idx="2732">
                  <c:v>44902.214583333334</c:v>
                </c:pt>
                <c:pt idx="2733">
                  <c:v>44902.21597222222</c:v>
                </c:pt>
                <c:pt idx="2734">
                  <c:v>44902.217361111114</c:v>
                </c:pt>
                <c:pt idx="2735">
                  <c:v>44902.220833333333</c:v>
                </c:pt>
                <c:pt idx="2736">
                  <c:v>44902.222916666666</c:v>
                </c:pt>
                <c:pt idx="2737">
                  <c:v>44902.223611111112</c:v>
                </c:pt>
                <c:pt idx="2738">
                  <c:v>44902.224305555559</c:v>
                </c:pt>
                <c:pt idx="2739">
                  <c:v>44902.225694444445</c:v>
                </c:pt>
                <c:pt idx="2740">
                  <c:v>44902.229166666664</c:v>
                </c:pt>
                <c:pt idx="2741">
                  <c:v>44902.232638888891</c:v>
                </c:pt>
                <c:pt idx="2742">
                  <c:v>44902.236111111109</c:v>
                </c:pt>
                <c:pt idx="2743">
                  <c:v>44902.236805555556</c:v>
                </c:pt>
                <c:pt idx="2744">
                  <c:v>44902.238194444442</c:v>
                </c:pt>
                <c:pt idx="2745">
                  <c:v>44902.240972222222</c:v>
                </c:pt>
                <c:pt idx="2746">
                  <c:v>44902.244444444441</c:v>
                </c:pt>
                <c:pt idx="2747">
                  <c:v>44902.247916666667</c:v>
                </c:pt>
                <c:pt idx="2748">
                  <c:v>44902.248611111114</c:v>
                </c:pt>
                <c:pt idx="2749">
                  <c:v>44902.252083333333</c:v>
                </c:pt>
                <c:pt idx="2750">
                  <c:v>44902.253472222219</c:v>
                </c:pt>
                <c:pt idx="2751">
                  <c:v>44902.256944444445</c:v>
                </c:pt>
                <c:pt idx="2752">
                  <c:v>44902.257638888892</c:v>
                </c:pt>
                <c:pt idx="2753">
                  <c:v>44902.261111111111</c:v>
                </c:pt>
                <c:pt idx="2754">
                  <c:v>44902.263194444444</c:v>
                </c:pt>
                <c:pt idx="2755">
                  <c:v>44902.265277777777</c:v>
                </c:pt>
                <c:pt idx="2756">
                  <c:v>44902.26666666667</c:v>
                </c:pt>
                <c:pt idx="2757">
                  <c:v>44902.268055555556</c:v>
                </c:pt>
                <c:pt idx="2758">
                  <c:v>44902.268750000003</c:v>
                </c:pt>
                <c:pt idx="2759">
                  <c:v>44902.271527777775</c:v>
                </c:pt>
                <c:pt idx="2760">
                  <c:v>44902.272916666669</c:v>
                </c:pt>
                <c:pt idx="2761">
                  <c:v>44902.274305555555</c:v>
                </c:pt>
                <c:pt idx="2762">
                  <c:v>44902.277777777781</c:v>
                </c:pt>
                <c:pt idx="2763">
                  <c:v>44902.27847222222</c:v>
                </c:pt>
                <c:pt idx="2764">
                  <c:v>44902.279861111114</c:v>
                </c:pt>
                <c:pt idx="2765">
                  <c:v>44902.281944444447</c:v>
                </c:pt>
                <c:pt idx="2766">
                  <c:v>44902.285416666666</c:v>
                </c:pt>
                <c:pt idx="2767">
                  <c:v>44902.287499999999</c:v>
                </c:pt>
                <c:pt idx="2768">
                  <c:v>44902.288888888892</c:v>
                </c:pt>
                <c:pt idx="2769">
                  <c:v>44902.290972222225</c:v>
                </c:pt>
                <c:pt idx="2770">
                  <c:v>44902.295138888891</c:v>
                </c:pt>
                <c:pt idx="2771">
                  <c:v>44902.29583333333</c:v>
                </c:pt>
                <c:pt idx="2772">
                  <c:v>44902.298611111109</c:v>
                </c:pt>
                <c:pt idx="2773">
                  <c:v>44902.3</c:v>
                </c:pt>
                <c:pt idx="2774">
                  <c:v>44902.3</c:v>
                </c:pt>
                <c:pt idx="2775">
                  <c:v>44902.300694444442</c:v>
                </c:pt>
                <c:pt idx="2776">
                  <c:v>44902.304166666669</c:v>
                </c:pt>
                <c:pt idx="2777">
                  <c:v>44902.307638888888</c:v>
                </c:pt>
                <c:pt idx="2778">
                  <c:v>44902.310416666667</c:v>
                </c:pt>
                <c:pt idx="2779">
                  <c:v>44902.313888888886</c:v>
                </c:pt>
                <c:pt idx="2780">
                  <c:v>44902.314583333333</c:v>
                </c:pt>
                <c:pt idx="2781">
                  <c:v>44902.318055555559</c:v>
                </c:pt>
                <c:pt idx="2782">
                  <c:v>44902.319444444445</c:v>
                </c:pt>
                <c:pt idx="2783">
                  <c:v>44902.322222222225</c:v>
                </c:pt>
                <c:pt idx="2784">
                  <c:v>44902.323611111111</c:v>
                </c:pt>
                <c:pt idx="2785">
                  <c:v>44902.32708333333</c:v>
                </c:pt>
                <c:pt idx="2786">
                  <c:v>44902.328472222223</c:v>
                </c:pt>
                <c:pt idx="2787">
                  <c:v>44902.331944444442</c:v>
                </c:pt>
                <c:pt idx="2788">
                  <c:v>44902.333333333336</c:v>
                </c:pt>
                <c:pt idx="2789">
                  <c:v>44902.334722222222</c:v>
                </c:pt>
                <c:pt idx="2790">
                  <c:v>44902.335416666669</c:v>
                </c:pt>
                <c:pt idx="2791">
                  <c:v>44902.336111111108</c:v>
                </c:pt>
                <c:pt idx="2792">
                  <c:v>44902.338888888888</c:v>
                </c:pt>
                <c:pt idx="2793">
                  <c:v>44902.340277777781</c:v>
                </c:pt>
                <c:pt idx="2794">
                  <c:v>44902.34375</c:v>
                </c:pt>
                <c:pt idx="2795">
                  <c:v>44902.345833333333</c:v>
                </c:pt>
                <c:pt idx="2796">
                  <c:v>44902.349305555559</c:v>
                </c:pt>
                <c:pt idx="2797">
                  <c:v>44902.353472222225</c:v>
                </c:pt>
                <c:pt idx="2798">
                  <c:v>44902.353472222225</c:v>
                </c:pt>
                <c:pt idx="2799">
                  <c:v>44902.353472222225</c:v>
                </c:pt>
                <c:pt idx="2800">
                  <c:v>44902.353472222225</c:v>
                </c:pt>
                <c:pt idx="2801">
                  <c:v>44902.354166666664</c:v>
                </c:pt>
                <c:pt idx="2802">
                  <c:v>44902.354166666664</c:v>
                </c:pt>
                <c:pt idx="2803">
                  <c:v>44902.354166666664</c:v>
                </c:pt>
                <c:pt idx="2804">
                  <c:v>44902.354166666664</c:v>
                </c:pt>
                <c:pt idx="2805">
                  <c:v>44902.354861111111</c:v>
                </c:pt>
                <c:pt idx="2806">
                  <c:v>44902.354861111111</c:v>
                </c:pt>
                <c:pt idx="2807">
                  <c:v>44902.354861111111</c:v>
                </c:pt>
                <c:pt idx="2808">
                  <c:v>44902.355555555558</c:v>
                </c:pt>
                <c:pt idx="2809">
                  <c:v>44902.356249999997</c:v>
                </c:pt>
                <c:pt idx="2810">
                  <c:v>44902.356944444444</c:v>
                </c:pt>
                <c:pt idx="2811">
                  <c:v>44902.36041666667</c:v>
                </c:pt>
                <c:pt idx="2812">
                  <c:v>44902.361805555556</c:v>
                </c:pt>
                <c:pt idx="2813">
                  <c:v>44902.365277777775</c:v>
                </c:pt>
                <c:pt idx="2814">
                  <c:v>44902.366666666669</c:v>
                </c:pt>
                <c:pt idx="2815">
                  <c:v>44902.370138888888</c:v>
                </c:pt>
                <c:pt idx="2816">
                  <c:v>44902.373611111114</c:v>
                </c:pt>
                <c:pt idx="2817">
                  <c:v>44902.377083333333</c:v>
                </c:pt>
                <c:pt idx="2818">
                  <c:v>44902.380555555559</c:v>
                </c:pt>
                <c:pt idx="2819">
                  <c:v>44902.384027777778</c:v>
                </c:pt>
                <c:pt idx="2820">
                  <c:v>44902.387499999997</c:v>
                </c:pt>
                <c:pt idx="2821">
                  <c:v>44902.390972222223</c:v>
                </c:pt>
                <c:pt idx="2822">
                  <c:v>44902.394444444442</c:v>
                </c:pt>
                <c:pt idx="2823">
                  <c:v>44902.397916666669</c:v>
                </c:pt>
                <c:pt idx="2824">
                  <c:v>44902.401388888888</c:v>
                </c:pt>
                <c:pt idx="2825">
                  <c:v>44902.404861111114</c:v>
                </c:pt>
                <c:pt idx="2826">
                  <c:v>44902.40902777778</c:v>
                </c:pt>
                <c:pt idx="2827">
                  <c:v>44902.412499999999</c:v>
                </c:pt>
                <c:pt idx="2828">
                  <c:v>44902.415972222225</c:v>
                </c:pt>
                <c:pt idx="2829">
                  <c:v>44902.419444444444</c:v>
                </c:pt>
                <c:pt idx="2830">
                  <c:v>44902.42291666667</c:v>
                </c:pt>
                <c:pt idx="2831">
                  <c:v>44902.426388888889</c:v>
                </c:pt>
                <c:pt idx="2832">
                  <c:v>44902.429861111108</c:v>
                </c:pt>
                <c:pt idx="2833">
                  <c:v>44902.433333333334</c:v>
                </c:pt>
                <c:pt idx="2834">
                  <c:v>44902.436805555553</c:v>
                </c:pt>
                <c:pt idx="2835">
                  <c:v>44902.44027777778</c:v>
                </c:pt>
                <c:pt idx="2836">
                  <c:v>44902.443749999999</c:v>
                </c:pt>
                <c:pt idx="2837">
                  <c:v>44902.445833333331</c:v>
                </c:pt>
                <c:pt idx="2838">
                  <c:v>44902.449305555558</c:v>
                </c:pt>
                <c:pt idx="2839">
                  <c:v>44902.452777777777</c:v>
                </c:pt>
                <c:pt idx="2840">
                  <c:v>44902.456250000003</c:v>
                </c:pt>
                <c:pt idx="2841">
                  <c:v>44902.459722222222</c:v>
                </c:pt>
                <c:pt idx="2842">
                  <c:v>44902.463194444441</c:v>
                </c:pt>
                <c:pt idx="2843">
                  <c:v>44902.466666666667</c:v>
                </c:pt>
                <c:pt idx="2844">
                  <c:v>44902.470833333333</c:v>
                </c:pt>
                <c:pt idx="2845">
                  <c:v>44902.474305555559</c:v>
                </c:pt>
                <c:pt idx="2846">
                  <c:v>44902.477777777778</c:v>
                </c:pt>
                <c:pt idx="2847">
                  <c:v>44902.481249999997</c:v>
                </c:pt>
                <c:pt idx="2848">
                  <c:v>44902.484722222223</c:v>
                </c:pt>
                <c:pt idx="2849">
                  <c:v>44902.488194444442</c:v>
                </c:pt>
                <c:pt idx="2850">
                  <c:v>44902.491666666669</c:v>
                </c:pt>
                <c:pt idx="2851">
                  <c:v>44902.495138888888</c:v>
                </c:pt>
                <c:pt idx="2852">
                  <c:v>44902.498611111114</c:v>
                </c:pt>
                <c:pt idx="2853">
                  <c:v>44902.50277777778</c:v>
                </c:pt>
                <c:pt idx="2854">
                  <c:v>44902.506249999999</c:v>
                </c:pt>
                <c:pt idx="2855">
                  <c:v>44902.509027777778</c:v>
                </c:pt>
                <c:pt idx="2856">
                  <c:v>44902.512499999997</c:v>
                </c:pt>
                <c:pt idx="2857">
                  <c:v>44902.515972222223</c:v>
                </c:pt>
                <c:pt idx="2858">
                  <c:v>44902.519444444442</c:v>
                </c:pt>
                <c:pt idx="2859">
                  <c:v>44902.520138888889</c:v>
                </c:pt>
                <c:pt idx="2860">
                  <c:v>44902.520138888889</c:v>
                </c:pt>
                <c:pt idx="2861">
                  <c:v>44902.520138888889</c:v>
                </c:pt>
                <c:pt idx="2862">
                  <c:v>44902.520138888889</c:v>
                </c:pt>
                <c:pt idx="2863">
                  <c:v>44902.520833333336</c:v>
                </c:pt>
                <c:pt idx="2864">
                  <c:v>44902.520833333336</c:v>
                </c:pt>
                <c:pt idx="2865">
                  <c:v>44902.520833333336</c:v>
                </c:pt>
                <c:pt idx="2866">
                  <c:v>44902.521527777775</c:v>
                </c:pt>
                <c:pt idx="2867">
                  <c:v>44902.521527777775</c:v>
                </c:pt>
                <c:pt idx="2868">
                  <c:v>44902.522222222222</c:v>
                </c:pt>
                <c:pt idx="2869">
                  <c:v>44902.522916666669</c:v>
                </c:pt>
                <c:pt idx="2870">
                  <c:v>44902.526388888888</c:v>
                </c:pt>
                <c:pt idx="2871">
                  <c:v>44902.529861111114</c:v>
                </c:pt>
                <c:pt idx="2872">
                  <c:v>44902.533333333333</c:v>
                </c:pt>
                <c:pt idx="2873">
                  <c:v>44902.536805555559</c:v>
                </c:pt>
                <c:pt idx="2874">
                  <c:v>44902.540277777778</c:v>
                </c:pt>
                <c:pt idx="2875">
                  <c:v>44902.540972222225</c:v>
                </c:pt>
                <c:pt idx="2876">
                  <c:v>44902.542361111111</c:v>
                </c:pt>
                <c:pt idx="2877">
                  <c:v>44902.54583333333</c:v>
                </c:pt>
                <c:pt idx="2878">
                  <c:v>44902.549305555556</c:v>
                </c:pt>
                <c:pt idx="2879">
                  <c:v>44902.552083333336</c:v>
                </c:pt>
                <c:pt idx="2880">
                  <c:v>44902.555555555555</c:v>
                </c:pt>
                <c:pt idx="2881">
                  <c:v>44902.559027777781</c:v>
                </c:pt>
                <c:pt idx="2882">
                  <c:v>44902.5625</c:v>
                </c:pt>
                <c:pt idx="2883">
                  <c:v>44902.563888888886</c:v>
                </c:pt>
                <c:pt idx="2884">
                  <c:v>44902.564583333333</c:v>
                </c:pt>
                <c:pt idx="2885">
                  <c:v>44902.565972222219</c:v>
                </c:pt>
                <c:pt idx="2886">
                  <c:v>44902.569444444445</c:v>
                </c:pt>
                <c:pt idx="2887">
                  <c:v>44902.572916666664</c:v>
                </c:pt>
                <c:pt idx="2888">
                  <c:v>44902.576388888891</c:v>
                </c:pt>
                <c:pt idx="2889">
                  <c:v>44902.579861111109</c:v>
                </c:pt>
                <c:pt idx="2890">
                  <c:v>44902.583333333336</c:v>
                </c:pt>
                <c:pt idx="2891">
                  <c:v>44902.586111111108</c:v>
                </c:pt>
                <c:pt idx="2892">
                  <c:v>44902.588888888888</c:v>
                </c:pt>
                <c:pt idx="2893">
                  <c:v>44902.593055555553</c:v>
                </c:pt>
                <c:pt idx="2894">
                  <c:v>44902.594444444447</c:v>
                </c:pt>
                <c:pt idx="2895">
                  <c:v>44902.59652777778</c:v>
                </c:pt>
                <c:pt idx="2896">
                  <c:v>44902.6</c:v>
                </c:pt>
                <c:pt idx="2897">
                  <c:v>44902.603472222225</c:v>
                </c:pt>
                <c:pt idx="2898">
                  <c:v>44902.604861111111</c:v>
                </c:pt>
                <c:pt idx="2899">
                  <c:v>44902.606944444444</c:v>
                </c:pt>
                <c:pt idx="2900">
                  <c:v>44902.607638888891</c:v>
                </c:pt>
                <c:pt idx="2901">
                  <c:v>44902.611111111109</c:v>
                </c:pt>
                <c:pt idx="2902">
                  <c:v>44902.614583333336</c:v>
                </c:pt>
                <c:pt idx="2903">
                  <c:v>44902.616666666669</c:v>
                </c:pt>
                <c:pt idx="2904">
                  <c:v>44902.618750000001</c:v>
                </c:pt>
                <c:pt idx="2905">
                  <c:v>44902.619444444441</c:v>
                </c:pt>
                <c:pt idx="2906">
                  <c:v>44902.622916666667</c:v>
                </c:pt>
                <c:pt idx="2907">
                  <c:v>44902.626388888886</c:v>
                </c:pt>
                <c:pt idx="2908">
                  <c:v>44902.629166666666</c:v>
                </c:pt>
                <c:pt idx="2909">
                  <c:v>44902.629861111112</c:v>
                </c:pt>
                <c:pt idx="2910">
                  <c:v>44902.631249999999</c:v>
                </c:pt>
                <c:pt idx="2911">
                  <c:v>44902.634027777778</c:v>
                </c:pt>
                <c:pt idx="2912">
                  <c:v>44902.636111111111</c:v>
                </c:pt>
                <c:pt idx="2913">
                  <c:v>44902.638888888891</c:v>
                </c:pt>
                <c:pt idx="2914">
                  <c:v>44902.642361111109</c:v>
                </c:pt>
                <c:pt idx="2915">
                  <c:v>44902.643055555556</c:v>
                </c:pt>
                <c:pt idx="2916">
                  <c:v>44902.646527777775</c:v>
                </c:pt>
                <c:pt idx="2917">
                  <c:v>44902.65</c:v>
                </c:pt>
                <c:pt idx="2918">
                  <c:v>44902.65347222222</c:v>
                </c:pt>
                <c:pt idx="2919">
                  <c:v>44902.655555555553</c:v>
                </c:pt>
                <c:pt idx="2920">
                  <c:v>44902.65902777778</c:v>
                </c:pt>
                <c:pt idx="2921">
                  <c:v>44902.662499999999</c:v>
                </c:pt>
                <c:pt idx="2922">
                  <c:v>44902.663888888892</c:v>
                </c:pt>
                <c:pt idx="2923">
                  <c:v>44902.665972222225</c:v>
                </c:pt>
                <c:pt idx="2924">
                  <c:v>44902.669444444444</c:v>
                </c:pt>
                <c:pt idx="2925">
                  <c:v>44902.67291666667</c:v>
                </c:pt>
                <c:pt idx="2926">
                  <c:v>44902.676388888889</c:v>
                </c:pt>
                <c:pt idx="2927">
                  <c:v>44902.677083333336</c:v>
                </c:pt>
                <c:pt idx="2928">
                  <c:v>44902.680555555555</c:v>
                </c:pt>
                <c:pt idx="2929">
                  <c:v>44902.684027777781</c:v>
                </c:pt>
                <c:pt idx="2930">
                  <c:v>44902.686111111114</c:v>
                </c:pt>
                <c:pt idx="2931">
                  <c:v>44902.686805555553</c:v>
                </c:pt>
                <c:pt idx="2932">
                  <c:v>44902.686805555553</c:v>
                </c:pt>
                <c:pt idx="2933">
                  <c:v>44902.686805555553</c:v>
                </c:pt>
                <c:pt idx="2934">
                  <c:v>44902.686805555553</c:v>
                </c:pt>
                <c:pt idx="2935">
                  <c:v>44902.686805555553</c:v>
                </c:pt>
                <c:pt idx="2936">
                  <c:v>44902.6875</c:v>
                </c:pt>
                <c:pt idx="2937">
                  <c:v>44902.6875</c:v>
                </c:pt>
                <c:pt idx="2938">
                  <c:v>44902.6875</c:v>
                </c:pt>
                <c:pt idx="2939">
                  <c:v>44902.688194444447</c:v>
                </c:pt>
                <c:pt idx="2940">
                  <c:v>44902.688194444447</c:v>
                </c:pt>
                <c:pt idx="2941">
                  <c:v>44902.688888888886</c:v>
                </c:pt>
                <c:pt idx="2942">
                  <c:v>44902.688888888886</c:v>
                </c:pt>
                <c:pt idx="2943">
                  <c:v>44902.689583333333</c:v>
                </c:pt>
                <c:pt idx="2944">
                  <c:v>44902.693055555559</c:v>
                </c:pt>
                <c:pt idx="2945">
                  <c:v>44902.693749999999</c:v>
                </c:pt>
                <c:pt idx="2946">
                  <c:v>44902.694444444445</c:v>
                </c:pt>
                <c:pt idx="2947">
                  <c:v>44902.694444444445</c:v>
                </c:pt>
                <c:pt idx="2948">
                  <c:v>44902.695138888892</c:v>
                </c:pt>
                <c:pt idx="2949">
                  <c:v>44902.695138888892</c:v>
                </c:pt>
                <c:pt idx="2950">
                  <c:v>44902.695138888892</c:v>
                </c:pt>
                <c:pt idx="2951">
                  <c:v>44902.695833333331</c:v>
                </c:pt>
                <c:pt idx="2952">
                  <c:v>44902.695833333331</c:v>
                </c:pt>
                <c:pt idx="2953">
                  <c:v>44902.696527777778</c:v>
                </c:pt>
                <c:pt idx="2954">
                  <c:v>44902.696527777778</c:v>
                </c:pt>
                <c:pt idx="2955">
                  <c:v>44902.697222222225</c:v>
                </c:pt>
                <c:pt idx="2956">
                  <c:v>44902.697222222225</c:v>
                </c:pt>
                <c:pt idx="2957">
                  <c:v>44902.697222222225</c:v>
                </c:pt>
                <c:pt idx="2958">
                  <c:v>44902.697916666664</c:v>
                </c:pt>
                <c:pt idx="2959">
                  <c:v>44902.697916666664</c:v>
                </c:pt>
                <c:pt idx="2960">
                  <c:v>44902.698611111111</c:v>
                </c:pt>
                <c:pt idx="2961">
                  <c:v>44902.699305555558</c:v>
                </c:pt>
                <c:pt idx="2962">
                  <c:v>44902.699305555558</c:v>
                </c:pt>
                <c:pt idx="2963">
                  <c:v>44902.7</c:v>
                </c:pt>
                <c:pt idx="2964">
                  <c:v>44902.700694444444</c:v>
                </c:pt>
                <c:pt idx="2965">
                  <c:v>44902.701388888891</c:v>
                </c:pt>
                <c:pt idx="2966">
                  <c:v>44902.70208333333</c:v>
                </c:pt>
                <c:pt idx="2967">
                  <c:v>44902.703472222223</c:v>
                </c:pt>
                <c:pt idx="2968">
                  <c:v>44902.704861111109</c:v>
                </c:pt>
                <c:pt idx="2969">
                  <c:v>44902.708333333336</c:v>
                </c:pt>
                <c:pt idx="2970">
                  <c:v>44902.711805555555</c:v>
                </c:pt>
                <c:pt idx="2971">
                  <c:v>44902.71597222222</c:v>
                </c:pt>
                <c:pt idx="2972">
                  <c:v>44902.719444444447</c:v>
                </c:pt>
                <c:pt idx="2973">
                  <c:v>44902.722916666666</c:v>
                </c:pt>
                <c:pt idx="2974">
                  <c:v>44902.726388888892</c:v>
                </c:pt>
                <c:pt idx="2975">
                  <c:v>44902.729861111111</c:v>
                </c:pt>
                <c:pt idx="2976">
                  <c:v>44902.73333333333</c:v>
                </c:pt>
                <c:pt idx="2977">
                  <c:v>44902.736805555556</c:v>
                </c:pt>
                <c:pt idx="2978">
                  <c:v>44902.740277777775</c:v>
                </c:pt>
                <c:pt idx="2979">
                  <c:v>44902.743750000001</c:v>
                </c:pt>
                <c:pt idx="2980">
                  <c:v>44902.74722222222</c:v>
                </c:pt>
                <c:pt idx="2981">
                  <c:v>44902.750694444447</c:v>
                </c:pt>
                <c:pt idx="2982">
                  <c:v>44902.754166666666</c:v>
                </c:pt>
                <c:pt idx="2983">
                  <c:v>44902.758333333331</c:v>
                </c:pt>
                <c:pt idx="2984">
                  <c:v>44902.761805555558</c:v>
                </c:pt>
                <c:pt idx="2985">
                  <c:v>44902.765277777777</c:v>
                </c:pt>
                <c:pt idx="2986">
                  <c:v>44902.768750000003</c:v>
                </c:pt>
                <c:pt idx="2987">
                  <c:v>44902.772222222222</c:v>
                </c:pt>
                <c:pt idx="2988">
                  <c:v>44902.775694444441</c:v>
                </c:pt>
                <c:pt idx="2989">
                  <c:v>44902.779166666667</c:v>
                </c:pt>
                <c:pt idx="2990">
                  <c:v>44902.782638888886</c:v>
                </c:pt>
                <c:pt idx="2991">
                  <c:v>44902.786111111112</c:v>
                </c:pt>
                <c:pt idx="2992">
                  <c:v>44902.789583333331</c:v>
                </c:pt>
                <c:pt idx="2993">
                  <c:v>44902.793055555558</c:v>
                </c:pt>
                <c:pt idx="2994">
                  <c:v>44902.796527777777</c:v>
                </c:pt>
                <c:pt idx="2995">
                  <c:v>44902.8</c:v>
                </c:pt>
                <c:pt idx="2996">
                  <c:v>44902.804166666669</c:v>
                </c:pt>
                <c:pt idx="2997">
                  <c:v>44902.807638888888</c:v>
                </c:pt>
                <c:pt idx="2998">
                  <c:v>44902.811111111114</c:v>
                </c:pt>
                <c:pt idx="2999">
                  <c:v>44902.814583333333</c:v>
                </c:pt>
                <c:pt idx="3000">
                  <c:v>44902.818055555559</c:v>
                </c:pt>
                <c:pt idx="3001">
                  <c:v>44902.821527777778</c:v>
                </c:pt>
                <c:pt idx="3002">
                  <c:v>44902.824999999997</c:v>
                </c:pt>
                <c:pt idx="3003">
                  <c:v>44902.828472222223</c:v>
                </c:pt>
                <c:pt idx="3004">
                  <c:v>44902.832638888889</c:v>
                </c:pt>
                <c:pt idx="3005">
                  <c:v>44902.836111111108</c:v>
                </c:pt>
                <c:pt idx="3006">
                  <c:v>44902.839583333334</c:v>
                </c:pt>
                <c:pt idx="3007">
                  <c:v>44902.843055555553</c:v>
                </c:pt>
                <c:pt idx="3008">
                  <c:v>44902.84652777778</c:v>
                </c:pt>
                <c:pt idx="3009">
                  <c:v>44902.85</c:v>
                </c:pt>
                <c:pt idx="3010">
                  <c:v>44902.853472222225</c:v>
                </c:pt>
                <c:pt idx="3011">
                  <c:v>44902.853472222225</c:v>
                </c:pt>
                <c:pt idx="3012">
                  <c:v>44902.854166666664</c:v>
                </c:pt>
                <c:pt idx="3013">
                  <c:v>44902.854166666664</c:v>
                </c:pt>
                <c:pt idx="3014">
                  <c:v>44902.854861111111</c:v>
                </c:pt>
                <c:pt idx="3015">
                  <c:v>44902.855555555558</c:v>
                </c:pt>
                <c:pt idx="3016">
                  <c:v>44902.859027777777</c:v>
                </c:pt>
                <c:pt idx="3017">
                  <c:v>44902.859722222223</c:v>
                </c:pt>
                <c:pt idx="3018">
                  <c:v>44902.859722222223</c:v>
                </c:pt>
                <c:pt idx="3019">
                  <c:v>44902.861111111109</c:v>
                </c:pt>
                <c:pt idx="3020">
                  <c:v>44902.861111111109</c:v>
                </c:pt>
                <c:pt idx="3021">
                  <c:v>44902.861805555556</c:v>
                </c:pt>
                <c:pt idx="3022">
                  <c:v>44902.861805555556</c:v>
                </c:pt>
                <c:pt idx="3023">
                  <c:v>44902.862500000003</c:v>
                </c:pt>
                <c:pt idx="3024">
                  <c:v>44902.862500000003</c:v>
                </c:pt>
                <c:pt idx="3025">
                  <c:v>44902.863194444442</c:v>
                </c:pt>
                <c:pt idx="3026">
                  <c:v>44902.863194444442</c:v>
                </c:pt>
                <c:pt idx="3027">
                  <c:v>44902.863888888889</c:v>
                </c:pt>
                <c:pt idx="3028">
                  <c:v>44902.863888888889</c:v>
                </c:pt>
                <c:pt idx="3029">
                  <c:v>44902.864583333336</c:v>
                </c:pt>
                <c:pt idx="3030">
                  <c:v>44902.865277777775</c:v>
                </c:pt>
                <c:pt idx="3031">
                  <c:v>44902.865277777775</c:v>
                </c:pt>
                <c:pt idx="3032">
                  <c:v>44902.865972222222</c:v>
                </c:pt>
                <c:pt idx="3033">
                  <c:v>44902.865972222222</c:v>
                </c:pt>
                <c:pt idx="3034">
                  <c:v>44902.866666666669</c:v>
                </c:pt>
                <c:pt idx="3035">
                  <c:v>44902.866666666669</c:v>
                </c:pt>
                <c:pt idx="3036">
                  <c:v>44902.867361111108</c:v>
                </c:pt>
                <c:pt idx="3037">
                  <c:v>44902.868055555555</c:v>
                </c:pt>
                <c:pt idx="3038">
                  <c:v>44902.868055555555</c:v>
                </c:pt>
                <c:pt idx="3039">
                  <c:v>44902.869444444441</c:v>
                </c:pt>
                <c:pt idx="3040">
                  <c:v>44902.870138888888</c:v>
                </c:pt>
                <c:pt idx="3041">
                  <c:v>44902.870833333334</c:v>
                </c:pt>
                <c:pt idx="3042">
                  <c:v>44902.871527777781</c:v>
                </c:pt>
                <c:pt idx="3043">
                  <c:v>44902.875</c:v>
                </c:pt>
                <c:pt idx="3044">
                  <c:v>44902.876388888886</c:v>
                </c:pt>
                <c:pt idx="3045">
                  <c:v>44902.87777777778</c:v>
                </c:pt>
                <c:pt idx="3046">
                  <c:v>44902.878472222219</c:v>
                </c:pt>
                <c:pt idx="3047">
                  <c:v>44902.879166666666</c:v>
                </c:pt>
                <c:pt idx="3048">
                  <c:v>44902.879861111112</c:v>
                </c:pt>
                <c:pt idx="3049">
                  <c:v>44902.883333333331</c:v>
                </c:pt>
                <c:pt idx="3050">
                  <c:v>44902.886111111111</c:v>
                </c:pt>
                <c:pt idx="3051">
                  <c:v>44902.888194444444</c:v>
                </c:pt>
                <c:pt idx="3052">
                  <c:v>44902.88958333333</c:v>
                </c:pt>
                <c:pt idx="3053">
                  <c:v>44902.890972222223</c:v>
                </c:pt>
                <c:pt idx="3054">
                  <c:v>44902.894444444442</c:v>
                </c:pt>
                <c:pt idx="3055">
                  <c:v>44902.896527777775</c:v>
                </c:pt>
                <c:pt idx="3056">
                  <c:v>44902.897916666669</c:v>
                </c:pt>
                <c:pt idx="3057">
                  <c:v>44902.898611111108</c:v>
                </c:pt>
                <c:pt idx="3058">
                  <c:v>44902.9</c:v>
                </c:pt>
                <c:pt idx="3059">
                  <c:v>44902.90347222222</c:v>
                </c:pt>
                <c:pt idx="3060">
                  <c:v>44902.904861111114</c:v>
                </c:pt>
                <c:pt idx="3061">
                  <c:v>44902.908333333333</c:v>
                </c:pt>
                <c:pt idx="3062">
                  <c:v>44902.911805555559</c:v>
                </c:pt>
                <c:pt idx="3063">
                  <c:v>44902.913888888892</c:v>
                </c:pt>
                <c:pt idx="3064">
                  <c:v>44902.914583333331</c:v>
                </c:pt>
                <c:pt idx="3065">
                  <c:v>44902.917361111111</c:v>
                </c:pt>
                <c:pt idx="3066">
                  <c:v>44902.919444444444</c:v>
                </c:pt>
                <c:pt idx="3067">
                  <c:v>44902.920138888891</c:v>
                </c:pt>
                <c:pt idx="3068">
                  <c:v>44902.92083333333</c:v>
                </c:pt>
                <c:pt idx="3069">
                  <c:v>44902.921527777777</c:v>
                </c:pt>
                <c:pt idx="3070">
                  <c:v>44902.922222222223</c:v>
                </c:pt>
                <c:pt idx="3071">
                  <c:v>44902.924305555556</c:v>
                </c:pt>
                <c:pt idx="3072">
                  <c:v>44902.925694444442</c:v>
                </c:pt>
                <c:pt idx="3073">
                  <c:v>44902.929166666669</c:v>
                </c:pt>
                <c:pt idx="3074">
                  <c:v>44902.932638888888</c:v>
                </c:pt>
                <c:pt idx="3075">
                  <c:v>44902.936111111114</c:v>
                </c:pt>
                <c:pt idx="3076">
                  <c:v>44902.936805555553</c:v>
                </c:pt>
                <c:pt idx="3077">
                  <c:v>44902.938194444447</c:v>
                </c:pt>
                <c:pt idx="3078">
                  <c:v>44902.939583333333</c:v>
                </c:pt>
                <c:pt idx="3079">
                  <c:v>44902.94027777778</c:v>
                </c:pt>
                <c:pt idx="3080">
                  <c:v>44902.943749999999</c:v>
                </c:pt>
                <c:pt idx="3081">
                  <c:v>44902.945138888892</c:v>
                </c:pt>
                <c:pt idx="3082">
                  <c:v>44902.945833333331</c:v>
                </c:pt>
                <c:pt idx="3083">
                  <c:v>44902.947222222225</c:v>
                </c:pt>
                <c:pt idx="3084">
                  <c:v>44902.950694444444</c:v>
                </c:pt>
                <c:pt idx="3085">
                  <c:v>44902.95416666667</c:v>
                </c:pt>
                <c:pt idx="3086">
                  <c:v>44902.954861111109</c:v>
                </c:pt>
                <c:pt idx="3087">
                  <c:v>44902.956250000003</c:v>
                </c:pt>
                <c:pt idx="3088">
                  <c:v>44902.957638888889</c:v>
                </c:pt>
                <c:pt idx="3089">
                  <c:v>44902.957638888889</c:v>
                </c:pt>
                <c:pt idx="3090">
                  <c:v>44902.961111111108</c:v>
                </c:pt>
                <c:pt idx="3091">
                  <c:v>44902.963194444441</c:v>
                </c:pt>
                <c:pt idx="3092">
                  <c:v>44902.963888888888</c:v>
                </c:pt>
                <c:pt idx="3093">
                  <c:v>44902.96597222222</c:v>
                </c:pt>
                <c:pt idx="3094">
                  <c:v>44902.968055555553</c:v>
                </c:pt>
                <c:pt idx="3095">
                  <c:v>44902.970138888886</c:v>
                </c:pt>
                <c:pt idx="3096">
                  <c:v>44902.970833333333</c:v>
                </c:pt>
                <c:pt idx="3097">
                  <c:v>44902.972222222219</c:v>
                </c:pt>
                <c:pt idx="3098">
                  <c:v>44902.972916666666</c:v>
                </c:pt>
                <c:pt idx="3099">
                  <c:v>44902.973611111112</c:v>
                </c:pt>
                <c:pt idx="3100">
                  <c:v>44902.974305555559</c:v>
                </c:pt>
                <c:pt idx="3101">
                  <c:v>44902.976388888892</c:v>
                </c:pt>
                <c:pt idx="3102">
                  <c:v>44902.977777777778</c:v>
                </c:pt>
                <c:pt idx="3103">
                  <c:v>44902.979861111111</c:v>
                </c:pt>
                <c:pt idx="3104">
                  <c:v>44902.98333333333</c:v>
                </c:pt>
                <c:pt idx="3105">
                  <c:v>44902.986805555556</c:v>
                </c:pt>
                <c:pt idx="3106">
                  <c:v>44902.990277777775</c:v>
                </c:pt>
                <c:pt idx="3107">
                  <c:v>44902.993750000001</c:v>
                </c:pt>
                <c:pt idx="3108">
                  <c:v>44902.995138888888</c:v>
                </c:pt>
                <c:pt idx="3109">
                  <c:v>44902.998611111114</c:v>
                </c:pt>
                <c:pt idx="3110">
                  <c:v>44903.00277777778</c:v>
                </c:pt>
                <c:pt idx="3111">
                  <c:v>44903.006249999999</c:v>
                </c:pt>
                <c:pt idx="3112">
                  <c:v>44903.009027777778</c:v>
                </c:pt>
                <c:pt idx="3113">
                  <c:v>44903.011111111111</c:v>
                </c:pt>
                <c:pt idx="3114">
                  <c:v>44903.012499999997</c:v>
                </c:pt>
                <c:pt idx="3115">
                  <c:v>44903.012499999997</c:v>
                </c:pt>
                <c:pt idx="3116">
                  <c:v>44903.01666666667</c:v>
                </c:pt>
                <c:pt idx="3117">
                  <c:v>44903.020138888889</c:v>
                </c:pt>
                <c:pt idx="3118">
                  <c:v>44903.020138888889</c:v>
                </c:pt>
                <c:pt idx="3119">
                  <c:v>44903.020138888889</c:v>
                </c:pt>
                <c:pt idx="3120">
                  <c:v>44903.020138888889</c:v>
                </c:pt>
                <c:pt idx="3121">
                  <c:v>44903.020833333336</c:v>
                </c:pt>
                <c:pt idx="3122">
                  <c:v>44903.020833333336</c:v>
                </c:pt>
                <c:pt idx="3123">
                  <c:v>44903.020833333336</c:v>
                </c:pt>
                <c:pt idx="3124">
                  <c:v>44903.020833333336</c:v>
                </c:pt>
                <c:pt idx="3125">
                  <c:v>44903.021527777775</c:v>
                </c:pt>
                <c:pt idx="3126">
                  <c:v>44903.021527777775</c:v>
                </c:pt>
                <c:pt idx="3127">
                  <c:v>44903.021527777775</c:v>
                </c:pt>
                <c:pt idx="3128">
                  <c:v>44903.022222222222</c:v>
                </c:pt>
                <c:pt idx="3129">
                  <c:v>44903.022916666669</c:v>
                </c:pt>
                <c:pt idx="3130">
                  <c:v>44903.022916666669</c:v>
                </c:pt>
                <c:pt idx="3131">
                  <c:v>44903.024305555555</c:v>
                </c:pt>
                <c:pt idx="3132">
                  <c:v>44903.027777777781</c:v>
                </c:pt>
                <c:pt idx="3133">
                  <c:v>44903.029166666667</c:v>
                </c:pt>
                <c:pt idx="3134">
                  <c:v>44903.032638888886</c:v>
                </c:pt>
                <c:pt idx="3135">
                  <c:v>44903.03402777778</c:v>
                </c:pt>
                <c:pt idx="3136">
                  <c:v>44903.035416666666</c:v>
                </c:pt>
                <c:pt idx="3137">
                  <c:v>44903.037499999999</c:v>
                </c:pt>
                <c:pt idx="3138">
                  <c:v>44903.040972222225</c:v>
                </c:pt>
                <c:pt idx="3139">
                  <c:v>44903.044444444444</c:v>
                </c:pt>
                <c:pt idx="3140">
                  <c:v>44903.04791666667</c:v>
                </c:pt>
                <c:pt idx="3141">
                  <c:v>44903.051388888889</c:v>
                </c:pt>
                <c:pt idx="3142">
                  <c:v>44903.054861111108</c:v>
                </c:pt>
                <c:pt idx="3143">
                  <c:v>44903.058333333334</c:v>
                </c:pt>
                <c:pt idx="3144">
                  <c:v>44903.061805555553</c:v>
                </c:pt>
                <c:pt idx="3145">
                  <c:v>44903.06527777778</c:v>
                </c:pt>
                <c:pt idx="3146">
                  <c:v>44903.069444444445</c:v>
                </c:pt>
                <c:pt idx="3147">
                  <c:v>44903.072916666664</c:v>
                </c:pt>
                <c:pt idx="3148">
                  <c:v>44903.076388888891</c:v>
                </c:pt>
                <c:pt idx="3149">
                  <c:v>44903.079861111109</c:v>
                </c:pt>
                <c:pt idx="3150">
                  <c:v>44903.083333333336</c:v>
                </c:pt>
                <c:pt idx="3151">
                  <c:v>44903.086805555555</c:v>
                </c:pt>
                <c:pt idx="3152">
                  <c:v>44903.090277777781</c:v>
                </c:pt>
                <c:pt idx="3153">
                  <c:v>44903.09375</c:v>
                </c:pt>
                <c:pt idx="3154">
                  <c:v>44903.097222222219</c:v>
                </c:pt>
                <c:pt idx="3155">
                  <c:v>44903.100694444445</c:v>
                </c:pt>
                <c:pt idx="3156">
                  <c:v>44903.104166666664</c:v>
                </c:pt>
                <c:pt idx="3157">
                  <c:v>44903.107638888891</c:v>
                </c:pt>
                <c:pt idx="3158">
                  <c:v>44903.111805555556</c:v>
                </c:pt>
                <c:pt idx="3159">
                  <c:v>44903.115277777775</c:v>
                </c:pt>
                <c:pt idx="3160">
                  <c:v>44903.118750000001</c:v>
                </c:pt>
                <c:pt idx="3161">
                  <c:v>44903.12222222222</c:v>
                </c:pt>
                <c:pt idx="3162">
                  <c:v>44903.125694444447</c:v>
                </c:pt>
                <c:pt idx="3163">
                  <c:v>44903.129166666666</c:v>
                </c:pt>
                <c:pt idx="3164">
                  <c:v>44903.132638888892</c:v>
                </c:pt>
                <c:pt idx="3165">
                  <c:v>44903.136111111111</c:v>
                </c:pt>
                <c:pt idx="3166">
                  <c:v>44903.13958333333</c:v>
                </c:pt>
                <c:pt idx="3167">
                  <c:v>44903.143055555556</c:v>
                </c:pt>
                <c:pt idx="3168">
                  <c:v>44903.146527777775</c:v>
                </c:pt>
                <c:pt idx="3169">
                  <c:v>44903.15</c:v>
                </c:pt>
                <c:pt idx="3170">
                  <c:v>44903.15347222222</c:v>
                </c:pt>
                <c:pt idx="3171">
                  <c:v>44903.156944444447</c:v>
                </c:pt>
                <c:pt idx="3172">
                  <c:v>44903.160416666666</c:v>
                </c:pt>
                <c:pt idx="3173">
                  <c:v>44903.163888888892</c:v>
                </c:pt>
                <c:pt idx="3174">
                  <c:v>44903.167361111111</c:v>
                </c:pt>
                <c:pt idx="3175">
                  <c:v>44903.171527777777</c:v>
                </c:pt>
                <c:pt idx="3176">
                  <c:v>44903.175000000003</c:v>
                </c:pt>
                <c:pt idx="3177">
                  <c:v>44903.178472222222</c:v>
                </c:pt>
                <c:pt idx="3178">
                  <c:v>44903.181944444441</c:v>
                </c:pt>
                <c:pt idx="3179">
                  <c:v>44903.185416666667</c:v>
                </c:pt>
                <c:pt idx="3180">
                  <c:v>44903.186805555553</c:v>
                </c:pt>
                <c:pt idx="3181">
                  <c:v>44903.186805555553</c:v>
                </c:pt>
                <c:pt idx="3182">
                  <c:v>44903.186805555553</c:v>
                </c:pt>
                <c:pt idx="3183">
                  <c:v>44903.186805555553</c:v>
                </c:pt>
                <c:pt idx="3184">
                  <c:v>44903.1875</c:v>
                </c:pt>
                <c:pt idx="3185">
                  <c:v>44903.1875</c:v>
                </c:pt>
                <c:pt idx="3186">
                  <c:v>44903.1875</c:v>
                </c:pt>
                <c:pt idx="3187">
                  <c:v>44903.188194444447</c:v>
                </c:pt>
                <c:pt idx="3188">
                  <c:v>44903.188194444447</c:v>
                </c:pt>
                <c:pt idx="3189">
                  <c:v>44903.189583333333</c:v>
                </c:pt>
                <c:pt idx="3190">
                  <c:v>44903.193055555559</c:v>
                </c:pt>
                <c:pt idx="3191">
                  <c:v>44903.196527777778</c:v>
                </c:pt>
                <c:pt idx="3192">
                  <c:v>44903.198611111111</c:v>
                </c:pt>
                <c:pt idx="3193">
                  <c:v>44903.20208333333</c:v>
                </c:pt>
                <c:pt idx="3194">
                  <c:v>44903.204861111109</c:v>
                </c:pt>
                <c:pt idx="3195">
                  <c:v>44903.208333333336</c:v>
                </c:pt>
                <c:pt idx="3196">
                  <c:v>44903.211111111108</c:v>
                </c:pt>
                <c:pt idx="3197">
                  <c:v>44903.214583333334</c:v>
                </c:pt>
                <c:pt idx="3198">
                  <c:v>44903.218055555553</c:v>
                </c:pt>
                <c:pt idx="3199">
                  <c:v>44903.220138888886</c:v>
                </c:pt>
                <c:pt idx="3200">
                  <c:v>44903.22152777778</c:v>
                </c:pt>
                <c:pt idx="3201">
                  <c:v>44903.223611111112</c:v>
                </c:pt>
                <c:pt idx="3202">
                  <c:v>44903.224999999999</c:v>
                </c:pt>
                <c:pt idx="3203">
                  <c:v>44903.228472222225</c:v>
                </c:pt>
                <c:pt idx="3204">
                  <c:v>44903.231944444444</c:v>
                </c:pt>
                <c:pt idx="3205">
                  <c:v>44903.23333333333</c:v>
                </c:pt>
                <c:pt idx="3206">
                  <c:v>44903.236805555556</c:v>
                </c:pt>
                <c:pt idx="3207">
                  <c:v>44903.238194444442</c:v>
                </c:pt>
                <c:pt idx="3208">
                  <c:v>44903.241666666669</c:v>
                </c:pt>
                <c:pt idx="3209">
                  <c:v>44903.245138888888</c:v>
                </c:pt>
                <c:pt idx="3210">
                  <c:v>44903.249305555553</c:v>
                </c:pt>
                <c:pt idx="3211">
                  <c:v>44903.25277777778</c:v>
                </c:pt>
                <c:pt idx="3212">
                  <c:v>44903.256249999999</c:v>
                </c:pt>
                <c:pt idx="3213">
                  <c:v>44903.259722222225</c:v>
                </c:pt>
                <c:pt idx="3214">
                  <c:v>44903.263194444444</c:v>
                </c:pt>
                <c:pt idx="3215">
                  <c:v>44903.26666666667</c:v>
                </c:pt>
                <c:pt idx="3216">
                  <c:v>44903.270138888889</c:v>
                </c:pt>
                <c:pt idx="3217">
                  <c:v>44903.272222222222</c:v>
                </c:pt>
                <c:pt idx="3218">
                  <c:v>44903.275694444441</c:v>
                </c:pt>
                <c:pt idx="3219">
                  <c:v>44903.279166666667</c:v>
                </c:pt>
                <c:pt idx="3220">
                  <c:v>44903.282638888886</c:v>
                </c:pt>
                <c:pt idx="3221">
                  <c:v>44903.286111111112</c:v>
                </c:pt>
                <c:pt idx="3222">
                  <c:v>44903.287499999999</c:v>
                </c:pt>
                <c:pt idx="3223">
                  <c:v>44903.290277777778</c:v>
                </c:pt>
                <c:pt idx="3224">
                  <c:v>44903.293749999997</c:v>
                </c:pt>
                <c:pt idx="3225">
                  <c:v>44903.297222222223</c:v>
                </c:pt>
                <c:pt idx="3226">
                  <c:v>44903.300694444442</c:v>
                </c:pt>
                <c:pt idx="3227">
                  <c:v>44903.304166666669</c:v>
                </c:pt>
                <c:pt idx="3228">
                  <c:v>44903.307638888888</c:v>
                </c:pt>
                <c:pt idx="3229">
                  <c:v>44903.311111111114</c:v>
                </c:pt>
                <c:pt idx="3230">
                  <c:v>44903.314583333333</c:v>
                </c:pt>
                <c:pt idx="3231">
                  <c:v>44903.318055555559</c:v>
                </c:pt>
                <c:pt idx="3232">
                  <c:v>44903.321527777778</c:v>
                </c:pt>
                <c:pt idx="3233">
                  <c:v>44903.324999999997</c:v>
                </c:pt>
                <c:pt idx="3234">
                  <c:v>44903.32916666667</c:v>
                </c:pt>
                <c:pt idx="3235">
                  <c:v>44903.332638888889</c:v>
                </c:pt>
                <c:pt idx="3236">
                  <c:v>44903.335416666669</c:v>
                </c:pt>
                <c:pt idx="3237">
                  <c:v>44903.338888888888</c:v>
                </c:pt>
                <c:pt idx="3238">
                  <c:v>44903.342361111114</c:v>
                </c:pt>
                <c:pt idx="3239">
                  <c:v>44903.345833333333</c:v>
                </c:pt>
                <c:pt idx="3240">
                  <c:v>44903.349305555559</c:v>
                </c:pt>
                <c:pt idx="3241">
                  <c:v>44903.352777777778</c:v>
                </c:pt>
                <c:pt idx="3242">
                  <c:v>44903.353472222225</c:v>
                </c:pt>
                <c:pt idx="3243">
                  <c:v>44903.353472222225</c:v>
                </c:pt>
                <c:pt idx="3244">
                  <c:v>44903.353472222225</c:v>
                </c:pt>
                <c:pt idx="3245">
                  <c:v>44903.353472222225</c:v>
                </c:pt>
                <c:pt idx="3246">
                  <c:v>44903.353472222225</c:v>
                </c:pt>
                <c:pt idx="3247">
                  <c:v>44903.353472222225</c:v>
                </c:pt>
                <c:pt idx="3248">
                  <c:v>44903.354166666664</c:v>
                </c:pt>
                <c:pt idx="3249">
                  <c:v>44903.354166666664</c:v>
                </c:pt>
                <c:pt idx="3250">
                  <c:v>44903.354166666664</c:v>
                </c:pt>
                <c:pt idx="3251">
                  <c:v>44903.354166666664</c:v>
                </c:pt>
                <c:pt idx="3252">
                  <c:v>44903.354166666664</c:v>
                </c:pt>
                <c:pt idx="3253">
                  <c:v>44903.354861111111</c:v>
                </c:pt>
                <c:pt idx="3254">
                  <c:v>44903.354861111111</c:v>
                </c:pt>
                <c:pt idx="3255">
                  <c:v>44903.354861111111</c:v>
                </c:pt>
                <c:pt idx="3256">
                  <c:v>44903.355555555558</c:v>
                </c:pt>
                <c:pt idx="3257">
                  <c:v>44903.356249999997</c:v>
                </c:pt>
                <c:pt idx="3258">
                  <c:v>44903.356944444444</c:v>
                </c:pt>
                <c:pt idx="3259">
                  <c:v>44903.359027777777</c:v>
                </c:pt>
                <c:pt idx="3260">
                  <c:v>44903.36041666667</c:v>
                </c:pt>
                <c:pt idx="3261">
                  <c:v>44903.361111111109</c:v>
                </c:pt>
                <c:pt idx="3262">
                  <c:v>44903.361111111109</c:v>
                </c:pt>
                <c:pt idx="3263">
                  <c:v>44903.361805555556</c:v>
                </c:pt>
                <c:pt idx="3264">
                  <c:v>44903.361805555556</c:v>
                </c:pt>
                <c:pt idx="3265">
                  <c:v>44903.361805555556</c:v>
                </c:pt>
                <c:pt idx="3266">
                  <c:v>44903.362500000003</c:v>
                </c:pt>
                <c:pt idx="3267">
                  <c:v>44903.363194444442</c:v>
                </c:pt>
                <c:pt idx="3268">
                  <c:v>44903.363194444442</c:v>
                </c:pt>
                <c:pt idx="3269">
                  <c:v>44903.363194444442</c:v>
                </c:pt>
                <c:pt idx="3270">
                  <c:v>44903.363888888889</c:v>
                </c:pt>
                <c:pt idx="3271">
                  <c:v>44903.363888888889</c:v>
                </c:pt>
                <c:pt idx="3272">
                  <c:v>44903.364583333336</c:v>
                </c:pt>
                <c:pt idx="3273">
                  <c:v>44903.364583333336</c:v>
                </c:pt>
                <c:pt idx="3274">
                  <c:v>44903.365277777775</c:v>
                </c:pt>
                <c:pt idx="3275">
                  <c:v>44903.365972222222</c:v>
                </c:pt>
                <c:pt idx="3276">
                  <c:v>44903.366666666669</c:v>
                </c:pt>
                <c:pt idx="3277">
                  <c:v>44903.367361111108</c:v>
                </c:pt>
                <c:pt idx="3278">
                  <c:v>44903.368055555555</c:v>
                </c:pt>
                <c:pt idx="3279">
                  <c:v>44903.368750000001</c:v>
                </c:pt>
                <c:pt idx="3280">
                  <c:v>44903.370138888888</c:v>
                </c:pt>
                <c:pt idx="3281">
                  <c:v>44903.37222222222</c:v>
                </c:pt>
                <c:pt idx="3282">
                  <c:v>44903.375694444447</c:v>
                </c:pt>
                <c:pt idx="3283">
                  <c:v>44903.379166666666</c:v>
                </c:pt>
                <c:pt idx="3284">
                  <c:v>44903.382638888892</c:v>
                </c:pt>
                <c:pt idx="3285">
                  <c:v>44903.386111111111</c:v>
                </c:pt>
                <c:pt idx="3286">
                  <c:v>44903.38958333333</c:v>
                </c:pt>
                <c:pt idx="3287">
                  <c:v>44903.393055555556</c:v>
                </c:pt>
                <c:pt idx="3288">
                  <c:v>44903.396527777775</c:v>
                </c:pt>
                <c:pt idx="3289">
                  <c:v>44903.4</c:v>
                </c:pt>
                <c:pt idx="3290">
                  <c:v>44903.40347222222</c:v>
                </c:pt>
                <c:pt idx="3291">
                  <c:v>44903.406944444447</c:v>
                </c:pt>
                <c:pt idx="3292">
                  <c:v>44903.410416666666</c:v>
                </c:pt>
                <c:pt idx="3293">
                  <c:v>44903.413888888892</c:v>
                </c:pt>
                <c:pt idx="3294">
                  <c:v>44903.417361111111</c:v>
                </c:pt>
                <c:pt idx="3295">
                  <c:v>44903.421527777777</c:v>
                </c:pt>
                <c:pt idx="3296">
                  <c:v>44903.425000000003</c:v>
                </c:pt>
                <c:pt idx="3297">
                  <c:v>44903.428472222222</c:v>
                </c:pt>
                <c:pt idx="3298">
                  <c:v>44903.431944444441</c:v>
                </c:pt>
                <c:pt idx="3299">
                  <c:v>44903.435416666667</c:v>
                </c:pt>
                <c:pt idx="3300">
                  <c:v>44903.438888888886</c:v>
                </c:pt>
                <c:pt idx="3301">
                  <c:v>44903.442361111112</c:v>
                </c:pt>
                <c:pt idx="3302">
                  <c:v>44903.445833333331</c:v>
                </c:pt>
                <c:pt idx="3303">
                  <c:v>44903.449305555558</c:v>
                </c:pt>
                <c:pt idx="3304">
                  <c:v>44903.452777777777</c:v>
                </c:pt>
                <c:pt idx="3305">
                  <c:v>44903.456944444442</c:v>
                </c:pt>
                <c:pt idx="3306">
                  <c:v>44903.460416666669</c:v>
                </c:pt>
                <c:pt idx="3307">
                  <c:v>44903.463888888888</c:v>
                </c:pt>
                <c:pt idx="3308">
                  <c:v>44903.467361111114</c:v>
                </c:pt>
                <c:pt idx="3309">
                  <c:v>44903.470833333333</c:v>
                </c:pt>
                <c:pt idx="3310">
                  <c:v>44903.474305555559</c:v>
                </c:pt>
                <c:pt idx="3311">
                  <c:v>44903.477777777778</c:v>
                </c:pt>
                <c:pt idx="3312">
                  <c:v>44903.481249999997</c:v>
                </c:pt>
                <c:pt idx="3313">
                  <c:v>44903.484722222223</c:v>
                </c:pt>
                <c:pt idx="3314">
                  <c:v>44903.488194444442</c:v>
                </c:pt>
                <c:pt idx="3315">
                  <c:v>44903.491666666669</c:v>
                </c:pt>
                <c:pt idx="3316">
                  <c:v>44903.495833333334</c:v>
                </c:pt>
                <c:pt idx="3317">
                  <c:v>44903.499305555553</c:v>
                </c:pt>
                <c:pt idx="3318">
                  <c:v>44903.50277777778</c:v>
                </c:pt>
                <c:pt idx="3319">
                  <c:v>44903.506249999999</c:v>
                </c:pt>
                <c:pt idx="3320">
                  <c:v>44903.509722222225</c:v>
                </c:pt>
                <c:pt idx="3321">
                  <c:v>44903.513194444444</c:v>
                </c:pt>
                <c:pt idx="3322">
                  <c:v>44903.51666666667</c:v>
                </c:pt>
                <c:pt idx="3323">
                  <c:v>44903.520138888889</c:v>
                </c:pt>
                <c:pt idx="3324">
                  <c:v>44903.520138888889</c:v>
                </c:pt>
                <c:pt idx="3325">
                  <c:v>44903.520833333336</c:v>
                </c:pt>
                <c:pt idx="3326">
                  <c:v>44903.521527777775</c:v>
                </c:pt>
                <c:pt idx="3327">
                  <c:v>44903.522222222222</c:v>
                </c:pt>
                <c:pt idx="3328">
                  <c:v>44903.525000000001</c:v>
                </c:pt>
                <c:pt idx="3329">
                  <c:v>44903.525694444441</c:v>
                </c:pt>
                <c:pt idx="3330">
                  <c:v>44903.526388888888</c:v>
                </c:pt>
                <c:pt idx="3331">
                  <c:v>44903.527083333334</c:v>
                </c:pt>
                <c:pt idx="3332">
                  <c:v>44903.527777777781</c:v>
                </c:pt>
                <c:pt idx="3333">
                  <c:v>44903.527777777781</c:v>
                </c:pt>
                <c:pt idx="3334">
                  <c:v>44903.52847222222</c:v>
                </c:pt>
                <c:pt idx="3335">
                  <c:v>44903.52847222222</c:v>
                </c:pt>
                <c:pt idx="3336">
                  <c:v>44903.529166666667</c:v>
                </c:pt>
                <c:pt idx="3337">
                  <c:v>44903.529166666667</c:v>
                </c:pt>
                <c:pt idx="3338">
                  <c:v>44903.529861111114</c:v>
                </c:pt>
                <c:pt idx="3339">
                  <c:v>44903.529861111114</c:v>
                </c:pt>
                <c:pt idx="3340">
                  <c:v>44903.530555555553</c:v>
                </c:pt>
                <c:pt idx="3341">
                  <c:v>44903.530555555553</c:v>
                </c:pt>
                <c:pt idx="3342">
                  <c:v>44903.53125</c:v>
                </c:pt>
                <c:pt idx="3343">
                  <c:v>44903.531944444447</c:v>
                </c:pt>
                <c:pt idx="3344">
                  <c:v>44903.531944444447</c:v>
                </c:pt>
                <c:pt idx="3345">
                  <c:v>44903.532638888886</c:v>
                </c:pt>
                <c:pt idx="3346">
                  <c:v>44903.532638888886</c:v>
                </c:pt>
                <c:pt idx="3347">
                  <c:v>44903.533333333333</c:v>
                </c:pt>
                <c:pt idx="3348">
                  <c:v>44903.533333333333</c:v>
                </c:pt>
                <c:pt idx="3349">
                  <c:v>44903.53402777778</c:v>
                </c:pt>
                <c:pt idx="3350">
                  <c:v>44903.53402777778</c:v>
                </c:pt>
                <c:pt idx="3351">
                  <c:v>44903.534722222219</c:v>
                </c:pt>
                <c:pt idx="3352">
                  <c:v>44903.535416666666</c:v>
                </c:pt>
                <c:pt idx="3353">
                  <c:v>44903.536805555559</c:v>
                </c:pt>
                <c:pt idx="3354">
                  <c:v>44903.539583333331</c:v>
                </c:pt>
                <c:pt idx="3355">
                  <c:v>44903.540972222225</c:v>
                </c:pt>
                <c:pt idx="3356">
                  <c:v>44903.542361111111</c:v>
                </c:pt>
                <c:pt idx="3357">
                  <c:v>44903.545138888891</c:v>
                </c:pt>
                <c:pt idx="3358">
                  <c:v>44903.547222222223</c:v>
                </c:pt>
                <c:pt idx="3359">
                  <c:v>44903.550694444442</c:v>
                </c:pt>
                <c:pt idx="3360">
                  <c:v>44903.551388888889</c:v>
                </c:pt>
                <c:pt idx="3361">
                  <c:v>44903.552777777775</c:v>
                </c:pt>
                <c:pt idx="3362">
                  <c:v>44903.554166666669</c:v>
                </c:pt>
                <c:pt idx="3363">
                  <c:v>44903.554861111108</c:v>
                </c:pt>
                <c:pt idx="3364">
                  <c:v>44903.556250000001</c:v>
                </c:pt>
                <c:pt idx="3365">
                  <c:v>44903.557638888888</c:v>
                </c:pt>
                <c:pt idx="3366">
                  <c:v>44903.558333333334</c:v>
                </c:pt>
                <c:pt idx="3367">
                  <c:v>44903.55972222222</c:v>
                </c:pt>
                <c:pt idx="3368">
                  <c:v>44903.561111111114</c:v>
                </c:pt>
                <c:pt idx="3369">
                  <c:v>44903.561805555553</c:v>
                </c:pt>
                <c:pt idx="3370">
                  <c:v>44903.56527777778</c:v>
                </c:pt>
                <c:pt idx="3371">
                  <c:v>44903.565972222219</c:v>
                </c:pt>
                <c:pt idx="3372">
                  <c:v>44903.569444444445</c:v>
                </c:pt>
                <c:pt idx="3373">
                  <c:v>44903.572916666664</c:v>
                </c:pt>
                <c:pt idx="3374">
                  <c:v>44903.576388888891</c:v>
                </c:pt>
                <c:pt idx="3375">
                  <c:v>44903.578472222223</c:v>
                </c:pt>
                <c:pt idx="3376">
                  <c:v>44903.580555555556</c:v>
                </c:pt>
                <c:pt idx="3377">
                  <c:v>44903.582638888889</c:v>
                </c:pt>
                <c:pt idx="3378">
                  <c:v>44903.583333333336</c:v>
                </c:pt>
                <c:pt idx="3379">
                  <c:v>44903.586111111108</c:v>
                </c:pt>
                <c:pt idx="3380">
                  <c:v>44903.588888888888</c:v>
                </c:pt>
                <c:pt idx="3381">
                  <c:v>44903.590277777781</c:v>
                </c:pt>
                <c:pt idx="3382">
                  <c:v>44903.59375</c:v>
                </c:pt>
                <c:pt idx="3383">
                  <c:v>44903.597222222219</c:v>
                </c:pt>
                <c:pt idx="3384">
                  <c:v>44903.597916666666</c:v>
                </c:pt>
                <c:pt idx="3385">
                  <c:v>44903.599305555559</c:v>
                </c:pt>
                <c:pt idx="3386">
                  <c:v>44903.601388888892</c:v>
                </c:pt>
                <c:pt idx="3387">
                  <c:v>44903.602083333331</c:v>
                </c:pt>
                <c:pt idx="3388">
                  <c:v>44903.603472222225</c:v>
                </c:pt>
                <c:pt idx="3389">
                  <c:v>44903.606944444444</c:v>
                </c:pt>
                <c:pt idx="3390">
                  <c:v>44903.61041666667</c:v>
                </c:pt>
                <c:pt idx="3391">
                  <c:v>44903.613194444442</c:v>
                </c:pt>
                <c:pt idx="3392">
                  <c:v>44903.613194444442</c:v>
                </c:pt>
                <c:pt idx="3393">
                  <c:v>44903.615972222222</c:v>
                </c:pt>
                <c:pt idx="3394">
                  <c:v>44903.618055555555</c:v>
                </c:pt>
                <c:pt idx="3395">
                  <c:v>44903.621527777781</c:v>
                </c:pt>
                <c:pt idx="3396">
                  <c:v>44903.623611111114</c:v>
                </c:pt>
                <c:pt idx="3397">
                  <c:v>44903.625694444447</c:v>
                </c:pt>
                <c:pt idx="3398">
                  <c:v>44903.626388888886</c:v>
                </c:pt>
                <c:pt idx="3399">
                  <c:v>44903.629861111112</c:v>
                </c:pt>
                <c:pt idx="3400">
                  <c:v>44903.631944444445</c:v>
                </c:pt>
                <c:pt idx="3401">
                  <c:v>44903.632638888892</c:v>
                </c:pt>
                <c:pt idx="3402">
                  <c:v>44903.636111111111</c:v>
                </c:pt>
                <c:pt idx="3403">
                  <c:v>44903.63958333333</c:v>
                </c:pt>
                <c:pt idx="3404">
                  <c:v>44903.642361111109</c:v>
                </c:pt>
                <c:pt idx="3405">
                  <c:v>44903.643750000003</c:v>
                </c:pt>
                <c:pt idx="3406">
                  <c:v>44903.644444444442</c:v>
                </c:pt>
                <c:pt idx="3407">
                  <c:v>44903.646527777775</c:v>
                </c:pt>
                <c:pt idx="3408">
                  <c:v>44903.647916666669</c:v>
                </c:pt>
                <c:pt idx="3409">
                  <c:v>44903.649305555555</c:v>
                </c:pt>
                <c:pt idx="3410">
                  <c:v>44903.652083333334</c:v>
                </c:pt>
                <c:pt idx="3411">
                  <c:v>44903.655555555553</c:v>
                </c:pt>
                <c:pt idx="3412">
                  <c:v>44903.65902777778</c:v>
                </c:pt>
                <c:pt idx="3413">
                  <c:v>44903.660416666666</c:v>
                </c:pt>
                <c:pt idx="3414">
                  <c:v>44903.662499999999</c:v>
                </c:pt>
                <c:pt idx="3415">
                  <c:v>44903.665277777778</c:v>
                </c:pt>
                <c:pt idx="3416">
                  <c:v>44903.668055555558</c:v>
                </c:pt>
                <c:pt idx="3417">
                  <c:v>44903.670138888891</c:v>
                </c:pt>
                <c:pt idx="3418">
                  <c:v>44903.67083333333</c:v>
                </c:pt>
                <c:pt idx="3419">
                  <c:v>44903.674305555556</c:v>
                </c:pt>
                <c:pt idx="3420">
                  <c:v>44903.677777777775</c:v>
                </c:pt>
                <c:pt idx="3421">
                  <c:v>44903.679166666669</c:v>
                </c:pt>
                <c:pt idx="3422">
                  <c:v>44903.679861111108</c:v>
                </c:pt>
                <c:pt idx="3423">
                  <c:v>44903.680555555555</c:v>
                </c:pt>
                <c:pt idx="3424">
                  <c:v>44903.682638888888</c:v>
                </c:pt>
                <c:pt idx="3425">
                  <c:v>44903.686111111114</c:v>
                </c:pt>
                <c:pt idx="3426">
                  <c:v>44903.686805555553</c:v>
                </c:pt>
                <c:pt idx="3427">
                  <c:v>44903.686805555553</c:v>
                </c:pt>
                <c:pt idx="3428">
                  <c:v>44903.686805555553</c:v>
                </c:pt>
                <c:pt idx="3429">
                  <c:v>44903.686805555553</c:v>
                </c:pt>
                <c:pt idx="3430">
                  <c:v>44903.6875</c:v>
                </c:pt>
                <c:pt idx="3431">
                  <c:v>44903.6875</c:v>
                </c:pt>
                <c:pt idx="3432">
                  <c:v>44903.6875</c:v>
                </c:pt>
                <c:pt idx="3433">
                  <c:v>44903.6875</c:v>
                </c:pt>
                <c:pt idx="3434">
                  <c:v>44903.6875</c:v>
                </c:pt>
                <c:pt idx="3435">
                  <c:v>44903.688194444447</c:v>
                </c:pt>
                <c:pt idx="3436">
                  <c:v>44903.688194444447</c:v>
                </c:pt>
                <c:pt idx="3437">
                  <c:v>44903.688194444447</c:v>
                </c:pt>
                <c:pt idx="3438">
                  <c:v>44903.688888888886</c:v>
                </c:pt>
                <c:pt idx="3439">
                  <c:v>44903.688888888886</c:v>
                </c:pt>
                <c:pt idx="3440">
                  <c:v>44903.69027777778</c:v>
                </c:pt>
                <c:pt idx="3441">
                  <c:v>44903.693749999999</c:v>
                </c:pt>
                <c:pt idx="3442">
                  <c:v>44903.696527777778</c:v>
                </c:pt>
                <c:pt idx="3443">
                  <c:v>44903.698611111111</c:v>
                </c:pt>
                <c:pt idx="3444">
                  <c:v>44903.699305555558</c:v>
                </c:pt>
                <c:pt idx="3445">
                  <c:v>44903.701388888891</c:v>
                </c:pt>
                <c:pt idx="3446">
                  <c:v>44903.703472222223</c:v>
                </c:pt>
                <c:pt idx="3447">
                  <c:v>44903.706944444442</c:v>
                </c:pt>
                <c:pt idx="3448">
                  <c:v>44903.710416666669</c:v>
                </c:pt>
                <c:pt idx="3449">
                  <c:v>44903.713888888888</c:v>
                </c:pt>
                <c:pt idx="3450">
                  <c:v>44903.717361111114</c:v>
                </c:pt>
                <c:pt idx="3451">
                  <c:v>44903.720833333333</c:v>
                </c:pt>
                <c:pt idx="3452">
                  <c:v>44903.724305555559</c:v>
                </c:pt>
                <c:pt idx="3453">
                  <c:v>44903.727777777778</c:v>
                </c:pt>
                <c:pt idx="3454">
                  <c:v>44903.731249999997</c:v>
                </c:pt>
                <c:pt idx="3455">
                  <c:v>44903.734722222223</c:v>
                </c:pt>
                <c:pt idx="3456">
                  <c:v>44903.738888888889</c:v>
                </c:pt>
                <c:pt idx="3457">
                  <c:v>44903.742361111108</c:v>
                </c:pt>
                <c:pt idx="3458">
                  <c:v>44903.745833333334</c:v>
                </c:pt>
                <c:pt idx="3459">
                  <c:v>44903.749305555553</c:v>
                </c:pt>
                <c:pt idx="3460">
                  <c:v>44903.75277777778</c:v>
                </c:pt>
                <c:pt idx="3461">
                  <c:v>44903.756249999999</c:v>
                </c:pt>
                <c:pt idx="3462">
                  <c:v>44903.759722222225</c:v>
                </c:pt>
                <c:pt idx="3463">
                  <c:v>44903.763194444444</c:v>
                </c:pt>
                <c:pt idx="3464">
                  <c:v>44903.76666666667</c:v>
                </c:pt>
                <c:pt idx="3465">
                  <c:v>44903.770138888889</c:v>
                </c:pt>
                <c:pt idx="3466">
                  <c:v>44903.773611111108</c:v>
                </c:pt>
                <c:pt idx="3467">
                  <c:v>44903.777083333334</c:v>
                </c:pt>
                <c:pt idx="3468">
                  <c:v>44903.780555555553</c:v>
                </c:pt>
                <c:pt idx="3469">
                  <c:v>44903.78402777778</c:v>
                </c:pt>
                <c:pt idx="3470">
                  <c:v>44903.787499999999</c:v>
                </c:pt>
                <c:pt idx="3471">
                  <c:v>44903.791666666664</c:v>
                </c:pt>
                <c:pt idx="3472">
                  <c:v>44903.795138888891</c:v>
                </c:pt>
                <c:pt idx="3473">
                  <c:v>44903.798611111109</c:v>
                </c:pt>
                <c:pt idx="3474">
                  <c:v>44903.802083333336</c:v>
                </c:pt>
                <c:pt idx="3475">
                  <c:v>44903.804861111108</c:v>
                </c:pt>
                <c:pt idx="3476">
                  <c:v>44903.808333333334</c:v>
                </c:pt>
                <c:pt idx="3477">
                  <c:v>44903.811805555553</c:v>
                </c:pt>
                <c:pt idx="3478">
                  <c:v>44903.81527777778</c:v>
                </c:pt>
                <c:pt idx="3479">
                  <c:v>44903.818055555559</c:v>
                </c:pt>
                <c:pt idx="3480">
                  <c:v>44903.820833333331</c:v>
                </c:pt>
                <c:pt idx="3481">
                  <c:v>44903.824305555558</c:v>
                </c:pt>
                <c:pt idx="3482">
                  <c:v>44903.827777777777</c:v>
                </c:pt>
                <c:pt idx="3483">
                  <c:v>44903.831250000003</c:v>
                </c:pt>
                <c:pt idx="3484">
                  <c:v>44903.834722222222</c:v>
                </c:pt>
                <c:pt idx="3485">
                  <c:v>44903.838194444441</c:v>
                </c:pt>
                <c:pt idx="3486">
                  <c:v>44903.841666666667</c:v>
                </c:pt>
                <c:pt idx="3487">
                  <c:v>44903.845138888886</c:v>
                </c:pt>
                <c:pt idx="3488">
                  <c:v>44903.849305555559</c:v>
                </c:pt>
                <c:pt idx="3489">
                  <c:v>44903.852777777778</c:v>
                </c:pt>
                <c:pt idx="3490">
                  <c:v>44903.853472222225</c:v>
                </c:pt>
                <c:pt idx="3491">
                  <c:v>44903.853472222225</c:v>
                </c:pt>
                <c:pt idx="3492">
                  <c:v>44903.853472222225</c:v>
                </c:pt>
                <c:pt idx="3493">
                  <c:v>44903.854166666664</c:v>
                </c:pt>
                <c:pt idx="3494">
                  <c:v>44903.854166666664</c:v>
                </c:pt>
                <c:pt idx="3495">
                  <c:v>44903.854166666664</c:v>
                </c:pt>
                <c:pt idx="3496">
                  <c:v>44903.854861111111</c:v>
                </c:pt>
                <c:pt idx="3497">
                  <c:v>44903.854861111111</c:v>
                </c:pt>
                <c:pt idx="3498">
                  <c:v>44903.855555555558</c:v>
                </c:pt>
                <c:pt idx="3499">
                  <c:v>44903.855555555558</c:v>
                </c:pt>
                <c:pt idx="3500">
                  <c:v>44903.857638888891</c:v>
                </c:pt>
                <c:pt idx="3501">
                  <c:v>44903.861111111109</c:v>
                </c:pt>
                <c:pt idx="3502">
                  <c:v>44903.863194444442</c:v>
                </c:pt>
                <c:pt idx="3503">
                  <c:v>44903.865972222222</c:v>
                </c:pt>
                <c:pt idx="3504">
                  <c:v>44903.868055555555</c:v>
                </c:pt>
                <c:pt idx="3505">
                  <c:v>44903.869444444441</c:v>
                </c:pt>
                <c:pt idx="3506">
                  <c:v>44903.871527777781</c:v>
                </c:pt>
                <c:pt idx="3507">
                  <c:v>44903.87222222222</c:v>
                </c:pt>
                <c:pt idx="3508">
                  <c:v>44903.875694444447</c:v>
                </c:pt>
                <c:pt idx="3509">
                  <c:v>44903.878472222219</c:v>
                </c:pt>
                <c:pt idx="3510">
                  <c:v>44903.881944444445</c:v>
                </c:pt>
                <c:pt idx="3511">
                  <c:v>44903.885416666664</c:v>
                </c:pt>
                <c:pt idx="3512">
                  <c:v>44903.888888888891</c:v>
                </c:pt>
                <c:pt idx="3513">
                  <c:v>44903.892361111109</c:v>
                </c:pt>
                <c:pt idx="3514">
                  <c:v>44903.895833333336</c:v>
                </c:pt>
                <c:pt idx="3515">
                  <c:v>44903.9</c:v>
                </c:pt>
                <c:pt idx="3516">
                  <c:v>44903.90347222222</c:v>
                </c:pt>
                <c:pt idx="3517">
                  <c:v>44903.906944444447</c:v>
                </c:pt>
                <c:pt idx="3518">
                  <c:v>44903.910416666666</c:v>
                </c:pt>
                <c:pt idx="3519">
                  <c:v>44903.913888888892</c:v>
                </c:pt>
                <c:pt idx="3520">
                  <c:v>44903.917361111111</c:v>
                </c:pt>
                <c:pt idx="3521">
                  <c:v>44903.92083333333</c:v>
                </c:pt>
                <c:pt idx="3522">
                  <c:v>44903.924305555556</c:v>
                </c:pt>
                <c:pt idx="3523">
                  <c:v>44903.927777777775</c:v>
                </c:pt>
                <c:pt idx="3524">
                  <c:v>44903.930555555555</c:v>
                </c:pt>
                <c:pt idx="3525">
                  <c:v>44903.93472222222</c:v>
                </c:pt>
                <c:pt idx="3526">
                  <c:v>44903.938194444447</c:v>
                </c:pt>
                <c:pt idx="3527">
                  <c:v>44903.939583333333</c:v>
                </c:pt>
                <c:pt idx="3528">
                  <c:v>44903.943055555559</c:v>
                </c:pt>
                <c:pt idx="3529">
                  <c:v>44903.946527777778</c:v>
                </c:pt>
                <c:pt idx="3530">
                  <c:v>44903.95</c:v>
                </c:pt>
                <c:pt idx="3531">
                  <c:v>44903.953472222223</c:v>
                </c:pt>
                <c:pt idx="3532">
                  <c:v>44903.956944444442</c:v>
                </c:pt>
                <c:pt idx="3533">
                  <c:v>44903.958333333336</c:v>
                </c:pt>
                <c:pt idx="3534">
                  <c:v>44903.961805555555</c:v>
                </c:pt>
                <c:pt idx="3535">
                  <c:v>44903.963888888888</c:v>
                </c:pt>
                <c:pt idx="3536">
                  <c:v>44903.967361111114</c:v>
                </c:pt>
                <c:pt idx="3537">
                  <c:v>44903.970833333333</c:v>
                </c:pt>
                <c:pt idx="3538">
                  <c:v>44903.974305555559</c:v>
                </c:pt>
                <c:pt idx="3539">
                  <c:v>44903.977777777778</c:v>
                </c:pt>
                <c:pt idx="3540">
                  <c:v>44903.981249999997</c:v>
                </c:pt>
                <c:pt idx="3541">
                  <c:v>44903.98541666667</c:v>
                </c:pt>
                <c:pt idx="3542">
                  <c:v>44903.988888888889</c:v>
                </c:pt>
                <c:pt idx="3543">
                  <c:v>44903.992361111108</c:v>
                </c:pt>
                <c:pt idx="3544">
                  <c:v>44903.995833333334</c:v>
                </c:pt>
                <c:pt idx="3545">
                  <c:v>44903.999305555553</c:v>
                </c:pt>
                <c:pt idx="3546">
                  <c:v>44904.000694444447</c:v>
                </c:pt>
              </c:numCache>
            </c:numRef>
          </c:xVal>
          <c:yVal>
            <c:numRef>
              <c:f>'new data nov-dec 2022'!$F$5274:$F$8820</c:f>
              <c:numCache>
                <c:formatCode>0.00E+00</c:formatCode>
                <c:ptCount val="3547"/>
                <c:pt idx="0">
                  <c:v>269</c:v>
                </c:pt>
                <c:pt idx="1">
                  <c:v>260</c:v>
                </c:pt>
                <c:pt idx="2">
                  <c:v>257</c:v>
                </c:pt>
                <c:pt idx="3">
                  <c:v>252</c:v>
                </c:pt>
                <c:pt idx="4">
                  <c:v>250</c:v>
                </c:pt>
                <c:pt idx="5">
                  <c:v>252</c:v>
                </c:pt>
                <c:pt idx="6">
                  <c:v>248</c:v>
                </c:pt>
                <c:pt idx="7">
                  <c:v>241</c:v>
                </c:pt>
                <c:pt idx="8">
                  <c:v>237</c:v>
                </c:pt>
                <c:pt idx="9">
                  <c:v>232</c:v>
                </c:pt>
                <c:pt idx="10">
                  <c:v>229</c:v>
                </c:pt>
                <c:pt idx="11">
                  <c:v>228</c:v>
                </c:pt>
                <c:pt idx="12">
                  <c:v>222</c:v>
                </c:pt>
                <c:pt idx="13">
                  <c:v>219</c:v>
                </c:pt>
                <c:pt idx="14">
                  <c:v>221</c:v>
                </c:pt>
                <c:pt idx="15">
                  <c:v>217</c:v>
                </c:pt>
                <c:pt idx="16">
                  <c:v>215</c:v>
                </c:pt>
                <c:pt idx="17">
                  <c:v>209</c:v>
                </c:pt>
                <c:pt idx="18">
                  <c:v>208</c:v>
                </c:pt>
                <c:pt idx="19">
                  <c:v>207</c:v>
                </c:pt>
                <c:pt idx="20">
                  <c:v>203</c:v>
                </c:pt>
                <c:pt idx="21">
                  <c:v>199</c:v>
                </c:pt>
                <c:pt idx="22">
                  <c:v>201</c:v>
                </c:pt>
                <c:pt idx="23">
                  <c:v>199</c:v>
                </c:pt>
                <c:pt idx="24">
                  <c:v>196</c:v>
                </c:pt>
                <c:pt idx="25">
                  <c:v>193</c:v>
                </c:pt>
                <c:pt idx="26">
                  <c:v>194</c:v>
                </c:pt>
                <c:pt idx="27">
                  <c:v>192</c:v>
                </c:pt>
                <c:pt idx="28">
                  <c:v>191</c:v>
                </c:pt>
                <c:pt idx="29">
                  <c:v>202</c:v>
                </c:pt>
                <c:pt idx="30">
                  <c:v>233</c:v>
                </c:pt>
                <c:pt idx="31">
                  <c:v>250</c:v>
                </c:pt>
                <c:pt idx="32">
                  <c:v>235</c:v>
                </c:pt>
                <c:pt idx="33">
                  <c:v>221</c:v>
                </c:pt>
                <c:pt idx="34">
                  <c:v>207</c:v>
                </c:pt>
                <c:pt idx="35">
                  <c:v>196</c:v>
                </c:pt>
                <c:pt idx="36">
                  <c:v>191</c:v>
                </c:pt>
                <c:pt idx="37">
                  <c:v>181</c:v>
                </c:pt>
                <c:pt idx="38">
                  <c:v>171</c:v>
                </c:pt>
                <c:pt idx="39">
                  <c:v>162</c:v>
                </c:pt>
                <c:pt idx="40">
                  <c:v>153</c:v>
                </c:pt>
                <c:pt idx="41">
                  <c:v>147</c:v>
                </c:pt>
                <c:pt idx="42">
                  <c:v>139</c:v>
                </c:pt>
                <c:pt idx="43">
                  <c:v>132</c:v>
                </c:pt>
                <c:pt idx="44">
                  <c:v>125</c:v>
                </c:pt>
                <c:pt idx="45">
                  <c:v>123</c:v>
                </c:pt>
                <c:pt idx="46">
                  <c:v>117</c:v>
                </c:pt>
                <c:pt idx="47">
                  <c:v>113</c:v>
                </c:pt>
                <c:pt idx="48">
                  <c:v>110</c:v>
                </c:pt>
                <c:pt idx="49">
                  <c:v>107</c:v>
                </c:pt>
                <c:pt idx="50">
                  <c:v>107</c:v>
                </c:pt>
                <c:pt idx="51">
                  <c:v>104</c:v>
                </c:pt>
                <c:pt idx="52">
                  <c:v>104</c:v>
                </c:pt>
                <c:pt idx="53">
                  <c:v>104</c:v>
                </c:pt>
                <c:pt idx="54">
                  <c:v>102</c:v>
                </c:pt>
                <c:pt idx="55">
                  <c:v>106</c:v>
                </c:pt>
                <c:pt idx="56">
                  <c:v>107</c:v>
                </c:pt>
                <c:pt idx="57">
                  <c:v>108</c:v>
                </c:pt>
                <c:pt idx="58">
                  <c:v>110</c:v>
                </c:pt>
                <c:pt idx="59">
                  <c:v>110</c:v>
                </c:pt>
                <c:pt idx="60">
                  <c:v>109</c:v>
                </c:pt>
                <c:pt idx="61">
                  <c:v>110</c:v>
                </c:pt>
                <c:pt idx="62">
                  <c:v>106</c:v>
                </c:pt>
                <c:pt idx="63">
                  <c:v>109</c:v>
                </c:pt>
                <c:pt idx="64">
                  <c:v>103</c:v>
                </c:pt>
                <c:pt idx="65">
                  <c:v>103</c:v>
                </c:pt>
                <c:pt idx="66">
                  <c:v>102</c:v>
                </c:pt>
                <c:pt idx="67">
                  <c:v>102</c:v>
                </c:pt>
                <c:pt idx="68">
                  <c:v>102</c:v>
                </c:pt>
                <c:pt idx="69">
                  <c:v>100</c:v>
                </c:pt>
                <c:pt idx="70">
                  <c:v>100</c:v>
                </c:pt>
                <c:pt idx="71">
                  <c:v>102</c:v>
                </c:pt>
                <c:pt idx="72">
                  <c:v>100</c:v>
                </c:pt>
                <c:pt idx="73">
                  <c:v>104</c:v>
                </c:pt>
                <c:pt idx="74">
                  <c:v>98</c:v>
                </c:pt>
                <c:pt idx="75">
                  <c:v>101</c:v>
                </c:pt>
                <c:pt idx="76">
                  <c:v>100</c:v>
                </c:pt>
                <c:pt idx="77">
                  <c:v>97</c:v>
                </c:pt>
                <c:pt idx="78">
                  <c:v>96</c:v>
                </c:pt>
                <c:pt idx="79">
                  <c:v>96</c:v>
                </c:pt>
                <c:pt idx="80">
                  <c:v>94</c:v>
                </c:pt>
                <c:pt idx="81">
                  <c:v>96</c:v>
                </c:pt>
                <c:pt idx="82">
                  <c:v>93</c:v>
                </c:pt>
                <c:pt idx="83">
                  <c:v>95</c:v>
                </c:pt>
                <c:pt idx="84">
                  <c:v>94</c:v>
                </c:pt>
                <c:pt idx="85">
                  <c:v>115</c:v>
                </c:pt>
                <c:pt idx="86">
                  <c:v>149</c:v>
                </c:pt>
                <c:pt idx="87">
                  <c:v>192</c:v>
                </c:pt>
                <c:pt idx="88">
                  <c:v>221</c:v>
                </c:pt>
                <c:pt idx="89">
                  <c:v>173</c:v>
                </c:pt>
                <c:pt idx="90">
                  <c:v>143</c:v>
                </c:pt>
                <c:pt idx="91">
                  <c:v>116</c:v>
                </c:pt>
                <c:pt idx="92">
                  <c:v>108</c:v>
                </c:pt>
                <c:pt idx="93">
                  <c:v>101</c:v>
                </c:pt>
                <c:pt idx="94">
                  <c:v>93</c:v>
                </c:pt>
                <c:pt idx="95">
                  <c:v>88</c:v>
                </c:pt>
                <c:pt idx="96">
                  <c:v>83</c:v>
                </c:pt>
                <c:pt idx="97">
                  <c:v>88</c:v>
                </c:pt>
                <c:pt idx="98">
                  <c:v>95</c:v>
                </c:pt>
                <c:pt idx="99">
                  <c:v>104</c:v>
                </c:pt>
                <c:pt idx="100">
                  <c:v>111</c:v>
                </c:pt>
                <c:pt idx="101">
                  <c:v>119</c:v>
                </c:pt>
                <c:pt idx="102">
                  <c:v>125</c:v>
                </c:pt>
                <c:pt idx="103">
                  <c:v>134</c:v>
                </c:pt>
                <c:pt idx="104">
                  <c:v>141</c:v>
                </c:pt>
                <c:pt idx="105">
                  <c:v>149</c:v>
                </c:pt>
                <c:pt idx="106">
                  <c:v>157</c:v>
                </c:pt>
                <c:pt idx="107">
                  <c:v>167</c:v>
                </c:pt>
                <c:pt idx="108">
                  <c:v>179</c:v>
                </c:pt>
                <c:pt idx="109">
                  <c:v>191</c:v>
                </c:pt>
                <c:pt idx="110">
                  <c:v>204</c:v>
                </c:pt>
                <c:pt idx="111">
                  <c:v>216</c:v>
                </c:pt>
                <c:pt idx="112">
                  <c:v>229</c:v>
                </c:pt>
                <c:pt idx="113">
                  <c:v>241</c:v>
                </c:pt>
                <c:pt idx="114">
                  <c:v>257</c:v>
                </c:pt>
                <c:pt idx="115">
                  <c:v>274</c:v>
                </c:pt>
                <c:pt idx="116">
                  <c:v>288</c:v>
                </c:pt>
                <c:pt idx="117">
                  <c:v>305</c:v>
                </c:pt>
                <c:pt idx="118">
                  <c:v>324</c:v>
                </c:pt>
                <c:pt idx="119">
                  <c:v>343</c:v>
                </c:pt>
                <c:pt idx="120">
                  <c:v>362</c:v>
                </c:pt>
                <c:pt idx="121">
                  <c:v>381</c:v>
                </c:pt>
                <c:pt idx="122">
                  <c:v>401</c:v>
                </c:pt>
                <c:pt idx="123">
                  <c:v>415</c:v>
                </c:pt>
                <c:pt idx="124">
                  <c:v>422</c:v>
                </c:pt>
                <c:pt idx="125">
                  <c:v>425</c:v>
                </c:pt>
                <c:pt idx="126">
                  <c:v>423</c:v>
                </c:pt>
                <c:pt idx="127">
                  <c:v>423</c:v>
                </c:pt>
                <c:pt idx="128">
                  <c:v>424</c:v>
                </c:pt>
                <c:pt idx="129">
                  <c:v>422</c:v>
                </c:pt>
                <c:pt idx="130">
                  <c:v>423</c:v>
                </c:pt>
                <c:pt idx="131">
                  <c:v>420</c:v>
                </c:pt>
                <c:pt idx="132">
                  <c:v>419</c:v>
                </c:pt>
                <c:pt idx="133">
                  <c:v>424</c:v>
                </c:pt>
                <c:pt idx="134">
                  <c:v>437</c:v>
                </c:pt>
                <c:pt idx="135">
                  <c:v>446</c:v>
                </c:pt>
                <c:pt idx="136">
                  <c:v>449</c:v>
                </c:pt>
                <c:pt idx="137">
                  <c:v>453</c:v>
                </c:pt>
                <c:pt idx="138">
                  <c:v>451</c:v>
                </c:pt>
                <c:pt idx="139">
                  <c:v>450</c:v>
                </c:pt>
                <c:pt idx="140">
                  <c:v>453</c:v>
                </c:pt>
                <c:pt idx="141">
                  <c:v>457</c:v>
                </c:pt>
                <c:pt idx="142">
                  <c:v>462</c:v>
                </c:pt>
                <c:pt idx="143">
                  <c:v>461</c:v>
                </c:pt>
                <c:pt idx="144">
                  <c:v>463</c:v>
                </c:pt>
                <c:pt idx="145">
                  <c:v>466</c:v>
                </c:pt>
                <c:pt idx="146">
                  <c:v>467</c:v>
                </c:pt>
                <c:pt idx="147">
                  <c:v>465</c:v>
                </c:pt>
                <c:pt idx="148">
                  <c:v>464</c:v>
                </c:pt>
                <c:pt idx="149">
                  <c:v>464</c:v>
                </c:pt>
                <c:pt idx="150">
                  <c:v>467</c:v>
                </c:pt>
                <c:pt idx="151">
                  <c:v>466</c:v>
                </c:pt>
                <c:pt idx="152">
                  <c:v>467</c:v>
                </c:pt>
                <c:pt idx="153">
                  <c:v>469</c:v>
                </c:pt>
                <c:pt idx="154">
                  <c:v>467</c:v>
                </c:pt>
                <c:pt idx="155">
                  <c:v>469</c:v>
                </c:pt>
                <c:pt idx="156">
                  <c:v>469</c:v>
                </c:pt>
                <c:pt idx="157">
                  <c:v>468</c:v>
                </c:pt>
                <c:pt idx="158">
                  <c:v>455</c:v>
                </c:pt>
                <c:pt idx="159">
                  <c:v>437</c:v>
                </c:pt>
                <c:pt idx="160">
                  <c:v>429</c:v>
                </c:pt>
                <c:pt idx="161">
                  <c:v>428</c:v>
                </c:pt>
                <c:pt idx="162">
                  <c:v>429</c:v>
                </c:pt>
                <c:pt idx="163">
                  <c:v>429</c:v>
                </c:pt>
                <c:pt idx="164">
                  <c:v>427</c:v>
                </c:pt>
                <c:pt idx="165">
                  <c:v>402</c:v>
                </c:pt>
                <c:pt idx="166">
                  <c:v>381</c:v>
                </c:pt>
                <c:pt idx="167">
                  <c:v>357</c:v>
                </c:pt>
                <c:pt idx="168">
                  <c:v>335</c:v>
                </c:pt>
                <c:pt idx="169">
                  <c:v>314</c:v>
                </c:pt>
                <c:pt idx="170">
                  <c:v>298</c:v>
                </c:pt>
                <c:pt idx="171">
                  <c:v>282</c:v>
                </c:pt>
                <c:pt idx="172">
                  <c:v>267</c:v>
                </c:pt>
                <c:pt idx="173">
                  <c:v>253</c:v>
                </c:pt>
                <c:pt idx="174">
                  <c:v>238</c:v>
                </c:pt>
                <c:pt idx="175">
                  <c:v>226</c:v>
                </c:pt>
                <c:pt idx="176">
                  <c:v>210</c:v>
                </c:pt>
                <c:pt idx="177">
                  <c:v>199</c:v>
                </c:pt>
                <c:pt idx="178">
                  <c:v>187</c:v>
                </c:pt>
                <c:pt idx="179">
                  <c:v>177</c:v>
                </c:pt>
                <c:pt idx="180">
                  <c:v>167</c:v>
                </c:pt>
                <c:pt idx="181">
                  <c:v>157</c:v>
                </c:pt>
                <c:pt idx="182">
                  <c:v>149</c:v>
                </c:pt>
                <c:pt idx="183">
                  <c:v>138</c:v>
                </c:pt>
                <c:pt idx="184">
                  <c:v>131</c:v>
                </c:pt>
                <c:pt idx="185">
                  <c:v>124</c:v>
                </c:pt>
                <c:pt idx="186">
                  <c:v>116</c:v>
                </c:pt>
                <c:pt idx="187">
                  <c:v>110</c:v>
                </c:pt>
                <c:pt idx="188">
                  <c:v>104</c:v>
                </c:pt>
                <c:pt idx="189">
                  <c:v>98</c:v>
                </c:pt>
                <c:pt idx="190">
                  <c:v>93</c:v>
                </c:pt>
                <c:pt idx="191">
                  <c:v>88</c:v>
                </c:pt>
                <c:pt idx="192">
                  <c:v>82</c:v>
                </c:pt>
                <c:pt idx="193">
                  <c:v>77</c:v>
                </c:pt>
                <c:pt idx="194">
                  <c:v>81</c:v>
                </c:pt>
                <c:pt idx="195">
                  <c:v>76</c:v>
                </c:pt>
                <c:pt idx="196">
                  <c:v>79</c:v>
                </c:pt>
                <c:pt idx="197">
                  <c:v>77</c:v>
                </c:pt>
                <c:pt idx="198">
                  <c:v>76</c:v>
                </c:pt>
                <c:pt idx="199">
                  <c:v>72</c:v>
                </c:pt>
                <c:pt idx="200">
                  <c:v>76</c:v>
                </c:pt>
                <c:pt idx="201">
                  <c:v>73</c:v>
                </c:pt>
                <c:pt idx="202">
                  <c:v>72</c:v>
                </c:pt>
                <c:pt idx="203">
                  <c:v>72</c:v>
                </c:pt>
                <c:pt idx="204">
                  <c:v>72</c:v>
                </c:pt>
                <c:pt idx="205">
                  <c:v>71</c:v>
                </c:pt>
                <c:pt idx="206">
                  <c:v>75</c:v>
                </c:pt>
                <c:pt idx="207">
                  <c:v>72</c:v>
                </c:pt>
                <c:pt idx="208">
                  <c:v>74</c:v>
                </c:pt>
                <c:pt idx="209">
                  <c:v>74</c:v>
                </c:pt>
                <c:pt idx="210">
                  <c:v>71</c:v>
                </c:pt>
                <c:pt idx="211">
                  <c:v>71</c:v>
                </c:pt>
                <c:pt idx="212">
                  <c:v>71</c:v>
                </c:pt>
                <c:pt idx="213">
                  <c:v>72</c:v>
                </c:pt>
                <c:pt idx="214">
                  <c:v>72</c:v>
                </c:pt>
                <c:pt idx="215">
                  <c:v>69</c:v>
                </c:pt>
                <c:pt idx="216">
                  <c:v>69</c:v>
                </c:pt>
                <c:pt idx="217">
                  <c:v>71</c:v>
                </c:pt>
                <c:pt idx="218">
                  <c:v>70</c:v>
                </c:pt>
                <c:pt idx="219">
                  <c:v>67</c:v>
                </c:pt>
                <c:pt idx="220">
                  <c:v>71</c:v>
                </c:pt>
                <c:pt idx="221">
                  <c:v>72</c:v>
                </c:pt>
                <c:pt idx="222">
                  <c:v>68</c:v>
                </c:pt>
                <c:pt idx="223">
                  <c:v>69</c:v>
                </c:pt>
                <c:pt idx="224">
                  <c:v>68</c:v>
                </c:pt>
                <c:pt idx="225">
                  <c:v>69</c:v>
                </c:pt>
                <c:pt idx="226">
                  <c:v>69</c:v>
                </c:pt>
                <c:pt idx="227">
                  <c:v>69</c:v>
                </c:pt>
                <c:pt idx="228">
                  <c:v>66</c:v>
                </c:pt>
                <c:pt idx="229">
                  <c:v>67</c:v>
                </c:pt>
                <c:pt idx="230">
                  <c:v>66</c:v>
                </c:pt>
                <c:pt idx="231">
                  <c:v>65</c:v>
                </c:pt>
                <c:pt idx="232">
                  <c:v>69</c:v>
                </c:pt>
                <c:pt idx="233">
                  <c:v>65</c:v>
                </c:pt>
                <c:pt idx="234">
                  <c:v>67</c:v>
                </c:pt>
                <c:pt idx="235">
                  <c:v>66</c:v>
                </c:pt>
                <c:pt idx="236">
                  <c:v>65</c:v>
                </c:pt>
                <c:pt idx="237">
                  <c:v>77</c:v>
                </c:pt>
                <c:pt idx="238">
                  <c:v>130</c:v>
                </c:pt>
                <c:pt idx="239">
                  <c:v>146</c:v>
                </c:pt>
                <c:pt idx="240">
                  <c:v>167</c:v>
                </c:pt>
                <c:pt idx="241">
                  <c:v>149</c:v>
                </c:pt>
                <c:pt idx="242">
                  <c:v>137</c:v>
                </c:pt>
                <c:pt idx="243">
                  <c:v>128</c:v>
                </c:pt>
                <c:pt idx="244">
                  <c:v>114</c:v>
                </c:pt>
                <c:pt idx="245">
                  <c:v>108</c:v>
                </c:pt>
                <c:pt idx="246">
                  <c:v>102</c:v>
                </c:pt>
                <c:pt idx="247">
                  <c:v>96</c:v>
                </c:pt>
                <c:pt idx="248">
                  <c:v>91</c:v>
                </c:pt>
                <c:pt idx="249">
                  <c:v>89</c:v>
                </c:pt>
                <c:pt idx="250">
                  <c:v>94</c:v>
                </c:pt>
                <c:pt idx="251">
                  <c:v>99</c:v>
                </c:pt>
                <c:pt idx="252">
                  <c:v>105</c:v>
                </c:pt>
                <c:pt idx="253">
                  <c:v>111</c:v>
                </c:pt>
                <c:pt idx="254">
                  <c:v>117</c:v>
                </c:pt>
                <c:pt idx="255">
                  <c:v>123</c:v>
                </c:pt>
                <c:pt idx="256">
                  <c:v>130</c:v>
                </c:pt>
                <c:pt idx="257">
                  <c:v>139</c:v>
                </c:pt>
                <c:pt idx="258">
                  <c:v>145</c:v>
                </c:pt>
                <c:pt idx="259">
                  <c:v>149</c:v>
                </c:pt>
                <c:pt idx="260">
                  <c:v>149</c:v>
                </c:pt>
                <c:pt idx="261">
                  <c:v>151</c:v>
                </c:pt>
                <c:pt idx="262">
                  <c:v>151</c:v>
                </c:pt>
                <c:pt idx="263">
                  <c:v>154</c:v>
                </c:pt>
                <c:pt idx="264">
                  <c:v>150</c:v>
                </c:pt>
                <c:pt idx="265">
                  <c:v>152</c:v>
                </c:pt>
                <c:pt idx="266">
                  <c:v>151</c:v>
                </c:pt>
                <c:pt idx="267">
                  <c:v>151</c:v>
                </c:pt>
                <c:pt idx="268">
                  <c:v>154</c:v>
                </c:pt>
                <c:pt idx="269">
                  <c:v>152</c:v>
                </c:pt>
                <c:pt idx="270">
                  <c:v>152</c:v>
                </c:pt>
                <c:pt idx="271">
                  <c:v>156</c:v>
                </c:pt>
                <c:pt idx="272">
                  <c:v>159</c:v>
                </c:pt>
                <c:pt idx="273">
                  <c:v>158</c:v>
                </c:pt>
                <c:pt idx="274">
                  <c:v>160</c:v>
                </c:pt>
                <c:pt idx="275">
                  <c:v>156</c:v>
                </c:pt>
                <c:pt idx="276">
                  <c:v>157</c:v>
                </c:pt>
                <c:pt idx="277">
                  <c:v>156</c:v>
                </c:pt>
                <c:pt idx="278">
                  <c:v>153</c:v>
                </c:pt>
                <c:pt idx="279">
                  <c:v>157</c:v>
                </c:pt>
                <c:pt idx="280">
                  <c:v>158</c:v>
                </c:pt>
                <c:pt idx="281">
                  <c:v>159</c:v>
                </c:pt>
                <c:pt idx="282">
                  <c:v>163</c:v>
                </c:pt>
                <c:pt idx="283">
                  <c:v>164</c:v>
                </c:pt>
                <c:pt idx="284">
                  <c:v>167</c:v>
                </c:pt>
                <c:pt idx="285">
                  <c:v>176</c:v>
                </c:pt>
                <c:pt idx="286">
                  <c:v>181</c:v>
                </c:pt>
                <c:pt idx="287">
                  <c:v>188</c:v>
                </c:pt>
                <c:pt idx="288">
                  <c:v>193</c:v>
                </c:pt>
                <c:pt idx="289">
                  <c:v>203</c:v>
                </c:pt>
                <c:pt idx="290">
                  <c:v>213</c:v>
                </c:pt>
                <c:pt idx="291">
                  <c:v>225</c:v>
                </c:pt>
                <c:pt idx="292">
                  <c:v>235</c:v>
                </c:pt>
                <c:pt idx="293">
                  <c:v>247</c:v>
                </c:pt>
                <c:pt idx="294">
                  <c:v>260</c:v>
                </c:pt>
                <c:pt idx="295">
                  <c:v>276</c:v>
                </c:pt>
                <c:pt idx="296">
                  <c:v>290</c:v>
                </c:pt>
                <c:pt idx="297">
                  <c:v>305</c:v>
                </c:pt>
                <c:pt idx="298">
                  <c:v>322</c:v>
                </c:pt>
                <c:pt idx="299">
                  <c:v>341</c:v>
                </c:pt>
                <c:pt idx="300">
                  <c:v>357</c:v>
                </c:pt>
                <c:pt idx="301">
                  <c:v>371</c:v>
                </c:pt>
                <c:pt idx="302">
                  <c:v>390</c:v>
                </c:pt>
                <c:pt idx="303">
                  <c:v>391</c:v>
                </c:pt>
                <c:pt idx="304">
                  <c:v>392</c:v>
                </c:pt>
                <c:pt idx="305">
                  <c:v>372</c:v>
                </c:pt>
                <c:pt idx="306">
                  <c:v>350</c:v>
                </c:pt>
                <c:pt idx="307">
                  <c:v>332</c:v>
                </c:pt>
                <c:pt idx="308">
                  <c:v>314</c:v>
                </c:pt>
                <c:pt idx="309">
                  <c:v>298</c:v>
                </c:pt>
                <c:pt idx="310">
                  <c:v>281</c:v>
                </c:pt>
                <c:pt idx="311">
                  <c:v>264</c:v>
                </c:pt>
                <c:pt idx="312">
                  <c:v>247</c:v>
                </c:pt>
                <c:pt idx="313">
                  <c:v>232</c:v>
                </c:pt>
                <c:pt idx="314">
                  <c:v>219</c:v>
                </c:pt>
                <c:pt idx="315">
                  <c:v>208</c:v>
                </c:pt>
                <c:pt idx="316">
                  <c:v>197</c:v>
                </c:pt>
                <c:pt idx="317">
                  <c:v>187</c:v>
                </c:pt>
                <c:pt idx="318">
                  <c:v>177</c:v>
                </c:pt>
                <c:pt idx="319">
                  <c:v>167</c:v>
                </c:pt>
                <c:pt idx="320">
                  <c:v>158</c:v>
                </c:pt>
                <c:pt idx="321">
                  <c:v>148</c:v>
                </c:pt>
                <c:pt idx="322">
                  <c:v>140</c:v>
                </c:pt>
                <c:pt idx="323">
                  <c:v>132</c:v>
                </c:pt>
                <c:pt idx="324">
                  <c:v>125</c:v>
                </c:pt>
                <c:pt idx="325">
                  <c:v>118</c:v>
                </c:pt>
                <c:pt idx="326">
                  <c:v>111</c:v>
                </c:pt>
                <c:pt idx="327">
                  <c:v>105</c:v>
                </c:pt>
                <c:pt idx="328">
                  <c:v>99</c:v>
                </c:pt>
                <c:pt idx="329">
                  <c:v>98</c:v>
                </c:pt>
                <c:pt idx="330">
                  <c:v>96</c:v>
                </c:pt>
                <c:pt idx="331">
                  <c:v>94</c:v>
                </c:pt>
                <c:pt idx="332">
                  <c:v>92</c:v>
                </c:pt>
                <c:pt idx="333">
                  <c:v>97</c:v>
                </c:pt>
                <c:pt idx="334">
                  <c:v>93</c:v>
                </c:pt>
                <c:pt idx="335">
                  <c:v>96</c:v>
                </c:pt>
                <c:pt idx="336">
                  <c:v>93</c:v>
                </c:pt>
                <c:pt idx="337">
                  <c:v>95</c:v>
                </c:pt>
                <c:pt idx="338">
                  <c:v>95</c:v>
                </c:pt>
                <c:pt idx="339">
                  <c:v>98</c:v>
                </c:pt>
                <c:pt idx="340">
                  <c:v>99</c:v>
                </c:pt>
                <c:pt idx="341">
                  <c:v>99</c:v>
                </c:pt>
                <c:pt idx="342">
                  <c:v>100</c:v>
                </c:pt>
                <c:pt idx="343">
                  <c:v>101</c:v>
                </c:pt>
                <c:pt idx="344">
                  <c:v>101</c:v>
                </c:pt>
                <c:pt idx="345">
                  <c:v>102</c:v>
                </c:pt>
                <c:pt idx="346">
                  <c:v>102</c:v>
                </c:pt>
                <c:pt idx="347">
                  <c:v>102</c:v>
                </c:pt>
                <c:pt idx="348">
                  <c:v>105</c:v>
                </c:pt>
                <c:pt idx="349">
                  <c:v>101</c:v>
                </c:pt>
                <c:pt idx="350">
                  <c:v>105</c:v>
                </c:pt>
                <c:pt idx="351">
                  <c:v>104</c:v>
                </c:pt>
                <c:pt idx="352">
                  <c:v>101</c:v>
                </c:pt>
                <c:pt idx="353">
                  <c:v>104</c:v>
                </c:pt>
                <c:pt idx="354">
                  <c:v>100</c:v>
                </c:pt>
                <c:pt idx="355">
                  <c:v>104</c:v>
                </c:pt>
                <c:pt idx="356">
                  <c:v>103</c:v>
                </c:pt>
                <c:pt idx="357">
                  <c:v>104</c:v>
                </c:pt>
                <c:pt idx="358">
                  <c:v>103</c:v>
                </c:pt>
                <c:pt idx="359">
                  <c:v>105</c:v>
                </c:pt>
                <c:pt idx="360">
                  <c:v>106</c:v>
                </c:pt>
                <c:pt idx="361">
                  <c:v>106</c:v>
                </c:pt>
                <c:pt idx="362">
                  <c:v>105</c:v>
                </c:pt>
                <c:pt idx="363">
                  <c:v>105</c:v>
                </c:pt>
                <c:pt idx="364">
                  <c:v>102</c:v>
                </c:pt>
                <c:pt idx="365">
                  <c:v>105</c:v>
                </c:pt>
                <c:pt idx="366">
                  <c:v>135</c:v>
                </c:pt>
                <c:pt idx="367">
                  <c:v>210</c:v>
                </c:pt>
                <c:pt idx="368">
                  <c:v>226</c:v>
                </c:pt>
                <c:pt idx="369">
                  <c:v>176</c:v>
                </c:pt>
                <c:pt idx="370">
                  <c:v>147</c:v>
                </c:pt>
                <c:pt idx="371">
                  <c:v>135</c:v>
                </c:pt>
                <c:pt idx="372">
                  <c:v>123</c:v>
                </c:pt>
                <c:pt idx="373">
                  <c:v>115</c:v>
                </c:pt>
                <c:pt idx="374">
                  <c:v>107</c:v>
                </c:pt>
                <c:pt idx="375">
                  <c:v>101</c:v>
                </c:pt>
                <c:pt idx="376">
                  <c:v>95</c:v>
                </c:pt>
                <c:pt idx="377">
                  <c:v>90</c:v>
                </c:pt>
                <c:pt idx="378">
                  <c:v>98</c:v>
                </c:pt>
                <c:pt idx="379">
                  <c:v>108</c:v>
                </c:pt>
                <c:pt idx="380">
                  <c:v>116</c:v>
                </c:pt>
                <c:pt idx="381">
                  <c:v>123</c:v>
                </c:pt>
                <c:pt idx="382">
                  <c:v>130</c:v>
                </c:pt>
                <c:pt idx="383">
                  <c:v>137</c:v>
                </c:pt>
                <c:pt idx="384">
                  <c:v>149</c:v>
                </c:pt>
                <c:pt idx="385">
                  <c:v>160</c:v>
                </c:pt>
                <c:pt idx="386">
                  <c:v>170</c:v>
                </c:pt>
                <c:pt idx="387">
                  <c:v>179</c:v>
                </c:pt>
                <c:pt idx="388">
                  <c:v>192</c:v>
                </c:pt>
                <c:pt idx="389">
                  <c:v>206</c:v>
                </c:pt>
                <c:pt idx="390">
                  <c:v>217</c:v>
                </c:pt>
                <c:pt idx="391">
                  <c:v>229</c:v>
                </c:pt>
                <c:pt idx="392">
                  <c:v>244</c:v>
                </c:pt>
                <c:pt idx="393">
                  <c:v>259</c:v>
                </c:pt>
                <c:pt idx="394">
                  <c:v>275</c:v>
                </c:pt>
                <c:pt idx="395">
                  <c:v>289</c:v>
                </c:pt>
                <c:pt idx="396">
                  <c:v>308</c:v>
                </c:pt>
                <c:pt idx="397">
                  <c:v>326</c:v>
                </c:pt>
                <c:pt idx="398">
                  <c:v>343</c:v>
                </c:pt>
                <c:pt idx="399">
                  <c:v>358</c:v>
                </c:pt>
                <c:pt idx="400">
                  <c:v>360</c:v>
                </c:pt>
                <c:pt idx="401">
                  <c:v>361</c:v>
                </c:pt>
                <c:pt idx="402">
                  <c:v>360</c:v>
                </c:pt>
                <c:pt idx="403">
                  <c:v>356</c:v>
                </c:pt>
                <c:pt idx="404">
                  <c:v>352</c:v>
                </c:pt>
                <c:pt idx="405">
                  <c:v>357</c:v>
                </c:pt>
                <c:pt idx="406">
                  <c:v>359</c:v>
                </c:pt>
                <c:pt idx="407">
                  <c:v>357</c:v>
                </c:pt>
                <c:pt idx="408">
                  <c:v>355</c:v>
                </c:pt>
                <c:pt idx="409">
                  <c:v>356</c:v>
                </c:pt>
                <c:pt idx="410">
                  <c:v>354</c:v>
                </c:pt>
                <c:pt idx="411">
                  <c:v>358</c:v>
                </c:pt>
                <c:pt idx="412">
                  <c:v>354</c:v>
                </c:pt>
                <c:pt idx="413">
                  <c:v>352</c:v>
                </c:pt>
                <c:pt idx="414">
                  <c:v>356</c:v>
                </c:pt>
                <c:pt idx="415">
                  <c:v>353</c:v>
                </c:pt>
                <c:pt idx="416">
                  <c:v>347</c:v>
                </c:pt>
                <c:pt idx="417">
                  <c:v>344</c:v>
                </c:pt>
                <c:pt idx="418">
                  <c:v>347</c:v>
                </c:pt>
                <c:pt idx="419">
                  <c:v>354</c:v>
                </c:pt>
                <c:pt idx="420">
                  <c:v>354</c:v>
                </c:pt>
                <c:pt idx="421">
                  <c:v>357</c:v>
                </c:pt>
                <c:pt idx="422">
                  <c:v>364</c:v>
                </c:pt>
                <c:pt idx="423">
                  <c:v>373</c:v>
                </c:pt>
                <c:pt idx="424">
                  <c:v>381</c:v>
                </c:pt>
                <c:pt idx="425">
                  <c:v>378</c:v>
                </c:pt>
                <c:pt idx="426">
                  <c:v>376</c:v>
                </c:pt>
                <c:pt idx="427">
                  <c:v>373</c:v>
                </c:pt>
                <c:pt idx="428">
                  <c:v>372</c:v>
                </c:pt>
                <c:pt idx="429">
                  <c:v>368</c:v>
                </c:pt>
                <c:pt idx="430">
                  <c:v>364</c:v>
                </c:pt>
                <c:pt idx="431">
                  <c:v>370</c:v>
                </c:pt>
                <c:pt idx="432">
                  <c:v>365</c:v>
                </c:pt>
                <c:pt idx="433">
                  <c:v>355</c:v>
                </c:pt>
                <c:pt idx="434">
                  <c:v>352</c:v>
                </c:pt>
                <c:pt idx="435">
                  <c:v>342</c:v>
                </c:pt>
                <c:pt idx="436">
                  <c:v>336</c:v>
                </c:pt>
                <c:pt idx="437">
                  <c:v>335</c:v>
                </c:pt>
                <c:pt idx="438">
                  <c:v>329</c:v>
                </c:pt>
                <c:pt idx="439">
                  <c:v>336</c:v>
                </c:pt>
                <c:pt idx="440">
                  <c:v>337</c:v>
                </c:pt>
                <c:pt idx="441">
                  <c:v>332</c:v>
                </c:pt>
                <c:pt idx="442">
                  <c:v>315</c:v>
                </c:pt>
                <c:pt idx="443">
                  <c:v>296</c:v>
                </c:pt>
                <c:pt idx="444">
                  <c:v>279</c:v>
                </c:pt>
                <c:pt idx="445">
                  <c:v>264</c:v>
                </c:pt>
                <c:pt idx="446">
                  <c:v>248</c:v>
                </c:pt>
                <c:pt idx="447">
                  <c:v>232</c:v>
                </c:pt>
                <c:pt idx="448">
                  <c:v>220</c:v>
                </c:pt>
                <c:pt idx="449">
                  <c:v>204</c:v>
                </c:pt>
                <c:pt idx="450">
                  <c:v>192</c:v>
                </c:pt>
                <c:pt idx="451">
                  <c:v>182</c:v>
                </c:pt>
                <c:pt idx="452">
                  <c:v>172</c:v>
                </c:pt>
                <c:pt idx="453">
                  <c:v>163</c:v>
                </c:pt>
                <c:pt idx="454">
                  <c:v>152</c:v>
                </c:pt>
                <c:pt idx="455">
                  <c:v>142</c:v>
                </c:pt>
                <c:pt idx="456">
                  <c:v>133</c:v>
                </c:pt>
                <c:pt idx="457">
                  <c:v>125</c:v>
                </c:pt>
                <c:pt idx="458">
                  <c:v>115</c:v>
                </c:pt>
                <c:pt idx="459">
                  <c:v>109</c:v>
                </c:pt>
                <c:pt idx="460">
                  <c:v>103</c:v>
                </c:pt>
                <c:pt idx="461">
                  <c:v>97</c:v>
                </c:pt>
                <c:pt idx="462">
                  <c:v>92</c:v>
                </c:pt>
                <c:pt idx="463">
                  <c:v>87</c:v>
                </c:pt>
                <c:pt idx="464">
                  <c:v>81</c:v>
                </c:pt>
                <c:pt idx="465">
                  <c:v>76</c:v>
                </c:pt>
                <c:pt idx="466">
                  <c:v>72</c:v>
                </c:pt>
                <c:pt idx="467">
                  <c:v>68</c:v>
                </c:pt>
                <c:pt idx="468">
                  <c:v>67</c:v>
                </c:pt>
                <c:pt idx="469">
                  <c:v>67</c:v>
                </c:pt>
                <c:pt idx="470">
                  <c:v>67</c:v>
                </c:pt>
                <c:pt idx="471">
                  <c:v>64</c:v>
                </c:pt>
                <c:pt idx="472">
                  <c:v>67</c:v>
                </c:pt>
                <c:pt idx="473">
                  <c:v>66</c:v>
                </c:pt>
                <c:pt idx="474">
                  <c:v>66</c:v>
                </c:pt>
                <c:pt idx="475">
                  <c:v>64</c:v>
                </c:pt>
                <c:pt idx="476">
                  <c:v>65</c:v>
                </c:pt>
                <c:pt idx="477">
                  <c:v>67</c:v>
                </c:pt>
                <c:pt idx="478">
                  <c:v>63</c:v>
                </c:pt>
                <c:pt idx="479">
                  <c:v>65</c:v>
                </c:pt>
                <c:pt idx="480">
                  <c:v>68</c:v>
                </c:pt>
                <c:pt idx="481">
                  <c:v>67</c:v>
                </c:pt>
                <c:pt idx="482">
                  <c:v>67</c:v>
                </c:pt>
                <c:pt idx="483">
                  <c:v>67</c:v>
                </c:pt>
                <c:pt idx="484">
                  <c:v>66</c:v>
                </c:pt>
                <c:pt idx="485">
                  <c:v>66</c:v>
                </c:pt>
                <c:pt idx="486">
                  <c:v>65</c:v>
                </c:pt>
                <c:pt idx="487">
                  <c:v>66</c:v>
                </c:pt>
                <c:pt idx="488">
                  <c:v>65</c:v>
                </c:pt>
                <c:pt idx="489">
                  <c:v>66</c:v>
                </c:pt>
                <c:pt idx="490">
                  <c:v>67</c:v>
                </c:pt>
                <c:pt idx="491">
                  <c:v>64</c:v>
                </c:pt>
                <c:pt idx="492">
                  <c:v>65</c:v>
                </c:pt>
                <c:pt idx="493">
                  <c:v>69</c:v>
                </c:pt>
                <c:pt idx="494">
                  <c:v>65</c:v>
                </c:pt>
                <c:pt idx="495">
                  <c:v>65</c:v>
                </c:pt>
                <c:pt idx="496">
                  <c:v>66</c:v>
                </c:pt>
                <c:pt idx="497">
                  <c:v>66</c:v>
                </c:pt>
                <c:pt idx="498">
                  <c:v>65</c:v>
                </c:pt>
                <c:pt idx="499">
                  <c:v>66</c:v>
                </c:pt>
                <c:pt idx="500">
                  <c:v>65</c:v>
                </c:pt>
                <c:pt idx="501">
                  <c:v>66</c:v>
                </c:pt>
                <c:pt idx="502">
                  <c:v>65</c:v>
                </c:pt>
                <c:pt idx="503">
                  <c:v>66</c:v>
                </c:pt>
                <c:pt idx="504">
                  <c:v>66</c:v>
                </c:pt>
                <c:pt idx="505">
                  <c:v>64</c:v>
                </c:pt>
                <c:pt idx="506">
                  <c:v>63</c:v>
                </c:pt>
                <c:pt idx="507">
                  <c:v>65</c:v>
                </c:pt>
                <c:pt idx="508">
                  <c:v>67</c:v>
                </c:pt>
                <c:pt idx="509">
                  <c:v>66</c:v>
                </c:pt>
                <c:pt idx="510">
                  <c:v>80</c:v>
                </c:pt>
                <c:pt idx="511">
                  <c:v>105</c:v>
                </c:pt>
                <c:pt idx="512">
                  <c:v>143</c:v>
                </c:pt>
                <c:pt idx="513">
                  <c:v>175</c:v>
                </c:pt>
                <c:pt idx="514">
                  <c:v>163</c:v>
                </c:pt>
                <c:pt idx="515">
                  <c:v>146</c:v>
                </c:pt>
                <c:pt idx="516">
                  <c:v>135</c:v>
                </c:pt>
                <c:pt idx="517">
                  <c:v>125</c:v>
                </c:pt>
                <c:pt idx="518">
                  <c:v>116</c:v>
                </c:pt>
                <c:pt idx="519">
                  <c:v>110</c:v>
                </c:pt>
                <c:pt idx="520">
                  <c:v>101</c:v>
                </c:pt>
                <c:pt idx="521">
                  <c:v>94</c:v>
                </c:pt>
                <c:pt idx="522">
                  <c:v>89</c:v>
                </c:pt>
                <c:pt idx="523">
                  <c:v>89</c:v>
                </c:pt>
                <c:pt idx="524">
                  <c:v>94</c:v>
                </c:pt>
                <c:pt idx="525">
                  <c:v>99</c:v>
                </c:pt>
                <c:pt idx="526">
                  <c:v>104</c:v>
                </c:pt>
                <c:pt idx="527">
                  <c:v>110</c:v>
                </c:pt>
                <c:pt idx="528">
                  <c:v>116</c:v>
                </c:pt>
                <c:pt idx="529">
                  <c:v>122</c:v>
                </c:pt>
                <c:pt idx="530">
                  <c:v>129</c:v>
                </c:pt>
                <c:pt idx="531">
                  <c:v>136</c:v>
                </c:pt>
                <c:pt idx="532">
                  <c:v>144</c:v>
                </c:pt>
                <c:pt idx="533">
                  <c:v>144</c:v>
                </c:pt>
                <c:pt idx="534">
                  <c:v>146</c:v>
                </c:pt>
                <c:pt idx="535">
                  <c:v>146</c:v>
                </c:pt>
                <c:pt idx="536">
                  <c:v>141</c:v>
                </c:pt>
                <c:pt idx="537">
                  <c:v>142</c:v>
                </c:pt>
                <c:pt idx="538">
                  <c:v>140</c:v>
                </c:pt>
                <c:pt idx="539">
                  <c:v>136</c:v>
                </c:pt>
                <c:pt idx="540">
                  <c:v>137</c:v>
                </c:pt>
                <c:pt idx="541">
                  <c:v>135</c:v>
                </c:pt>
                <c:pt idx="542">
                  <c:v>135</c:v>
                </c:pt>
                <c:pt idx="543">
                  <c:v>136</c:v>
                </c:pt>
                <c:pt idx="544">
                  <c:v>133</c:v>
                </c:pt>
                <c:pt idx="545">
                  <c:v>131</c:v>
                </c:pt>
                <c:pt idx="546">
                  <c:v>137</c:v>
                </c:pt>
                <c:pt idx="547">
                  <c:v>130</c:v>
                </c:pt>
                <c:pt idx="548">
                  <c:v>130</c:v>
                </c:pt>
                <c:pt idx="549">
                  <c:v>129</c:v>
                </c:pt>
                <c:pt idx="550">
                  <c:v>122</c:v>
                </c:pt>
                <c:pt idx="551">
                  <c:v>123</c:v>
                </c:pt>
                <c:pt idx="552">
                  <c:v>124</c:v>
                </c:pt>
                <c:pt idx="553">
                  <c:v>128</c:v>
                </c:pt>
                <c:pt idx="554">
                  <c:v>124</c:v>
                </c:pt>
                <c:pt idx="555">
                  <c:v>126</c:v>
                </c:pt>
                <c:pt idx="556">
                  <c:v>125</c:v>
                </c:pt>
                <c:pt idx="557">
                  <c:v>126</c:v>
                </c:pt>
                <c:pt idx="558">
                  <c:v>124</c:v>
                </c:pt>
                <c:pt idx="559">
                  <c:v>126</c:v>
                </c:pt>
                <c:pt idx="560">
                  <c:v>127</c:v>
                </c:pt>
                <c:pt idx="561">
                  <c:v>126</c:v>
                </c:pt>
                <c:pt idx="562">
                  <c:v>123</c:v>
                </c:pt>
                <c:pt idx="563">
                  <c:v>127</c:v>
                </c:pt>
                <c:pt idx="564">
                  <c:v>125</c:v>
                </c:pt>
                <c:pt idx="565">
                  <c:v>124</c:v>
                </c:pt>
                <c:pt idx="566">
                  <c:v>122</c:v>
                </c:pt>
                <c:pt idx="567">
                  <c:v>123</c:v>
                </c:pt>
                <c:pt idx="568">
                  <c:v>123</c:v>
                </c:pt>
                <c:pt idx="569">
                  <c:v>124</c:v>
                </c:pt>
                <c:pt idx="570">
                  <c:v>125</c:v>
                </c:pt>
                <c:pt idx="571">
                  <c:v>123</c:v>
                </c:pt>
                <c:pt idx="572">
                  <c:v>126</c:v>
                </c:pt>
                <c:pt idx="573">
                  <c:v>125</c:v>
                </c:pt>
                <c:pt idx="574">
                  <c:v>143</c:v>
                </c:pt>
                <c:pt idx="575">
                  <c:v>193</c:v>
                </c:pt>
                <c:pt idx="576">
                  <c:v>221</c:v>
                </c:pt>
                <c:pt idx="577">
                  <c:v>238</c:v>
                </c:pt>
                <c:pt idx="578">
                  <c:v>226</c:v>
                </c:pt>
                <c:pt idx="579">
                  <c:v>193</c:v>
                </c:pt>
                <c:pt idx="580">
                  <c:v>183</c:v>
                </c:pt>
                <c:pt idx="581">
                  <c:v>172</c:v>
                </c:pt>
                <c:pt idx="582">
                  <c:v>159</c:v>
                </c:pt>
                <c:pt idx="583">
                  <c:v>150</c:v>
                </c:pt>
                <c:pt idx="584">
                  <c:v>142</c:v>
                </c:pt>
                <c:pt idx="585">
                  <c:v>134</c:v>
                </c:pt>
                <c:pt idx="586">
                  <c:v>127</c:v>
                </c:pt>
                <c:pt idx="587">
                  <c:v>127</c:v>
                </c:pt>
                <c:pt idx="588">
                  <c:v>120</c:v>
                </c:pt>
                <c:pt idx="589">
                  <c:v>115</c:v>
                </c:pt>
                <c:pt idx="590">
                  <c:v>109</c:v>
                </c:pt>
                <c:pt idx="591">
                  <c:v>103</c:v>
                </c:pt>
                <c:pt idx="592">
                  <c:v>102</c:v>
                </c:pt>
                <c:pt idx="593">
                  <c:v>97</c:v>
                </c:pt>
                <c:pt idx="594">
                  <c:v>94</c:v>
                </c:pt>
                <c:pt idx="595">
                  <c:v>96</c:v>
                </c:pt>
                <c:pt idx="596">
                  <c:v>96</c:v>
                </c:pt>
                <c:pt idx="597">
                  <c:v>97</c:v>
                </c:pt>
                <c:pt idx="598">
                  <c:v>95</c:v>
                </c:pt>
                <c:pt idx="599">
                  <c:v>97</c:v>
                </c:pt>
                <c:pt idx="600">
                  <c:v>94</c:v>
                </c:pt>
                <c:pt idx="601">
                  <c:v>95</c:v>
                </c:pt>
                <c:pt idx="602">
                  <c:v>96</c:v>
                </c:pt>
                <c:pt idx="603">
                  <c:v>94</c:v>
                </c:pt>
                <c:pt idx="604">
                  <c:v>97</c:v>
                </c:pt>
                <c:pt idx="605">
                  <c:v>99</c:v>
                </c:pt>
                <c:pt idx="606">
                  <c:v>101</c:v>
                </c:pt>
                <c:pt idx="607">
                  <c:v>100</c:v>
                </c:pt>
                <c:pt idx="608">
                  <c:v>100</c:v>
                </c:pt>
                <c:pt idx="609">
                  <c:v>101</c:v>
                </c:pt>
                <c:pt idx="610">
                  <c:v>105</c:v>
                </c:pt>
                <c:pt idx="611">
                  <c:v>103</c:v>
                </c:pt>
                <c:pt idx="612">
                  <c:v>108</c:v>
                </c:pt>
                <c:pt idx="613">
                  <c:v>105</c:v>
                </c:pt>
                <c:pt idx="614">
                  <c:v>105</c:v>
                </c:pt>
                <c:pt idx="615">
                  <c:v>105</c:v>
                </c:pt>
                <c:pt idx="616">
                  <c:v>103</c:v>
                </c:pt>
                <c:pt idx="617">
                  <c:v>105</c:v>
                </c:pt>
                <c:pt idx="618">
                  <c:v>104</c:v>
                </c:pt>
                <c:pt idx="619">
                  <c:v>102</c:v>
                </c:pt>
                <c:pt idx="620">
                  <c:v>102</c:v>
                </c:pt>
                <c:pt idx="621">
                  <c:v>103</c:v>
                </c:pt>
                <c:pt idx="622">
                  <c:v>104</c:v>
                </c:pt>
                <c:pt idx="623">
                  <c:v>104</c:v>
                </c:pt>
                <c:pt idx="624">
                  <c:v>105</c:v>
                </c:pt>
                <c:pt idx="625">
                  <c:v>105</c:v>
                </c:pt>
                <c:pt idx="626">
                  <c:v>101</c:v>
                </c:pt>
                <c:pt idx="627">
                  <c:v>102</c:v>
                </c:pt>
                <c:pt idx="628">
                  <c:v>105</c:v>
                </c:pt>
                <c:pt idx="629">
                  <c:v>104</c:v>
                </c:pt>
                <c:pt idx="630">
                  <c:v>103</c:v>
                </c:pt>
                <c:pt idx="631">
                  <c:v>104</c:v>
                </c:pt>
                <c:pt idx="632">
                  <c:v>103</c:v>
                </c:pt>
                <c:pt idx="633">
                  <c:v>115</c:v>
                </c:pt>
                <c:pt idx="634">
                  <c:v>196</c:v>
                </c:pt>
                <c:pt idx="635">
                  <c:v>222</c:v>
                </c:pt>
                <c:pt idx="636">
                  <c:v>145</c:v>
                </c:pt>
                <c:pt idx="637">
                  <c:v>123</c:v>
                </c:pt>
                <c:pt idx="638">
                  <c:v>116</c:v>
                </c:pt>
                <c:pt idx="639">
                  <c:v>109</c:v>
                </c:pt>
                <c:pt idx="640">
                  <c:v>102</c:v>
                </c:pt>
                <c:pt idx="641">
                  <c:v>95</c:v>
                </c:pt>
                <c:pt idx="642">
                  <c:v>89</c:v>
                </c:pt>
                <c:pt idx="643">
                  <c:v>94</c:v>
                </c:pt>
                <c:pt idx="644">
                  <c:v>99</c:v>
                </c:pt>
                <c:pt idx="645">
                  <c:v>106</c:v>
                </c:pt>
                <c:pt idx="646">
                  <c:v>114</c:v>
                </c:pt>
                <c:pt idx="647">
                  <c:v>126</c:v>
                </c:pt>
                <c:pt idx="648">
                  <c:v>135</c:v>
                </c:pt>
                <c:pt idx="649">
                  <c:v>144</c:v>
                </c:pt>
                <c:pt idx="650">
                  <c:v>152</c:v>
                </c:pt>
                <c:pt idx="651">
                  <c:v>165</c:v>
                </c:pt>
                <c:pt idx="652">
                  <c:v>175</c:v>
                </c:pt>
                <c:pt idx="653">
                  <c:v>184</c:v>
                </c:pt>
                <c:pt idx="654">
                  <c:v>195</c:v>
                </c:pt>
                <c:pt idx="655">
                  <c:v>207</c:v>
                </c:pt>
                <c:pt idx="656">
                  <c:v>219</c:v>
                </c:pt>
                <c:pt idx="657">
                  <c:v>234</c:v>
                </c:pt>
                <c:pt idx="658">
                  <c:v>248</c:v>
                </c:pt>
                <c:pt idx="659">
                  <c:v>261</c:v>
                </c:pt>
                <c:pt idx="660">
                  <c:v>278</c:v>
                </c:pt>
                <c:pt idx="661">
                  <c:v>294</c:v>
                </c:pt>
                <c:pt idx="662">
                  <c:v>309</c:v>
                </c:pt>
                <c:pt idx="663">
                  <c:v>325</c:v>
                </c:pt>
                <c:pt idx="664">
                  <c:v>335</c:v>
                </c:pt>
                <c:pt idx="665">
                  <c:v>339</c:v>
                </c:pt>
                <c:pt idx="666">
                  <c:v>338</c:v>
                </c:pt>
                <c:pt idx="667">
                  <c:v>336</c:v>
                </c:pt>
                <c:pt idx="668">
                  <c:v>334</c:v>
                </c:pt>
                <c:pt idx="669">
                  <c:v>337</c:v>
                </c:pt>
                <c:pt idx="670">
                  <c:v>339</c:v>
                </c:pt>
                <c:pt idx="671">
                  <c:v>342</c:v>
                </c:pt>
                <c:pt idx="672">
                  <c:v>340</c:v>
                </c:pt>
                <c:pt idx="673">
                  <c:v>340</c:v>
                </c:pt>
                <c:pt idx="674">
                  <c:v>337</c:v>
                </c:pt>
                <c:pt idx="675">
                  <c:v>336</c:v>
                </c:pt>
                <c:pt idx="676">
                  <c:v>336</c:v>
                </c:pt>
                <c:pt idx="677">
                  <c:v>340</c:v>
                </c:pt>
                <c:pt idx="678">
                  <c:v>336</c:v>
                </c:pt>
                <c:pt idx="679">
                  <c:v>336</c:v>
                </c:pt>
                <c:pt idx="680">
                  <c:v>340</c:v>
                </c:pt>
                <c:pt idx="681">
                  <c:v>343</c:v>
                </c:pt>
                <c:pt idx="682">
                  <c:v>344</c:v>
                </c:pt>
                <c:pt idx="683">
                  <c:v>337</c:v>
                </c:pt>
                <c:pt idx="684">
                  <c:v>334</c:v>
                </c:pt>
                <c:pt idx="685">
                  <c:v>336</c:v>
                </c:pt>
                <c:pt idx="686">
                  <c:v>337</c:v>
                </c:pt>
                <c:pt idx="687">
                  <c:v>339</c:v>
                </c:pt>
                <c:pt idx="688">
                  <c:v>338</c:v>
                </c:pt>
                <c:pt idx="689">
                  <c:v>340</c:v>
                </c:pt>
                <c:pt idx="690">
                  <c:v>341</c:v>
                </c:pt>
                <c:pt idx="691">
                  <c:v>336</c:v>
                </c:pt>
                <c:pt idx="692">
                  <c:v>333</c:v>
                </c:pt>
                <c:pt idx="693">
                  <c:v>334</c:v>
                </c:pt>
                <c:pt idx="694">
                  <c:v>326</c:v>
                </c:pt>
                <c:pt idx="695">
                  <c:v>309</c:v>
                </c:pt>
                <c:pt idx="696">
                  <c:v>293</c:v>
                </c:pt>
                <c:pt idx="697">
                  <c:v>277</c:v>
                </c:pt>
                <c:pt idx="698">
                  <c:v>263</c:v>
                </c:pt>
                <c:pt idx="699">
                  <c:v>245</c:v>
                </c:pt>
                <c:pt idx="700">
                  <c:v>231</c:v>
                </c:pt>
                <c:pt idx="701">
                  <c:v>219</c:v>
                </c:pt>
                <c:pt idx="702">
                  <c:v>203</c:v>
                </c:pt>
                <c:pt idx="703">
                  <c:v>191</c:v>
                </c:pt>
                <c:pt idx="704">
                  <c:v>181</c:v>
                </c:pt>
                <c:pt idx="705">
                  <c:v>171</c:v>
                </c:pt>
                <c:pt idx="706">
                  <c:v>162</c:v>
                </c:pt>
                <c:pt idx="707">
                  <c:v>153</c:v>
                </c:pt>
                <c:pt idx="708">
                  <c:v>142</c:v>
                </c:pt>
                <c:pt idx="709">
                  <c:v>132</c:v>
                </c:pt>
                <c:pt idx="710">
                  <c:v>125</c:v>
                </c:pt>
                <c:pt idx="711">
                  <c:v>118</c:v>
                </c:pt>
                <c:pt idx="712">
                  <c:v>112</c:v>
                </c:pt>
                <c:pt idx="713">
                  <c:v>106</c:v>
                </c:pt>
                <c:pt idx="714">
                  <c:v>100</c:v>
                </c:pt>
                <c:pt idx="715">
                  <c:v>94</c:v>
                </c:pt>
                <c:pt idx="716">
                  <c:v>89</c:v>
                </c:pt>
                <c:pt idx="717">
                  <c:v>84</c:v>
                </c:pt>
                <c:pt idx="718">
                  <c:v>79</c:v>
                </c:pt>
                <c:pt idx="719">
                  <c:v>75</c:v>
                </c:pt>
                <c:pt idx="720">
                  <c:v>71</c:v>
                </c:pt>
                <c:pt idx="721">
                  <c:v>67</c:v>
                </c:pt>
                <c:pt idx="722">
                  <c:v>63</c:v>
                </c:pt>
                <c:pt idx="723">
                  <c:v>62</c:v>
                </c:pt>
                <c:pt idx="724">
                  <c:v>66</c:v>
                </c:pt>
                <c:pt idx="725">
                  <c:v>70</c:v>
                </c:pt>
                <c:pt idx="726">
                  <c:v>77</c:v>
                </c:pt>
                <c:pt idx="727">
                  <c:v>89</c:v>
                </c:pt>
                <c:pt idx="728">
                  <c:v>135</c:v>
                </c:pt>
                <c:pt idx="729">
                  <c:v>193</c:v>
                </c:pt>
                <c:pt idx="730">
                  <c:v>204</c:v>
                </c:pt>
                <c:pt idx="731">
                  <c:v>156</c:v>
                </c:pt>
                <c:pt idx="732">
                  <c:v>123</c:v>
                </c:pt>
                <c:pt idx="733">
                  <c:v>114</c:v>
                </c:pt>
                <c:pt idx="734">
                  <c:v>102</c:v>
                </c:pt>
                <c:pt idx="735">
                  <c:v>94</c:v>
                </c:pt>
                <c:pt idx="736">
                  <c:v>88</c:v>
                </c:pt>
                <c:pt idx="737">
                  <c:v>83</c:v>
                </c:pt>
                <c:pt idx="738">
                  <c:v>78</c:v>
                </c:pt>
                <c:pt idx="739">
                  <c:v>74</c:v>
                </c:pt>
                <c:pt idx="740">
                  <c:v>74</c:v>
                </c:pt>
                <c:pt idx="741">
                  <c:v>70</c:v>
                </c:pt>
                <c:pt idx="742">
                  <c:v>66</c:v>
                </c:pt>
                <c:pt idx="743">
                  <c:v>65</c:v>
                </c:pt>
                <c:pt idx="744">
                  <c:v>63</c:v>
                </c:pt>
                <c:pt idx="745">
                  <c:v>62</c:v>
                </c:pt>
                <c:pt idx="746">
                  <c:v>58</c:v>
                </c:pt>
                <c:pt idx="747">
                  <c:v>58</c:v>
                </c:pt>
                <c:pt idx="748">
                  <c:v>57</c:v>
                </c:pt>
                <c:pt idx="749">
                  <c:v>60</c:v>
                </c:pt>
                <c:pt idx="750">
                  <c:v>56</c:v>
                </c:pt>
                <c:pt idx="751">
                  <c:v>57</c:v>
                </c:pt>
                <c:pt idx="752">
                  <c:v>54</c:v>
                </c:pt>
                <c:pt idx="753">
                  <c:v>54</c:v>
                </c:pt>
                <c:pt idx="754">
                  <c:v>54</c:v>
                </c:pt>
                <c:pt idx="755">
                  <c:v>55</c:v>
                </c:pt>
                <c:pt idx="756">
                  <c:v>53</c:v>
                </c:pt>
                <c:pt idx="757">
                  <c:v>52</c:v>
                </c:pt>
                <c:pt idx="758">
                  <c:v>51</c:v>
                </c:pt>
                <c:pt idx="759">
                  <c:v>52</c:v>
                </c:pt>
                <c:pt idx="760">
                  <c:v>50</c:v>
                </c:pt>
                <c:pt idx="761">
                  <c:v>53</c:v>
                </c:pt>
                <c:pt idx="762">
                  <c:v>51</c:v>
                </c:pt>
                <c:pt idx="763">
                  <c:v>50</c:v>
                </c:pt>
                <c:pt idx="764">
                  <c:v>51</c:v>
                </c:pt>
                <c:pt idx="765">
                  <c:v>51</c:v>
                </c:pt>
                <c:pt idx="766">
                  <c:v>48</c:v>
                </c:pt>
                <c:pt idx="767">
                  <c:v>51</c:v>
                </c:pt>
                <c:pt idx="768">
                  <c:v>50</c:v>
                </c:pt>
                <c:pt idx="769">
                  <c:v>49</c:v>
                </c:pt>
                <c:pt idx="770">
                  <c:v>51</c:v>
                </c:pt>
                <c:pt idx="771">
                  <c:v>54</c:v>
                </c:pt>
                <c:pt idx="772">
                  <c:v>51</c:v>
                </c:pt>
                <c:pt idx="773">
                  <c:v>49</c:v>
                </c:pt>
                <c:pt idx="774">
                  <c:v>50</c:v>
                </c:pt>
                <c:pt idx="775">
                  <c:v>50</c:v>
                </c:pt>
                <c:pt idx="776">
                  <c:v>50</c:v>
                </c:pt>
                <c:pt idx="777">
                  <c:v>50</c:v>
                </c:pt>
                <c:pt idx="778">
                  <c:v>50</c:v>
                </c:pt>
                <c:pt idx="779">
                  <c:v>51</c:v>
                </c:pt>
                <c:pt idx="780">
                  <c:v>51</c:v>
                </c:pt>
                <c:pt idx="781">
                  <c:v>50</c:v>
                </c:pt>
                <c:pt idx="782">
                  <c:v>47</c:v>
                </c:pt>
                <c:pt idx="783">
                  <c:v>50</c:v>
                </c:pt>
                <c:pt idx="784">
                  <c:v>48</c:v>
                </c:pt>
                <c:pt idx="785">
                  <c:v>51</c:v>
                </c:pt>
                <c:pt idx="786">
                  <c:v>50</c:v>
                </c:pt>
                <c:pt idx="787">
                  <c:v>47</c:v>
                </c:pt>
                <c:pt idx="788">
                  <c:v>50</c:v>
                </c:pt>
                <c:pt idx="789">
                  <c:v>49</c:v>
                </c:pt>
                <c:pt idx="790">
                  <c:v>51</c:v>
                </c:pt>
                <c:pt idx="791">
                  <c:v>53</c:v>
                </c:pt>
                <c:pt idx="792">
                  <c:v>50</c:v>
                </c:pt>
                <c:pt idx="793">
                  <c:v>61</c:v>
                </c:pt>
                <c:pt idx="794">
                  <c:v>136</c:v>
                </c:pt>
                <c:pt idx="795">
                  <c:v>156</c:v>
                </c:pt>
                <c:pt idx="796">
                  <c:v>165</c:v>
                </c:pt>
                <c:pt idx="797">
                  <c:v>127</c:v>
                </c:pt>
                <c:pt idx="798">
                  <c:v>117</c:v>
                </c:pt>
                <c:pt idx="799">
                  <c:v>111</c:v>
                </c:pt>
                <c:pt idx="800">
                  <c:v>101</c:v>
                </c:pt>
                <c:pt idx="801">
                  <c:v>94</c:v>
                </c:pt>
                <c:pt idx="802">
                  <c:v>86</c:v>
                </c:pt>
                <c:pt idx="803">
                  <c:v>81</c:v>
                </c:pt>
                <c:pt idx="804">
                  <c:v>78</c:v>
                </c:pt>
                <c:pt idx="805">
                  <c:v>82</c:v>
                </c:pt>
                <c:pt idx="806">
                  <c:v>87</c:v>
                </c:pt>
                <c:pt idx="807">
                  <c:v>92</c:v>
                </c:pt>
                <c:pt idx="808">
                  <c:v>96</c:v>
                </c:pt>
                <c:pt idx="809">
                  <c:v>101</c:v>
                </c:pt>
                <c:pt idx="810">
                  <c:v>107</c:v>
                </c:pt>
                <c:pt idx="811">
                  <c:v>108</c:v>
                </c:pt>
                <c:pt idx="812">
                  <c:v>109</c:v>
                </c:pt>
                <c:pt idx="813">
                  <c:v>110</c:v>
                </c:pt>
                <c:pt idx="814">
                  <c:v>110</c:v>
                </c:pt>
                <c:pt idx="815">
                  <c:v>109</c:v>
                </c:pt>
                <c:pt idx="816">
                  <c:v>111</c:v>
                </c:pt>
                <c:pt idx="817">
                  <c:v>111</c:v>
                </c:pt>
                <c:pt idx="818">
                  <c:v>110</c:v>
                </c:pt>
                <c:pt idx="819">
                  <c:v>107</c:v>
                </c:pt>
                <c:pt idx="820">
                  <c:v>109</c:v>
                </c:pt>
                <c:pt idx="821">
                  <c:v>108</c:v>
                </c:pt>
                <c:pt idx="822">
                  <c:v>109</c:v>
                </c:pt>
                <c:pt idx="823">
                  <c:v>106</c:v>
                </c:pt>
                <c:pt idx="824">
                  <c:v>108</c:v>
                </c:pt>
                <c:pt idx="825">
                  <c:v>107</c:v>
                </c:pt>
                <c:pt idx="826">
                  <c:v>108</c:v>
                </c:pt>
                <c:pt idx="827">
                  <c:v>106</c:v>
                </c:pt>
                <c:pt idx="828">
                  <c:v>105</c:v>
                </c:pt>
                <c:pt idx="829">
                  <c:v>104</c:v>
                </c:pt>
                <c:pt idx="830">
                  <c:v>106</c:v>
                </c:pt>
                <c:pt idx="831">
                  <c:v>105</c:v>
                </c:pt>
                <c:pt idx="832">
                  <c:v>106</c:v>
                </c:pt>
                <c:pt idx="833">
                  <c:v>103</c:v>
                </c:pt>
                <c:pt idx="834">
                  <c:v>102</c:v>
                </c:pt>
                <c:pt idx="835">
                  <c:v>104</c:v>
                </c:pt>
                <c:pt idx="836">
                  <c:v>105</c:v>
                </c:pt>
                <c:pt idx="837">
                  <c:v>103</c:v>
                </c:pt>
                <c:pt idx="838">
                  <c:v>104</c:v>
                </c:pt>
                <c:pt idx="839">
                  <c:v>104</c:v>
                </c:pt>
                <c:pt idx="840">
                  <c:v>102</c:v>
                </c:pt>
                <c:pt idx="841">
                  <c:v>105</c:v>
                </c:pt>
                <c:pt idx="842">
                  <c:v>103</c:v>
                </c:pt>
                <c:pt idx="843">
                  <c:v>107</c:v>
                </c:pt>
                <c:pt idx="844">
                  <c:v>102</c:v>
                </c:pt>
                <c:pt idx="845">
                  <c:v>103</c:v>
                </c:pt>
                <c:pt idx="846">
                  <c:v>102</c:v>
                </c:pt>
                <c:pt idx="847">
                  <c:v>101</c:v>
                </c:pt>
                <c:pt idx="848">
                  <c:v>102</c:v>
                </c:pt>
                <c:pt idx="849">
                  <c:v>105</c:v>
                </c:pt>
                <c:pt idx="850">
                  <c:v>104</c:v>
                </c:pt>
                <c:pt idx="851">
                  <c:v>103</c:v>
                </c:pt>
                <c:pt idx="852">
                  <c:v>110</c:v>
                </c:pt>
                <c:pt idx="853">
                  <c:v>140</c:v>
                </c:pt>
                <c:pt idx="854">
                  <c:v>181</c:v>
                </c:pt>
                <c:pt idx="855">
                  <c:v>214</c:v>
                </c:pt>
                <c:pt idx="856">
                  <c:v>181</c:v>
                </c:pt>
                <c:pt idx="857">
                  <c:v>165</c:v>
                </c:pt>
                <c:pt idx="858">
                  <c:v>154</c:v>
                </c:pt>
                <c:pt idx="859">
                  <c:v>144</c:v>
                </c:pt>
                <c:pt idx="860">
                  <c:v>135</c:v>
                </c:pt>
                <c:pt idx="861">
                  <c:v>125</c:v>
                </c:pt>
                <c:pt idx="862">
                  <c:v>117</c:v>
                </c:pt>
                <c:pt idx="863">
                  <c:v>111</c:v>
                </c:pt>
                <c:pt idx="864">
                  <c:v>107</c:v>
                </c:pt>
                <c:pt idx="865">
                  <c:v>100</c:v>
                </c:pt>
                <c:pt idx="866">
                  <c:v>97</c:v>
                </c:pt>
                <c:pt idx="867">
                  <c:v>92</c:v>
                </c:pt>
                <c:pt idx="868">
                  <c:v>87</c:v>
                </c:pt>
                <c:pt idx="869">
                  <c:v>84</c:v>
                </c:pt>
                <c:pt idx="870">
                  <c:v>80</c:v>
                </c:pt>
                <c:pt idx="871">
                  <c:v>76</c:v>
                </c:pt>
                <c:pt idx="872">
                  <c:v>74</c:v>
                </c:pt>
                <c:pt idx="873">
                  <c:v>76</c:v>
                </c:pt>
                <c:pt idx="874">
                  <c:v>74</c:v>
                </c:pt>
                <c:pt idx="875">
                  <c:v>73</c:v>
                </c:pt>
                <c:pt idx="876">
                  <c:v>72</c:v>
                </c:pt>
                <c:pt idx="877">
                  <c:v>75</c:v>
                </c:pt>
                <c:pt idx="878">
                  <c:v>75</c:v>
                </c:pt>
                <c:pt idx="879">
                  <c:v>74</c:v>
                </c:pt>
                <c:pt idx="880">
                  <c:v>73</c:v>
                </c:pt>
                <c:pt idx="881">
                  <c:v>77</c:v>
                </c:pt>
                <c:pt idx="882">
                  <c:v>73</c:v>
                </c:pt>
                <c:pt idx="883">
                  <c:v>74</c:v>
                </c:pt>
                <c:pt idx="884">
                  <c:v>73</c:v>
                </c:pt>
                <c:pt idx="885">
                  <c:v>77</c:v>
                </c:pt>
                <c:pt idx="886">
                  <c:v>76</c:v>
                </c:pt>
                <c:pt idx="887">
                  <c:v>78</c:v>
                </c:pt>
                <c:pt idx="888">
                  <c:v>77</c:v>
                </c:pt>
                <c:pt idx="889">
                  <c:v>76</c:v>
                </c:pt>
                <c:pt idx="890">
                  <c:v>78</c:v>
                </c:pt>
                <c:pt idx="891">
                  <c:v>79</c:v>
                </c:pt>
                <c:pt idx="892">
                  <c:v>77</c:v>
                </c:pt>
                <c:pt idx="893">
                  <c:v>76</c:v>
                </c:pt>
                <c:pt idx="894">
                  <c:v>76</c:v>
                </c:pt>
                <c:pt idx="895">
                  <c:v>77</c:v>
                </c:pt>
                <c:pt idx="896">
                  <c:v>77</c:v>
                </c:pt>
                <c:pt idx="897">
                  <c:v>77</c:v>
                </c:pt>
                <c:pt idx="898">
                  <c:v>75</c:v>
                </c:pt>
                <c:pt idx="899">
                  <c:v>78</c:v>
                </c:pt>
                <c:pt idx="900">
                  <c:v>79</c:v>
                </c:pt>
                <c:pt idx="901">
                  <c:v>77</c:v>
                </c:pt>
                <c:pt idx="902">
                  <c:v>77</c:v>
                </c:pt>
                <c:pt idx="903">
                  <c:v>75</c:v>
                </c:pt>
                <c:pt idx="904">
                  <c:v>76</c:v>
                </c:pt>
                <c:pt idx="905">
                  <c:v>78</c:v>
                </c:pt>
                <c:pt idx="906">
                  <c:v>77</c:v>
                </c:pt>
                <c:pt idx="907">
                  <c:v>77</c:v>
                </c:pt>
                <c:pt idx="908">
                  <c:v>79</c:v>
                </c:pt>
                <c:pt idx="909">
                  <c:v>75</c:v>
                </c:pt>
                <c:pt idx="910">
                  <c:v>77</c:v>
                </c:pt>
                <c:pt idx="911">
                  <c:v>78</c:v>
                </c:pt>
                <c:pt idx="912">
                  <c:v>82</c:v>
                </c:pt>
                <c:pt idx="913">
                  <c:v>94</c:v>
                </c:pt>
                <c:pt idx="914">
                  <c:v>170</c:v>
                </c:pt>
                <c:pt idx="915">
                  <c:v>194</c:v>
                </c:pt>
                <c:pt idx="916">
                  <c:v>213</c:v>
                </c:pt>
                <c:pt idx="917">
                  <c:v>198</c:v>
                </c:pt>
                <c:pt idx="918">
                  <c:v>155</c:v>
                </c:pt>
                <c:pt idx="919">
                  <c:v>103</c:v>
                </c:pt>
                <c:pt idx="920">
                  <c:v>96</c:v>
                </c:pt>
                <c:pt idx="921">
                  <c:v>90</c:v>
                </c:pt>
                <c:pt idx="922">
                  <c:v>83</c:v>
                </c:pt>
                <c:pt idx="923">
                  <c:v>78</c:v>
                </c:pt>
                <c:pt idx="924">
                  <c:v>74</c:v>
                </c:pt>
                <c:pt idx="925">
                  <c:v>70</c:v>
                </c:pt>
                <c:pt idx="926">
                  <c:v>66</c:v>
                </c:pt>
                <c:pt idx="927">
                  <c:v>62</c:v>
                </c:pt>
                <c:pt idx="928">
                  <c:v>63</c:v>
                </c:pt>
                <c:pt idx="929">
                  <c:v>67</c:v>
                </c:pt>
                <c:pt idx="930">
                  <c:v>71</c:v>
                </c:pt>
                <c:pt idx="931">
                  <c:v>75</c:v>
                </c:pt>
                <c:pt idx="932">
                  <c:v>79</c:v>
                </c:pt>
                <c:pt idx="933">
                  <c:v>83</c:v>
                </c:pt>
                <c:pt idx="934">
                  <c:v>90</c:v>
                </c:pt>
                <c:pt idx="935">
                  <c:v>95</c:v>
                </c:pt>
                <c:pt idx="936">
                  <c:v>100</c:v>
                </c:pt>
                <c:pt idx="937">
                  <c:v>106</c:v>
                </c:pt>
                <c:pt idx="938">
                  <c:v>112</c:v>
                </c:pt>
                <c:pt idx="939">
                  <c:v>114</c:v>
                </c:pt>
                <c:pt idx="940">
                  <c:v>117</c:v>
                </c:pt>
                <c:pt idx="941">
                  <c:v>116</c:v>
                </c:pt>
                <c:pt idx="942">
                  <c:v>117</c:v>
                </c:pt>
                <c:pt idx="943">
                  <c:v>116</c:v>
                </c:pt>
                <c:pt idx="944">
                  <c:v>117</c:v>
                </c:pt>
                <c:pt idx="945">
                  <c:v>117</c:v>
                </c:pt>
                <c:pt idx="946">
                  <c:v>119</c:v>
                </c:pt>
                <c:pt idx="947">
                  <c:v>114</c:v>
                </c:pt>
                <c:pt idx="948">
                  <c:v>115</c:v>
                </c:pt>
                <c:pt idx="949">
                  <c:v>116</c:v>
                </c:pt>
                <c:pt idx="950">
                  <c:v>114</c:v>
                </c:pt>
                <c:pt idx="951">
                  <c:v>114</c:v>
                </c:pt>
                <c:pt idx="952">
                  <c:v>113</c:v>
                </c:pt>
                <c:pt idx="953">
                  <c:v>115</c:v>
                </c:pt>
                <c:pt idx="954">
                  <c:v>115</c:v>
                </c:pt>
                <c:pt idx="955">
                  <c:v>115</c:v>
                </c:pt>
                <c:pt idx="956">
                  <c:v>118</c:v>
                </c:pt>
                <c:pt idx="957">
                  <c:v>118</c:v>
                </c:pt>
                <c:pt idx="958">
                  <c:v>117</c:v>
                </c:pt>
                <c:pt idx="959">
                  <c:v>115</c:v>
                </c:pt>
                <c:pt idx="960">
                  <c:v>116</c:v>
                </c:pt>
                <c:pt idx="961">
                  <c:v>116</c:v>
                </c:pt>
                <c:pt idx="962">
                  <c:v>114</c:v>
                </c:pt>
                <c:pt idx="963">
                  <c:v>113</c:v>
                </c:pt>
                <c:pt idx="964">
                  <c:v>114</c:v>
                </c:pt>
                <c:pt idx="965">
                  <c:v>112</c:v>
                </c:pt>
                <c:pt idx="966">
                  <c:v>114</c:v>
                </c:pt>
                <c:pt idx="967">
                  <c:v>120</c:v>
                </c:pt>
                <c:pt idx="968">
                  <c:v>118</c:v>
                </c:pt>
                <c:pt idx="969">
                  <c:v>117</c:v>
                </c:pt>
                <c:pt idx="970">
                  <c:v>113</c:v>
                </c:pt>
                <c:pt idx="971">
                  <c:v>114</c:v>
                </c:pt>
                <c:pt idx="972">
                  <c:v>114</c:v>
                </c:pt>
                <c:pt idx="973">
                  <c:v>113</c:v>
                </c:pt>
                <c:pt idx="974">
                  <c:v>118</c:v>
                </c:pt>
                <c:pt idx="975">
                  <c:v>112</c:v>
                </c:pt>
                <c:pt idx="976">
                  <c:v>110</c:v>
                </c:pt>
                <c:pt idx="977">
                  <c:v>107</c:v>
                </c:pt>
                <c:pt idx="978">
                  <c:v>107</c:v>
                </c:pt>
                <c:pt idx="979">
                  <c:v>106</c:v>
                </c:pt>
                <c:pt idx="980">
                  <c:v>105</c:v>
                </c:pt>
                <c:pt idx="981">
                  <c:v>147</c:v>
                </c:pt>
                <c:pt idx="982">
                  <c:v>195</c:v>
                </c:pt>
                <c:pt idx="983">
                  <c:v>205</c:v>
                </c:pt>
                <c:pt idx="984">
                  <c:v>168</c:v>
                </c:pt>
                <c:pt idx="985">
                  <c:v>142</c:v>
                </c:pt>
                <c:pt idx="986">
                  <c:v>131</c:v>
                </c:pt>
                <c:pt idx="987">
                  <c:v>122</c:v>
                </c:pt>
                <c:pt idx="988">
                  <c:v>115</c:v>
                </c:pt>
                <c:pt idx="989">
                  <c:v>109</c:v>
                </c:pt>
                <c:pt idx="990">
                  <c:v>102</c:v>
                </c:pt>
                <c:pt idx="991">
                  <c:v>96</c:v>
                </c:pt>
                <c:pt idx="992">
                  <c:v>91</c:v>
                </c:pt>
                <c:pt idx="993">
                  <c:v>86</c:v>
                </c:pt>
                <c:pt idx="994">
                  <c:v>81</c:v>
                </c:pt>
                <c:pt idx="995">
                  <c:v>76</c:v>
                </c:pt>
                <c:pt idx="996">
                  <c:v>72</c:v>
                </c:pt>
                <c:pt idx="997">
                  <c:v>68</c:v>
                </c:pt>
                <c:pt idx="998">
                  <c:v>64</c:v>
                </c:pt>
                <c:pt idx="999">
                  <c:v>60</c:v>
                </c:pt>
                <c:pt idx="1000">
                  <c:v>56</c:v>
                </c:pt>
                <c:pt idx="1001">
                  <c:v>53</c:v>
                </c:pt>
                <c:pt idx="1002">
                  <c:v>50</c:v>
                </c:pt>
                <c:pt idx="1003">
                  <c:v>47</c:v>
                </c:pt>
                <c:pt idx="1004">
                  <c:v>47</c:v>
                </c:pt>
                <c:pt idx="1005">
                  <c:v>44</c:v>
                </c:pt>
                <c:pt idx="1006">
                  <c:v>42</c:v>
                </c:pt>
                <c:pt idx="1007">
                  <c:v>45</c:v>
                </c:pt>
                <c:pt idx="1008">
                  <c:v>43</c:v>
                </c:pt>
                <c:pt idx="1009">
                  <c:v>46</c:v>
                </c:pt>
                <c:pt idx="1010">
                  <c:v>46</c:v>
                </c:pt>
                <c:pt idx="1011">
                  <c:v>43</c:v>
                </c:pt>
                <c:pt idx="1012">
                  <c:v>46</c:v>
                </c:pt>
                <c:pt idx="1013">
                  <c:v>43</c:v>
                </c:pt>
                <c:pt idx="1014">
                  <c:v>43</c:v>
                </c:pt>
                <c:pt idx="1015">
                  <c:v>43</c:v>
                </c:pt>
                <c:pt idx="1016">
                  <c:v>40</c:v>
                </c:pt>
                <c:pt idx="1017">
                  <c:v>43</c:v>
                </c:pt>
                <c:pt idx="1018">
                  <c:v>42</c:v>
                </c:pt>
                <c:pt idx="1019">
                  <c:v>43</c:v>
                </c:pt>
                <c:pt idx="1020">
                  <c:v>44</c:v>
                </c:pt>
                <c:pt idx="1021">
                  <c:v>42</c:v>
                </c:pt>
                <c:pt idx="1022">
                  <c:v>43</c:v>
                </c:pt>
                <c:pt idx="1023">
                  <c:v>44</c:v>
                </c:pt>
                <c:pt idx="1024">
                  <c:v>44</c:v>
                </c:pt>
                <c:pt idx="1025">
                  <c:v>42</c:v>
                </c:pt>
                <c:pt idx="1026">
                  <c:v>45</c:v>
                </c:pt>
                <c:pt idx="1027">
                  <c:v>42</c:v>
                </c:pt>
                <c:pt idx="1028">
                  <c:v>45</c:v>
                </c:pt>
                <c:pt idx="1029">
                  <c:v>42</c:v>
                </c:pt>
                <c:pt idx="1030">
                  <c:v>44</c:v>
                </c:pt>
                <c:pt idx="1031">
                  <c:v>43</c:v>
                </c:pt>
                <c:pt idx="1032">
                  <c:v>46</c:v>
                </c:pt>
                <c:pt idx="1033">
                  <c:v>43</c:v>
                </c:pt>
                <c:pt idx="1034">
                  <c:v>43</c:v>
                </c:pt>
                <c:pt idx="1035">
                  <c:v>43</c:v>
                </c:pt>
                <c:pt idx="1036">
                  <c:v>40</c:v>
                </c:pt>
                <c:pt idx="1037">
                  <c:v>43</c:v>
                </c:pt>
                <c:pt idx="1038">
                  <c:v>46</c:v>
                </c:pt>
                <c:pt idx="1039">
                  <c:v>43</c:v>
                </c:pt>
                <c:pt idx="1040">
                  <c:v>42</c:v>
                </c:pt>
                <c:pt idx="1041">
                  <c:v>42</c:v>
                </c:pt>
                <c:pt idx="1042">
                  <c:v>42</c:v>
                </c:pt>
                <c:pt idx="1043">
                  <c:v>43</c:v>
                </c:pt>
                <c:pt idx="1044">
                  <c:v>41</c:v>
                </c:pt>
                <c:pt idx="1045">
                  <c:v>43</c:v>
                </c:pt>
                <c:pt idx="1046">
                  <c:v>42</c:v>
                </c:pt>
                <c:pt idx="1047">
                  <c:v>42</c:v>
                </c:pt>
                <c:pt idx="1048">
                  <c:v>43</c:v>
                </c:pt>
                <c:pt idx="1049">
                  <c:v>43</c:v>
                </c:pt>
                <c:pt idx="1050">
                  <c:v>42</c:v>
                </c:pt>
                <c:pt idx="1051">
                  <c:v>39</c:v>
                </c:pt>
                <c:pt idx="1052">
                  <c:v>41</c:v>
                </c:pt>
                <c:pt idx="1053">
                  <c:v>41</c:v>
                </c:pt>
                <c:pt idx="1054">
                  <c:v>44</c:v>
                </c:pt>
                <c:pt idx="1055">
                  <c:v>42</c:v>
                </c:pt>
                <c:pt idx="1056">
                  <c:v>50</c:v>
                </c:pt>
                <c:pt idx="1057">
                  <c:v>71</c:v>
                </c:pt>
                <c:pt idx="1058">
                  <c:v>143</c:v>
                </c:pt>
                <c:pt idx="1059">
                  <c:v>187</c:v>
                </c:pt>
                <c:pt idx="1060">
                  <c:v>148</c:v>
                </c:pt>
                <c:pt idx="1061">
                  <c:v>97</c:v>
                </c:pt>
                <c:pt idx="1062">
                  <c:v>89</c:v>
                </c:pt>
                <c:pt idx="1063">
                  <c:v>84</c:v>
                </c:pt>
                <c:pt idx="1064">
                  <c:v>79</c:v>
                </c:pt>
                <c:pt idx="1065">
                  <c:v>74</c:v>
                </c:pt>
                <c:pt idx="1066">
                  <c:v>70</c:v>
                </c:pt>
                <c:pt idx="1067">
                  <c:v>74</c:v>
                </c:pt>
                <c:pt idx="1068">
                  <c:v>77</c:v>
                </c:pt>
                <c:pt idx="1069">
                  <c:v>81</c:v>
                </c:pt>
                <c:pt idx="1070">
                  <c:v>86</c:v>
                </c:pt>
                <c:pt idx="1071">
                  <c:v>91</c:v>
                </c:pt>
                <c:pt idx="1072">
                  <c:v>95</c:v>
                </c:pt>
                <c:pt idx="1073">
                  <c:v>100</c:v>
                </c:pt>
                <c:pt idx="1074">
                  <c:v>102</c:v>
                </c:pt>
                <c:pt idx="1075">
                  <c:v>103</c:v>
                </c:pt>
                <c:pt idx="1076">
                  <c:v>104</c:v>
                </c:pt>
                <c:pt idx="1077">
                  <c:v>107</c:v>
                </c:pt>
                <c:pt idx="1078">
                  <c:v>104</c:v>
                </c:pt>
                <c:pt idx="1079">
                  <c:v>105</c:v>
                </c:pt>
                <c:pt idx="1080">
                  <c:v>102</c:v>
                </c:pt>
                <c:pt idx="1081">
                  <c:v>103</c:v>
                </c:pt>
                <c:pt idx="1082">
                  <c:v>104</c:v>
                </c:pt>
                <c:pt idx="1083">
                  <c:v>100</c:v>
                </c:pt>
                <c:pt idx="1084">
                  <c:v>102</c:v>
                </c:pt>
                <c:pt idx="1085">
                  <c:v>101</c:v>
                </c:pt>
                <c:pt idx="1086">
                  <c:v>102</c:v>
                </c:pt>
                <c:pt idx="1087">
                  <c:v>103</c:v>
                </c:pt>
                <c:pt idx="1088">
                  <c:v>100</c:v>
                </c:pt>
                <c:pt idx="1089">
                  <c:v>101</c:v>
                </c:pt>
                <c:pt idx="1090">
                  <c:v>102</c:v>
                </c:pt>
                <c:pt idx="1091">
                  <c:v>99</c:v>
                </c:pt>
                <c:pt idx="1092">
                  <c:v>99</c:v>
                </c:pt>
                <c:pt idx="1093">
                  <c:v>100</c:v>
                </c:pt>
                <c:pt idx="1094">
                  <c:v>99</c:v>
                </c:pt>
                <c:pt idx="1095">
                  <c:v>100</c:v>
                </c:pt>
                <c:pt idx="1096">
                  <c:v>99</c:v>
                </c:pt>
                <c:pt idx="1097">
                  <c:v>97</c:v>
                </c:pt>
                <c:pt idx="1098">
                  <c:v>97</c:v>
                </c:pt>
                <c:pt idx="1099">
                  <c:v>98</c:v>
                </c:pt>
                <c:pt idx="1100">
                  <c:v>96</c:v>
                </c:pt>
                <c:pt idx="1101">
                  <c:v>96</c:v>
                </c:pt>
                <c:pt idx="1102">
                  <c:v>97</c:v>
                </c:pt>
                <c:pt idx="1103">
                  <c:v>95</c:v>
                </c:pt>
                <c:pt idx="1104">
                  <c:v>97</c:v>
                </c:pt>
                <c:pt idx="1105">
                  <c:v>98</c:v>
                </c:pt>
                <c:pt idx="1106">
                  <c:v>97</c:v>
                </c:pt>
                <c:pt idx="1107">
                  <c:v>97</c:v>
                </c:pt>
                <c:pt idx="1108">
                  <c:v>100</c:v>
                </c:pt>
                <c:pt idx="1109">
                  <c:v>100</c:v>
                </c:pt>
                <c:pt idx="1110">
                  <c:v>98</c:v>
                </c:pt>
                <c:pt idx="1111">
                  <c:v>95</c:v>
                </c:pt>
                <c:pt idx="1112">
                  <c:v>96</c:v>
                </c:pt>
                <c:pt idx="1113">
                  <c:v>98</c:v>
                </c:pt>
                <c:pt idx="1114">
                  <c:v>98</c:v>
                </c:pt>
                <c:pt idx="1115">
                  <c:v>135</c:v>
                </c:pt>
                <c:pt idx="1116">
                  <c:v>198</c:v>
                </c:pt>
                <c:pt idx="1117">
                  <c:v>232</c:v>
                </c:pt>
                <c:pt idx="1118">
                  <c:v>220</c:v>
                </c:pt>
                <c:pt idx="1119">
                  <c:v>203</c:v>
                </c:pt>
                <c:pt idx="1120">
                  <c:v>166</c:v>
                </c:pt>
                <c:pt idx="1121">
                  <c:v>154</c:v>
                </c:pt>
                <c:pt idx="1122">
                  <c:v>144</c:v>
                </c:pt>
                <c:pt idx="1123">
                  <c:v>133</c:v>
                </c:pt>
                <c:pt idx="1124">
                  <c:v>124</c:v>
                </c:pt>
                <c:pt idx="1125">
                  <c:v>117</c:v>
                </c:pt>
                <c:pt idx="1126">
                  <c:v>111</c:v>
                </c:pt>
                <c:pt idx="1127">
                  <c:v>105</c:v>
                </c:pt>
                <c:pt idx="1128">
                  <c:v>104</c:v>
                </c:pt>
                <c:pt idx="1129">
                  <c:v>98</c:v>
                </c:pt>
                <c:pt idx="1130">
                  <c:v>93</c:v>
                </c:pt>
                <c:pt idx="1131">
                  <c:v>88</c:v>
                </c:pt>
                <c:pt idx="1132">
                  <c:v>83</c:v>
                </c:pt>
                <c:pt idx="1133">
                  <c:v>78</c:v>
                </c:pt>
                <c:pt idx="1134">
                  <c:v>78</c:v>
                </c:pt>
                <c:pt idx="1135">
                  <c:v>74</c:v>
                </c:pt>
                <c:pt idx="1136">
                  <c:v>71</c:v>
                </c:pt>
                <c:pt idx="1137">
                  <c:v>75</c:v>
                </c:pt>
                <c:pt idx="1138">
                  <c:v>72</c:v>
                </c:pt>
                <c:pt idx="1139">
                  <c:v>75</c:v>
                </c:pt>
                <c:pt idx="1140">
                  <c:v>73</c:v>
                </c:pt>
                <c:pt idx="1141">
                  <c:v>72</c:v>
                </c:pt>
                <c:pt idx="1142">
                  <c:v>75</c:v>
                </c:pt>
                <c:pt idx="1143">
                  <c:v>71</c:v>
                </c:pt>
                <c:pt idx="1144">
                  <c:v>70</c:v>
                </c:pt>
                <c:pt idx="1145">
                  <c:v>72</c:v>
                </c:pt>
                <c:pt idx="1146">
                  <c:v>73</c:v>
                </c:pt>
                <c:pt idx="1147">
                  <c:v>74</c:v>
                </c:pt>
                <c:pt idx="1148">
                  <c:v>75</c:v>
                </c:pt>
                <c:pt idx="1149">
                  <c:v>77</c:v>
                </c:pt>
                <c:pt idx="1150">
                  <c:v>75</c:v>
                </c:pt>
                <c:pt idx="1151">
                  <c:v>75</c:v>
                </c:pt>
                <c:pt idx="1152">
                  <c:v>75</c:v>
                </c:pt>
                <c:pt idx="1153">
                  <c:v>78</c:v>
                </c:pt>
                <c:pt idx="1154">
                  <c:v>75</c:v>
                </c:pt>
                <c:pt idx="1155">
                  <c:v>77</c:v>
                </c:pt>
                <c:pt idx="1156">
                  <c:v>78</c:v>
                </c:pt>
                <c:pt idx="1157">
                  <c:v>76</c:v>
                </c:pt>
                <c:pt idx="1158">
                  <c:v>77</c:v>
                </c:pt>
                <c:pt idx="1159">
                  <c:v>77</c:v>
                </c:pt>
                <c:pt idx="1160">
                  <c:v>77</c:v>
                </c:pt>
                <c:pt idx="1161">
                  <c:v>79</c:v>
                </c:pt>
                <c:pt idx="1162">
                  <c:v>75</c:v>
                </c:pt>
                <c:pt idx="1163">
                  <c:v>79</c:v>
                </c:pt>
                <c:pt idx="1164">
                  <c:v>75</c:v>
                </c:pt>
                <c:pt idx="1165">
                  <c:v>77</c:v>
                </c:pt>
                <c:pt idx="1166">
                  <c:v>77</c:v>
                </c:pt>
                <c:pt idx="1167">
                  <c:v>78</c:v>
                </c:pt>
                <c:pt idx="1168">
                  <c:v>74</c:v>
                </c:pt>
                <c:pt idx="1169">
                  <c:v>78</c:v>
                </c:pt>
                <c:pt idx="1170">
                  <c:v>80</c:v>
                </c:pt>
                <c:pt idx="1171">
                  <c:v>77</c:v>
                </c:pt>
                <c:pt idx="1172">
                  <c:v>75</c:v>
                </c:pt>
                <c:pt idx="1173">
                  <c:v>76</c:v>
                </c:pt>
                <c:pt idx="1174">
                  <c:v>78</c:v>
                </c:pt>
                <c:pt idx="1175">
                  <c:v>80</c:v>
                </c:pt>
                <c:pt idx="1176">
                  <c:v>77</c:v>
                </c:pt>
                <c:pt idx="1177">
                  <c:v>116</c:v>
                </c:pt>
                <c:pt idx="1178">
                  <c:v>176</c:v>
                </c:pt>
                <c:pt idx="1179">
                  <c:v>232</c:v>
                </c:pt>
                <c:pt idx="1180">
                  <c:v>245</c:v>
                </c:pt>
                <c:pt idx="1181">
                  <c:v>127</c:v>
                </c:pt>
                <c:pt idx="1182">
                  <c:v>109</c:v>
                </c:pt>
                <c:pt idx="1183">
                  <c:v>101</c:v>
                </c:pt>
                <c:pt idx="1184">
                  <c:v>95</c:v>
                </c:pt>
                <c:pt idx="1185">
                  <c:v>90</c:v>
                </c:pt>
                <c:pt idx="1186">
                  <c:v>84</c:v>
                </c:pt>
                <c:pt idx="1187">
                  <c:v>79</c:v>
                </c:pt>
                <c:pt idx="1188">
                  <c:v>75</c:v>
                </c:pt>
                <c:pt idx="1189">
                  <c:v>70</c:v>
                </c:pt>
                <c:pt idx="1190">
                  <c:v>66</c:v>
                </c:pt>
                <c:pt idx="1191">
                  <c:v>62</c:v>
                </c:pt>
                <c:pt idx="1192">
                  <c:v>63</c:v>
                </c:pt>
                <c:pt idx="1193">
                  <c:v>67</c:v>
                </c:pt>
                <c:pt idx="1194">
                  <c:v>71</c:v>
                </c:pt>
                <c:pt idx="1195">
                  <c:v>75</c:v>
                </c:pt>
                <c:pt idx="1196">
                  <c:v>79</c:v>
                </c:pt>
                <c:pt idx="1197">
                  <c:v>85</c:v>
                </c:pt>
                <c:pt idx="1198">
                  <c:v>90</c:v>
                </c:pt>
                <c:pt idx="1199">
                  <c:v>95</c:v>
                </c:pt>
                <c:pt idx="1200">
                  <c:v>100</c:v>
                </c:pt>
                <c:pt idx="1201">
                  <c:v>106</c:v>
                </c:pt>
                <c:pt idx="1202">
                  <c:v>108</c:v>
                </c:pt>
                <c:pt idx="1203">
                  <c:v>112</c:v>
                </c:pt>
                <c:pt idx="1204">
                  <c:v>111</c:v>
                </c:pt>
                <c:pt idx="1205">
                  <c:v>112</c:v>
                </c:pt>
                <c:pt idx="1206">
                  <c:v>116</c:v>
                </c:pt>
                <c:pt idx="1207">
                  <c:v>114</c:v>
                </c:pt>
                <c:pt idx="1208">
                  <c:v>115</c:v>
                </c:pt>
                <c:pt idx="1209">
                  <c:v>114</c:v>
                </c:pt>
                <c:pt idx="1210">
                  <c:v>115</c:v>
                </c:pt>
                <c:pt idx="1211">
                  <c:v>113</c:v>
                </c:pt>
                <c:pt idx="1212">
                  <c:v>114</c:v>
                </c:pt>
                <c:pt idx="1213">
                  <c:v>117</c:v>
                </c:pt>
                <c:pt idx="1214">
                  <c:v>112</c:v>
                </c:pt>
                <c:pt idx="1215">
                  <c:v>114</c:v>
                </c:pt>
                <c:pt idx="1216">
                  <c:v>113</c:v>
                </c:pt>
                <c:pt idx="1217">
                  <c:v>111</c:v>
                </c:pt>
                <c:pt idx="1218">
                  <c:v>113</c:v>
                </c:pt>
                <c:pt idx="1219">
                  <c:v>116</c:v>
                </c:pt>
                <c:pt idx="1220">
                  <c:v>116</c:v>
                </c:pt>
                <c:pt idx="1221">
                  <c:v>115</c:v>
                </c:pt>
                <c:pt idx="1222">
                  <c:v>113</c:v>
                </c:pt>
                <c:pt idx="1223">
                  <c:v>118</c:v>
                </c:pt>
                <c:pt idx="1224">
                  <c:v>115</c:v>
                </c:pt>
                <c:pt idx="1225">
                  <c:v>112</c:v>
                </c:pt>
                <c:pt idx="1226">
                  <c:v>112</c:v>
                </c:pt>
                <c:pt idx="1227">
                  <c:v>113</c:v>
                </c:pt>
                <c:pt idx="1228">
                  <c:v>112</c:v>
                </c:pt>
                <c:pt idx="1229">
                  <c:v>115</c:v>
                </c:pt>
                <c:pt idx="1230">
                  <c:v>113</c:v>
                </c:pt>
                <c:pt idx="1231">
                  <c:v>113</c:v>
                </c:pt>
                <c:pt idx="1232">
                  <c:v>112</c:v>
                </c:pt>
                <c:pt idx="1233">
                  <c:v>112</c:v>
                </c:pt>
                <c:pt idx="1234">
                  <c:v>112</c:v>
                </c:pt>
                <c:pt idx="1235">
                  <c:v>113</c:v>
                </c:pt>
                <c:pt idx="1236">
                  <c:v>116</c:v>
                </c:pt>
                <c:pt idx="1237">
                  <c:v>114</c:v>
                </c:pt>
                <c:pt idx="1238">
                  <c:v>109</c:v>
                </c:pt>
                <c:pt idx="1239">
                  <c:v>104</c:v>
                </c:pt>
                <c:pt idx="1240">
                  <c:v>103</c:v>
                </c:pt>
                <c:pt idx="1241">
                  <c:v>105</c:v>
                </c:pt>
                <c:pt idx="1242">
                  <c:v>104</c:v>
                </c:pt>
                <c:pt idx="1243">
                  <c:v>103</c:v>
                </c:pt>
                <c:pt idx="1244">
                  <c:v>110</c:v>
                </c:pt>
                <c:pt idx="1245">
                  <c:v>127</c:v>
                </c:pt>
                <c:pt idx="1246">
                  <c:v>165</c:v>
                </c:pt>
                <c:pt idx="1247">
                  <c:v>219</c:v>
                </c:pt>
                <c:pt idx="1248">
                  <c:v>182</c:v>
                </c:pt>
                <c:pt idx="1249">
                  <c:v>165</c:v>
                </c:pt>
                <c:pt idx="1250">
                  <c:v>150</c:v>
                </c:pt>
                <c:pt idx="1251">
                  <c:v>137</c:v>
                </c:pt>
                <c:pt idx="1252">
                  <c:v>130</c:v>
                </c:pt>
                <c:pt idx="1253">
                  <c:v>121</c:v>
                </c:pt>
                <c:pt idx="1254">
                  <c:v>110</c:v>
                </c:pt>
                <c:pt idx="1255">
                  <c:v>104</c:v>
                </c:pt>
                <c:pt idx="1256">
                  <c:v>98</c:v>
                </c:pt>
                <c:pt idx="1257">
                  <c:v>93</c:v>
                </c:pt>
                <c:pt idx="1258">
                  <c:v>88</c:v>
                </c:pt>
                <c:pt idx="1259">
                  <c:v>83</c:v>
                </c:pt>
                <c:pt idx="1260">
                  <c:v>78</c:v>
                </c:pt>
                <c:pt idx="1261">
                  <c:v>73</c:v>
                </c:pt>
                <c:pt idx="1262">
                  <c:v>69</c:v>
                </c:pt>
                <c:pt idx="1263">
                  <c:v>65</c:v>
                </c:pt>
                <c:pt idx="1264">
                  <c:v>61</c:v>
                </c:pt>
                <c:pt idx="1265">
                  <c:v>57</c:v>
                </c:pt>
                <c:pt idx="1266">
                  <c:v>54</c:v>
                </c:pt>
                <c:pt idx="1267">
                  <c:v>51</c:v>
                </c:pt>
                <c:pt idx="1268">
                  <c:v>48</c:v>
                </c:pt>
                <c:pt idx="1269">
                  <c:v>45</c:v>
                </c:pt>
                <c:pt idx="1270">
                  <c:v>43</c:v>
                </c:pt>
                <c:pt idx="1271">
                  <c:v>46</c:v>
                </c:pt>
                <c:pt idx="1272">
                  <c:v>43</c:v>
                </c:pt>
                <c:pt idx="1273">
                  <c:v>42</c:v>
                </c:pt>
                <c:pt idx="1274">
                  <c:v>39</c:v>
                </c:pt>
                <c:pt idx="1275">
                  <c:v>41</c:v>
                </c:pt>
                <c:pt idx="1276">
                  <c:v>42</c:v>
                </c:pt>
                <c:pt idx="1277">
                  <c:v>41</c:v>
                </c:pt>
                <c:pt idx="1278">
                  <c:v>39</c:v>
                </c:pt>
                <c:pt idx="1279">
                  <c:v>41</c:v>
                </c:pt>
                <c:pt idx="1280">
                  <c:v>41</c:v>
                </c:pt>
                <c:pt idx="1281">
                  <c:v>39</c:v>
                </c:pt>
                <c:pt idx="1282">
                  <c:v>40</c:v>
                </c:pt>
                <c:pt idx="1283">
                  <c:v>41</c:v>
                </c:pt>
                <c:pt idx="1284">
                  <c:v>39</c:v>
                </c:pt>
                <c:pt idx="1285">
                  <c:v>41</c:v>
                </c:pt>
                <c:pt idx="1286">
                  <c:v>40</c:v>
                </c:pt>
                <c:pt idx="1287">
                  <c:v>41</c:v>
                </c:pt>
                <c:pt idx="1288">
                  <c:v>38</c:v>
                </c:pt>
                <c:pt idx="1289">
                  <c:v>36</c:v>
                </c:pt>
                <c:pt idx="1290">
                  <c:v>38</c:v>
                </c:pt>
                <c:pt idx="1291">
                  <c:v>40</c:v>
                </c:pt>
                <c:pt idx="1292">
                  <c:v>40</c:v>
                </c:pt>
                <c:pt idx="1293">
                  <c:v>41</c:v>
                </c:pt>
                <c:pt idx="1294">
                  <c:v>39</c:v>
                </c:pt>
                <c:pt idx="1295">
                  <c:v>41</c:v>
                </c:pt>
                <c:pt idx="1296">
                  <c:v>40</c:v>
                </c:pt>
                <c:pt idx="1297">
                  <c:v>41</c:v>
                </c:pt>
                <c:pt idx="1298">
                  <c:v>38</c:v>
                </c:pt>
                <c:pt idx="1299">
                  <c:v>40</c:v>
                </c:pt>
                <c:pt idx="1300">
                  <c:v>38</c:v>
                </c:pt>
                <c:pt idx="1301">
                  <c:v>40</c:v>
                </c:pt>
                <c:pt idx="1302">
                  <c:v>40</c:v>
                </c:pt>
                <c:pt idx="1303">
                  <c:v>40</c:v>
                </c:pt>
                <c:pt idx="1304">
                  <c:v>37</c:v>
                </c:pt>
                <c:pt idx="1305">
                  <c:v>39</c:v>
                </c:pt>
                <c:pt idx="1306">
                  <c:v>37</c:v>
                </c:pt>
                <c:pt idx="1307">
                  <c:v>39</c:v>
                </c:pt>
                <c:pt idx="1308">
                  <c:v>41</c:v>
                </c:pt>
                <c:pt idx="1309">
                  <c:v>39</c:v>
                </c:pt>
                <c:pt idx="1310">
                  <c:v>37</c:v>
                </c:pt>
                <c:pt idx="1311">
                  <c:v>39</c:v>
                </c:pt>
                <c:pt idx="1312">
                  <c:v>37</c:v>
                </c:pt>
                <c:pt idx="1313">
                  <c:v>39</c:v>
                </c:pt>
                <c:pt idx="1314">
                  <c:v>41</c:v>
                </c:pt>
                <c:pt idx="1315">
                  <c:v>41</c:v>
                </c:pt>
                <c:pt idx="1316">
                  <c:v>38</c:v>
                </c:pt>
                <c:pt idx="1317">
                  <c:v>40</c:v>
                </c:pt>
                <c:pt idx="1318">
                  <c:v>37</c:v>
                </c:pt>
                <c:pt idx="1319">
                  <c:v>36</c:v>
                </c:pt>
                <c:pt idx="1320">
                  <c:v>38</c:v>
                </c:pt>
                <c:pt idx="1321">
                  <c:v>40</c:v>
                </c:pt>
                <c:pt idx="1322">
                  <c:v>41</c:v>
                </c:pt>
                <c:pt idx="1323">
                  <c:v>38</c:v>
                </c:pt>
                <c:pt idx="1324">
                  <c:v>40</c:v>
                </c:pt>
                <c:pt idx="1325">
                  <c:v>41</c:v>
                </c:pt>
                <c:pt idx="1326">
                  <c:v>39</c:v>
                </c:pt>
                <c:pt idx="1327">
                  <c:v>38</c:v>
                </c:pt>
                <c:pt idx="1328">
                  <c:v>40</c:v>
                </c:pt>
                <c:pt idx="1329">
                  <c:v>67</c:v>
                </c:pt>
                <c:pt idx="1330">
                  <c:v>130</c:v>
                </c:pt>
                <c:pt idx="1331">
                  <c:v>154</c:v>
                </c:pt>
                <c:pt idx="1332">
                  <c:v>140</c:v>
                </c:pt>
                <c:pt idx="1333">
                  <c:v>121</c:v>
                </c:pt>
                <c:pt idx="1334">
                  <c:v>111</c:v>
                </c:pt>
                <c:pt idx="1335">
                  <c:v>101</c:v>
                </c:pt>
                <c:pt idx="1336">
                  <c:v>93</c:v>
                </c:pt>
                <c:pt idx="1337">
                  <c:v>88</c:v>
                </c:pt>
                <c:pt idx="1338">
                  <c:v>83</c:v>
                </c:pt>
                <c:pt idx="1339">
                  <c:v>78</c:v>
                </c:pt>
                <c:pt idx="1340">
                  <c:v>74</c:v>
                </c:pt>
                <c:pt idx="1341">
                  <c:v>70</c:v>
                </c:pt>
                <c:pt idx="1342">
                  <c:v>71</c:v>
                </c:pt>
                <c:pt idx="1343">
                  <c:v>75</c:v>
                </c:pt>
                <c:pt idx="1344">
                  <c:v>79</c:v>
                </c:pt>
                <c:pt idx="1345">
                  <c:v>83</c:v>
                </c:pt>
                <c:pt idx="1346">
                  <c:v>88</c:v>
                </c:pt>
                <c:pt idx="1347">
                  <c:v>93</c:v>
                </c:pt>
                <c:pt idx="1348">
                  <c:v>95</c:v>
                </c:pt>
                <c:pt idx="1349">
                  <c:v>100</c:v>
                </c:pt>
                <c:pt idx="1350">
                  <c:v>102</c:v>
                </c:pt>
                <c:pt idx="1351">
                  <c:v>104</c:v>
                </c:pt>
                <c:pt idx="1352">
                  <c:v>100</c:v>
                </c:pt>
                <c:pt idx="1353">
                  <c:v>103</c:v>
                </c:pt>
                <c:pt idx="1354">
                  <c:v>102</c:v>
                </c:pt>
                <c:pt idx="1355">
                  <c:v>101</c:v>
                </c:pt>
                <c:pt idx="1356">
                  <c:v>104</c:v>
                </c:pt>
                <c:pt idx="1357">
                  <c:v>106</c:v>
                </c:pt>
                <c:pt idx="1358">
                  <c:v>102</c:v>
                </c:pt>
                <c:pt idx="1359">
                  <c:v>104</c:v>
                </c:pt>
                <c:pt idx="1360">
                  <c:v>103</c:v>
                </c:pt>
                <c:pt idx="1361">
                  <c:v>104</c:v>
                </c:pt>
                <c:pt idx="1362">
                  <c:v>102</c:v>
                </c:pt>
                <c:pt idx="1363">
                  <c:v>103</c:v>
                </c:pt>
                <c:pt idx="1364">
                  <c:v>102</c:v>
                </c:pt>
                <c:pt idx="1365">
                  <c:v>101</c:v>
                </c:pt>
                <c:pt idx="1366">
                  <c:v>99</c:v>
                </c:pt>
                <c:pt idx="1367">
                  <c:v>99</c:v>
                </c:pt>
                <c:pt idx="1368">
                  <c:v>97</c:v>
                </c:pt>
                <c:pt idx="1369">
                  <c:v>98</c:v>
                </c:pt>
                <c:pt idx="1370">
                  <c:v>99</c:v>
                </c:pt>
                <c:pt idx="1371">
                  <c:v>97</c:v>
                </c:pt>
                <c:pt idx="1372">
                  <c:v>98</c:v>
                </c:pt>
                <c:pt idx="1373">
                  <c:v>96</c:v>
                </c:pt>
                <c:pt idx="1374">
                  <c:v>96</c:v>
                </c:pt>
                <c:pt idx="1375">
                  <c:v>95</c:v>
                </c:pt>
                <c:pt idx="1376">
                  <c:v>98</c:v>
                </c:pt>
                <c:pt idx="1377">
                  <c:v>99</c:v>
                </c:pt>
                <c:pt idx="1378">
                  <c:v>96</c:v>
                </c:pt>
                <c:pt idx="1379">
                  <c:v>97</c:v>
                </c:pt>
                <c:pt idx="1380">
                  <c:v>94</c:v>
                </c:pt>
                <c:pt idx="1381">
                  <c:v>96</c:v>
                </c:pt>
                <c:pt idx="1382">
                  <c:v>101</c:v>
                </c:pt>
                <c:pt idx="1383">
                  <c:v>98</c:v>
                </c:pt>
                <c:pt idx="1384">
                  <c:v>96</c:v>
                </c:pt>
                <c:pt idx="1385">
                  <c:v>95</c:v>
                </c:pt>
                <c:pt idx="1386">
                  <c:v>96</c:v>
                </c:pt>
                <c:pt idx="1387">
                  <c:v>99</c:v>
                </c:pt>
                <c:pt idx="1388">
                  <c:v>94</c:v>
                </c:pt>
                <c:pt idx="1389">
                  <c:v>95</c:v>
                </c:pt>
                <c:pt idx="1390">
                  <c:v>101</c:v>
                </c:pt>
                <c:pt idx="1391">
                  <c:v>145</c:v>
                </c:pt>
                <c:pt idx="1392">
                  <c:v>190</c:v>
                </c:pt>
                <c:pt idx="1393">
                  <c:v>213</c:v>
                </c:pt>
                <c:pt idx="1394">
                  <c:v>199</c:v>
                </c:pt>
                <c:pt idx="1395">
                  <c:v>169</c:v>
                </c:pt>
                <c:pt idx="1396">
                  <c:v>144</c:v>
                </c:pt>
                <c:pt idx="1397">
                  <c:v>131</c:v>
                </c:pt>
                <c:pt idx="1398">
                  <c:v>124</c:v>
                </c:pt>
                <c:pt idx="1399">
                  <c:v>117</c:v>
                </c:pt>
                <c:pt idx="1400">
                  <c:v>111</c:v>
                </c:pt>
                <c:pt idx="1401">
                  <c:v>105</c:v>
                </c:pt>
                <c:pt idx="1402">
                  <c:v>102</c:v>
                </c:pt>
                <c:pt idx="1403">
                  <c:v>98</c:v>
                </c:pt>
                <c:pt idx="1404">
                  <c:v>93</c:v>
                </c:pt>
                <c:pt idx="1405">
                  <c:v>88</c:v>
                </c:pt>
                <c:pt idx="1406">
                  <c:v>83</c:v>
                </c:pt>
                <c:pt idx="1407">
                  <c:v>78</c:v>
                </c:pt>
                <c:pt idx="1408">
                  <c:v>77</c:v>
                </c:pt>
                <c:pt idx="1409">
                  <c:v>76</c:v>
                </c:pt>
                <c:pt idx="1410">
                  <c:v>74</c:v>
                </c:pt>
                <c:pt idx="1411">
                  <c:v>75</c:v>
                </c:pt>
                <c:pt idx="1412">
                  <c:v>74</c:v>
                </c:pt>
                <c:pt idx="1413">
                  <c:v>75</c:v>
                </c:pt>
                <c:pt idx="1414">
                  <c:v>72</c:v>
                </c:pt>
                <c:pt idx="1415">
                  <c:v>73</c:v>
                </c:pt>
                <c:pt idx="1416">
                  <c:v>72</c:v>
                </c:pt>
                <c:pt idx="1417">
                  <c:v>75</c:v>
                </c:pt>
                <c:pt idx="1418">
                  <c:v>71</c:v>
                </c:pt>
                <c:pt idx="1419">
                  <c:v>73</c:v>
                </c:pt>
                <c:pt idx="1420">
                  <c:v>76</c:v>
                </c:pt>
                <c:pt idx="1421">
                  <c:v>74</c:v>
                </c:pt>
                <c:pt idx="1422">
                  <c:v>75</c:v>
                </c:pt>
                <c:pt idx="1423">
                  <c:v>79</c:v>
                </c:pt>
                <c:pt idx="1424">
                  <c:v>75</c:v>
                </c:pt>
                <c:pt idx="1425">
                  <c:v>76</c:v>
                </c:pt>
                <c:pt idx="1426">
                  <c:v>77</c:v>
                </c:pt>
                <c:pt idx="1427">
                  <c:v>79</c:v>
                </c:pt>
                <c:pt idx="1428">
                  <c:v>78</c:v>
                </c:pt>
                <c:pt idx="1429">
                  <c:v>76</c:v>
                </c:pt>
                <c:pt idx="1430">
                  <c:v>77</c:v>
                </c:pt>
                <c:pt idx="1431">
                  <c:v>79</c:v>
                </c:pt>
                <c:pt idx="1432">
                  <c:v>77</c:v>
                </c:pt>
                <c:pt idx="1433">
                  <c:v>78</c:v>
                </c:pt>
                <c:pt idx="1434">
                  <c:v>77</c:v>
                </c:pt>
                <c:pt idx="1435">
                  <c:v>77</c:v>
                </c:pt>
                <c:pt idx="1436">
                  <c:v>79</c:v>
                </c:pt>
                <c:pt idx="1437">
                  <c:v>78</c:v>
                </c:pt>
                <c:pt idx="1438">
                  <c:v>78</c:v>
                </c:pt>
                <c:pt idx="1439">
                  <c:v>79</c:v>
                </c:pt>
                <c:pt idx="1440">
                  <c:v>79</c:v>
                </c:pt>
                <c:pt idx="1441">
                  <c:v>79</c:v>
                </c:pt>
                <c:pt idx="1442">
                  <c:v>78</c:v>
                </c:pt>
                <c:pt idx="1443">
                  <c:v>76</c:v>
                </c:pt>
                <c:pt idx="1444">
                  <c:v>78</c:v>
                </c:pt>
                <c:pt idx="1445">
                  <c:v>78</c:v>
                </c:pt>
                <c:pt idx="1446">
                  <c:v>78</c:v>
                </c:pt>
                <c:pt idx="1447">
                  <c:v>77</c:v>
                </c:pt>
                <c:pt idx="1448">
                  <c:v>77</c:v>
                </c:pt>
                <c:pt idx="1449">
                  <c:v>82</c:v>
                </c:pt>
                <c:pt idx="1450">
                  <c:v>135</c:v>
                </c:pt>
                <c:pt idx="1451">
                  <c:v>187</c:v>
                </c:pt>
                <c:pt idx="1452">
                  <c:v>203</c:v>
                </c:pt>
                <c:pt idx="1453">
                  <c:v>190</c:v>
                </c:pt>
                <c:pt idx="1454">
                  <c:v>111</c:v>
                </c:pt>
                <c:pt idx="1455">
                  <c:v>104</c:v>
                </c:pt>
                <c:pt idx="1456">
                  <c:v>95</c:v>
                </c:pt>
                <c:pt idx="1457">
                  <c:v>89</c:v>
                </c:pt>
                <c:pt idx="1458">
                  <c:v>82</c:v>
                </c:pt>
                <c:pt idx="1459">
                  <c:v>77</c:v>
                </c:pt>
                <c:pt idx="1460">
                  <c:v>73</c:v>
                </c:pt>
                <c:pt idx="1461">
                  <c:v>69</c:v>
                </c:pt>
                <c:pt idx="1462">
                  <c:v>65</c:v>
                </c:pt>
                <c:pt idx="1463">
                  <c:v>61</c:v>
                </c:pt>
                <c:pt idx="1464">
                  <c:v>65</c:v>
                </c:pt>
                <c:pt idx="1465">
                  <c:v>69</c:v>
                </c:pt>
                <c:pt idx="1466">
                  <c:v>73</c:v>
                </c:pt>
                <c:pt idx="1467">
                  <c:v>77</c:v>
                </c:pt>
                <c:pt idx="1468">
                  <c:v>81</c:v>
                </c:pt>
                <c:pt idx="1469">
                  <c:v>86</c:v>
                </c:pt>
                <c:pt idx="1470">
                  <c:v>91</c:v>
                </c:pt>
                <c:pt idx="1471">
                  <c:v>96</c:v>
                </c:pt>
                <c:pt idx="1472">
                  <c:v>101</c:v>
                </c:pt>
                <c:pt idx="1473">
                  <c:v>108</c:v>
                </c:pt>
                <c:pt idx="1474">
                  <c:v>110</c:v>
                </c:pt>
                <c:pt idx="1475">
                  <c:v>112</c:v>
                </c:pt>
                <c:pt idx="1476">
                  <c:v>107</c:v>
                </c:pt>
                <c:pt idx="1477">
                  <c:v>109</c:v>
                </c:pt>
                <c:pt idx="1478">
                  <c:v>108</c:v>
                </c:pt>
                <c:pt idx="1479">
                  <c:v>107</c:v>
                </c:pt>
                <c:pt idx="1480">
                  <c:v>109</c:v>
                </c:pt>
                <c:pt idx="1481">
                  <c:v>115</c:v>
                </c:pt>
                <c:pt idx="1482">
                  <c:v>113</c:v>
                </c:pt>
                <c:pt idx="1483">
                  <c:v>113</c:v>
                </c:pt>
                <c:pt idx="1484">
                  <c:v>114</c:v>
                </c:pt>
                <c:pt idx="1485">
                  <c:v>110</c:v>
                </c:pt>
                <c:pt idx="1486">
                  <c:v>108</c:v>
                </c:pt>
                <c:pt idx="1487">
                  <c:v>112</c:v>
                </c:pt>
                <c:pt idx="1488">
                  <c:v>111</c:v>
                </c:pt>
                <c:pt idx="1489">
                  <c:v>109</c:v>
                </c:pt>
                <c:pt idx="1490">
                  <c:v>111</c:v>
                </c:pt>
                <c:pt idx="1491">
                  <c:v>110</c:v>
                </c:pt>
                <c:pt idx="1492">
                  <c:v>108</c:v>
                </c:pt>
                <c:pt idx="1493">
                  <c:v>110</c:v>
                </c:pt>
                <c:pt idx="1494">
                  <c:v>110</c:v>
                </c:pt>
                <c:pt idx="1495">
                  <c:v>111</c:v>
                </c:pt>
                <c:pt idx="1496">
                  <c:v>108</c:v>
                </c:pt>
                <c:pt idx="1497">
                  <c:v>110</c:v>
                </c:pt>
                <c:pt idx="1498">
                  <c:v>108</c:v>
                </c:pt>
                <c:pt idx="1499">
                  <c:v>111</c:v>
                </c:pt>
                <c:pt idx="1500">
                  <c:v>107</c:v>
                </c:pt>
                <c:pt idx="1501">
                  <c:v>109</c:v>
                </c:pt>
                <c:pt idx="1502">
                  <c:v>109</c:v>
                </c:pt>
                <c:pt idx="1503">
                  <c:v>106</c:v>
                </c:pt>
                <c:pt idx="1504">
                  <c:v>107</c:v>
                </c:pt>
                <c:pt idx="1505">
                  <c:v>106</c:v>
                </c:pt>
                <c:pt idx="1506">
                  <c:v>109</c:v>
                </c:pt>
                <c:pt idx="1507">
                  <c:v>109</c:v>
                </c:pt>
                <c:pt idx="1508">
                  <c:v>112</c:v>
                </c:pt>
                <c:pt idx="1509">
                  <c:v>109</c:v>
                </c:pt>
                <c:pt idx="1510">
                  <c:v>107</c:v>
                </c:pt>
                <c:pt idx="1511">
                  <c:v>102</c:v>
                </c:pt>
                <c:pt idx="1512">
                  <c:v>99</c:v>
                </c:pt>
                <c:pt idx="1513">
                  <c:v>101</c:v>
                </c:pt>
                <c:pt idx="1514">
                  <c:v>102</c:v>
                </c:pt>
                <c:pt idx="1515">
                  <c:v>100</c:v>
                </c:pt>
                <c:pt idx="1516">
                  <c:v>109</c:v>
                </c:pt>
                <c:pt idx="1517">
                  <c:v>160</c:v>
                </c:pt>
                <c:pt idx="1518">
                  <c:v>209</c:v>
                </c:pt>
                <c:pt idx="1519">
                  <c:v>224</c:v>
                </c:pt>
                <c:pt idx="1520">
                  <c:v>174</c:v>
                </c:pt>
                <c:pt idx="1521">
                  <c:v>162</c:v>
                </c:pt>
                <c:pt idx="1522">
                  <c:v>150</c:v>
                </c:pt>
                <c:pt idx="1523">
                  <c:v>138</c:v>
                </c:pt>
                <c:pt idx="1524">
                  <c:v>130</c:v>
                </c:pt>
                <c:pt idx="1525">
                  <c:v>122</c:v>
                </c:pt>
                <c:pt idx="1526">
                  <c:v>115</c:v>
                </c:pt>
                <c:pt idx="1527">
                  <c:v>109</c:v>
                </c:pt>
                <c:pt idx="1528">
                  <c:v>103</c:v>
                </c:pt>
                <c:pt idx="1529">
                  <c:v>97</c:v>
                </c:pt>
                <c:pt idx="1530">
                  <c:v>92</c:v>
                </c:pt>
                <c:pt idx="1531">
                  <c:v>87</c:v>
                </c:pt>
                <c:pt idx="1532">
                  <c:v>82</c:v>
                </c:pt>
                <c:pt idx="1533">
                  <c:v>77</c:v>
                </c:pt>
                <c:pt idx="1534">
                  <c:v>73</c:v>
                </c:pt>
                <c:pt idx="1535">
                  <c:v>69</c:v>
                </c:pt>
                <c:pt idx="1536">
                  <c:v>65</c:v>
                </c:pt>
                <c:pt idx="1537">
                  <c:v>61</c:v>
                </c:pt>
                <c:pt idx="1538">
                  <c:v>57</c:v>
                </c:pt>
                <c:pt idx="1539">
                  <c:v>54</c:v>
                </c:pt>
                <c:pt idx="1540">
                  <c:v>51</c:v>
                </c:pt>
                <c:pt idx="1541">
                  <c:v>48</c:v>
                </c:pt>
                <c:pt idx="1542">
                  <c:v>45</c:v>
                </c:pt>
                <c:pt idx="1543">
                  <c:v>42</c:v>
                </c:pt>
                <c:pt idx="1544">
                  <c:v>39</c:v>
                </c:pt>
                <c:pt idx="1545">
                  <c:v>39</c:v>
                </c:pt>
                <c:pt idx="1546">
                  <c:v>37</c:v>
                </c:pt>
                <c:pt idx="1547">
                  <c:v>39</c:v>
                </c:pt>
                <c:pt idx="1548">
                  <c:v>37</c:v>
                </c:pt>
                <c:pt idx="1549">
                  <c:v>35</c:v>
                </c:pt>
                <c:pt idx="1550">
                  <c:v>37</c:v>
                </c:pt>
                <c:pt idx="1551">
                  <c:v>39</c:v>
                </c:pt>
                <c:pt idx="1552">
                  <c:v>37</c:v>
                </c:pt>
                <c:pt idx="1553">
                  <c:v>35</c:v>
                </c:pt>
                <c:pt idx="1554">
                  <c:v>37</c:v>
                </c:pt>
                <c:pt idx="1555">
                  <c:v>35</c:v>
                </c:pt>
                <c:pt idx="1556">
                  <c:v>34</c:v>
                </c:pt>
                <c:pt idx="1557">
                  <c:v>35</c:v>
                </c:pt>
                <c:pt idx="1558">
                  <c:v>34</c:v>
                </c:pt>
                <c:pt idx="1559">
                  <c:v>36</c:v>
                </c:pt>
                <c:pt idx="1560">
                  <c:v>38</c:v>
                </c:pt>
                <c:pt idx="1561">
                  <c:v>36</c:v>
                </c:pt>
                <c:pt idx="1562">
                  <c:v>34</c:v>
                </c:pt>
                <c:pt idx="1563">
                  <c:v>36</c:v>
                </c:pt>
                <c:pt idx="1564">
                  <c:v>38</c:v>
                </c:pt>
                <c:pt idx="1565">
                  <c:v>36</c:v>
                </c:pt>
                <c:pt idx="1566">
                  <c:v>36</c:v>
                </c:pt>
                <c:pt idx="1567">
                  <c:v>38</c:v>
                </c:pt>
                <c:pt idx="1568">
                  <c:v>36</c:v>
                </c:pt>
                <c:pt idx="1569">
                  <c:v>38</c:v>
                </c:pt>
                <c:pt idx="1570">
                  <c:v>36</c:v>
                </c:pt>
                <c:pt idx="1571">
                  <c:v>37</c:v>
                </c:pt>
                <c:pt idx="1572">
                  <c:v>35</c:v>
                </c:pt>
                <c:pt idx="1573">
                  <c:v>37</c:v>
                </c:pt>
                <c:pt idx="1574">
                  <c:v>35</c:v>
                </c:pt>
                <c:pt idx="1575">
                  <c:v>37</c:v>
                </c:pt>
                <c:pt idx="1576">
                  <c:v>37</c:v>
                </c:pt>
                <c:pt idx="1577">
                  <c:v>37</c:v>
                </c:pt>
                <c:pt idx="1578">
                  <c:v>35</c:v>
                </c:pt>
                <c:pt idx="1579">
                  <c:v>37</c:v>
                </c:pt>
                <c:pt idx="1580">
                  <c:v>35</c:v>
                </c:pt>
                <c:pt idx="1581">
                  <c:v>37</c:v>
                </c:pt>
                <c:pt idx="1582">
                  <c:v>38</c:v>
                </c:pt>
                <c:pt idx="1583">
                  <c:v>40</c:v>
                </c:pt>
                <c:pt idx="1584">
                  <c:v>37</c:v>
                </c:pt>
                <c:pt idx="1585">
                  <c:v>35</c:v>
                </c:pt>
                <c:pt idx="1586">
                  <c:v>33</c:v>
                </c:pt>
                <c:pt idx="1587">
                  <c:v>35</c:v>
                </c:pt>
                <c:pt idx="1588">
                  <c:v>35</c:v>
                </c:pt>
                <c:pt idx="1589">
                  <c:v>33</c:v>
                </c:pt>
                <c:pt idx="1590">
                  <c:v>35</c:v>
                </c:pt>
                <c:pt idx="1591">
                  <c:v>37</c:v>
                </c:pt>
                <c:pt idx="1592">
                  <c:v>35</c:v>
                </c:pt>
                <c:pt idx="1593">
                  <c:v>34</c:v>
                </c:pt>
                <c:pt idx="1594">
                  <c:v>36</c:v>
                </c:pt>
                <c:pt idx="1595">
                  <c:v>37</c:v>
                </c:pt>
                <c:pt idx="1596">
                  <c:v>35</c:v>
                </c:pt>
                <c:pt idx="1597">
                  <c:v>36</c:v>
                </c:pt>
                <c:pt idx="1598">
                  <c:v>38</c:v>
                </c:pt>
                <c:pt idx="1599">
                  <c:v>36</c:v>
                </c:pt>
                <c:pt idx="1600">
                  <c:v>38</c:v>
                </c:pt>
                <c:pt idx="1601">
                  <c:v>36</c:v>
                </c:pt>
                <c:pt idx="1602">
                  <c:v>34</c:v>
                </c:pt>
                <c:pt idx="1603">
                  <c:v>36</c:v>
                </c:pt>
                <c:pt idx="1604">
                  <c:v>38</c:v>
                </c:pt>
                <c:pt idx="1605">
                  <c:v>38</c:v>
                </c:pt>
                <c:pt idx="1606">
                  <c:v>36</c:v>
                </c:pt>
                <c:pt idx="1607">
                  <c:v>34</c:v>
                </c:pt>
                <c:pt idx="1608">
                  <c:v>36</c:v>
                </c:pt>
                <c:pt idx="1609">
                  <c:v>38</c:v>
                </c:pt>
                <c:pt idx="1610">
                  <c:v>40</c:v>
                </c:pt>
                <c:pt idx="1611">
                  <c:v>37</c:v>
                </c:pt>
                <c:pt idx="1612">
                  <c:v>37</c:v>
                </c:pt>
                <c:pt idx="1613">
                  <c:v>35</c:v>
                </c:pt>
                <c:pt idx="1614">
                  <c:v>37</c:v>
                </c:pt>
                <c:pt idx="1615">
                  <c:v>58</c:v>
                </c:pt>
                <c:pt idx="1616">
                  <c:v>97</c:v>
                </c:pt>
                <c:pt idx="1617">
                  <c:v>152</c:v>
                </c:pt>
                <c:pt idx="1618">
                  <c:v>175</c:v>
                </c:pt>
                <c:pt idx="1619">
                  <c:v>130</c:v>
                </c:pt>
                <c:pt idx="1620">
                  <c:v>119</c:v>
                </c:pt>
                <c:pt idx="1621">
                  <c:v>108</c:v>
                </c:pt>
                <c:pt idx="1622">
                  <c:v>100</c:v>
                </c:pt>
                <c:pt idx="1623">
                  <c:v>94</c:v>
                </c:pt>
                <c:pt idx="1624">
                  <c:v>88</c:v>
                </c:pt>
                <c:pt idx="1625">
                  <c:v>82</c:v>
                </c:pt>
                <c:pt idx="1626">
                  <c:v>77</c:v>
                </c:pt>
                <c:pt idx="1627">
                  <c:v>73</c:v>
                </c:pt>
                <c:pt idx="1628">
                  <c:v>69</c:v>
                </c:pt>
                <c:pt idx="1629">
                  <c:v>69</c:v>
                </c:pt>
                <c:pt idx="1630">
                  <c:v>73</c:v>
                </c:pt>
                <c:pt idx="1631">
                  <c:v>77</c:v>
                </c:pt>
                <c:pt idx="1632">
                  <c:v>81</c:v>
                </c:pt>
                <c:pt idx="1633">
                  <c:v>86</c:v>
                </c:pt>
                <c:pt idx="1634">
                  <c:v>91</c:v>
                </c:pt>
                <c:pt idx="1635">
                  <c:v>95</c:v>
                </c:pt>
                <c:pt idx="1636">
                  <c:v>100</c:v>
                </c:pt>
                <c:pt idx="1637">
                  <c:v>101</c:v>
                </c:pt>
                <c:pt idx="1638">
                  <c:v>102</c:v>
                </c:pt>
                <c:pt idx="1639">
                  <c:v>103</c:v>
                </c:pt>
                <c:pt idx="1640">
                  <c:v>100</c:v>
                </c:pt>
                <c:pt idx="1641">
                  <c:v>106</c:v>
                </c:pt>
                <c:pt idx="1642">
                  <c:v>103</c:v>
                </c:pt>
                <c:pt idx="1643">
                  <c:v>104</c:v>
                </c:pt>
                <c:pt idx="1644">
                  <c:v>107</c:v>
                </c:pt>
                <c:pt idx="1645">
                  <c:v>107</c:v>
                </c:pt>
                <c:pt idx="1646">
                  <c:v>105</c:v>
                </c:pt>
                <c:pt idx="1647">
                  <c:v>106</c:v>
                </c:pt>
                <c:pt idx="1648">
                  <c:v>108</c:v>
                </c:pt>
                <c:pt idx="1649">
                  <c:v>108</c:v>
                </c:pt>
                <c:pt idx="1650">
                  <c:v>109</c:v>
                </c:pt>
                <c:pt idx="1651">
                  <c:v>110</c:v>
                </c:pt>
                <c:pt idx="1652">
                  <c:v>109</c:v>
                </c:pt>
                <c:pt idx="1653">
                  <c:v>109</c:v>
                </c:pt>
                <c:pt idx="1654">
                  <c:v>105</c:v>
                </c:pt>
                <c:pt idx="1655">
                  <c:v>108</c:v>
                </c:pt>
                <c:pt idx="1656">
                  <c:v>106</c:v>
                </c:pt>
                <c:pt idx="1657">
                  <c:v>103</c:v>
                </c:pt>
                <c:pt idx="1658">
                  <c:v>107</c:v>
                </c:pt>
                <c:pt idx="1659">
                  <c:v>109</c:v>
                </c:pt>
                <c:pt idx="1660">
                  <c:v>109</c:v>
                </c:pt>
                <c:pt idx="1661">
                  <c:v>106</c:v>
                </c:pt>
                <c:pt idx="1662">
                  <c:v>110</c:v>
                </c:pt>
                <c:pt idx="1663">
                  <c:v>105</c:v>
                </c:pt>
                <c:pt idx="1664">
                  <c:v>105</c:v>
                </c:pt>
                <c:pt idx="1665">
                  <c:v>109</c:v>
                </c:pt>
                <c:pt idx="1666">
                  <c:v>108</c:v>
                </c:pt>
                <c:pt idx="1667">
                  <c:v>107</c:v>
                </c:pt>
                <c:pt idx="1668">
                  <c:v>108</c:v>
                </c:pt>
                <c:pt idx="1669">
                  <c:v>108</c:v>
                </c:pt>
                <c:pt idx="1670">
                  <c:v>108</c:v>
                </c:pt>
                <c:pt idx="1671">
                  <c:v>107</c:v>
                </c:pt>
                <c:pt idx="1672">
                  <c:v>109</c:v>
                </c:pt>
                <c:pt idx="1673">
                  <c:v>106</c:v>
                </c:pt>
                <c:pt idx="1674">
                  <c:v>106</c:v>
                </c:pt>
                <c:pt idx="1675">
                  <c:v>111</c:v>
                </c:pt>
                <c:pt idx="1676">
                  <c:v>111</c:v>
                </c:pt>
                <c:pt idx="1677">
                  <c:v>122</c:v>
                </c:pt>
                <c:pt idx="1678">
                  <c:v>196</c:v>
                </c:pt>
                <c:pt idx="1679">
                  <c:v>243</c:v>
                </c:pt>
                <c:pt idx="1680">
                  <c:v>190</c:v>
                </c:pt>
                <c:pt idx="1681">
                  <c:v>159</c:v>
                </c:pt>
                <c:pt idx="1682">
                  <c:v>149</c:v>
                </c:pt>
                <c:pt idx="1683">
                  <c:v>139</c:v>
                </c:pt>
                <c:pt idx="1684">
                  <c:v>132</c:v>
                </c:pt>
                <c:pt idx="1685">
                  <c:v>123</c:v>
                </c:pt>
                <c:pt idx="1686">
                  <c:v>116</c:v>
                </c:pt>
                <c:pt idx="1687">
                  <c:v>114</c:v>
                </c:pt>
                <c:pt idx="1688">
                  <c:v>109</c:v>
                </c:pt>
                <c:pt idx="1689">
                  <c:v>103</c:v>
                </c:pt>
                <c:pt idx="1690">
                  <c:v>97</c:v>
                </c:pt>
                <c:pt idx="1691">
                  <c:v>92</c:v>
                </c:pt>
                <c:pt idx="1692">
                  <c:v>87</c:v>
                </c:pt>
                <c:pt idx="1693">
                  <c:v>83</c:v>
                </c:pt>
                <c:pt idx="1694">
                  <c:v>79</c:v>
                </c:pt>
                <c:pt idx="1695">
                  <c:v>77</c:v>
                </c:pt>
                <c:pt idx="1696">
                  <c:v>73</c:v>
                </c:pt>
                <c:pt idx="1697">
                  <c:v>75</c:v>
                </c:pt>
                <c:pt idx="1698">
                  <c:v>71</c:v>
                </c:pt>
                <c:pt idx="1699">
                  <c:v>72</c:v>
                </c:pt>
                <c:pt idx="1700">
                  <c:v>72</c:v>
                </c:pt>
                <c:pt idx="1701">
                  <c:v>74</c:v>
                </c:pt>
                <c:pt idx="1702">
                  <c:v>74</c:v>
                </c:pt>
                <c:pt idx="1703">
                  <c:v>72</c:v>
                </c:pt>
                <c:pt idx="1704">
                  <c:v>73</c:v>
                </c:pt>
                <c:pt idx="1705">
                  <c:v>73</c:v>
                </c:pt>
                <c:pt idx="1706">
                  <c:v>77</c:v>
                </c:pt>
                <c:pt idx="1707">
                  <c:v>74</c:v>
                </c:pt>
                <c:pt idx="1708">
                  <c:v>76</c:v>
                </c:pt>
                <c:pt idx="1709">
                  <c:v>75</c:v>
                </c:pt>
                <c:pt idx="1710">
                  <c:v>75</c:v>
                </c:pt>
                <c:pt idx="1711">
                  <c:v>76</c:v>
                </c:pt>
                <c:pt idx="1712">
                  <c:v>78</c:v>
                </c:pt>
                <c:pt idx="1713">
                  <c:v>76</c:v>
                </c:pt>
                <c:pt idx="1714">
                  <c:v>78</c:v>
                </c:pt>
                <c:pt idx="1715">
                  <c:v>78</c:v>
                </c:pt>
                <c:pt idx="1716">
                  <c:v>77</c:v>
                </c:pt>
                <c:pt idx="1717">
                  <c:v>77</c:v>
                </c:pt>
                <c:pt idx="1718">
                  <c:v>76</c:v>
                </c:pt>
                <c:pt idx="1719">
                  <c:v>77</c:v>
                </c:pt>
                <c:pt idx="1720">
                  <c:v>76</c:v>
                </c:pt>
                <c:pt idx="1721">
                  <c:v>78</c:v>
                </c:pt>
                <c:pt idx="1722">
                  <c:v>75</c:v>
                </c:pt>
                <c:pt idx="1723">
                  <c:v>79</c:v>
                </c:pt>
                <c:pt idx="1724">
                  <c:v>77</c:v>
                </c:pt>
                <c:pt idx="1725">
                  <c:v>77</c:v>
                </c:pt>
                <c:pt idx="1726">
                  <c:v>78</c:v>
                </c:pt>
                <c:pt idx="1727">
                  <c:v>78</c:v>
                </c:pt>
                <c:pt idx="1728">
                  <c:v>77</c:v>
                </c:pt>
                <c:pt idx="1729">
                  <c:v>76</c:v>
                </c:pt>
                <c:pt idx="1730">
                  <c:v>78</c:v>
                </c:pt>
                <c:pt idx="1731">
                  <c:v>78</c:v>
                </c:pt>
                <c:pt idx="1732">
                  <c:v>78</c:v>
                </c:pt>
                <c:pt idx="1733">
                  <c:v>77</c:v>
                </c:pt>
                <c:pt idx="1734">
                  <c:v>77</c:v>
                </c:pt>
                <c:pt idx="1735">
                  <c:v>77</c:v>
                </c:pt>
                <c:pt idx="1736">
                  <c:v>100</c:v>
                </c:pt>
                <c:pt idx="1737">
                  <c:v>185</c:v>
                </c:pt>
                <c:pt idx="1738">
                  <c:v>203</c:v>
                </c:pt>
                <c:pt idx="1739">
                  <c:v>170</c:v>
                </c:pt>
                <c:pt idx="1740">
                  <c:v>116</c:v>
                </c:pt>
                <c:pt idx="1741">
                  <c:v>107</c:v>
                </c:pt>
                <c:pt idx="1742">
                  <c:v>99</c:v>
                </c:pt>
                <c:pt idx="1743">
                  <c:v>91</c:v>
                </c:pt>
                <c:pt idx="1744">
                  <c:v>86</c:v>
                </c:pt>
                <c:pt idx="1745">
                  <c:v>80</c:v>
                </c:pt>
                <c:pt idx="1746">
                  <c:v>75</c:v>
                </c:pt>
                <c:pt idx="1747">
                  <c:v>71</c:v>
                </c:pt>
                <c:pt idx="1748">
                  <c:v>67</c:v>
                </c:pt>
                <c:pt idx="1749">
                  <c:v>63</c:v>
                </c:pt>
                <c:pt idx="1750">
                  <c:v>59</c:v>
                </c:pt>
                <c:pt idx="1751">
                  <c:v>62</c:v>
                </c:pt>
                <c:pt idx="1752">
                  <c:v>66</c:v>
                </c:pt>
                <c:pt idx="1753">
                  <c:v>70</c:v>
                </c:pt>
                <c:pt idx="1754">
                  <c:v>76</c:v>
                </c:pt>
                <c:pt idx="1755">
                  <c:v>80</c:v>
                </c:pt>
                <c:pt idx="1756">
                  <c:v>85</c:v>
                </c:pt>
                <c:pt idx="1757">
                  <c:v>90</c:v>
                </c:pt>
                <c:pt idx="1758">
                  <c:v>95</c:v>
                </c:pt>
                <c:pt idx="1759">
                  <c:v>100</c:v>
                </c:pt>
                <c:pt idx="1760">
                  <c:v>105</c:v>
                </c:pt>
                <c:pt idx="1761">
                  <c:v>108</c:v>
                </c:pt>
                <c:pt idx="1762">
                  <c:v>110</c:v>
                </c:pt>
                <c:pt idx="1763">
                  <c:v>110</c:v>
                </c:pt>
                <c:pt idx="1764">
                  <c:v>110</c:v>
                </c:pt>
                <c:pt idx="1765">
                  <c:v>109</c:v>
                </c:pt>
                <c:pt idx="1766">
                  <c:v>109</c:v>
                </c:pt>
                <c:pt idx="1767">
                  <c:v>109</c:v>
                </c:pt>
                <c:pt idx="1768">
                  <c:v>108</c:v>
                </c:pt>
                <c:pt idx="1769">
                  <c:v>106</c:v>
                </c:pt>
                <c:pt idx="1770">
                  <c:v>107</c:v>
                </c:pt>
                <c:pt idx="1771">
                  <c:v>107</c:v>
                </c:pt>
                <c:pt idx="1772">
                  <c:v>105</c:v>
                </c:pt>
                <c:pt idx="1773">
                  <c:v>108</c:v>
                </c:pt>
                <c:pt idx="1774">
                  <c:v>109</c:v>
                </c:pt>
                <c:pt idx="1775">
                  <c:v>107</c:v>
                </c:pt>
                <c:pt idx="1776">
                  <c:v>109</c:v>
                </c:pt>
                <c:pt idx="1777">
                  <c:v>107</c:v>
                </c:pt>
                <c:pt idx="1778">
                  <c:v>103</c:v>
                </c:pt>
                <c:pt idx="1779">
                  <c:v>107</c:v>
                </c:pt>
                <c:pt idx="1780">
                  <c:v>109</c:v>
                </c:pt>
                <c:pt idx="1781">
                  <c:v>108</c:v>
                </c:pt>
                <c:pt idx="1782">
                  <c:v>106</c:v>
                </c:pt>
                <c:pt idx="1783">
                  <c:v>108</c:v>
                </c:pt>
                <c:pt idx="1784">
                  <c:v>106</c:v>
                </c:pt>
                <c:pt idx="1785">
                  <c:v>109</c:v>
                </c:pt>
                <c:pt idx="1786">
                  <c:v>108</c:v>
                </c:pt>
                <c:pt idx="1787">
                  <c:v>108</c:v>
                </c:pt>
                <c:pt idx="1788">
                  <c:v>107</c:v>
                </c:pt>
                <c:pt idx="1789">
                  <c:v>108</c:v>
                </c:pt>
                <c:pt idx="1790">
                  <c:v>108</c:v>
                </c:pt>
                <c:pt idx="1791">
                  <c:v>108</c:v>
                </c:pt>
                <c:pt idx="1792">
                  <c:v>106</c:v>
                </c:pt>
                <c:pt idx="1793">
                  <c:v>108</c:v>
                </c:pt>
                <c:pt idx="1794">
                  <c:v>108</c:v>
                </c:pt>
                <c:pt idx="1795">
                  <c:v>106</c:v>
                </c:pt>
                <c:pt idx="1796">
                  <c:v>106</c:v>
                </c:pt>
                <c:pt idx="1797">
                  <c:v>103</c:v>
                </c:pt>
                <c:pt idx="1798">
                  <c:v>101</c:v>
                </c:pt>
                <c:pt idx="1799">
                  <c:v>99</c:v>
                </c:pt>
                <c:pt idx="1800">
                  <c:v>100</c:v>
                </c:pt>
                <c:pt idx="1801">
                  <c:v>102</c:v>
                </c:pt>
                <c:pt idx="1802">
                  <c:v>111</c:v>
                </c:pt>
                <c:pt idx="1803">
                  <c:v>141</c:v>
                </c:pt>
                <c:pt idx="1804">
                  <c:v>194</c:v>
                </c:pt>
                <c:pt idx="1805">
                  <c:v>248</c:v>
                </c:pt>
                <c:pt idx="1806">
                  <c:v>171</c:v>
                </c:pt>
                <c:pt idx="1807">
                  <c:v>147</c:v>
                </c:pt>
                <c:pt idx="1808">
                  <c:v>137</c:v>
                </c:pt>
                <c:pt idx="1809">
                  <c:v>126</c:v>
                </c:pt>
                <c:pt idx="1810">
                  <c:v>117</c:v>
                </c:pt>
                <c:pt idx="1811">
                  <c:v>111</c:v>
                </c:pt>
                <c:pt idx="1812">
                  <c:v>105</c:v>
                </c:pt>
                <c:pt idx="1813">
                  <c:v>98</c:v>
                </c:pt>
                <c:pt idx="1814">
                  <c:v>93</c:v>
                </c:pt>
                <c:pt idx="1815">
                  <c:v>86</c:v>
                </c:pt>
                <c:pt idx="1816">
                  <c:v>81</c:v>
                </c:pt>
                <c:pt idx="1817">
                  <c:v>76</c:v>
                </c:pt>
                <c:pt idx="1818">
                  <c:v>71</c:v>
                </c:pt>
                <c:pt idx="1819">
                  <c:v>67</c:v>
                </c:pt>
                <c:pt idx="1820">
                  <c:v>63</c:v>
                </c:pt>
                <c:pt idx="1821">
                  <c:v>59</c:v>
                </c:pt>
                <c:pt idx="1822">
                  <c:v>56</c:v>
                </c:pt>
                <c:pt idx="1823">
                  <c:v>53</c:v>
                </c:pt>
                <c:pt idx="1824">
                  <c:v>50</c:v>
                </c:pt>
                <c:pt idx="1825">
                  <c:v>47</c:v>
                </c:pt>
                <c:pt idx="1826">
                  <c:v>44</c:v>
                </c:pt>
                <c:pt idx="1827">
                  <c:v>41</c:v>
                </c:pt>
                <c:pt idx="1828">
                  <c:v>38</c:v>
                </c:pt>
                <c:pt idx="1829">
                  <c:v>36</c:v>
                </c:pt>
                <c:pt idx="1830">
                  <c:v>34</c:v>
                </c:pt>
                <c:pt idx="1831">
                  <c:v>36</c:v>
                </c:pt>
                <c:pt idx="1832">
                  <c:v>34</c:v>
                </c:pt>
                <c:pt idx="1833">
                  <c:v>32</c:v>
                </c:pt>
                <c:pt idx="1834">
                  <c:v>34</c:v>
                </c:pt>
                <c:pt idx="1835">
                  <c:v>36</c:v>
                </c:pt>
                <c:pt idx="1836">
                  <c:v>34</c:v>
                </c:pt>
                <c:pt idx="1837">
                  <c:v>35</c:v>
                </c:pt>
                <c:pt idx="1838">
                  <c:v>35</c:v>
                </c:pt>
                <c:pt idx="1839">
                  <c:v>33</c:v>
                </c:pt>
                <c:pt idx="1840">
                  <c:v>35</c:v>
                </c:pt>
                <c:pt idx="1841">
                  <c:v>33</c:v>
                </c:pt>
                <c:pt idx="1842">
                  <c:v>35</c:v>
                </c:pt>
                <c:pt idx="1843">
                  <c:v>35</c:v>
                </c:pt>
                <c:pt idx="1844">
                  <c:v>34</c:v>
                </c:pt>
                <c:pt idx="1845">
                  <c:v>36</c:v>
                </c:pt>
                <c:pt idx="1846">
                  <c:v>34</c:v>
                </c:pt>
                <c:pt idx="1847">
                  <c:v>36</c:v>
                </c:pt>
                <c:pt idx="1848">
                  <c:v>35</c:v>
                </c:pt>
                <c:pt idx="1849">
                  <c:v>33</c:v>
                </c:pt>
                <c:pt idx="1850">
                  <c:v>35</c:v>
                </c:pt>
                <c:pt idx="1851">
                  <c:v>33</c:v>
                </c:pt>
                <c:pt idx="1852">
                  <c:v>35</c:v>
                </c:pt>
                <c:pt idx="1853">
                  <c:v>37</c:v>
                </c:pt>
                <c:pt idx="1854">
                  <c:v>35</c:v>
                </c:pt>
                <c:pt idx="1855">
                  <c:v>33</c:v>
                </c:pt>
                <c:pt idx="1856">
                  <c:v>34</c:v>
                </c:pt>
                <c:pt idx="1857">
                  <c:v>36</c:v>
                </c:pt>
                <c:pt idx="1858">
                  <c:v>34</c:v>
                </c:pt>
                <c:pt idx="1859">
                  <c:v>36</c:v>
                </c:pt>
                <c:pt idx="1860">
                  <c:v>34</c:v>
                </c:pt>
                <c:pt idx="1861">
                  <c:v>34</c:v>
                </c:pt>
                <c:pt idx="1862">
                  <c:v>36</c:v>
                </c:pt>
                <c:pt idx="1863">
                  <c:v>34</c:v>
                </c:pt>
                <c:pt idx="1864">
                  <c:v>36</c:v>
                </c:pt>
                <c:pt idx="1865">
                  <c:v>36</c:v>
                </c:pt>
                <c:pt idx="1866">
                  <c:v>34</c:v>
                </c:pt>
                <c:pt idx="1867">
                  <c:v>36</c:v>
                </c:pt>
                <c:pt idx="1868">
                  <c:v>34</c:v>
                </c:pt>
                <c:pt idx="1869">
                  <c:v>36</c:v>
                </c:pt>
                <c:pt idx="1870">
                  <c:v>35</c:v>
                </c:pt>
                <c:pt idx="1871">
                  <c:v>37</c:v>
                </c:pt>
                <c:pt idx="1872">
                  <c:v>35</c:v>
                </c:pt>
                <c:pt idx="1873">
                  <c:v>33</c:v>
                </c:pt>
                <c:pt idx="1874">
                  <c:v>34</c:v>
                </c:pt>
                <c:pt idx="1875">
                  <c:v>36</c:v>
                </c:pt>
                <c:pt idx="1876">
                  <c:v>38</c:v>
                </c:pt>
                <c:pt idx="1877">
                  <c:v>40</c:v>
                </c:pt>
                <c:pt idx="1878">
                  <c:v>37</c:v>
                </c:pt>
                <c:pt idx="1879">
                  <c:v>35</c:v>
                </c:pt>
                <c:pt idx="1880">
                  <c:v>35</c:v>
                </c:pt>
                <c:pt idx="1881">
                  <c:v>33</c:v>
                </c:pt>
                <c:pt idx="1882">
                  <c:v>35</c:v>
                </c:pt>
                <c:pt idx="1883">
                  <c:v>34</c:v>
                </c:pt>
                <c:pt idx="1884">
                  <c:v>36</c:v>
                </c:pt>
                <c:pt idx="1885">
                  <c:v>38</c:v>
                </c:pt>
                <c:pt idx="1886">
                  <c:v>36</c:v>
                </c:pt>
                <c:pt idx="1887">
                  <c:v>34</c:v>
                </c:pt>
                <c:pt idx="1888">
                  <c:v>36</c:v>
                </c:pt>
                <c:pt idx="1889">
                  <c:v>34</c:v>
                </c:pt>
                <c:pt idx="1890">
                  <c:v>36</c:v>
                </c:pt>
                <c:pt idx="1891">
                  <c:v>38</c:v>
                </c:pt>
                <c:pt idx="1892">
                  <c:v>36</c:v>
                </c:pt>
                <c:pt idx="1893">
                  <c:v>34</c:v>
                </c:pt>
                <c:pt idx="1894">
                  <c:v>36</c:v>
                </c:pt>
                <c:pt idx="1895">
                  <c:v>34</c:v>
                </c:pt>
                <c:pt idx="1896">
                  <c:v>36</c:v>
                </c:pt>
                <c:pt idx="1897">
                  <c:v>34</c:v>
                </c:pt>
                <c:pt idx="1898">
                  <c:v>36</c:v>
                </c:pt>
                <c:pt idx="1899">
                  <c:v>35</c:v>
                </c:pt>
                <c:pt idx="1900">
                  <c:v>37</c:v>
                </c:pt>
                <c:pt idx="1901">
                  <c:v>35</c:v>
                </c:pt>
                <c:pt idx="1902">
                  <c:v>33</c:v>
                </c:pt>
                <c:pt idx="1903">
                  <c:v>41</c:v>
                </c:pt>
                <c:pt idx="1904">
                  <c:v>86</c:v>
                </c:pt>
                <c:pt idx="1905">
                  <c:v>151</c:v>
                </c:pt>
                <c:pt idx="1906">
                  <c:v>164</c:v>
                </c:pt>
                <c:pt idx="1907">
                  <c:v>148</c:v>
                </c:pt>
                <c:pt idx="1908">
                  <c:v>138</c:v>
                </c:pt>
                <c:pt idx="1909">
                  <c:v>127</c:v>
                </c:pt>
                <c:pt idx="1910">
                  <c:v>115</c:v>
                </c:pt>
                <c:pt idx="1911">
                  <c:v>106</c:v>
                </c:pt>
                <c:pt idx="1912">
                  <c:v>97</c:v>
                </c:pt>
                <c:pt idx="1913">
                  <c:v>92</c:v>
                </c:pt>
                <c:pt idx="1914">
                  <c:v>85</c:v>
                </c:pt>
                <c:pt idx="1915">
                  <c:v>80</c:v>
                </c:pt>
                <c:pt idx="1916">
                  <c:v>75</c:v>
                </c:pt>
                <c:pt idx="1917">
                  <c:v>71</c:v>
                </c:pt>
                <c:pt idx="1918">
                  <c:v>70</c:v>
                </c:pt>
                <c:pt idx="1919">
                  <c:v>74</c:v>
                </c:pt>
                <c:pt idx="1920">
                  <c:v>78</c:v>
                </c:pt>
                <c:pt idx="1921">
                  <c:v>82</c:v>
                </c:pt>
                <c:pt idx="1922">
                  <c:v>87</c:v>
                </c:pt>
                <c:pt idx="1923">
                  <c:v>89</c:v>
                </c:pt>
                <c:pt idx="1924">
                  <c:v>94</c:v>
                </c:pt>
                <c:pt idx="1925">
                  <c:v>97</c:v>
                </c:pt>
                <c:pt idx="1926">
                  <c:v>101</c:v>
                </c:pt>
                <c:pt idx="1927">
                  <c:v>97</c:v>
                </c:pt>
                <c:pt idx="1928">
                  <c:v>100</c:v>
                </c:pt>
                <c:pt idx="1929">
                  <c:v>99</c:v>
                </c:pt>
                <c:pt idx="1930">
                  <c:v>99</c:v>
                </c:pt>
                <c:pt idx="1931">
                  <c:v>99</c:v>
                </c:pt>
                <c:pt idx="1932">
                  <c:v>99</c:v>
                </c:pt>
                <c:pt idx="1933">
                  <c:v>96</c:v>
                </c:pt>
                <c:pt idx="1934">
                  <c:v>97</c:v>
                </c:pt>
                <c:pt idx="1935">
                  <c:v>97</c:v>
                </c:pt>
                <c:pt idx="1936">
                  <c:v>96</c:v>
                </c:pt>
                <c:pt idx="1937">
                  <c:v>99</c:v>
                </c:pt>
                <c:pt idx="1938">
                  <c:v>96</c:v>
                </c:pt>
                <c:pt idx="1939">
                  <c:v>96</c:v>
                </c:pt>
                <c:pt idx="1940">
                  <c:v>95</c:v>
                </c:pt>
                <c:pt idx="1941">
                  <c:v>96</c:v>
                </c:pt>
                <c:pt idx="1942">
                  <c:v>98</c:v>
                </c:pt>
                <c:pt idx="1943">
                  <c:v>93</c:v>
                </c:pt>
                <c:pt idx="1944">
                  <c:v>96</c:v>
                </c:pt>
                <c:pt idx="1945">
                  <c:v>98</c:v>
                </c:pt>
                <c:pt idx="1946">
                  <c:v>95</c:v>
                </c:pt>
                <c:pt idx="1947">
                  <c:v>95</c:v>
                </c:pt>
                <c:pt idx="1948">
                  <c:v>96</c:v>
                </c:pt>
                <c:pt idx="1949">
                  <c:v>92</c:v>
                </c:pt>
                <c:pt idx="1950">
                  <c:v>95</c:v>
                </c:pt>
                <c:pt idx="1951">
                  <c:v>93</c:v>
                </c:pt>
                <c:pt idx="1952">
                  <c:v>94</c:v>
                </c:pt>
                <c:pt idx="1953">
                  <c:v>93</c:v>
                </c:pt>
                <c:pt idx="1954">
                  <c:v>92</c:v>
                </c:pt>
                <c:pt idx="1955">
                  <c:v>95</c:v>
                </c:pt>
                <c:pt idx="1956">
                  <c:v>94</c:v>
                </c:pt>
                <c:pt idx="1957">
                  <c:v>91</c:v>
                </c:pt>
                <c:pt idx="1958">
                  <c:v>93</c:v>
                </c:pt>
                <c:pt idx="1959">
                  <c:v>93</c:v>
                </c:pt>
                <c:pt idx="1960">
                  <c:v>95</c:v>
                </c:pt>
                <c:pt idx="1961">
                  <c:v>92</c:v>
                </c:pt>
                <c:pt idx="1962">
                  <c:v>91</c:v>
                </c:pt>
                <c:pt idx="1963">
                  <c:v>89</c:v>
                </c:pt>
                <c:pt idx="1964">
                  <c:v>89</c:v>
                </c:pt>
                <c:pt idx="1965">
                  <c:v>94</c:v>
                </c:pt>
                <c:pt idx="1966">
                  <c:v>101</c:v>
                </c:pt>
                <c:pt idx="1967">
                  <c:v>153</c:v>
                </c:pt>
                <c:pt idx="1968">
                  <c:v>203</c:v>
                </c:pt>
                <c:pt idx="1969">
                  <c:v>226</c:v>
                </c:pt>
                <c:pt idx="1970">
                  <c:v>176</c:v>
                </c:pt>
                <c:pt idx="1971">
                  <c:v>130</c:v>
                </c:pt>
                <c:pt idx="1972">
                  <c:v>122</c:v>
                </c:pt>
                <c:pt idx="1973">
                  <c:v>115</c:v>
                </c:pt>
                <c:pt idx="1974">
                  <c:v>109</c:v>
                </c:pt>
                <c:pt idx="1975">
                  <c:v>101</c:v>
                </c:pt>
                <c:pt idx="1976">
                  <c:v>96</c:v>
                </c:pt>
                <c:pt idx="1977">
                  <c:v>94</c:v>
                </c:pt>
                <c:pt idx="1978">
                  <c:v>89</c:v>
                </c:pt>
                <c:pt idx="1979">
                  <c:v>86</c:v>
                </c:pt>
                <c:pt idx="1980">
                  <c:v>82</c:v>
                </c:pt>
                <c:pt idx="1981">
                  <c:v>77</c:v>
                </c:pt>
                <c:pt idx="1982">
                  <c:v>75</c:v>
                </c:pt>
                <c:pt idx="1983">
                  <c:v>73</c:v>
                </c:pt>
                <c:pt idx="1984">
                  <c:v>72</c:v>
                </c:pt>
                <c:pt idx="1985">
                  <c:v>72</c:v>
                </c:pt>
                <c:pt idx="1986">
                  <c:v>72</c:v>
                </c:pt>
                <c:pt idx="1987">
                  <c:v>70</c:v>
                </c:pt>
                <c:pt idx="1988">
                  <c:v>72</c:v>
                </c:pt>
                <c:pt idx="1989">
                  <c:v>68</c:v>
                </c:pt>
                <c:pt idx="1990">
                  <c:v>72</c:v>
                </c:pt>
                <c:pt idx="1991">
                  <c:v>68</c:v>
                </c:pt>
                <c:pt idx="1992">
                  <c:v>68</c:v>
                </c:pt>
                <c:pt idx="1993">
                  <c:v>72</c:v>
                </c:pt>
                <c:pt idx="1994">
                  <c:v>68</c:v>
                </c:pt>
                <c:pt idx="1995">
                  <c:v>72</c:v>
                </c:pt>
                <c:pt idx="1996">
                  <c:v>73</c:v>
                </c:pt>
                <c:pt idx="1997">
                  <c:v>69</c:v>
                </c:pt>
                <c:pt idx="1998">
                  <c:v>73</c:v>
                </c:pt>
                <c:pt idx="1999">
                  <c:v>70</c:v>
                </c:pt>
                <c:pt idx="2000">
                  <c:v>70</c:v>
                </c:pt>
                <c:pt idx="2001">
                  <c:v>74</c:v>
                </c:pt>
                <c:pt idx="2002">
                  <c:v>73</c:v>
                </c:pt>
                <c:pt idx="2003">
                  <c:v>74</c:v>
                </c:pt>
                <c:pt idx="2004">
                  <c:v>72</c:v>
                </c:pt>
                <c:pt idx="2005">
                  <c:v>71</c:v>
                </c:pt>
                <c:pt idx="2006">
                  <c:v>71</c:v>
                </c:pt>
                <c:pt idx="2007">
                  <c:v>70</c:v>
                </c:pt>
                <c:pt idx="2008">
                  <c:v>71</c:v>
                </c:pt>
                <c:pt idx="2009">
                  <c:v>69</c:v>
                </c:pt>
                <c:pt idx="2010">
                  <c:v>72</c:v>
                </c:pt>
                <c:pt idx="2011">
                  <c:v>71</c:v>
                </c:pt>
                <c:pt idx="2012">
                  <c:v>69</c:v>
                </c:pt>
                <c:pt idx="2013">
                  <c:v>73</c:v>
                </c:pt>
                <c:pt idx="2014">
                  <c:v>69</c:v>
                </c:pt>
                <c:pt idx="2015">
                  <c:v>73</c:v>
                </c:pt>
                <c:pt idx="2016">
                  <c:v>69</c:v>
                </c:pt>
                <c:pt idx="2017">
                  <c:v>69</c:v>
                </c:pt>
                <c:pt idx="2018">
                  <c:v>73</c:v>
                </c:pt>
                <c:pt idx="2019">
                  <c:v>70</c:v>
                </c:pt>
                <c:pt idx="2020">
                  <c:v>70</c:v>
                </c:pt>
                <c:pt idx="2021">
                  <c:v>70</c:v>
                </c:pt>
                <c:pt idx="2022">
                  <c:v>69</c:v>
                </c:pt>
                <c:pt idx="2023">
                  <c:v>71</c:v>
                </c:pt>
                <c:pt idx="2024">
                  <c:v>67</c:v>
                </c:pt>
                <c:pt idx="2025">
                  <c:v>69</c:v>
                </c:pt>
                <c:pt idx="2026">
                  <c:v>70</c:v>
                </c:pt>
                <c:pt idx="2027">
                  <c:v>71</c:v>
                </c:pt>
                <c:pt idx="2028">
                  <c:v>72</c:v>
                </c:pt>
                <c:pt idx="2029">
                  <c:v>93</c:v>
                </c:pt>
                <c:pt idx="2030">
                  <c:v>168</c:v>
                </c:pt>
                <c:pt idx="2031">
                  <c:v>182</c:v>
                </c:pt>
                <c:pt idx="2032">
                  <c:v>207</c:v>
                </c:pt>
                <c:pt idx="2033">
                  <c:v>116</c:v>
                </c:pt>
                <c:pt idx="2034">
                  <c:v>97</c:v>
                </c:pt>
                <c:pt idx="2035">
                  <c:v>89</c:v>
                </c:pt>
                <c:pt idx="2036">
                  <c:v>80</c:v>
                </c:pt>
                <c:pt idx="2037">
                  <c:v>74</c:v>
                </c:pt>
                <c:pt idx="2038">
                  <c:v>70</c:v>
                </c:pt>
                <c:pt idx="2039">
                  <c:v>64</c:v>
                </c:pt>
                <c:pt idx="2040">
                  <c:v>60</c:v>
                </c:pt>
                <c:pt idx="2041">
                  <c:v>56</c:v>
                </c:pt>
                <c:pt idx="2042">
                  <c:v>53</c:v>
                </c:pt>
                <c:pt idx="2043">
                  <c:v>57</c:v>
                </c:pt>
                <c:pt idx="2044">
                  <c:v>60</c:v>
                </c:pt>
                <c:pt idx="2045">
                  <c:v>64</c:v>
                </c:pt>
                <c:pt idx="2046">
                  <c:v>68</c:v>
                </c:pt>
                <c:pt idx="2047">
                  <c:v>72</c:v>
                </c:pt>
                <c:pt idx="2048">
                  <c:v>77</c:v>
                </c:pt>
                <c:pt idx="2049">
                  <c:v>81</c:v>
                </c:pt>
                <c:pt idx="2050">
                  <c:v>86</c:v>
                </c:pt>
                <c:pt idx="2051">
                  <c:v>93</c:v>
                </c:pt>
                <c:pt idx="2052">
                  <c:v>101</c:v>
                </c:pt>
                <c:pt idx="2053">
                  <c:v>107</c:v>
                </c:pt>
                <c:pt idx="2054">
                  <c:v>113</c:v>
                </c:pt>
                <c:pt idx="2055">
                  <c:v>119</c:v>
                </c:pt>
                <c:pt idx="2056">
                  <c:v>127</c:v>
                </c:pt>
                <c:pt idx="2057">
                  <c:v>134</c:v>
                </c:pt>
                <c:pt idx="2058">
                  <c:v>141</c:v>
                </c:pt>
                <c:pt idx="2059">
                  <c:v>146</c:v>
                </c:pt>
                <c:pt idx="2060">
                  <c:v>150</c:v>
                </c:pt>
                <c:pt idx="2061">
                  <c:v>157</c:v>
                </c:pt>
                <c:pt idx="2062">
                  <c:v>157</c:v>
                </c:pt>
                <c:pt idx="2063">
                  <c:v>153</c:v>
                </c:pt>
                <c:pt idx="2064">
                  <c:v>155</c:v>
                </c:pt>
                <c:pt idx="2065">
                  <c:v>157</c:v>
                </c:pt>
                <c:pt idx="2066">
                  <c:v>156</c:v>
                </c:pt>
                <c:pt idx="2067">
                  <c:v>155</c:v>
                </c:pt>
                <c:pt idx="2068">
                  <c:v>156</c:v>
                </c:pt>
                <c:pt idx="2069">
                  <c:v>153</c:v>
                </c:pt>
                <c:pt idx="2070">
                  <c:v>155</c:v>
                </c:pt>
                <c:pt idx="2071">
                  <c:v>156</c:v>
                </c:pt>
                <c:pt idx="2072">
                  <c:v>157</c:v>
                </c:pt>
                <c:pt idx="2073">
                  <c:v>157</c:v>
                </c:pt>
                <c:pt idx="2074">
                  <c:v>157</c:v>
                </c:pt>
                <c:pt idx="2075">
                  <c:v>160</c:v>
                </c:pt>
                <c:pt idx="2076">
                  <c:v>158</c:v>
                </c:pt>
                <c:pt idx="2077">
                  <c:v>156</c:v>
                </c:pt>
                <c:pt idx="2078">
                  <c:v>155</c:v>
                </c:pt>
                <c:pt idx="2079">
                  <c:v>157</c:v>
                </c:pt>
                <c:pt idx="2080">
                  <c:v>154</c:v>
                </c:pt>
                <c:pt idx="2081">
                  <c:v>153</c:v>
                </c:pt>
                <c:pt idx="2082">
                  <c:v>151</c:v>
                </c:pt>
                <c:pt idx="2083">
                  <c:v>150</c:v>
                </c:pt>
                <c:pt idx="2084">
                  <c:v>149</c:v>
                </c:pt>
                <c:pt idx="2085">
                  <c:v>150</c:v>
                </c:pt>
                <c:pt idx="2086">
                  <c:v>152</c:v>
                </c:pt>
                <c:pt idx="2087">
                  <c:v>154</c:v>
                </c:pt>
                <c:pt idx="2088">
                  <c:v>153</c:v>
                </c:pt>
                <c:pt idx="2089">
                  <c:v>152</c:v>
                </c:pt>
                <c:pt idx="2090">
                  <c:v>151</c:v>
                </c:pt>
                <c:pt idx="2091">
                  <c:v>151</c:v>
                </c:pt>
                <c:pt idx="2092">
                  <c:v>152</c:v>
                </c:pt>
                <c:pt idx="2093">
                  <c:v>150</c:v>
                </c:pt>
                <c:pt idx="2094">
                  <c:v>150</c:v>
                </c:pt>
                <c:pt idx="2095">
                  <c:v>150</c:v>
                </c:pt>
                <c:pt idx="2096">
                  <c:v>147</c:v>
                </c:pt>
                <c:pt idx="2097">
                  <c:v>147</c:v>
                </c:pt>
                <c:pt idx="2098">
                  <c:v>146</c:v>
                </c:pt>
                <c:pt idx="2099">
                  <c:v>146</c:v>
                </c:pt>
                <c:pt idx="2100">
                  <c:v>145</c:v>
                </c:pt>
                <c:pt idx="2101">
                  <c:v>191</c:v>
                </c:pt>
                <c:pt idx="2102">
                  <c:v>202</c:v>
                </c:pt>
                <c:pt idx="2103">
                  <c:v>220</c:v>
                </c:pt>
                <c:pt idx="2104">
                  <c:v>207</c:v>
                </c:pt>
                <c:pt idx="2105">
                  <c:v>191</c:v>
                </c:pt>
                <c:pt idx="2106">
                  <c:v>181</c:v>
                </c:pt>
                <c:pt idx="2107">
                  <c:v>169</c:v>
                </c:pt>
                <c:pt idx="2108">
                  <c:v>160</c:v>
                </c:pt>
                <c:pt idx="2109">
                  <c:v>151</c:v>
                </c:pt>
                <c:pt idx="2110">
                  <c:v>143</c:v>
                </c:pt>
                <c:pt idx="2111">
                  <c:v>132</c:v>
                </c:pt>
                <c:pt idx="2112">
                  <c:v>125</c:v>
                </c:pt>
                <c:pt idx="2113">
                  <c:v>117</c:v>
                </c:pt>
                <c:pt idx="2114">
                  <c:v>110</c:v>
                </c:pt>
                <c:pt idx="2115">
                  <c:v>103</c:v>
                </c:pt>
                <c:pt idx="2116">
                  <c:v>97</c:v>
                </c:pt>
                <c:pt idx="2117">
                  <c:v>92</c:v>
                </c:pt>
                <c:pt idx="2118">
                  <c:v>87</c:v>
                </c:pt>
                <c:pt idx="2119">
                  <c:v>82</c:v>
                </c:pt>
                <c:pt idx="2120">
                  <c:v>75</c:v>
                </c:pt>
                <c:pt idx="2121">
                  <c:v>71</c:v>
                </c:pt>
                <c:pt idx="2122">
                  <c:v>67</c:v>
                </c:pt>
                <c:pt idx="2123">
                  <c:v>62</c:v>
                </c:pt>
                <c:pt idx="2124">
                  <c:v>58</c:v>
                </c:pt>
                <c:pt idx="2125">
                  <c:v>55</c:v>
                </c:pt>
                <c:pt idx="2126">
                  <c:v>52</c:v>
                </c:pt>
                <c:pt idx="2127">
                  <c:v>49</c:v>
                </c:pt>
                <c:pt idx="2128">
                  <c:v>46</c:v>
                </c:pt>
                <c:pt idx="2129">
                  <c:v>43</c:v>
                </c:pt>
                <c:pt idx="2130">
                  <c:v>40</c:v>
                </c:pt>
                <c:pt idx="2131">
                  <c:v>37</c:v>
                </c:pt>
                <c:pt idx="2132">
                  <c:v>35</c:v>
                </c:pt>
                <c:pt idx="2133">
                  <c:v>37</c:v>
                </c:pt>
                <c:pt idx="2134">
                  <c:v>36</c:v>
                </c:pt>
                <c:pt idx="2135">
                  <c:v>36</c:v>
                </c:pt>
                <c:pt idx="2136">
                  <c:v>35</c:v>
                </c:pt>
                <c:pt idx="2137">
                  <c:v>37</c:v>
                </c:pt>
                <c:pt idx="2138">
                  <c:v>35</c:v>
                </c:pt>
                <c:pt idx="2139">
                  <c:v>37</c:v>
                </c:pt>
                <c:pt idx="2140">
                  <c:v>36</c:v>
                </c:pt>
                <c:pt idx="2141">
                  <c:v>34</c:v>
                </c:pt>
                <c:pt idx="2142">
                  <c:v>35</c:v>
                </c:pt>
                <c:pt idx="2143">
                  <c:v>37</c:v>
                </c:pt>
                <c:pt idx="2144">
                  <c:v>37</c:v>
                </c:pt>
                <c:pt idx="2145">
                  <c:v>35</c:v>
                </c:pt>
                <c:pt idx="2146">
                  <c:v>34</c:v>
                </c:pt>
                <c:pt idx="2147">
                  <c:v>36</c:v>
                </c:pt>
                <c:pt idx="2148">
                  <c:v>34</c:v>
                </c:pt>
                <c:pt idx="2149">
                  <c:v>36</c:v>
                </c:pt>
                <c:pt idx="2150">
                  <c:v>36</c:v>
                </c:pt>
                <c:pt idx="2151">
                  <c:v>34</c:v>
                </c:pt>
                <c:pt idx="2152">
                  <c:v>36</c:v>
                </c:pt>
                <c:pt idx="2153">
                  <c:v>34</c:v>
                </c:pt>
                <c:pt idx="2154">
                  <c:v>36</c:v>
                </c:pt>
                <c:pt idx="2155">
                  <c:v>34</c:v>
                </c:pt>
                <c:pt idx="2156">
                  <c:v>36</c:v>
                </c:pt>
                <c:pt idx="2157">
                  <c:v>34</c:v>
                </c:pt>
                <c:pt idx="2158">
                  <c:v>35</c:v>
                </c:pt>
                <c:pt idx="2159">
                  <c:v>35</c:v>
                </c:pt>
                <c:pt idx="2160">
                  <c:v>35</c:v>
                </c:pt>
                <c:pt idx="2161">
                  <c:v>33</c:v>
                </c:pt>
                <c:pt idx="2162">
                  <c:v>35</c:v>
                </c:pt>
                <c:pt idx="2163">
                  <c:v>37</c:v>
                </c:pt>
                <c:pt idx="2164">
                  <c:v>35</c:v>
                </c:pt>
                <c:pt idx="2165">
                  <c:v>33</c:v>
                </c:pt>
                <c:pt idx="2166">
                  <c:v>35</c:v>
                </c:pt>
                <c:pt idx="2167">
                  <c:v>34</c:v>
                </c:pt>
                <c:pt idx="2168">
                  <c:v>34</c:v>
                </c:pt>
                <c:pt idx="2169">
                  <c:v>34</c:v>
                </c:pt>
                <c:pt idx="2170">
                  <c:v>36</c:v>
                </c:pt>
                <c:pt idx="2171">
                  <c:v>34</c:v>
                </c:pt>
                <c:pt idx="2172">
                  <c:v>34</c:v>
                </c:pt>
                <c:pt idx="2173">
                  <c:v>36</c:v>
                </c:pt>
                <c:pt idx="2174">
                  <c:v>34</c:v>
                </c:pt>
                <c:pt idx="2175">
                  <c:v>34</c:v>
                </c:pt>
                <c:pt idx="2176">
                  <c:v>34</c:v>
                </c:pt>
                <c:pt idx="2177">
                  <c:v>36</c:v>
                </c:pt>
                <c:pt idx="2178">
                  <c:v>34</c:v>
                </c:pt>
                <c:pt idx="2179">
                  <c:v>36</c:v>
                </c:pt>
                <c:pt idx="2180">
                  <c:v>36</c:v>
                </c:pt>
                <c:pt idx="2181">
                  <c:v>34</c:v>
                </c:pt>
                <c:pt idx="2182">
                  <c:v>36</c:v>
                </c:pt>
                <c:pt idx="2183">
                  <c:v>36</c:v>
                </c:pt>
                <c:pt idx="2184">
                  <c:v>35</c:v>
                </c:pt>
                <c:pt idx="2185">
                  <c:v>33</c:v>
                </c:pt>
                <c:pt idx="2186">
                  <c:v>35</c:v>
                </c:pt>
                <c:pt idx="2187">
                  <c:v>37</c:v>
                </c:pt>
                <c:pt idx="2188">
                  <c:v>35</c:v>
                </c:pt>
                <c:pt idx="2189">
                  <c:v>37</c:v>
                </c:pt>
                <c:pt idx="2190">
                  <c:v>35</c:v>
                </c:pt>
                <c:pt idx="2191">
                  <c:v>33</c:v>
                </c:pt>
                <c:pt idx="2192">
                  <c:v>35</c:v>
                </c:pt>
                <c:pt idx="2193">
                  <c:v>37</c:v>
                </c:pt>
                <c:pt idx="2194">
                  <c:v>47</c:v>
                </c:pt>
                <c:pt idx="2195">
                  <c:v>75</c:v>
                </c:pt>
                <c:pt idx="2196">
                  <c:v>157</c:v>
                </c:pt>
                <c:pt idx="2197">
                  <c:v>165</c:v>
                </c:pt>
                <c:pt idx="2198">
                  <c:v>125</c:v>
                </c:pt>
                <c:pt idx="2199">
                  <c:v>110</c:v>
                </c:pt>
                <c:pt idx="2200">
                  <c:v>104</c:v>
                </c:pt>
                <c:pt idx="2201">
                  <c:v>98</c:v>
                </c:pt>
                <c:pt idx="2202">
                  <c:v>91</c:v>
                </c:pt>
                <c:pt idx="2203">
                  <c:v>83</c:v>
                </c:pt>
                <c:pt idx="2204">
                  <c:v>78</c:v>
                </c:pt>
                <c:pt idx="2205">
                  <c:v>74</c:v>
                </c:pt>
                <c:pt idx="2206">
                  <c:v>70</c:v>
                </c:pt>
                <c:pt idx="2207">
                  <c:v>66</c:v>
                </c:pt>
                <c:pt idx="2208">
                  <c:v>70</c:v>
                </c:pt>
                <c:pt idx="2209">
                  <c:v>72</c:v>
                </c:pt>
                <c:pt idx="2210">
                  <c:v>76</c:v>
                </c:pt>
                <c:pt idx="2211">
                  <c:v>80</c:v>
                </c:pt>
                <c:pt idx="2212">
                  <c:v>85</c:v>
                </c:pt>
                <c:pt idx="2213">
                  <c:v>90</c:v>
                </c:pt>
                <c:pt idx="2214">
                  <c:v>92</c:v>
                </c:pt>
                <c:pt idx="2215">
                  <c:v>93</c:v>
                </c:pt>
                <c:pt idx="2216">
                  <c:v>90</c:v>
                </c:pt>
                <c:pt idx="2217">
                  <c:v>95</c:v>
                </c:pt>
                <c:pt idx="2218">
                  <c:v>96</c:v>
                </c:pt>
                <c:pt idx="2219">
                  <c:v>96</c:v>
                </c:pt>
                <c:pt idx="2220">
                  <c:v>94</c:v>
                </c:pt>
                <c:pt idx="2221">
                  <c:v>94</c:v>
                </c:pt>
                <c:pt idx="2222">
                  <c:v>96</c:v>
                </c:pt>
                <c:pt idx="2223">
                  <c:v>95</c:v>
                </c:pt>
                <c:pt idx="2224">
                  <c:v>97</c:v>
                </c:pt>
                <c:pt idx="2225">
                  <c:v>96</c:v>
                </c:pt>
                <c:pt idx="2226">
                  <c:v>99</c:v>
                </c:pt>
                <c:pt idx="2227">
                  <c:v>101</c:v>
                </c:pt>
                <c:pt idx="2228">
                  <c:v>101</c:v>
                </c:pt>
                <c:pt idx="2229">
                  <c:v>102</c:v>
                </c:pt>
                <c:pt idx="2230">
                  <c:v>103</c:v>
                </c:pt>
                <c:pt idx="2231">
                  <c:v>99</c:v>
                </c:pt>
                <c:pt idx="2232">
                  <c:v>104</c:v>
                </c:pt>
                <c:pt idx="2233">
                  <c:v>105</c:v>
                </c:pt>
                <c:pt idx="2234">
                  <c:v>107</c:v>
                </c:pt>
                <c:pt idx="2235">
                  <c:v>105</c:v>
                </c:pt>
                <c:pt idx="2236">
                  <c:v>109</c:v>
                </c:pt>
                <c:pt idx="2237">
                  <c:v>111</c:v>
                </c:pt>
                <c:pt idx="2238">
                  <c:v>117</c:v>
                </c:pt>
                <c:pt idx="2239">
                  <c:v>116</c:v>
                </c:pt>
                <c:pt idx="2240">
                  <c:v>122</c:v>
                </c:pt>
                <c:pt idx="2241">
                  <c:v>122</c:v>
                </c:pt>
                <c:pt idx="2242">
                  <c:v>127</c:v>
                </c:pt>
                <c:pt idx="2243">
                  <c:v>134</c:v>
                </c:pt>
                <c:pt idx="2244">
                  <c:v>141</c:v>
                </c:pt>
                <c:pt idx="2245">
                  <c:v>146</c:v>
                </c:pt>
                <c:pt idx="2246">
                  <c:v>149</c:v>
                </c:pt>
                <c:pt idx="2247">
                  <c:v>150</c:v>
                </c:pt>
                <c:pt idx="2248">
                  <c:v>151</c:v>
                </c:pt>
                <c:pt idx="2249">
                  <c:v>157</c:v>
                </c:pt>
                <c:pt idx="2250">
                  <c:v>160</c:v>
                </c:pt>
                <c:pt idx="2251">
                  <c:v>166</c:v>
                </c:pt>
                <c:pt idx="2252">
                  <c:v>168</c:v>
                </c:pt>
                <c:pt idx="2253">
                  <c:v>174</c:v>
                </c:pt>
                <c:pt idx="2254">
                  <c:v>177</c:v>
                </c:pt>
                <c:pt idx="2255">
                  <c:v>177</c:v>
                </c:pt>
                <c:pt idx="2256">
                  <c:v>196</c:v>
                </c:pt>
                <c:pt idx="2257">
                  <c:v>229</c:v>
                </c:pt>
                <c:pt idx="2258">
                  <c:v>258</c:v>
                </c:pt>
                <c:pt idx="2259">
                  <c:v>245</c:v>
                </c:pt>
                <c:pt idx="2260">
                  <c:v>232</c:v>
                </c:pt>
                <c:pt idx="2261">
                  <c:v>218</c:v>
                </c:pt>
                <c:pt idx="2262">
                  <c:v>206</c:v>
                </c:pt>
                <c:pt idx="2263">
                  <c:v>195</c:v>
                </c:pt>
                <c:pt idx="2264">
                  <c:v>185</c:v>
                </c:pt>
                <c:pt idx="2265">
                  <c:v>182</c:v>
                </c:pt>
                <c:pt idx="2266">
                  <c:v>172</c:v>
                </c:pt>
                <c:pt idx="2267">
                  <c:v>163</c:v>
                </c:pt>
                <c:pt idx="2268">
                  <c:v>154</c:v>
                </c:pt>
                <c:pt idx="2269">
                  <c:v>146</c:v>
                </c:pt>
                <c:pt idx="2270">
                  <c:v>138</c:v>
                </c:pt>
                <c:pt idx="2271">
                  <c:v>131</c:v>
                </c:pt>
                <c:pt idx="2272">
                  <c:v>124</c:v>
                </c:pt>
                <c:pt idx="2273">
                  <c:v>117</c:v>
                </c:pt>
                <c:pt idx="2274">
                  <c:v>111</c:v>
                </c:pt>
                <c:pt idx="2275">
                  <c:v>104</c:v>
                </c:pt>
                <c:pt idx="2276">
                  <c:v>98</c:v>
                </c:pt>
                <c:pt idx="2277">
                  <c:v>92</c:v>
                </c:pt>
                <c:pt idx="2278">
                  <c:v>87</c:v>
                </c:pt>
                <c:pt idx="2279">
                  <c:v>82</c:v>
                </c:pt>
                <c:pt idx="2280">
                  <c:v>78</c:v>
                </c:pt>
                <c:pt idx="2281">
                  <c:v>74</c:v>
                </c:pt>
                <c:pt idx="2282">
                  <c:v>74</c:v>
                </c:pt>
                <c:pt idx="2283">
                  <c:v>73</c:v>
                </c:pt>
                <c:pt idx="2284">
                  <c:v>69</c:v>
                </c:pt>
                <c:pt idx="2285">
                  <c:v>72</c:v>
                </c:pt>
                <c:pt idx="2286">
                  <c:v>69</c:v>
                </c:pt>
                <c:pt idx="2287">
                  <c:v>69</c:v>
                </c:pt>
                <c:pt idx="2288">
                  <c:v>68</c:v>
                </c:pt>
                <c:pt idx="2289">
                  <c:v>70</c:v>
                </c:pt>
                <c:pt idx="2290">
                  <c:v>68</c:v>
                </c:pt>
                <c:pt idx="2291">
                  <c:v>68</c:v>
                </c:pt>
                <c:pt idx="2292">
                  <c:v>69</c:v>
                </c:pt>
                <c:pt idx="2293">
                  <c:v>70</c:v>
                </c:pt>
                <c:pt idx="2294">
                  <c:v>72</c:v>
                </c:pt>
                <c:pt idx="2295">
                  <c:v>73</c:v>
                </c:pt>
                <c:pt idx="2296">
                  <c:v>70</c:v>
                </c:pt>
                <c:pt idx="2297">
                  <c:v>74</c:v>
                </c:pt>
                <c:pt idx="2298">
                  <c:v>72</c:v>
                </c:pt>
                <c:pt idx="2299">
                  <c:v>72</c:v>
                </c:pt>
                <c:pt idx="2300">
                  <c:v>73</c:v>
                </c:pt>
                <c:pt idx="2301">
                  <c:v>73</c:v>
                </c:pt>
                <c:pt idx="2302">
                  <c:v>73</c:v>
                </c:pt>
                <c:pt idx="2303">
                  <c:v>74</c:v>
                </c:pt>
                <c:pt idx="2304">
                  <c:v>74</c:v>
                </c:pt>
                <c:pt idx="2305">
                  <c:v>73</c:v>
                </c:pt>
                <c:pt idx="2306">
                  <c:v>72</c:v>
                </c:pt>
                <c:pt idx="2307">
                  <c:v>75</c:v>
                </c:pt>
                <c:pt idx="2308">
                  <c:v>73</c:v>
                </c:pt>
                <c:pt idx="2309">
                  <c:v>71</c:v>
                </c:pt>
                <c:pt idx="2310">
                  <c:v>70</c:v>
                </c:pt>
                <c:pt idx="2311">
                  <c:v>74</c:v>
                </c:pt>
                <c:pt idx="2312">
                  <c:v>71</c:v>
                </c:pt>
                <c:pt idx="2313">
                  <c:v>71</c:v>
                </c:pt>
                <c:pt idx="2314">
                  <c:v>71</c:v>
                </c:pt>
                <c:pt idx="2315">
                  <c:v>74</c:v>
                </c:pt>
                <c:pt idx="2316">
                  <c:v>75</c:v>
                </c:pt>
                <c:pt idx="2317">
                  <c:v>74</c:v>
                </c:pt>
                <c:pt idx="2318">
                  <c:v>74</c:v>
                </c:pt>
                <c:pt idx="2319">
                  <c:v>74</c:v>
                </c:pt>
                <c:pt idx="2320">
                  <c:v>76</c:v>
                </c:pt>
                <c:pt idx="2321">
                  <c:v>157</c:v>
                </c:pt>
                <c:pt idx="2322">
                  <c:v>232</c:v>
                </c:pt>
                <c:pt idx="2323">
                  <c:v>247</c:v>
                </c:pt>
                <c:pt idx="2324">
                  <c:v>230</c:v>
                </c:pt>
                <c:pt idx="2325">
                  <c:v>156</c:v>
                </c:pt>
                <c:pt idx="2326">
                  <c:v>81</c:v>
                </c:pt>
                <c:pt idx="2327">
                  <c:v>76</c:v>
                </c:pt>
                <c:pt idx="2328">
                  <c:v>71</c:v>
                </c:pt>
                <c:pt idx="2329">
                  <c:v>67</c:v>
                </c:pt>
                <c:pt idx="2330">
                  <c:v>63</c:v>
                </c:pt>
                <c:pt idx="2331">
                  <c:v>59</c:v>
                </c:pt>
                <c:pt idx="2332">
                  <c:v>56</c:v>
                </c:pt>
                <c:pt idx="2333">
                  <c:v>53</c:v>
                </c:pt>
                <c:pt idx="2334">
                  <c:v>57</c:v>
                </c:pt>
                <c:pt idx="2335">
                  <c:v>60</c:v>
                </c:pt>
                <c:pt idx="2336">
                  <c:v>64</c:v>
                </c:pt>
                <c:pt idx="2337">
                  <c:v>70</c:v>
                </c:pt>
                <c:pt idx="2338">
                  <c:v>74</c:v>
                </c:pt>
                <c:pt idx="2339">
                  <c:v>79</c:v>
                </c:pt>
                <c:pt idx="2340">
                  <c:v>83</c:v>
                </c:pt>
                <c:pt idx="2341">
                  <c:v>89</c:v>
                </c:pt>
                <c:pt idx="2342">
                  <c:v>94</c:v>
                </c:pt>
                <c:pt idx="2343">
                  <c:v>99</c:v>
                </c:pt>
                <c:pt idx="2344">
                  <c:v>105</c:v>
                </c:pt>
                <c:pt idx="2345">
                  <c:v>111</c:v>
                </c:pt>
                <c:pt idx="2346">
                  <c:v>120</c:v>
                </c:pt>
                <c:pt idx="2347">
                  <c:v>127</c:v>
                </c:pt>
                <c:pt idx="2348">
                  <c:v>134</c:v>
                </c:pt>
                <c:pt idx="2349">
                  <c:v>141</c:v>
                </c:pt>
                <c:pt idx="2350">
                  <c:v>145</c:v>
                </c:pt>
                <c:pt idx="2351">
                  <c:v>153</c:v>
                </c:pt>
                <c:pt idx="2352">
                  <c:v>157</c:v>
                </c:pt>
                <c:pt idx="2353">
                  <c:v>159</c:v>
                </c:pt>
                <c:pt idx="2354">
                  <c:v>158</c:v>
                </c:pt>
                <c:pt idx="2355">
                  <c:v>162</c:v>
                </c:pt>
                <c:pt idx="2356">
                  <c:v>158</c:v>
                </c:pt>
                <c:pt idx="2357">
                  <c:v>158</c:v>
                </c:pt>
                <c:pt idx="2358">
                  <c:v>158</c:v>
                </c:pt>
                <c:pt idx="2359">
                  <c:v>157</c:v>
                </c:pt>
                <c:pt idx="2360">
                  <c:v>159</c:v>
                </c:pt>
                <c:pt idx="2361">
                  <c:v>157</c:v>
                </c:pt>
                <c:pt idx="2362">
                  <c:v>157</c:v>
                </c:pt>
                <c:pt idx="2363">
                  <c:v>152</c:v>
                </c:pt>
                <c:pt idx="2364">
                  <c:v>155</c:v>
                </c:pt>
                <c:pt idx="2365">
                  <c:v>157</c:v>
                </c:pt>
                <c:pt idx="2366">
                  <c:v>155</c:v>
                </c:pt>
                <c:pt idx="2367">
                  <c:v>157</c:v>
                </c:pt>
                <c:pt idx="2368">
                  <c:v>154</c:v>
                </c:pt>
                <c:pt idx="2369">
                  <c:v>157</c:v>
                </c:pt>
                <c:pt idx="2370">
                  <c:v>156</c:v>
                </c:pt>
                <c:pt idx="2371">
                  <c:v>156</c:v>
                </c:pt>
                <c:pt idx="2372">
                  <c:v>154</c:v>
                </c:pt>
                <c:pt idx="2373">
                  <c:v>156</c:v>
                </c:pt>
                <c:pt idx="2374">
                  <c:v>151</c:v>
                </c:pt>
                <c:pt idx="2375">
                  <c:v>152</c:v>
                </c:pt>
                <c:pt idx="2376">
                  <c:v>158</c:v>
                </c:pt>
                <c:pt idx="2377">
                  <c:v>152</c:v>
                </c:pt>
                <c:pt idx="2378">
                  <c:v>158</c:v>
                </c:pt>
                <c:pt idx="2379">
                  <c:v>156</c:v>
                </c:pt>
                <c:pt idx="2380">
                  <c:v>155</c:v>
                </c:pt>
                <c:pt idx="2381">
                  <c:v>158</c:v>
                </c:pt>
                <c:pt idx="2382">
                  <c:v>158</c:v>
                </c:pt>
                <c:pt idx="2383">
                  <c:v>154</c:v>
                </c:pt>
                <c:pt idx="2384">
                  <c:v>155</c:v>
                </c:pt>
                <c:pt idx="2385">
                  <c:v>155</c:v>
                </c:pt>
                <c:pt idx="2386">
                  <c:v>151</c:v>
                </c:pt>
                <c:pt idx="2387">
                  <c:v>147</c:v>
                </c:pt>
                <c:pt idx="2388">
                  <c:v>149</c:v>
                </c:pt>
                <c:pt idx="2389">
                  <c:v>150</c:v>
                </c:pt>
                <c:pt idx="2390">
                  <c:v>148</c:v>
                </c:pt>
                <c:pt idx="2391">
                  <c:v>144</c:v>
                </c:pt>
                <c:pt idx="2392">
                  <c:v>157</c:v>
                </c:pt>
                <c:pt idx="2393">
                  <c:v>182</c:v>
                </c:pt>
                <c:pt idx="2394">
                  <c:v>219</c:v>
                </c:pt>
                <c:pt idx="2395">
                  <c:v>239</c:v>
                </c:pt>
                <c:pt idx="2396">
                  <c:v>223</c:v>
                </c:pt>
                <c:pt idx="2397">
                  <c:v>206</c:v>
                </c:pt>
                <c:pt idx="2398">
                  <c:v>195</c:v>
                </c:pt>
                <c:pt idx="2399">
                  <c:v>183</c:v>
                </c:pt>
                <c:pt idx="2400">
                  <c:v>171</c:v>
                </c:pt>
                <c:pt idx="2401">
                  <c:v>162</c:v>
                </c:pt>
                <c:pt idx="2402">
                  <c:v>151</c:v>
                </c:pt>
                <c:pt idx="2403">
                  <c:v>143</c:v>
                </c:pt>
                <c:pt idx="2404">
                  <c:v>135</c:v>
                </c:pt>
                <c:pt idx="2405">
                  <c:v>127</c:v>
                </c:pt>
                <c:pt idx="2406">
                  <c:v>120</c:v>
                </c:pt>
                <c:pt idx="2407">
                  <c:v>112</c:v>
                </c:pt>
                <c:pt idx="2408">
                  <c:v>106</c:v>
                </c:pt>
                <c:pt idx="2409">
                  <c:v>100</c:v>
                </c:pt>
                <c:pt idx="2410">
                  <c:v>94</c:v>
                </c:pt>
                <c:pt idx="2411">
                  <c:v>89</c:v>
                </c:pt>
                <c:pt idx="2412">
                  <c:v>84</c:v>
                </c:pt>
                <c:pt idx="2413">
                  <c:v>79</c:v>
                </c:pt>
                <c:pt idx="2414">
                  <c:v>75</c:v>
                </c:pt>
                <c:pt idx="2415">
                  <c:v>70</c:v>
                </c:pt>
                <c:pt idx="2416">
                  <c:v>66</c:v>
                </c:pt>
                <c:pt idx="2417">
                  <c:v>62</c:v>
                </c:pt>
                <c:pt idx="2418">
                  <c:v>58</c:v>
                </c:pt>
                <c:pt idx="2419">
                  <c:v>55</c:v>
                </c:pt>
                <c:pt idx="2420">
                  <c:v>52</c:v>
                </c:pt>
                <c:pt idx="2421">
                  <c:v>49</c:v>
                </c:pt>
                <c:pt idx="2422">
                  <c:v>46</c:v>
                </c:pt>
                <c:pt idx="2423">
                  <c:v>43</c:v>
                </c:pt>
                <c:pt idx="2424">
                  <c:v>40</c:v>
                </c:pt>
                <c:pt idx="2425">
                  <c:v>37</c:v>
                </c:pt>
                <c:pt idx="2426">
                  <c:v>35</c:v>
                </c:pt>
                <c:pt idx="2427">
                  <c:v>33</c:v>
                </c:pt>
                <c:pt idx="2428">
                  <c:v>35</c:v>
                </c:pt>
                <c:pt idx="2429">
                  <c:v>33</c:v>
                </c:pt>
                <c:pt idx="2430">
                  <c:v>35</c:v>
                </c:pt>
                <c:pt idx="2431">
                  <c:v>37</c:v>
                </c:pt>
                <c:pt idx="2432">
                  <c:v>35</c:v>
                </c:pt>
                <c:pt idx="2433">
                  <c:v>36</c:v>
                </c:pt>
                <c:pt idx="2434">
                  <c:v>34</c:v>
                </c:pt>
                <c:pt idx="2435">
                  <c:v>32</c:v>
                </c:pt>
                <c:pt idx="2436">
                  <c:v>34</c:v>
                </c:pt>
                <c:pt idx="2437">
                  <c:v>34</c:v>
                </c:pt>
                <c:pt idx="2438">
                  <c:v>36</c:v>
                </c:pt>
                <c:pt idx="2439">
                  <c:v>34</c:v>
                </c:pt>
                <c:pt idx="2440">
                  <c:v>32</c:v>
                </c:pt>
                <c:pt idx="2441">
                  <c:v>34</c:v>
                </c:pt>
                <c:pt idx="2442">
                  <c:v>32</c:v>
                </c:pt>
                <c:pt idx="2443">
                  <c:v>34</c:v>
                </c:pt>
                <c:pt idx="2444">
                  <c:v>33</c:v>
                </c:pt>
                <c:pt idx="2445">
                  <c:v>35</c:v>
                </c:pt>
                <c:pt idx="2446">
                  <c:v>36</c:v>
                </c:pt>
                <c:pt idx="2447">
                  <c:v>35</c:v>
                </c:pt>
                <c:pt idx="2448">
                  <c:v>33</c:v>
                </c:pt>
                <c:pt idx="2449">
                  <c:v>35</c:v>
                </c:pt>
                <c:pt idx="2450">
                  <c:v>34</c:v>
                </c:pt>
                <c:pt idx="2451">
                  <c:v>32</c:v>
                </c:pt>
                <c:pt idx="2452">
                  <c:v>34</c:v>
                </c:pt>
                <c:pt idx="2453">
                  <c:v>35</c:v>
                </c:pt>
                <c:pt idx="2454">
                  <c:v>34</c:v>
                </c:pt>
                <c:pt idx="2455">
                  <c:v>32</c:v>
                </c:pt>
                <c:pt idx="2456">
                  <c:v>34</c:v>
                </c:pt>
                <c:pt idx="2457">
                  <c:v>36</c:v>
                </c:pt>
                <c:pt idx="2458">
                  <c:v>38</c:v>
                </c:pt>
                <c:pt idx="2459">
                  <c:v>36</c:v>
                </c:pt>
                <c:pt idx="2460">
                  <c:v>34</c:v>
                </c:pt>
                <c:pt idx="2461">
                  <c:v>36</c:v>
                </c:pt>
                <c:pt idx="2462">
                  <c:v>34</c:v>
                </c:pt>
                <c:pt idx="2463">
                  <c:v>36</c:v>
                </c:pt>
                <c:pt idx="2464">
                  <c:v>34</c:v>
                </c:pt>
                <c:pt idx="2465">
                  <c:v>35</c:v>
                </c:pt>
                <c:pt idx="2466">
                  <c:v>33</c:v>
                </c:pt>
                <c:pt idx="2467">
                  <c:v>34</c:v>
                </c:pt>
                <c:pt idx="2468">
                  <c:v>35</c:v>
                </c:pt>
                <c:pt idx="2469">
                  <c:v>37</c:v>
                </c:pt>
                <c:pt idx="2470">
                  <c:v>35</c:v>
                </c:pt>
                <c:pt idx="2471">
                  <c:v>37</c:v>
                </c:pt>
                <c:pt idx="2472">
                  <c:v>35</c:v>
                </c:pt>
                <c:pt idx="2473">
                  <c:v>37</c:v>
                </c:pt>
                <c:pt idx="2474">
                  <c:v>39</c:v>
                </c:pt>
                <c:pt idx="2475">
                  <c:v>37</c:v>
                </c:pt>
                <c:pt idx="2476">
                  <c:v>35</c:v>
                </c:pt>
                <c:pt idx="2477">
                  <c:v>37</c:v>
                </c:pt>
                <c:pt idx="2478">
                  <c:v>35</c:v>
                </c:pt>
                <c:pt idx="2479">
                  <c:v>34</c:v>
                </c:pt>
                <c:pt idx="2480">
                  <c:v>36</c:v>
                </c:pt>
                <c:pt idx="2481">
                  <c:v>34</c:v>
                </c:pt>
                <c:pt idx="2482">
                  <c:v>36</c:v>
                </c:pt>
                <c:pt idx="2483">
                  <c:v>38</c:v>
                </c:pt>
                <c:pt idx="2484">
                  <c:v>36</c:v>
                </c:pt>
                <c:pt idx="2485">
                  <c:v>34</c:v>
                </c:pt>
                <c:pt idx="2486">
                  <c:v>36</c:v>
                </c:pt>
                <c:pt idx="2487">
                  <c:v>38</c:v>
                </c:pt>
                <c:pt idx="2488">
                  <c:v>36</c:v>
                </c:pt>
                <c:pt idx="2489">
                  <c:v>34</c:v>
                </c:pt>
                <c:pt idx="2490">
                  <c:v>33</c:v>
                </c:pt>
                <c:pt idx="2491">
                  <c:v>35</c:v>
                </c:pt>
                <c:pt idx="2492">
                  <c:v>37</c:v>
                </c:pt>
                <c:pt idx="2493">
                  <c:v>39</c:v>
                </c:pt>
                <c:pt idx="2494">
                  <c:v>37</c:v>
                </c:pt>
                <c:pt idx="2495">
                  <c:v>35</c:v>
                </c:pt>
                <c:pt idx="2496">
                  <c:v>36</c:v>
                </c:pt>
                <c:pt idx="2497">
                  <c:v>38</c:v>
                </c:pt>
                <c:pt idx="2498">
                  <c:v>36</c:v>
                </c:pt>
                <c:pt idx="2499">
                  <c:v>38</c:v>
                </c:pt>
                <c:pt idx="2500">
                  <c:v>38</c:v>
                </c:pt>
                <c:pt idx="2501">
                  <c:v>36</c:v>
                </c:pt>
                <c:pt idx="2502">
                  <c:v>34</c:v>
                </c:pt>
                <c:pt idx="2503">
                  <c:v>36</c:v>
                </c:pt>
                <c:pt idx="2504">
                  <c:v>34</c:v>
                </c:pt>
                <c:pt idx="2505">
                  <c:v>36</c:v>
                </c:pt>
                <c:pt idx="2506">
                  <c:v>40</c:v>
                </c:pt>
                <c:pt idx="2507">
                  <c:v>69</c:v>
                </c:pt>
                <c:pt idx="2508">
                  <c:v>129</c:v>
                </c:pt>
                <c:pt idx="2509">
                  <c:v>160</c:v>
                </c:pt>
                <c:pt idx="2510">
                  <c:v>124</c:v>
                </c:pt>
                <c:pt idx="2511">
                  <c:v>111</c:v>
                </c:pt>
                <c:pt idx="2512">
                  <c:v>105</c:v>
                </c:pt>
                <c:pt idx="2513">
                  <c:v>96</c:v>
                </c:pt>
                <c:pt idx="2514">
                  <c:v>91</c:v>
                </c:pt>
                <c:pt idx="2515">
                  <c:v>86</c:v>
                </c:pt>
                <c:pt idx="2516">
                  <c:v>81</c:v>
                </c:pt>
                <c:pt idx="2517">
                  <c:v>75</c:v>
                </c:pt>
                <c:pt idx="2518">
                  <c:v>71</c:v>
                </c:pt>
                <c:pt idx="2519">
                  <c:v>67</c:v>
                </c:pt>
                <c:pt idx="2520">
                  <c:v>68</c:v>
                </c:pt>
                <c:pt idx="2521">
                  <c:v>72</c:v>
                </c:pt>
                <c:pt idx="2522">
                  <c:v>76</c:v>
                </c:pt>
                <c:pt idx="2523">
                  <c:v>80</c:v>
                </c:pt>
                <c:pt idx="2524">
                  <c:v>85</c:v>
                </c:pt>
                <c:pt idx="2525">
                  <c:v>90</c:v>
                </c:pt>
                <c:pt idx="2526">
                  <c:v>95</c:v>
                </c:pt>
                <c:pt idx="2527">
                  <c:v>99</c:v>
                </c:pt>
                <c:pt idx="2528">
                  <c:v>104</c:v>
                </c:pt>
                <c:pt idx="2529">
                  <c:v>107</c:v>
                </c:pt>
                <c:pt idx="2530">
                  <c:v>113</c:v>
                </c:pt>
                <c:pt idx="2531">
                  <c:v>116</c:v>
                </c:pt>
                <c:pt idx="2532">
                  <c:v>121</c:v>
                </c:pt>
                <c:pt idx="2533">
                  <c:v>120</c:v>
                </c:pt>
                <c:pt idx="2534">
                  <c:v>118</c:v>
                </c:pt>
                <c:pt idx="2535">
                  <c:v>118</c:v>
                </c:pt>
                <c:pt idx="2536">
                  <c:v>119</c:v>
                </c:pt>
                <c:pt idx="2537">
                  <c:v>117</c:v>
                </c:pt>
                <c:pt idx="2538">
                  <c:v>115</c:v>
                </c:pt>
                <c:pt idx="2539">
                  <c:v>117</c:v>
                </c:pt>
                <c:pt idx="2540">
                  <c:v>116</c:v>
                </c:pt>
                <c:pt idx="2541">
                  <c:v>118</c:v>
                </c:pt>
                <c:pt idx="2542">
                  <c:v>115</c:v>
                </c:pt>
                <c:pt idx="2543">
                  <c:v>114</c:v>
                </c:pt>
                <c:pt idx="2544">
                  <c:v>114</c:v>
                </c:pt>
                <c:pt idx="2545">
                  <c:v>114</c:v>
                </c:pt>
                <c:pt idx="2546">
                  <c:v>108</c:v>
                </c:pt>
                <c:pt idx="2547">
                  <c:v>104</c:v>
                </c:pt>
                <c:pt idx="2548">
                  <c:v>101</c:v>
                </c:pt>
                <c:pt idx="2549">
                  <c:v>100</c:v>
                </c:pt>
                <c:pt idx="2550">
                  <c:v>98</c:v>
                </c:pt>
                <c:pt idx="2551">
                  <c:v>93</c:v>
                </c:pt>
                <c:pt idx="2552">
                  <c:v>96</c:v>
                </c:pt>
                <c:pt idx="2553">
                  <c:v>94</c:v>
                </c:pt>
                <c:pt idx="2554">
                  <c:v>95</c:v>
                </c:pt>
                <c:pt idx="2555">
                  <c:v>93</c:v>
                </c:pt>
                <c:pt idx="2556">
                  <c:v>95</c:v>
                </c:pt>
                <c:pt idx="2557">
                  <c:v>93</c:v>
                </c:pt>
                <c:pt idx="2558">
                  <c:v>93</c:v>
                </c:pt>
                <c:pt idx="2559">
                  <c:v>93</c:v>
                </c:pt>
                <c:pt idx="2560">
                  <c:v>91</c:v>
                </c:pt>
                <c:pt idx="2561">
                  <c:v>92</c:v>
                </c:pt>
                <c:pt idx="2562">
                  <c:v>95</c:v>
                </c:pt>
                <c:pt idx="2563">
                  <c:v>93</c:v>
                </c:pt>
                <c:pt idx="2564">
                  <c:v>93</c:v>
                </c:pt>
                <c:pt idx="2565">
                  <c:v>92</c:v>
                </c:pt>
                <c:pt idx="2566">
                  <c:v>96</c:v>
                </c:pt>
                <c:pt idx="2567">
                  <c:v>96</c:v>
                </c:pt>
                <c:pt idx="2568">
                  <c:v>94</c:v>
                </c:pt>
                <c:pt idx="2569">
                  <c:v>93</c:v>
                </c:pt>
                <c:pt idx="2570">
                  <c:v>94</c:v>
                </c:pt>
                <c:pt idx="2571">
                  <c:v>128</c:v>
                </c:pt>
                <c:pt idx="2572">
                  <c:v>183</c:v>
                </c:pt>
                <c:pt idx="2573">
                  <c:v>216</c:v>
                </c:pt>
                <c:pt idx="2574">
                  <c:v>229</c:v>
                </c:pt>
                <c:pt idx="2575">
                  <c:v>210</c:v>
                </c:pt>
                <c:pt idx="2576">
                  <c:v>175</c:v>
                </c:pt>
                <c:pt idx="2577">
                  <c:v>127</c:v>
                </c:pt>
                <c:pt idx="2578">
                  <c:v>119</c:v>
                </c:pt>
                <c:pt idx="2579">
                  <c:v>110</c:v>
                </c:pt>
                <c:pt idx="2580">
                  <c:v>104</c:v>
                </c:pt>
                <c:pt idx="2581">
                  <c:v>98</c:v>
                </c:pt>
                <c:pt idx="2582">
                  <c:v>97</c:v>
                </c:pt>
                <c:pt idx="2583">
                  <c:v>92</c:v>
                </c:pt>
                <c:pt idx="2584">
                  <c:v>87</c:v>
                </c:pt>
                <c:pt idx="2585">
                  <c:v>82</c:v>
                </c:pt>
                <c:pt idx="2586">
                  <c:v>77</c:v>
                </c:pt>
                <c:pt idx="2587">
                  <c:v>77</c:v>
                </c:pt>
                <c:pt idx="2588">
                  <c:v>73</c:v>
                </c:pt>
                <c:pt idx="2589">
                  <c:v>74</c:v>
                </c:pt>
                <c:pt idx="2590">
                  <c:v>70</c:v>
                </c:pt>
                <c:pt idx="2591">
                  <c:v>69</c:v>
                </c:pt>
                <c:pt idx="2592">
                  <c:v>71</c:v>
                </c:pt>
                <c:pt idx="2593">
                  <c:v>70</c:v>
                </c:pt>
                <c:pt idx="2594">
                  <c:v>71</c:v>
                </c:pt>
                <c:pt idx="2595">
                  <c:v>70</c:v>
                </c:pt>
                <c:pt idx="2596">
                  <c:v>74</c:v>
                </c:pt>
                <c:pt idx="2597">
                  <c:v>70</c:v>
                </c:pt>
                <c:pt idx="2598">
                  <c:v>70</c:v>
                </c:pt>
                <c:pt idx="2599">
                  <c:v>69</c:v>
                </c:pt>
                <c:pt idx="2600">
                  <c:v>70</c:v>
                </c:pt>
                <c:pt idx="2601">
                  <c:v>66</c:v>
                </c:pt>
                <c:pt idx="2602">
                  <c:v>70</c:v>
                </c:pt>
                <c:pt idx="2603">
                  <c:v>68</c:v>
                </c:pt>
                <c:pt idx="2604">
                  <c:v>71</c:v>
                </c:pt>
                <c:pt idx="2605">
                  <c:v>71</c:v>
                </c:pt>
                <c:pt idx="2606">
                  <c:v>75</c:v>
                </c:pt>
                <c:pt idx="2607">
                  <c:v>71</c:v>
                </c:pt>
                <c:pt idx="2608">
                  <c:v>75</c:v>
                </c:pt>
                <c:pt idx="2609">
                  <c:v>72</c:v>
                </c:pt>
                <c:pt idx="2610">
                  <c:v>70</c:v>
                </c:pt>
                <c:pt idx="2611">
                  <c:v>75</c:v>
                </c:pt>
                <c:pt idx="2612">
                  <c:v>72</c:v>
                </c:pt>
                <c:pt idx="2613">
                  <c:v>72</c:v>
                </c:pt>
                <c:pt idx="2614">
                  <c:v>74</c:v>
                </c:pt>
                <c:pt idx="2615">
                  <c:v>73</c:v>
                </c:pt>
                <c:pt idx="2616">
                  <c:v>76</c:v>
                </c:pt>
                <c:pt idx="2617">
                  <c:v>72</c:v>
                </c:pt>
                <c:pt idx="2618">
                  <c:v>74</c:v>
                </c:pt>
                <c:pt idx="2619">
                  <c:v>74</c:v>
                </c:pt>
                <c:pt idx="2620">
                  <c:v>75</c:v>
                </c:pt>
                <c:pt idx="2621">
                  <c:v>74</c:v>
                </c:pt>
                <c:pt idx="2622">
                  <c:v>73</c:v>
                </c:pt>
                <c:pt idx="2623">
                  <c:v>76</c:v>
                </c:pt>
                <c:pt idx="2624">
                  <c:v>72</c:v>
                </c:pt>
                <c:pt idx="2625">
                  <c:v>73</c:v>
                </c:pt>
                <c:pt idx="2626">
                  <c:v>73</c:v>
                </c:pt>
                <c:pt idx="2627">
                  <c:v>76</c:v>
                </c:pt>
                <c:pt idx="2628">
                  <c:v>74</c:v>
                </c:pt>
                <c:pt idx="2629">
                  <c:v>75</c:v>
                </c:pt>
                <c:pt idx="2630">
                  <c:v>74</c:v>
                </c:pt>
                <c:pt idx="2631">
                  <c:v>74</c:v>
                </c:pt>
                <c:pt idx="2632">
                  <c:v>76</c:v>
                </c:pt>
                <c:pt idx="2633">
                  <c:v>74</c:v>
                </c:pt>
                <c:pt idx="2634">
                  <c:v>79</c:v>
                </c:pt>
                <c:pt idx="2635">
                  <c:v>130</c:v>
                </c:pt>
                <c:pt idx="2636">
                  <c:v>195</c:v>
                </c:pt>
                <c:pt idx="2637">
                  <c:v>207</c:v>
                </c:pt>
                <c:pt idx="2638">
                  <c:v>131</c:v>
                </c:pt>
                <c:pt idx="2639">
                  <c:v>69</c:v>
                </c:pt>
                <c:pt idx="2640">
                  <c:v>64</c:v>
                </c:pt>
                <c:pt idx="2641">
                  <c:v>60</c:v>
                </c:pt>
                <c:pt idx="2642">
                  <c:v>56</c:v>
                </c:pt>
                <c:pt idx="2643">
                  <c:v>59</c:v>
                </c:pt>
                <c:pt idx="2644">
                  <c:v>64</c:v>
                </c:pt>
                <c:pt idx="2645">
                  <c:v>68</c:v>
                </c:pt>
                <c:pt idx="2646">
                  <c:v>73</c:v>
                </c:pt>
                <c:pt idx="2647">
                  <c:v>77</c:v>
                </c:pt>
                <c:pt idx="2648">
                  <c:v>81</c:v>
                </c:pt>
                <c:pt idx="2649">
                  <c:v>86</c:v>
                </c:pt>
                <c:pt idx="2650">
                  <c:v>92</c:v>
                </c:pt>
                <c:pt idx="2651">
                  <c:v>98</c:v>
                </c:pt>
                <c:pt idx="2652">
                  <c:v>104</c:v>
                </c:pt>
                <c:pt idx="2653">
                  <c:v>111</c:v>
                </c:pt>
                <c:pt idx="2654">
                  <c:v>117</c:v>
                </c:pt>
                <c:pt idx="2655">
                  <c:v>123</c:v>
                </c:pt>
                <c:pt idx="2656">
                  <c:v>131</c:v>
                </c:pt>
                <c:pt idx="2657">
                  <c:v>138</c:v>
                </c:pt>
                <c:pt idx="2658">
                  <c:v>145</c:v>
                </c:pt>
                <c:pt idx="2659">
                  <c:v>151</c:v>
                </c:pt>
                <c:pt idx="2660">
                  <c:v>153</c:v>
                </c:pt>
                <c:pt idx="2661">
                  <c:v>154</c:v>
                </c:pt>
                <c:pt idx="2662">
                  <c:v>157</c:v>
                </c:pt>
                <c:pt idx="2663">
                  <c:v>154</c:v>
                </c:pt>
                <c:pt idx="2664">
                  <c:v>158</c:v>
                </c:pt>
                <c:pt idx="2665">
                  <c:v>157</c:v>
                </c:pt>
                <c:pt idx="2666">
                  <c:v>158</c:v>
                </c:pt>
                <c:pt idx="2667">
                  <c:v>156</c:v>
                </c:pt>
                <c:pt idx="2668">
                  <c:v>160</c:v>
                </c:pt>
                <c:pt idx="2669">
                  <c:v>159</c:v>
                </c:pt>
                <c:pt idx="2670">
                  <c:v>160</c:v>
                </c:pt>
                <c:pt idx="2671">
                  <c:v>156</c:v>
                </c:pt>
                <c:pt idx="2672">
                  <c:v>159</c:v>
                </c:pt>
                <c:pt idx="2673">
                  <c:v>159</c:v>
                </c:pt>
                <c:pt idx="2674">
                  <c:v>159</c:v>
                </c:pt>
                <c:pt idx="2675">
                  <c:v>159</c:v>
                </c:pt>
                <c:pt idx="2676">
                  <c:v>160</c:v>
                </c:pt>
                <c:pt idx="2677">
                  <c:v>160</c:v>
                </c:pt>
                <c:pt idx="2678">
                  <c:v>161</c:v>
                </c:pt>
                <c:pt idx="2679">
                  <c:v>161</c:v>
                </c:pt>
                <c:pt idx="2680">
                  <c:v>156</c:v>
                </c:pt>
                <c:pt idx="2681">
                  <c:v>159</c:v>
                </c:pt>
                <c:pt idx="2682">
                  <c:v>158</c:v>
                </c:pt>
                <c:pt idx="2683">
                  <c:v>160</c:v>
                </c:pt>
                <c:pt idx="2684">
                  <c:v>159</c:v>
                </c:pt>
                <c:pt idx="2685">
                  <c:v>159</c:v>
                </c:pt>
                <c:pt idx="2686">
                  <c:v>157</c:v>
                </c:pt>
                <c:pt idx="2687">
                  <c:v>158</c:v>
                </c:pt>
                <c:pt idx="2688">
                  <c:v>156</c:v>
                </c:pt>
                <c:pt idx="2689">
                  <c:v>158</c:v>
                </c:pt>
                <c:pt idx="2690">
                  <c:v>162</c:v>
                </c:pt>
                <c:pt idx="2691">
                  <c:v>162</c:v>
                </c:pt>
                <c:pt idx="2692">
                  <c:v>158</c:v>
                </c:pt>
                <c:pt idx="2693">
                  <c:v>160</c:v>
                </c:pt>
                <c:pt idx="2694">
                  <c:v>156</c:v>
                </c:pt>
                <c:pt idx="2695">
                  <c:v>153</c:v>
                </c:pt>
                <c:pt idx="2696">
                  <c:v>151</c:v>
                </c:pt>
                <c:pt idx="2697">
                  <c:v>152</c:v>
                </c:pt>
                <c:pt idx="2698">
                  <c:v>150</c:v>
                </c:pt>
                <c:pt idx="2699">
                  <c:v>151</c:v>
                </c:pt>
                <c:pt idx="2700">
                  <c:v>151</c:v>
                </c:pt>
                <c:pt idx="2701">
                  <c:v>198</c:v>
                </c:pt>
                <c:pt idx="2702">
                  <c:v>222</c:v>
                </c:pt>
                <c:pt idx="2703">
                  <c:v>202</c:v>
                </c:pt>
                <c:pt idx="2704">
                  <c:v>188</c:v>
                </c:pt>
                <c:pt idx="2705">
                  <c:v>176</c:v>
                </c:pt>
                <c:pt idx="2706">
                  <c:v>164</c:v>
                </c:pt>
                <c:pt idx="2707">
                  <c:v>155</c:v>
                </c:pt>
                <c:pt idx="2708">
                  <c:v>147</c:v>
                </c:pt>
                <c:pt idx="2709">
                  <c:v>139</c:v>
                </c:pt>
                <c:pt idx="2710">
                  <c:v>131</c:v>
                </c:pt>
                <c:pt idx="2711">
                  <c:v>124</c:v>
                </c:pt>
                <c:pt idx="2712">
                  <c:v>117</c:v>
                </c:pt>
                <c:pt idx="2713">
                  <c:v>109</c:v>
                </c:pt>
                <c:pt idx="2714">
                  <c:v>103</c:v>
                </c:pt>
                <c:pt idx="2715">
                  <c:v>95</c:v>
                </c:pt>
                <c:pt idx="2716">
                  <c:v>90</c:v>
                </c:pt>
                <c:pt idx="2717">
                  <c:v>85</c:v>
                </c:pt>
                <c:pt idx="2718">
                  <c:v>80</c:v>
                </c:pt>
                <c:pt idx="2719">
                  <c:v>74</c:v>
                </c:pt>
                <c:pt idx="2720">
                  <c:v>70</c:v>
                </c:pt>
                <c:pt idx="2721">
                  <c:v>64</c:v>
                </c:pt>
                <c:pt idx="2722">
                  <c:v>60</c:v>
                </c:pt>
                <c:pt idx="2723">
                  <c:v>55</c:v>
                </c:pt>
                <c:pt idx="2724">
                  <c:v>52</c:v>
                </c:pt>
                <c:pt idx="2725">
                  <c:v>49</c:v>
                </c:pt>
                <c:pt idx="2726">
                  <c:v>46</c:v>
                </c:pt>
                <c:pt idx="2727">
                  <c:v>43</c:v>
                </c:pt>
                <c:pt idx="2728">
                  <c:v>40</c:v>
                </c:pt>
                <c:pt idx="2729">
                  <c:v>39</c:v>
                </c:pt>
                <c:pt idx="2730">
                  <c:v>37</c:v>
                </c:pt>
                <c:pt idx="2731">
                  <c:v>37</c:v>
                </c:pt>
                <c:pt idx="2732">
                  <c:v>37</c:v>
                </c:pt>
                <c:pt idx="2733">
                  <c:v>35</c:v>
                </c:pt>
                <c:pt idx="2734">
                  <c:v>37</c:v>
                </c:pt>
                <c:pt idx="2735">
                  <c:v>36</c:v>
                </c:pt>
                <c:pt idx="2736">
                  <c:v>34</c:v>
                </c:pt>
                <c:pt idx="2737">
                  <c:v>32</c:v>
                </c:pt>
                <c:pt idx="2738">
                  <c:v>34</c:v>
                </c:pt>
                <c:pt idx="2739">
                  <c:v>36</c:v>
                </c:pt>
                <c:pt idx="2740">
                  <c:v>36</c:v>
                </c:pt>
                <c:pt idx="2741">
                  <c:v>36</c:v>
                </c:pt>
                <c:pt idx="2742">
                  <c:v>36</c:v>
                </c:pt>
                <c:pt idx="2743">
                  <c:v>34</c:v>
                </c:pt>
                <c:pt idx="2744">
                  <c:v>36</c:v>
                </c:pt>
                <c:pt idx="2745">
                  <c:v>38</c:v>
                </c:pt>
                <c:pt idx="2746">
                  <c:v>37</c:v>
                </c:pt>
                <c:pt idx="2747">
                  <c:v>37</c:v>
                </c:pt>
                <c:pt idx="2748">
                  <c:v>35</c:v>
                </c:pt>
                <c:pt idx="2749">
                  <c:v>37</c:v>
                </c:pt>
                <c:pt idx="2750">
                  <c:v>35</c:v>
                </c:pt>
                <c:pt idx="2751">
                  <c:v>35</c:v>
                </c:pt>
                <c:pt idx="2752">
                  <c:v>37</c:v>
                </c:pt>
                <c:pt idx="2753">
                  <c:v>35</c:v>
                </c:pt>
                <c:pt idx="2754">
                  <c:v>37</c:v>
                </c:pt>
                <c:pt idx="2755">
                  <c:v>35</c:v>
                </c:pt>
                <c:pt idx="2756">
                  <c:v>33</c:v>
                </c:pt>
                <c:pt idx="2757">
                  <c:v>35</c:v>
                </c:pt>
                <c:pt idx="2758">
                  <c:v>37</c:v>
                </c:pt>
                <c:pt idx="2759">
                  <c:v>35</c:v>
                </c:pt>
                <c:pt idx="2760">
                  <c:v>37</c:v>
                </c:pt>
                <c:pt idx="2761">
                  <c:v>35</c:v>
                </c:pt>
                <c:pt idx="2762">
                  <c:v>35</c:v>
                </c:pt>
                <c:pt idx="2763">
                  <c:v>33</c:v>
                </c:pt>
                <c:pt idx="2764">
                  <c:v>35</c:v>
                </c:pt>
                <c:pt idx="2765">
                  <c:v>37</c:v>
                </c:pt>
                <c:pt idx="2766">
                  <c:v>36</c:v>
                </c:pt>
                <c:pt idx="2767">
                  <c:v>38</c:v>
                </c:pt>
                <c:pt idx="2768">
                  <c:v>36</c:v>
                </c:pt>
                <c:pt idx="2769">
                  <c:v>34</c:v>
                </c:pt>
                <c:pt idx="2770">
                  <c:v>34</c:v>
                </c:pt>
                <c:pt idx="2771">
                  <c:v>36</c:v>
                </c:pt>
                <c:pt idx="2772">
                  <c:v>38</c:v>
                </c:pt>
                <c:pt idx="2773">
                  <c:v>36</c:v>
                </c:pt>
                <c:pt idx="2774">
                  <c:v>34</c:v>
                </c:pt>
                <c:pt idx="2775">
                  <c:v>36</c:v>
                </c:pt>
                <c:pt idx="2776">
                  <c:v>35</c:v>
                </c:pt>
                <c:pt idx="2777">
                  <c:v>36</c:v>
                </c:pt>
                <c:pt idx="2778">
                  <c:v>38</c:v>
                </c:pt>
                <c:pt idx="2779">
                  <c:v>38</c:v>
                </c:pt>
                <c:pt idx="2780">
                  <c:v>36</c:v>
                </c:pt>
                <c:pt idx="2781">
                  <c:v>38</c:v>
                </c:pt>
                <c:pt idx="2782">
                  <c:v>36</c:v>
                </c:pt>
                <c:pt idx="2783">
                  <c:v>34</c:v>
                </c:pt>
                <c:pt idx="2784">
                  <c:v>36</c:v>
                </c:pt>
                <c:pt idx="2785">
                  <c:v>38</c:v>
                </c:pt>
                <c:pt idx="2786">
                  <c:v>36</c:v>
                </c:pt>
                <c:pt idx="2787">
                  <c:v>36</c:v>
                </c:pt>
                <c:pt idx="2788">
                  <c:v>38</c:v>
                </c:pt>
                <c:pt idx="2789">
                  <c:v>36</c:v>
                </c:pt>
                <c:pt idx="2790">
                  <c:v>34</c:v>
                </c:pt>
                <c:pt idx="2791">
                  <c:v>36</c:v>
                </c:pt>
                <c:pt idx="2792">
                  <c:v>34</c:v>
                </c:pt>
                <c:pt idx="2793">
                  <c:v>36</c:v>
                </c:pt>
                <c:pt idx="2794">
                  <c:v>37</c:v>
                </c:pt>
                <c:pt idx="2795">
                  <c:v>35</c:v>
                </c:pt>
                <c:pt idx="2796">
                  <c:v>36</c:v>
                </c:pt>
                <c:pt idx="2797">
                  <c:v>52</c:v>
                </c:pt>
                <c:pt idx="2798">
                  <c:v>136</c:v>
                </c:pt>
                <c:pt idx="2799">
                  <c:v>145</c:v>
                </c:pt>
                <c:pt idx="2800">
                  <c:v>156</c:v>
                </c:pt>
                <c:pt idx="2801">
                  <c:v>142</c:v>
                </c:pt>
                <c:pt idx="2802">
                  <c:v>129</c:v>
                </c:pt>
                <c:pt idx="2803">
                  <c:v>117</c:v>
                </c:pt>
                <c:pt idx="2804">
                  <c:v>99</c:v>
                </c:pt>
                <c:pt idx="2805">
                  <c:v>92</c:v>
                </c:pt>
                <c:pt idx="2806">
                  <c:v>87</c:v>
                </c:pt>
                <c:pt idx="2807">
                  <c:v>81</c:v>
                </c:pt>
                <c:pt idx="2808">
                  <c:v>75</c:v>
                </c:pt>
                <c:pt idx="2809">
                  <c:v>71</c:v>
                </c:pt>
                <c:pt idx="2810">
                  <c:v>66</c:v>
                </c:pt>
                <c:pt idx="2811">
                  <c:v>68</c:v>
                </c:pt>
                <c:pt idx="2812">
                  <c:v>72</c:v>
                </c:pt>
                <c:pt idx="2813">
                  <c:v>76</c:v>
                </c:pt>
                <c:pt idx="2814">
                  <c:v>80</c:v>
                </c:pt>
                <c:pt idx="2815">
                  <c:v>85</c:v>
                </c:pt>
                <c:pt idx="2816">
                  <c:v>88</c:v>
                </c:pt>
                <c:pt idx="2817">
                  <c:v>91</c:v>
                </c:pt>
                <c:pt idx="2818">
                  <c:v>94</c:v>
                </c:pt>
                <c:pt idx="2819">
                  <c:v>94</c:v>
                </c:pt>
                <c:pt idx="2820">
                  <c:v>93</c:v>
                </c:pt>
                <c:pt idx="2821">
                  <c:v>94</c:v>
                </c:pt>
                <c:pt idx="2822">
                  <c:v>92</c:v>
                </c:pt>
                <c:pt idx="2823">
                  <c:v>95</c:v>
                </c:pt>
                <c:pt idx="2824">
                  <c:v>94</c:v>
                </c:pt>
                <c:pt idx="2825">
                  <c:v>93</c:v>
                </c:pt>
                <c:pt idx="2826">
                  <c:v>94</c:v>
                </c:pt>
                <c:pt idx="2827">
                  <c:v>95</c:v>
                </c:pt>
                <c:pt idx="2828">
                  <c:v>95</c:v>
                </c:pt>
                <c:pt idx="2829">
                  <c:v>95</c:v>
                </c:pt>
                <c:pt idx="2830">
                  <c:v>93</c:v>
                </c:pt>
                <c:pt idx="2831">
                  <c:v>93</c:v>
                </c:pt>
                <c:pt idx="2832">
                  <c:v>94</c:v>
                </c:pt>
                <c:pt idx="2833">
                  <c:v>94</c:v>
                </c:pt>
                <c:pt idx="2834">
                  <c:v>94</c:v>
                </c:pt>
                <c:pt idx="2835">
                  <c:v>92</c:v>
                </c:pt>
                <c:pt idx="2836">
                  <c:v>92</c:v>
                </c:pt>
                <c:pt idx="2837">
                  <c:v>87</c:v>
                </c:pt>
                <c:pt idx="2838">
                  <c:v>91</c:v>
                </c:pt>
                <c:pt idx="2839">
                  <c:v>90</c:v>
                </c:pt>
                <c:pt idx="2840">
                  <c:v>92</c:v>
                </c:pt>
                <c:pt idx="2841">
                  <c:v>89</c:v>
                </c:pt>
                <c:pt idx="2842">
                  <c:v>91</c:v>
                </c:pt>
                <c:pt idx="2843">
                  <c:v>90</c:v>
                </c:pt>
                <c:pt idx="2844">
                  <c:v>93</c:v>
                </c:pt>
                <c:pt idx="2845">
                  <c:v>91</c:v>
                </c:pt>
                <c:pt idx="2846">
                  <c:v>90</c:v>
                </c:pt>
                <c:pt idx="2847">
                  <c:v>92</c:v>
                </c:pt>
                <c:pt idx="2848">
                  <c:v>91</c:v>
                </c:pt>
                <c:pt idx="2849">
                  <c:v>90</c:v>
                </c:pt>
                <c:pt idx="2850">
                  <c:v>91</c:v>
                </c:pt>
                <c:pt idx="2851">
                  <c:v>90</c:v>
                </c:pt>
                <c:pt idx="2852">
                  <c:v>92</c:v>
                </c:pt>
                <c:pt idx="2853">
                  <c:v>89</c:v>
                </c:pt>
                <c:pt idx="2854">
                  <c:v>88</c:v>
                </c:pt>
                <c:pt idx="2855">
                  <c:v>93</c:v>
                </c:pt>
                <c:pt idx="2856">
                  <c:v>93</c:v>
                </c:pt>
                <c:pt idx="2857">
                  <c:v>91</c:v>
                </c:pt>
                <c:pt idx="2858">
                  <c:v>91</c:v>
                </c:pt>
                <c:pt idx="2859">
                  <c:v>112</c:v>
                </c:pt>
                <c:pt idx="2860">
                  <c:v>181</c:v>
                </c:pt>
                <c:pt idx="2861">
                  <c:v>234</c:v>
                </c:pt>
                <c:pt idx="2862">
                  <c:v>203</c:v>
                </c:pt>
                <c:pt idx="2863">
                  <c:v>147</c:v>
                </c:pt>
                <c:pt idx="2864">
                  <c:v>136</c:v>
                </c:pt>
                <c:pt idx="2865">
                  <c:v>128</c:v>
                </c:pt>
                <c:pt idx="2866">
                  <c:v>120</c:v>
                </c:pt>
                <c:pt idx="2867">
                  <c:v>112</c:v>
                </c:pt>
                <c:pt idx="2868">
                  <c:v>106</c:v>
                </c:pt>
                <c:pt idx="2869">
                  <c:v>100</c:v>
                </c:pt>
                <c:pt idx="2870">
                  <c:v>95</c:v>
                </c:pt>
                <c:pt idx="2871">
                  <c:v>91</c:v>
                </c:pt>
                <c:pt idx="2872">
                  <c:v>86</c:v>
                </c:pt>
                <c:pt idx="2873">
                  <c:v>82</c:v>
                </c:pt>
                <c:pt idx="2874">
                  <c:v>79</c:v>
                </c:pt>
                <c:pt idx="2875">
                  <c:v>75</c:v>
                </c:pt>
                <c:pt idx="2876">
                  <c:v>71</c:v>
                </c:pt>
                <c:pt idx="2877">
                  <c:v>71</c:v>
                </c:pt>
                <c:pt idx="2878">
                  <c:v>72</c:v>
                </c:pt>
                <c:pt idx="2879">
                  <c:v>68</c:v>
                </c:pt>
                <c:pt idx="2880">
                  <c:v>70</c:v>
                </c:pt>
                <c:pt idx="2881">
                  <c:v>71</c:v>
                </c:pt>
                <c:pt idx="2882">
                  <c:v>73</c:v>
                </c:pt>
                <c:pt idx="2883">
                  <c:v>69</c:v>
                </c:pt>
                <c:pt idx="2884">
                  <c:v>65</c:v>
                </c:pt>
                <c:pt idx="2885">
                  <c:v>69</c:v>
                </c:pt>
                <c:pt idx="2886">
                  <c:v>70</c:v>
                </c:pt>
                <c:pt idx="2887">
                  <c:v>70</c:v>
                </c:pt>
                <c:pt idx="2888">
                  <c:v>70</c:v>
                </c:pt>
                <c:pt idx="2889">
                  <c:v>70</c:v>
                </c:pt>
                <c:pt idx="2890">
                  <c:v>69</c:v>
                </c:pt>
                <c:pt idx="2891">
                  <c:v>73</c:v>
                </c:pt>
                <c:pt idx="2892">
                  <c:v>69</c:v>
                </c:pt>
                <c:pt idx="2893">
                  <c:v>67</c:v>
                </c:pt>
                <c:pt idx="2894">
                  <c:v>71</c:v>
                </c:pt>
                <c:pt idx="2895">
                  <c:v>67</c:v>
                </c:pt>
                <c:pt idx="2896">
                  <c:v>67</c:v>
                </c:pt>
                <c:pt idx="2897">
                  <c:v>65</c:v>
                </c:pt>
                <c:pt idx="2898">
                  <c:v>61</c:v>
                </c:pt>
                <c:pt idx="2899">
                  <c:v>57</c:v>
                </c:pt>
                <c:pt idx="2900">
                  <c:v>60</c:v>
                </c:pt>
                <c:pt idx="2901">
                  <c:v>56</c:v>
                </c:pt>
                <c:pt idx="2902">
                  <c:v>55</c:v>
                </c:pt>
                <c:pt idx="2903">
                  <c:v>52</c:v>
                </c:pt>
                <c:pt idx="2904">
                  <c:v>55</c:v>
                </c:pt>
                <c:pt idx="2905">
                  <c:v>52</c:v>
                </c:pt>
                <c:pt idx="2906">
                  <c:v>51</c:v>
                </c:pt>
                <c:pt idx="2907">
                  <c:v>51</c:v>
                </c:pt>
                <c:pt idx="2908">
                  <c:v>54</c:v>
                </c:pt>
                <c:pt idx="2909">
                  <c:v>57</c:v>
                </c:pt>
                <c:pt idx="2910">
                  <c:v>54</c:v>
                </c:pt>
                <c:pt idx="2911">
                  <c:v>57</c:v>
                </c:pt>
                <c:pt idx="2912">
                  <c:v>60</c:v>
                </c:pt>
                <c:pt idx="2913">
                  <c:v>56</c:v>
                </c:pt>
                <c:pt idx="2914">
                  <c:v>56</c:v>
                </c:pt>
                <c:pt idx="2915">
                  <c:v>53</c:v>
                </c:pt>
                <c:pt idx="2916">
                  <c:v>53</c:v>
                </c:pt>
                <c:pt idx="2917">
                  <c:v>52</c:v>
                </c:pt>
                <c:pt idx="2918">
                  <c:v>55</c:v>
                </c:pt>
                <c:pt idx="2919">
                  <c:v>52</c:v>
                </c:pt>
                <c:pt idx="2920">
                  <c:v>55</c:v>
                </c:pt>
                <c:pt idx="2921">
                  <c:v>53</c:v>
                </c:pt>
                <c:pt idx="2922">
                  <c:v>50</c:v>
                </c:pt>
                <c:pt idx="2923">
                  <c:v>53</c:v>
                </c:pt>
                <c:pt idx="2924">
                  <c:v>51</c:v>
                </c:pt>
                <c:pt idx="2925">
                  <c:v>50</c:v>
                </c:pt>
                <c:pt idx="2926">
                  <c:v>52</c:v>
                </c:pt>
                <c:pt idx="2927">
                  <c:v>55</c:v>
                </c:pt>
                <c:pt idx="2928">
                  <c:v>55</c:v>
                </c:pt>
                <c:pt idx="2929">
                  <c:v>57</c:v>
                </c:pt>
                <c:pt idx="2930">
                  <c:v>60</c:v>
                </c:pt>
                <c:pt idx="2931">
                  <c:v>91</c:v>
                </c:pt>
                <c:pt idx="2932">
                  <c:v>171</c:v>
                </c:pt>
                <c:pt idx="2933">
                  <c:v>203</c:v>
                </c:pt>
                <c:pt idx="2934">
                  <c:v>217</c:v>
                </c:pt>
                <c:pt idx="2935">
                  <c:v>163</c:v>
                </c:pt>
                <c:pt idx="2936">
                  <c:v>51</c:v>
                </c:pt>
                <c:pt idx="2937">
                  <c:v>63</c:v>
                </c:pt>
                <c:pt idx="2938">
                  <c:v>57</c:v>
                </c:pt>
                <c:pt idx="2939">
                  <c:v>54</c:v>
                </c:pt>
                <c:pt idx="2940">
                  <c:v>51</c:v>
                </c:pt>
                <c:pt idx="2941">
                  <c:v>48</c:v>
                </c:pt>
                <c:pt idx="2942">
                  <c:v>45</c:v>
                </c:pt>
                <c:pt idx="2943">
                  <c:v>42</c:v>
                </c:pt>
                <c:pt idx="2944">
                  <c:v>42</c:v>
                </c:pt>
                <c:pt idx="2945">
                  <c:v>45</c:v>
                </c:pt>
                <c:pt idx="2946">
                  <c:v>51</c:v>
                </c:pt>
                <c:pt idx="2947">
                  <c:v>55</c:v>
                </c:pt>
                <c:pt idx="2948">
                  <c:v>58</c:v>
                </c:pt>
                <c:pt idx="2949">
                  <c:v>62</c:v>
                </c:pt>
                <c:pt idx="2950">
                  <c:v>66</c:v>
                </c:pt>
                <c:pt idx="2951">
                  <c:v>74</c:v>
                </c:pt>
                <c:pt idx="2952">
                  <c:v>79</c:v>
                </c:pt>
                <c:pt idx="2953">
                  <c:v>83</c:v>
                </c:pt>
                <c:pt idx="2954">
                  <c:v>91</c:v>
                </c:pt>
                <c:pt idx="2955">
                  <c:v>100</c:v>
                </c:pt>
                <c:pt idx="2956">
                  <c:v>106</c:v>
                </c:pt>
                <c:pt idx="2957">
                  <c:v>115</c:v>
                </c:pt>
                <c:pt idx="2958">
                  <c:v>122</c:v>
                </c:pt>
                <c:pt idx="2959">
                  <c:v>129</c:v>
                </c:pt>
                <c:pt idx="2960">
                  <c:v>136</c:v>
                </c:pt>
                <c:pt idx="2961">
                  <c:v>145</c:v>
                </c:pt>
                <c:pt idx="2962">
                  <c:v>154</c:v>
                </c:pt>
                <c:pt idx="2963">
                  <c:v>164</c:v>
                </c:pt>
                <c:pt idx="2964">
                  <c:v>173</c:v>
                </c:pt>
                <c:pt idx="2965">
                  <c:v>183</c:v>
                </c:pt>
                <c:pt idx="2966">
                  <c:v>195</c:v>
                </c:pt>
                <c:pt idx="2967">
                  <c:v>205</c:v>
                </c:pt>
                <c:pt idx="2968">
                  <c:v>216</c:v>
                </c:pt>
                <c:pt idx="2969">
                  <c:v>225</c:v>
                </c:pt>
                <c:pt idx="2970">
                  <c:v>230</c:v>
                </c:pt>
                <c:pt idx="2971">
                  <c:v>232</c:v>
                </c:pt>
                <c:pt idx="2972">
                  <c:v>236</c:v>
                </c:pt>
                <c:pt idx="2973">
                  <c:v>234</c:v>
                </c:pt>
                <c:pt idx="2974">
                  <c:v>230</c:v>
                </c:pt>
                <c:pt idx="2975">
                  <c:v>229</c:v>
                </c:pt>
                <c:pt idx="2976">
                  <c:v>227</c:v>
                </c:pt>
                <c:pt idx="2977">
                  <c:v>228</c:v>
                </c:pt>
                <c:pt idx="2978">
                  <c:v>227</c:v>
                </c:pt>
                <c:pt idx="2979">
                  <c:v>229</c:v>
                </c:pt>
                <c:pt idx="2980">
                  <c:v>224</c:v>
                </c:pt>
                <c:pt idx="2981">
                  <c:v>230</c:v>
                </c:pt>
                <c:pt idx="2982">
                  <c:v>228</c:v>
                </c:pt>
                <c:pt idx="2983">
                  <c:v>226</c:v>
                </c:pt>
                <c:pt idx="2984">
                  <c:v>229</c:v>
                </c:pt>
                <c:pt idx="2985">
                  <c:v>226</c:v>
                </c:pt>
                <c:pt idx="2986">
                  <c:v>230</c:v>
                </c:pt>
                <c:pt idx="2987">
                  <c:v>229</c:v>
                </c:pt>
                <c:pt idx="2988">
                  <c:v>227</c:v>
                </c:pt>
                <c:pt idx="2989">
                  <c:v>229</c:v>
                </c:pt>
                <c:pt idx="2990">
                  <c:v>227</c:v>
                </c:pt>
                <c:pt idx="2991">
                  <c:v>231</c:v>
                </c:pt>
                <c:pt idx="2992">
                  <c:v>227</c:v>
                </c:pt>
                <c:pt idx="2993">
                  <c:v>230</c:v>
                </c:pt>
                <c:pt idx="2994">
                  <c:v>230</c:v>
                </c:pt>
                <c:pt idx="2995">
                  <c:v>227</c:v>
                </c:pt>
                <c:pt idx="2996">
                  <c:v>225</c:v>
                </c:pt>
                <c:pt idx="2997">
                  <c:v>228</c:v>
                </c:pt>
                <c:pt idx="2998">
                  <c:v>226</c:v>
                </c:pt>
                <c:pt idx="2999">
                  <c:v>229</c:v>
                </c:pt>
                <c:pt idx="3000">
                  <c:v>227</c:v>
                </c:pt>
                <c:pt idx="3001">
                  <c:v>229</c:v>
                </c:pt>
                <c:pt idx="3002">
                  <c:v>228</c:v>
                </c:pt>
                <c:pt idx="3003">
                  <c:v>229</c:v>
                </c:pt>
                <c:pt idx="3004">
                  <c:v>222</c:v>
                </c:pt>
                <c:pt idx="3005">
                  <c:v>216</c:v>
                </c:pt>
                <c:pt idx="3006">
                  <c:v>206</c:v>
                </c:pt>
                <c:pt idx="3007">
                  <c:v>203</c:v>
                </c:pt>
                <c:pt idx="3008">
                  <c:v>204</c:v>
                </c:pt>
                <c:pt idx="3009">
                  <c:v>206</c:v>
                </c:pt>
                <c:pt idx="3010">
                  <c:v>238</c:v>
                </c:pt>
                <c:pt idx="3011">
                  <c:v>256</c:v>
                </c:pt>
                <c:pt idx="3012">
                  <c:v>243</c:v>
                </c:pt>
                <c:pt idx="3013">
                  <c:v>228</c:v>
                </c:pt>
                <c:pt idx="3014">
                  <c:v>216</c:v>
                </c:pt>
                <c:pt idx="3015">
                  <c:v>205</c:v>
                </c:pt>
                <c:pt idx="3016">
                  <c:v>193</c:v>
                </c:pt>
                <c:pt idx="3017">
                  <c:v>182</c:v>
                </c:pt>
                <c:pt idx="3018">
                  <c:v>171</c:v>
                </c:pt>
                <c:pt idx="3019">
                  <c:v>160</c:v>
                </c:pt>
                <c:pt idx="3020">
                  <c:v>149</c:v>
                </c:pt>
                <c:pt idx="3021">
                  <c:v>136</c:v>
                </c:pt>
                <c:pt idx="3022">
                  <c:v>126</c:v>
                </c:pt>
                <c:pt idx="3023">
                  <c:v>119</c:v>
                </c:pt>
                <c:pt idx="3024">
                  <c:v>111</c:v>
                </c:pt>
                <c:pt idx="3025">
                  <c:v>105</c:v>
                </c:pt>
                <c:pt idx="3026">
                  <c:v>97</c:v>
                </c:pt>
                <c:pt idx="3027">
                  <c:v>92</c:v>
                </c:pt>
                <c:pt idx="3028">
                  <c:v>87</c:v>
                </c:pt>
                <c:pt idx="3029">
                  <c:v>79</c:v>
                </c:pt>
                <c:pt idx="3030">
                  <c:v>73</c:v>
                </c:pt>
                <c:pt idx="3031">
                  <c:v>67</c:v>
                </c:pt>
                <c:pt idx="3032">
                  <c:v>63</c:v>
                </c:pt>
                <c:pt idx="3033">
                  <c:v>59</c:v>
                </c:pt>
                <c:pt idx="3034">
                  <c:v>56</c:v>
                </c:pt>
                <c:pt idx="3035">
                  <c:v>53</c:v>
                </c:pt>
                <c:pt idx="3036">
                  <c:v>50</c:v>
                </c:pt>
                <c:pt idx="3037">
                  <c:v>47</c:v>
                </c:pt>
                <c:pt idx="3038">
                  <c:v>44</c:v>
                </c:pt>
                <c:pt idx="3039">
                  <c:v>41</c:v>
                </c:pt>
                <c:pt idx="3040">
                  <c:v>38</c:v>
                </c:pt>
                <c:pt idx="3041">
                  <c:v>36</c:v>
                </c:pt>
                <c:pt idx="3042">
                  <c:v>34</c:v>
                </c:pt>
                <c:pt idx="3043">
                  <c:v>36</c:v>
                </c:pt>
                <c:pt idx="3044">
                  <c:v>38</c:v>
                </c:pt>
                <c:pt idx="3045">
                  <c:v>36</c:v>
                </c:pt>
                <c:pt idx="3046">
                  <c:v>34</c:v>
                </c:pt>
                <c:pt idx="3047">
                  <c:v>32</c:v>
                </c:pt>
                <c:pt idx="3048">
                  <c:v>34</c:v>
                </c:pt>
                <c:pt idx="3049">
                  <c:v>33</c:v>
                </c:pt>
                <c:pt idx="3050">
                  <c:v>35</c:v>
                </c:pt>
                <c:pt idx="3051">
                  <c:v>33</c:v>
                </c:pt>
                <c:pt idx="3052">
                  <c:v>35</c:v>
                </c:pt>
                <c:pt idx="3053">
                  <c:v>33</c:v>
                </c:pt>
                <c:pt idx="3054">
                  <c:v>33</c:v>
                </c:pt>
                <c:pt idx="3055">
                  <c:v>35</c:v>
                </c:pt>
                <c:pt idx="3056">
                  <c:v>33</c:v>
                </c:pt>
                <c:pt idx="3057">
                  <c:v>35</c:v>
                </c:pt>
                <c:pt idx="3058">
                  <c:v>37</c:v>
                </c:pt>
                <c:pt idx="3059">
                  <c:v>37</c:v>
                </c:pt>
                <c:pt idx="3060">
                  <c:v>35</c:v>
                </c:pt>
                <c:pt idx="3061">
                  <c:v>36</c:v>
                </c:pt>
                <c:pt idx="3062">
                  <c:v>34</c:v>
                </c:pt>
                <c:pt idx="3063">
                  <c:v>36</c:v>
                </c:pt>
                <c:pt idx="3064">
                  <c:v>34</c:v>
                </c:pt>
                <c:pt idx="3065">
                  <c:v>32</c:v>
                </c:pt>
                <c:pt idx="3066">
                  <c:v>30</c:v>
                </c:pt>
                <c:pt idx="3067">
                  <c:v>32</c:v>
                </c:pt>
                <c:pt idx="3068">
                  <c:v>34</c:v>
                </c:pt>
                <c:pt idx="3069">
                  <c:v>32</c:v>
                </c:pt>
                <c:pt idx="3070">
                  <c:v>34</c:v>
                </c:pt>
                <c:pt idx="3071">
                  <c:v>32</c:v>
                </c:pt>
                <c:pt idx="3072">
                  <c:v>34</c:v>
                </c:pt>
                <c:pt idx="3073">
                  <c:v>33</c:v>
                </c:pt>
                <c:pt idx="3074">
                  <c:v>34</c:v>
                </c:pt>
                <c:pt idx="3075">
                  <c:v>35</c:v>
                </c:pt>
                <c:pt idx="3076">
                  <c:v>33</c:v>
                </c:pt>
                <c:pt idx="3077">
                  <c:v>35</c:v>
                </c:pt>
                <c:pt idx="3078">
                  <c:v>37</c:v>
                </c:pt>
                <c:pt idx="3079">
                  <c:v>35</c:v>
                </c:pt>
                <c:pt idx="3080">
                  <c:v>35</c:v>
                </c:pt>
                <c:pt idx="3081">
                  <c:v>33</c:v>
                </c:pt>
                <c:pt idx="3082">
                  <c:v>31</c:v>
                </c:pt>
                <c:pt idx="3083">
                  <c:v>33</c:v>
                </c:pt>
                <c:pt idx="3084">
                  <c:v>34</c:v>
                </c:pt>
                <c:pt idx="3085">
                  <c:v>35</c:v>
                </c:pt>
                <c:pt idx="3086">
                  <c:v>33</c:v>
                </c:pt>
                <c:pt idx="3087">
                  <c:v>31</c:v>
                </c:pt>
                <c:pt idx="3088">
                  <c:v>33</c:v>
                </c:pt>
                <c:pt idx="3089">
                  <c:v>35</c:v>
                </c:pt>
                <c:pt idx="3090">
                  <c:v>36</c:v>
                </c:pt>
                <c:pt idx="3091">
                  <c:v>34</c:v>
                </c:pt>
                <c:pt idx="3092">
                  <c:v>32</c:v>
                </c:pt>
                <c:pt idx="3093">
                  <c:v>34</c:v>
                </c:pt>
                <c:pt idx="3094">
                  <c:v>36</c:v>
                </c:pt>
                <c:pt idx="3095">
                  <c:v>34</c:v>
                </c:pt>
                <c:pt idx="3096">
                  <c:v>32</c:v>
                </c:pt>
                <c:pt idx="3097">
                  <c:v>34</c:v>
                </c:pt>
                <c:pt idx="3098">
                  <c:v>36</c:v>
                </c:pt>
                <c:pt idx="3099">
                  <c:v>38</c:v>
                </c:pt>
                <c:pt idx="3100">
                  <c:v>36</c:v>
                </c:pt>
                <c:pt idx="3101">
                  <c:v>34</c:v>
                </c:pt>
                <c:pt idx="3102">
                  <c:v>36</c:v>
                </c:pt>
                <c:pt idx="3103">
                  <c:v>34</c:v>
                </c:pt>
                <c:pt idx="3104">
                  <c:v>35</c:v>
                </c:pt>
                <c:pt idx="3105">
                  <c:v>34</c:v>
                </c:pt>
                <c:pt idx="3106">
                  <c:v>34</c:v>
                </c:pt>
                <c:pt idx="3107">
                  <c:v>34</c:v>
                </c:pt>
                <c:pt idx="3108">
                  <c:v>36</c:v>
                </c:pt>
                <c:pt idx="3109">
                  <c:v>35</c:v>
                </c:pt>
                <c:pt idx="3110">
                  <c:v>34</c:v>
                </c:pt>
                <c:pt idx="3111">
                  <c:v>35</c:v>
                </c:pt>
                <c:pt idx="3112">
                  <c:v>37</c:v>
                </c:pt>
                <c:pt idx="3113">
                  <c:v>35</c:v>
                </c:pt>
                <c:pt idx="3114">
                  <c:v>33</c:v>
                </c:pt>
                <c:pt idx="3115">
                  <c:v>35</c:v>
                </c:pt>
                <c:pt idx="3116">
                  <c:v>36</c:v>
                </c:pt>
                <c:pt idx="3117">
                  <c:v>46</c:v>
                </c:pt>
                <c:pt idx="3118">
                  <c:v>120</c:v>
                </c:pt>
                <c:pt idx="3119">
                  <c:v>141</c:v>
                </c:pt>
                <c:pt idx="3120">
                  <c:v>152</c:v>
                </c:pt>
                <c:pt idx="3121">
                  <c:v>142</c:v>
                </c:pt>
                <c:pt idx="3122">
                  <c:v>134</c:v>
                </c:pt>
                <c:pt idx="3123">
                  <c:v>118</c:v>
                </c:pt>
                <c:pt idx="3124">
                  <c:v>105</c:v>
                </c:pt>
                <c:pt idx="3125">
                  <c:v>98</c:v>
                </c:pt>
                <c:pt idx="3126">
                  <c:v>92</c:v>
                </c:pt>
                <c:pt idx="3127">
                  <c:v>83</c:v>
                </c:pt>
                <c:pt idx="3128">
                  <c:v>78</c:v>
                </c:pt>
                <c:pt idx="3129">
                  <c:v>74</c:v>
                </c:pt>
                <c:pt idx="3130">
                  <c:v>70</c:v>
                </c:pt>
                <c:pt idx="3131">
                  <c:v>66</c:v>
                </c:pt>
                <c:pt idx="3132">
                  <c:v>68</c:v>
                </c:pt>
                <c:pt idx="3133">
                  <c:v>72</c:v>
                </c:pt>
                <c:pt idx="3134">
                  <c:v>74</c:v>
                </c:pt>
                <c:pt idx="3135">
                  <c:v>78</c:v>
                </c:pt>
                <c:pt idx="3136">
                  <c:v>82</c:v>
                </c:pt>
                <c:pt idx="3137">
                  <c:v>87</c:v>
                </c:pt>
                <c:pt idx="3138">
                  <c:v>89</c:v>
                </c:pt>
                <c:pt idx="3139">
                  <c:v>93</c:v>
                </c:pt>
                <c:pt idx="3140">
                  <c:v>92</c:v>
                </c:pt>
                <c:pt idx="3141">
                  <c:v>93</c:v>
                </c:pt>
                <c:pt idx="3142">
                  <c:v>94</c:v>
                </c:pt>
                <c:pt idx="3143">
                  <c:v>94</c:v>
                </c:pt>
                <c:pt idx="3144">
                  <c:v>95</c:v>
                </c:pt>
                <c:pt idx="3145">
                  <c:v>94</c:v>
                </c:pt>
                <c:pt idx="3146">
                  <c:v>96</c:v>
                </c:pt>
                <c:pt idx="3147">
                  <c:v>93</c:v>
                </c:pt>
                <c:pt idx="3148">
                  <c:v>94</c:v>
                </c:pt>
                <c:pt idx="3149">
                  <c:v>94</c:v>
                </c:pt>
                <c:pt idx="3150">
                  <c:v>93</c:v>
                </c:pt>
                <c:pt idx="3151">
                  <c:v>95</c:v>
                </c:pt>
                <c:pt idx="3152">
                  <c:v>95</c:v>
                </c:pt>
                <c:pt idx="3153">
                  <c:v>94</c:v>
                </c:pt>
                <c:pt idx="3154">
                  <c:v>93</c:v>
                </c:pt>
                <c:pt idx="3155">
                  <c:v>95</c:v>
                </c:pt>
                <c:pt idx="3156">
                  <c:v>93</c:v>
                </c:pt>
                <c:pt idx="3157">
                  <c:v>93</c:v>
                </c:pt>
                <c:pt idx="3158">
                  <c:v>95</c:v>
                </c:pt>
                <c:pt idx="3159">
                  <c:v>92</c:v>
                </c:pt>
                <c:pt idx="3160">
                  <c:v>95</c:v>
                </c:pt>
                <c:pt idx="3161">
                  <c:v>94</c:v>
                </c:pt>
                <c:pt idx="3162">
                  <c:v>92</c:v>
                </c:pt>
                <c:pt idx="3163">
                  <c:v>93</c:v>
                </c:pt>
                <c:pt idx="3164">
                  <c:v>96</c:v>
                </c:pt>
                <c:pt idx="3165">
                  <c:v>95</c:v>
                </c:pt>
                <c:pt idx="3166">
                  <c:v>94</c:v>
                </c:pt>
                <c:pt idx="3167">
                  <c:v>94</c:v>
                </c:pt>
                <c:pt idx="3168">
                  <c:v>93</c:v>
                </c:pt>
                <c:pt idx="3169">
                  <c:v>93</c:v>
                </c:pt>
                <c:pt idx="3170">
                  <c:v>93</c:v>
                </c:pt>
                <c:pt idx="3171">
                  <c:v>94</c:v>
                </c:pt>
                <c:pt idx="3172">
                  <c:v>95</c:v>
                </c:pt>
                <c:pt idx="3173">
                  <c:v>95</c:v>
                </c:pt>
                <c:pt idx="3174">
                  <c:v>92</c:v>
                </c:pt>
                <c:pt idx="3175">
                  <c:v>95</c:v>
                </c:pt>
                <c:pt idx="3176">
                  <c:v>94</c:v>
                </c:pt>
                <c:pt idx="3177">
                  <c:v>95</c:v>
                </c:pt>
                <c:pt idx="3178">
                  <c:v>93</c:v>
                </c:pt>
                <c:pt idx="3179">
                  <c:v>92</c:v>
                </c:pt>
                <c:pt idx="3180">
                  <c:v>112</c:v>
                </c:pt>
                <c:pt idx="3181">
                  <c:v>189</c:v>
                </c:pt>
                <c:pt idx="3182">
                  <c:v>215</c:v>
                </c:pt>
                <c:pt idx="3183">
                  <c:v>227</c:v>
                </c:pt>
                <c:pt idx="3184">
                  <c:v>197</c:v>
                </c:pt>
                <c:pt idx="3185">
                  <c:v>131</c:v>
                </c:pt>
                <c:pt idx="3186">
                  <c:v>124</c:v>
                </c:pt>
                <c:pt idx="3187">
                  <c:v>116</c:v>
                </c:pt>
                <c:pt idx="3188">
                  <c:v>109</c:v>
                </c:pt>
                <c:pt idx="3189">
                  <c:v>103</c:v>
                </c:pt>
                <c:pt idx="3190">
                  <c:v>100</c:v>
                </c:pt>
                <c:pt idx="3191">
                  <c:v>95</c:v>
                </c:pt>
                <c:pt idx="3192">
                  <c:v>90</c:v>
                </c:pt>
                <c:pt idx="3193">
                  <c:v>85</c:v>
                </c:pt>
                <c:pt idx="3194">
                  <c:v>80</c:v>
                </c:pt>
                <c:pt idx="3195">
                  <c:v>76</c:v>
                </c:pt>
                <c:pt idx="3196">
                  <c:v>72</c:v>
                </c:pt>
                <c:pt idx="3197">
                  <c:v>71</c:v>
                </c:pt>
                <c:pt idx="3198">
                  <c:v>70</c:v>
                </c:pt>
                <c:pt idx="3199">
                  <c:v>66</c:v>
                </c:pt>
                <c:pt idx="3200">
                  <c:v>70</c:v>
                </c:pt>
                <c:pt idx="3201">
                  <c:v>74</c:v>
                </c:pt>
                <c:pt idx="3202">
                  <c:v>70</c:v>
                </c:pt>
                <c:pt idx="3203">
                  <c:v>69</c:v>
                </c:pt>
                <c:pt idx="3204">
                  <c:v>72</c:v>
                </c:pt>
                <c:pt idx="3205">
                  <c:v>68</c:v>
                </c:pt>
                <c:pt idx="3206">
                  <c:v>67</c:v>
                </c:pt>
                <c:pt idx="3207">
                  <c:v>71</c:v>
                </c:pt>
                <c:pt idx="3208">
                  <c:v>69</c:v>
                </c:pt>
                <c:pt idx="3209">
                  <c:v>68</c:v>
                </c:pt>
                <c:pt idx="3210">
                  <c:v>71</c:v>
                </c:pt>
                <c:pt idx="3211">
                  <c:v>71</c:v>
                </c:pt>
                <c:pt idx="3212">
                  <c:v>69</c:v>
                </c:pt>
                <c:pt idx="3213">
                  <c:v>71</c:v>
                </c:pt>
                <c:pt idx="3214">
                  <c:v>71</c:v>
                </c:pt>
                <c:pt idx="3215">
                  <c:v>72</c:v>
                </c:pt>
                <c:pt idx="3216">
                  <c:v>75</c:v>
                </c:pt>
                <c:pt idx="3217">
                  <c:v>71</c:v>
                </c:pt>
                <c:pt idx="3218">
                  <c:v>73</c:v>
                </c:pt>
                <c:pt idx="3219">
                  <c:v>75</c:v>
                </c:pt>
                <c:pt idx="3220">
                  <c:v>73</c:v>
                </c:pt>
                <c:pt idx="3221">
                  <c:v>75</c:v>
                </c:pt>
                <c:pt idx="3222">
                  <c:v>71</c:v>
                </c:pt>
                <c:pt idx="3223">
                  <c:v>75</c:v>
                </c:pt>
                <c:pt idx="3224">
                  <c:v>73</c:v>
                </c:pt>
                <c:pt idx="3225">
                  <c:v>77</c:v>
                </c:pt>
                <c:pt idx="3226">
                  <c:v>74</c:v>
                </c:pt>
                <c:pt idx="3227">
                  <c:v>72</c:v>
                </c:pt>
                <c:pt idx="3228">
                  <c:v>73</c:v>
                </c:pt>
                <c:pt idx="3229">
                  <c:v>73</c:v>
                </c:pt>
                <c:pt idx="3230">
                  <c:v>72</c:v>
                </c:pt>
                <c:pt idx="3231">
                  <c:v>75</c:v>
                </c:pt>
                <c:pt idx="3232">
                  <c:v>72</c:v>
                </c:pt>
                <c:pt idx="3233">
                  <c:v>73</c:v>
                </c:pt>
                <c:pt idx="3234">
                  <c:v>72</c:v>
                </c:pt>
                <c:pt idx="3235">
                  <c:v>70</c:v>
                </c:pt>
                <c:pt idx="3236">
                  <c:v>74</c:v>
                </c:pt>
                <c:pt idx="3237">
                  <c:v>75</c:v>
                </c:pt>
                <c:pt idx="3238">
                  <c:v>74</c:v>
                </c:pt>
                <c:pt idx="3239">
                  <c:v>76</c:v>
                </c:pt>
                <c:pt idx="3240">
                  <c:v>74</c:v>
                </c:pt>
                <c:pt idx="3241">
                  <c:v>72</c:v>
                </c:pt>
                <c:pt idx="3242">
                  <c:v>85</c:v>
                </c:pt>
                <c:pt idx="3243">
                  <c:v>175</c:v>
                </c:pt>
                <c:pt idx="3244">
                  <c:v>188</c:v>
                </c:pt>
                <c:pt idx="3245">
                  <c:v>201</c:v>
                </c:pt>
                <c:pt idx="3246">
                  <c:v>234</c:v>
                </c:pt>
                <c:pt idx="3247">
                  <c:v>165</c:v>
                </c:pt>
                <c:pt idx="3248">
                  <c:v>139</c:v>
                </c:pt>
                <c:pt idx="3249">
                  <c:v>108</c:v>
                </c:pt>
                <c:pt idx="3250">
                  <c:v>101</c:v>
                </c:pt>
                <c:pt idx="3251">
                  <c:v>95</c:v>
                </c:pt>
                <c:pt idx="3252">
                  <c:v>88</c:v>
                </c:pt>
                <c:pt idx="3253">
                  <c:v>83</c:v>
                </c:pt>
                <c:pt idx="3254">
                  <c:v>77</c:v>
                </c:pt>
                <c:pt idx="3255">
                  <c:v>73</c:v>
                </c:pt>
                <c:pt idx="3256">
                  <c:v>68</c:v>
                </c:pt>
                <c:pt idx="3257">
                  <c:v>64</c:v>
                </c:pt>
                <c:pt idx="3258">
                  <c:v>60</c:v>
                </c:pt>
                <c:pt idx="3259">
                  <c:v>56</c:v>
                </c:pt>
                <c:pt idx="3260">
                  <c:v>59</c:v>
                </c:pt>
                <c:pt idx="3261">
                  <c:v>62</c:v>
                </c:pt>
                <c:pt idx="3262">
                  <c:v>66</c:v>
                </c:pt>
                <c:pt idx="3263">
                  <c:v>71</c:v>
                </c:pt>
                <c:pt idx="3264">
                  <c:v>75</c:v>
                </c:pt>
                <c:pt idx="3265">
                  <c:v>80</c:v>
                </c:pt>
                <c:pt idx="3266">
                  <c:v>85</c:v>
                </c:pt>
                <c:pt idx="3267">
                  <c:v>93</c:v>
                </c:pt>
                <c:pt idx="3268">
                  <c:v>98</c:v>
                </c:pt>
                <c:pt idx="3269">
                  <c:v>104</c:v>
                </c:pt>
                <c:pt idx="3270">
                  <c:v>113</c:v>
                </c:pt>
                <c:pt idx="3271">
                  <c:v>124</c:v>
                </c:pt>
                <c:pt idx="3272">
                  <c:v>131</c:v>
                </c:pt>
                <c:pt idx="3273">
                  <c:v>140</c:v>
                </c:pt>
                <c:pt idx="3274">
                  <c:v>150</c:v>
                </c:pt>
                <c:pt idx="3275">
                  <c:v>160</c:v>
                </c:pt>
                <c:pt idx="3276">
                  <c:v>169</c:v>
                </c:pt>
                <c:pt idx="3277">
                  <c:v>178</c:v>
                </c:pt>
                <c:pt idx="3278">
                  <c:v>187</c:v>
                </c:pt>
                <c:pt idx="3279">
                  <c:v>197</c:v>
                </c:pt>
                <c:pt idx="3280">
                  <c:v>207</c:v>
                </c:pt>
                <c:pt idx="3281">
                  <c:v>218</c:v>
                </c:pt>
                <c:pt idx="3282">
                  <c:v>226</c:v>
                </c:pt>
                <c:pt idx="3283">
                  <c:v>229</c:v>
                </c:pt>
                <c:pt idx="3284">
                  <c:v>229</c:v>
                </c:pt>
                <c:pt idx="3285">
                  <c:v>233</c:v>
                </c:pt>
                <c:pt idx="3286">
                  <c:v>228</c:v>
                </c:pt>
                <c:pt idx="3287">
                  <c:v>232</c:v>
                </c:pt>
                <c:pt idx="3288">
                  <c:v>232</c:v>
                </c:pt>
                <c:pt idx="3289">
                  <c:v>232</c:v>
                </c:pt>
                <c:pt idx="3290">
                  <c:v>233</c:v>
                </c:pt>
                <c:pt idx="3291">
                  <c:v>233</c:v>
                </c:pt>
                <c:pt idx="3292">
                  <c:v>229</c:v>
                </c:pt>
                <c:pt idx="3293">
                  <c:v>231</c:v>
                </c:pt>
                <c:pt idx="3294">
                  <c:v>228</c:v>
                </c:pt>
                <c:pt idx="3295">
                  <c:v>229</c:v>
                </c:pt>
                <c:pt idx="3296">
                  <c:v>228</c:v>
                </c:pt>
                <c:pt idx="3297">
                  <c:v>231</c:v>
                </c:pt>
                <c:pt idx="3298">
                  <c:v>233</c:v>
                </c:pt>
                <c:pt idx="3299">
                  <c:v>231</c:v>
                </c:pt>
                <c:pt idx="3300">
                  <c:v>230</c:v>
                </c:pt>
                <c:pt idx="3301">
                  <c:v>232</c:v>
                </c:pt>
                <c:pt idx="3302">
                  <c:v>234</c:v>
                </c:pt>
                <c:pt idx="3303">
                  <c:v>230</c:v>
                </c:pt>
                <c:pt idx="3304">
                  <c:v>231</c:v>
                </c:pt>
                <c:pt idx="3305">
                  <c:v>228</c:v>
                </c:pt>
                <c:pt idx="3306">
                  <c:v>230</c:v>
                </c:pt>
                <c:pt idx="3307">
                  <c:v>232</c:v>
                </c:pt>
                <c:pt idx="3308">
                  <c:v>230</c:v>
                </c:pt>
                <c:pt idx="3309">
                  <c:v>230</c:v>
                </c:pt>
                <c:pt idx="3310">
                  <c:v>229</c:v>
                </c:pt>
                <c:pt idx="3311">
                  <c:v>230</c:v>
                </c:pt>
                <c:pt idx="3312">
                  <c:v>230</c:v>
                </c:pt>
                <c:pt idx="3313">
                  <c:v>231</c:v>
                </c:pt>
                <c:pt idx="3314">
                  <c:v>232</c:v>
                </c:pt>
                <c:pt idx="3315">
                  <c:v>228</c:v>
                </c:pt>
                <c:pt idx="3316">
                  <c:v>228</c:v>
                </c:pt>
                <c:pt idx="3317">
                  <c:v>223</c:v>
                </c:pt>
                <c:pt idx="3318">
                  <c:v>216</c:v>
                </c:pt>
                <c:pt idx="3319">
                  <c:v>207</c:v>
                </c:pt>
                <c:pt idx="3320">
                  <c:v>204</c:v>
                </c:pt>
                <c:pt idx="3321">
                  <c:v>205</c:v>
                </c:pt>
                <c:pt idx="3322">
                  <c:v>205</c:v>
                </c:pt>
                <c:pt idx="3323">
                  <c:v>227</c:v>
                </c:pt>
                <c:pt idx="3324">
                  <c:v>248</c:v>
                </c:pt>
                <c:pt idx="3325">
                  <c:v>229</c:v>
                </c:pt>
                <c:pt idx="3326">
                  <c:v>217</c:v>
                </c:pt>
                <c:pt idx="3327">
                  <c:v>206</c:v>
                </c:pt>
                <c:pt idx="3328">
                  <c:v>195</c:v>
                </c:pt>
                <c:pt idx="3329">
                  <c:v>185</c:v>
                </c:pt>
                <c:pt idx="3330">
                  <c:v>175</c:v>
                </c:pt>
                <c:pt idx="3331">
                  <c:v>166</c:v>
                </c:pt>
                <c:pt idx="3332">
                  <c:v>157</c:v>
                </c:pt>
                <c:pt idx="3333">
                  <c:v>149</c:v>
                </c:pt>
                <c:pt idx="3334">
                  <c:v>141</c:v>
                </c:pt>
                <c:pt idx="3335">
                  <c:v>131</c:v>
                </c:pt>
                <c:pt idx="3336">
                  <c:v>122</c:v>
                </c:pt>
                <c:pt idx="3337">
                  <c:v>115</c:v>
                </c:pt>
                <c:pt idx="3338">
                  <c:v>109</c:v>
                </c:pt>
                <c:pt idx="3339">
                  <c:v>101</c:v>
                </c:pt>
                <c:pt idx="3340">
                  <c:v>92</c:v>
                </c:pt>
                <c:pt idx="3341">
                  <c:v>86</c:v>
                </c:pt>
                <c:pt idx="3342">
                  <c:v>81</c:v>
                </c:pt>
                <c:pt idx="3343">
                  <c:v>76</c:v>
                </c:pt>
                <c:pt idx="3344">
                  <c:v>71</c:v>
                </c:pt>
                <c:pt idx="3345">
                  <c:v>67</c:v>
                </c:pt>
                <c:pt idx="3346">
                  <c:v>63</c:v>
                </c:pt>
                <c:pt idx="3347">
                  <c:v>59</c:v>
                </c:pt>
                <c:pt idx="3348">
                  <c:v>55</c:v>
                </c:pt>
                <c:pt idx="3349">
                  <c:v>52</c:v>
                </c:pt>
                <c:pt idx="3350">
                  <c:v>49</c:v>
                </c:pt>
                <c:pt idx="3351">
                  <c:v>46</c:v>
                </c:pt>
                <c:pt idx="3352">
                  <c:v>43</c:v>
                </c:pt>
                <c:pt idx="3353">
                  <c:v>40</c:v>
                </c:pt>
                <c:pt idx="3354">
                  <c:v>37</c:v>
                </c:pt>
                <c:pt idx="3355">
                  <c:v>35</c:v>
                </c:pt>
                <c:pt idx="3356">
                  <c:v>37</c:v>
                </c:pt>
                <c:pt idx="3357">
                  <c:v>35</c:v>
                </c:pt>
                <c:pt idx="3358">
                  <c:v>37</c:v>
                </c:pt>
                <c:pt idx="3359">
                  <c:v>35</c:v>
                </c:pt>
                <c:pt idx="3360">
                  <c:v>33</c:v>
                </c:pt>
                <c:pt idx="3361">
                  <c:v>35</c:v>
                </c:pt>
                <c:pt idx="3362">
                  <c:v>37</c:v>
                </c:pt>
                <c:pt idx="3363">
                  <c:v>35</c:v>
                </c:pt>
                <c:pt idx="3364">
                  <c:v>37</c:v>
                </c:pt>
                <c:pt idx="3365">
                  <c:v>35</c:v>
                </c:pt>
                <c:pt idx="3366">
                  <c:v>37</c:v>
                </c:pt>
                <c:pt idx="3367">
                  <c:v>35</c:v>
                </c:pt>
                <c:pt idx="3368">
                  <c:v>33</c:v>
                </c:pt>
                <c:pt idx="3369">
                  <c:v>35</c:v>
                </c:pt>
                <c:pt idx="3370">
                  <c:v>37</c:v>
                </c:pt>
                <c:pt idx="3371">
                  <c:v>35</c:v>
                </c:pt>
                <c:pt idx="3372">
                  <c:v>35</c:v>
                </c:pt>
                <c:pt idx="3373">
                  <c:v>34</c:v>
                </c:pt>
                <c:pt idx="3374">
                  <c:v>34</c:v>
                </c:pt>
                <c:pt idx="3375">
                  <c:v>36</c:v>
                </c:pt>
                <c:pt idx="3376">
                  <c:v>34</c:v>
                </c:pt>
                <c:pt idx="3377">
                  <c:v>36</c:v>
                </c:pt>
                <c:pt idx="3378">
                  <c:v>38</c:v>
                </c:pt>
                <c:pt idx="3379">
                  <c:v>36</c:v>
                </c:pt>
                <c:pt idx="3380">
                  <c:v>34</c:v>
                </c:pt>
                <c:pt idx="3381">
                  <c:v>36</c:v>
                </c:pt>
                <c:pt idx="3382">
                  <c:v>34</c:v>
                </c:pt>
                <c:pt idx="3383">
                  <c:v>33</c:v>
                </c:pt>
                <c:pt idx="3384">
                  <c:v>35</c:v>
                </c:pt>
                <c:pt idx="3385">
                  <c:v>37</c:v>
                </c:pt>
                <c:pt idx="3386">
                  <c:v>35</c:v>
                </c:pt>
                <c:pt idx="3387">
                  <c:v>33</c:v>
                </c:pt>
                <c:pt idx="3388">
                  <c:v>35</c:v>
                </c:pt>
                <c:pt idx="3389">
                  <c:v>35</c:v>
                </c:pt>
                <c:pt idx="3390">
                  <c:v>34</c:v>
                </c:pt>
                <c:pt idx="3391">
                  <c:v>36</c:v>
                </c:pt>
                <c:pt idx="3392">
                  <c:v>38</c:v>
                </c:pt>
                <c:pt idx="3393">
                  <c:v>36</c:v>
                </c:pt>
                <c:pt idx="3394">
                  <c:v>34</c:v>
                </c:pt>
                <c:pt idx="3395">
                  <c:v>36</c:v>
                </c:pt>
                <c:pt idx="3396">
                  <c:v>34</c:v>
                </c:pt>
                <c:pt idx="3397">
                  <c:v>36</c:v>
                </c:pt>
                <c:pt idx="3398">
                  <c:v>34</c:v>
                </c:pt>
                <c:pt idx="3399">
                  <c:v>35</c:v>
                </c:pt>
                <c:pt idx="3400">
                  <c:v>33</c:v>
                </c:pt>
                <c:pt idx="3401">
                  <c:v>35</c:v>
                </c:pt>
                <c:pt idx="3402">
                  <c:v>35</c:v>
                </c:pt>
                <c:pt idx="3403">
                  <c:v>34</c:v>
                </c:pt>
                <c:pt idx="3404">
                  <c:v>36</c:v>
                </c:pt>
                <c:pt idx="3405">
                  <c:v>34</c:v>
                </c:pt>
                <c:pt idx="3406">
                  <c:v>36</c:v>
                </c:pt>
                <c:pt idx="3407">
                  <c:v>38</c:v>
                </c:pt>
                <c:pt idx="3408">
                  <c:v>36</c:v>
                </c:pt>
                <c:pt idx="3409">
                  <c:v>34</c:v>
                </c:pt>
                <c:pt idx="3410">
                  <c:v>36</c:v>
                </c:pt>
                <c:pt idx="3411">
                  <c:v>37</c:v>
                </c:pt>
                <c:pt idx="3412">
                  <c:v>37</c:v>
                </c:pt>
                <c:pt idx="3413">
                  <c:v>35</c:v>
                </c:pt>
                <c:pt idx="3414">
                  <c:v>37</c:v>
                </c:pt>
                <c:pt idx="3415">
                  <c:v>35</c:v>
                </c:pt>
                <c:pt idx="3416">
                  <c:v>37</c:v>
                </c:pt>
                <c:pt idx="3417">
                  <c:v>35</c:v>
                </c:pt>
                <c:pt idx="3418">
                  <c:v>33</c:v>
                </c:pt>
                <c:pt idx="3419">
                  <c:v>34</c:v>
                </c:pt>
                <c:pt idx="3420">
                  <c:v>36</c:v>
                </c:pt>
                <c:pt idx="3421">
                  <c:v>34</c:v>
                </c:pt>
                <c:pt idx="3422">
                  <c:v>36</c:v>
                </c:pt>
                <c:pt idx="3423">
                  <c:v>38</c:v>
                </c:pt>
                <c:pt idx="3424">
                  <c:v>36</c:v>
                </c:pt>
                <c:pt idx="3425">
                  <c:v>36</c:v>
                </c:pt>
                <c:pt idx="3426">
                  <c:v>40</c:v>
                </c:pt>
                <c:pt idx="3427">
                  <c:v>69</c:v>
                </c:pt>
                <c:pt idx="3428">
                  <c:v>132</c:v>
                </c:pt>
                <c:pt idx="3429">
                  <c:v>157</c:v>
                </c:pt>
                <c:pt idx="3430">
                  <c:v>148</c:v>
                </c:pt>
                <c:pt idx="3431">
                  <c:v>132</c:v>
                </c:pt>
                <c:pt idx="3432">
                  <c:v>123</c:v>
                </c:pt>
                <c:pt idx="3433">
                  <c:v>106</c:v>
                </c:pt>
                <c:pt idx="3434">
                  <c:v>98</c:v>
                </c:pt>
                <c:pt idx="3435">
                  <c:v>91</c:v>
                </c:pt>
                <c:pt idx="3436">
                  <c:v>86</c:v>
                </c:pt>
                <c:pt idx="3437">
                  <c:v>80</c:v>
                </c:pt>
                <c:pt idx="3438">
                  <c:v>74</c:v>
                </c:pt>
                <c:pt idx="3439">
                  <c:v>70</c:v>
                </c:pt>
                <c:pt idx="3440">
                  <c:v>66</c:v>
                </c:pt>
                <c:pt idx="3441">
                  <c:v>66</c:v>
                </c:pt>
                <c:pt idx="3442">
                  <c:v>70</c:v>
                </c:pt>
                <c:pt idx="3443">
                  <c:v>74</c:v>
                </c:pt>
                <c:pt idx="3444">
                  <c:v>78</c:v>
                </c:pt>
                <c:pt idx="3445">
                  <c:v>82</c:v>
                </c:pt>
                <c:pt idx="3446">
                  <c:v>87</c:v>
                </c:pt>
                <c:pt idx="3447">
                  <c:v>89</c:v>
                </c:pt>
                <c:pt idx="3448">
                  <c:v>91</c:v>
                </c:pt>
                <c:pt idx="3449">
                  <c:v>92</c:v>
                </c:pt>
                <c:pt idx="3450">
                  <c:v>94</c:v>
                </c:pt>
                <c:pt idx="3451">
                  <c:v>96</c:v>
                </c:pt>
                <c:pt idx="3452">
                  <c:v>94</c:v>
                </c:pt>
                <c:pt idx="3453">
                  <c:v>96</c:v>
                </c:pt>
                <c:pt idx="3454">
                  <c:v>95</c:v>
                </c:pt>
                <c:pt idx="3455">
                  <c:v>95</c:v>
                </c:pt>
                <c:pt idx="3456">
                  <c:v>95</c:v>
                </c:pt>
                <c:pt idx="3457">
                  <c:v>96</c:v>
                </c:pt>
                <c:pt idx="3458">
                  <c:v>96</c:v>
                </c:pt>
                <c:pt idx="3459">
                  <c:v>94</c:v>
                </c:pt>
                <c:pt idx="3460">
                  <c:v>94</c:v>
                </c:pt>
                <c:pt idx="3461">
                  <c:v>97</c:v>
                </c:pt>
                <c:pt idx="3462">
                  <c:v>98</c:v>
                </c:pt>
                <c:pt idx="3463">
                  <c:v>95</c:v>
                </c:pt>
                <c:pt idx="3464">
                  <c:v>96</c:v>
                </c:pt>
                <c:pt idx="3465">
                  <c:v>94</c:v>
                </c:pt>
                <c:pt idx="3466">
                  <c:v>97</c:v>
                </c:pt>
                <c:pt idx="3467">
                  <c:v>97</c:v>
                </c:pt>
                <c:pt idx="3468">
                  <c:v>96</c:v>
                </c:pt>
                <c:pt idx="3469">
                  <c:v>95</c:v>
                </c:pt>
                <c:pt idx="3470">
                  <c:v>95</c:v>
                </c:pt>
                <c:pt idx="3471">
                  <c:v>96</c:v>
                </c:pt>
                <c:pt idx="3472">
                  <c:v>97</c:v>
                </c:pt>
                <c:pt idx="3473">
                  <c:v>94</c:v>
                </c:pt>
                <c:pt idx="3474">
                  <c:v>96</c:v>
                </c:pt>
                <c:pt idx="3475">
                  <c:v>101</c:v>
                </c:pt>
                <c:pt idx="3476">
                  <c:v>101</c:v>
                </c:pt>
                <c:pt idx="3477">
                  <c:v>102</c:v>
                </c:pt>
                <c:pt idx="3478">
                  <c:v>99</c:v>
                </c:pt>
                <c:pt idx="3479">
                  <c:v>94</c:v>
                </c:pt>
                <c:pt idx="3480">
                  <c:v>99</c:v>
                </c:pt>
                <c:pt idx="3481">
                  <c:v>99</c:v>
                </c:pt>
                <c:pt idx="3482">
                  <c:v>103</c:v>
                </c:pt>
                <c:pt idx="3483">
                  <c:v>105</c:v>
                </c:pt>
                <c:pt idx="3484">
                  <c:v>104</c:v>
                </c:pt>
                <c:pt idx="3485">
                  <c:v>105</c:v>
                </c:pt>
                <c:pt idx="3486">
                  <c:v>108</c:v>
                </c:pt>
                <c:pt idx="3487">
                  <c:v>106</c:v>
                </c:pt>
                <c:pt idx="3488">
                  <c:v>110</c:v>
                </c:pt>
                <c:pt idx="3489">
                  <c:v>113</c:v>
                </c:pt>
                <c:pt idx="3490">
                  <c:v>147</c:v>
                </c:pt>
                <c:pt idx="3491">
                  <c:v>202</c:v>
                </c:pt>
                <c:pt idx="3492">
                  <c:v>221</c:v>
                </c:pt>
                <c:pt idx="3493">
                  <c:v>208</c:v>
                </c:pt>
                <c:pt idx="3494">
                  <c:v>169</c:v>
                </c:pt>
                <c:pt idx="3495">
                  <c:v>160</c:v>
                </c:pt>
                <c:pt idx="3496">
                  <c:v>150</c:v>
                </c:pt>
                <c:pt idx="3497">
                  <c:v>142</c:v>
                </c:pt>
                <c:pt idx="3498">
                  <c:v>134</c:v>
                </c:pt>
                <c:pt idx="3499">
                  <c:v>127</c:v>
                </c:pt>
                <c:pt idx="3500">
                  <c:v>120</c:v>
                </c:pt>
                <c:pt idx="3501">
                  <c:v>119</c:v>
                </c:pt>
                <c:pt idx="3502">
                  <c:v>113</c:v>
                </c:pt>
                <c:pt idx="3503">
                  <c:v>107</c:v>
                </c:pt>
                <c:pt idx="3504">
                  <c:v>101</c:v>
                </c:pt>
                <c:pt idx="3505">
                  <c:v>94</c:v>
                </c:pt>
                <c:pt idx="3506">
                  <c:v>89</c:v>
                </c:pt>
                <c:pt idx="3507">
                  <c:v>84</c:v>
                </c:pt>
                <c:pt idx="3508">
                  <c:v>81</c:v>
                </c:pt>
                <c:pt idx="3509">
                  <c:v>76</c:v>
                </c:pt>
                <c:pt idx="3510">
                  <c:v>73</c:v>
                </c:pt>
                <c:pt idx="3511">
                  <c:v>72</c:v>
                </c:pt>
                <c:pt idx="3512">
                  <c:v>71</c:v>
                </c:pt>
                <c:pt idx="3513">
                  <c:v>71</c:v>
                </c:pt>
                <c:pt idx="3514">
                  <c:v>72</c:v>
                </c:pt>
                <c:pt idx="3515">
                  <c:v>71</c:v>
                </c:pt>
                <c:pt idx="3516">
                  <c:v>72</c:v>
                </c:pt>
                <c:pt idx="3517">
                  <c:v>72</c:v>
                </c:pt>
                <c:pt idx="3518">
                  <c:v>71</c:v>
                </c:pt>
                <c:pt idx="3519">
                  <c:v>69</c:v>
                </c:pt>
                <c:pt idx="3520">
                  <c:v>70</c:v>
                </c:pt>
                <c:pt idx="3521">
                  <c:v>71</c:v>
                </c:pt>
                <c:pt idx="3522">
                  <c:v>69</c:v>
                </c:pt>
                <c:pt idx="3523">
                  <c:v>73</c:v>
                </c:pt>
                <c:pt idx="3524">
                  <c:v>69</c:v>
                </c:pt>
                <c:pt idx="3525">
                  <c:v>70</c:v>
                </c:pt>
                <c:pt idx="3526">
                  <c:v>70</c:v>
                </c:pt>
                <c:pt idx="3527">
                  <c:v>74</c:v>
                </c:pt>
                <c:pt idx="3528">
                  <c:v>72</c:v>
                </c:pt>
                <c:pt idx="3529">
                  <c:v>72</c:v>
                </c:pt>
                <c:pt idx="3530">
                  <c:v>72</c:v>
                </c:pt>
                <c:pt idx="3531">
                  <c:v>72</c:v>
                </c:pt>
                <c:pt idx="3532">
                  <c:v>69</c:v>
                </c:pt>
                <c:pt idx="3533">
                  <c:v>73</c:v>
                </c:pt>
                <c:pt idx="3534">
                  <c:v>73</c:v>
                </c:pt>
                <c:pt idx="3535">
                  <c:v>69</c:v>
                </c:pt>
                <c:pt idx="3536">
                  <c:v>71</c:v>
                </c:pt>
                <c:pt idx="3537">
                  <c:v>72</c:v>
                </c:pt>
                <c:pt idx="3538">
                  <c:v>71</c:v>
                </c:pt>
                <c:pt idx="3539">
                  <c:v>73</c:v>
                </c:pt>
                <c:pt idx="3540">
                  <c:v>71</c:v>
                </c:pt>
                <c:pt idx="3541">
                  <c:v>71</c:v>
                </c:pt>
                <c:pt idx="3542">
                  <c:v>71</c:v>
                </c:pt>
                <c:pt idx="3543">
                  <c:v>72</c:v>
                </c:pt>
                <c:pt idx="3544">
                  <c:v>72</c:v>
                </c:pt>
                <c:pt idx="3545">
                  <c:v>76</c:v>
                </c:pt>
                <c:pt idx="3546">
                  <c:v>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E74-493C-8FEF-381D048446D5}"/>
            </c:ext>
          </c:extLst>
        </c:ser>
        <c:ser>
          <c:idx val="1"/>
          <c:order val="1"/>
          <c:tx>
            <c:v>Zone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17"/>
            <c:marker>
              <c:symbol val="none"/>
            </c:marker>
            <c:bubble3D val="0"/>
            <c:spPr>
              <a:ln w="19050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EE74-493C-8FEF-381D048446D5}"/>
              </c:ext>
            </c:extLst>
          </c:dPt>
          <c:xVal>
            <c:numRef>
              <c:f>'new data nov-dec 2022'!$E$3939:$E$4037</c:f>
              <c:numCache>
                <c:formatCode>m/d/yyyy\ h:mm</c:formatCode>
                <c:ptCount val="99"/>
                <c:pt idx="0">
                  <c:v>44895.852777777778</c:v>
                </c:pt>
                <c:pt idx="1">
                  <c:v>44895.852777777778</c:v>
                </c:pt>
                <c:pt idx="2">
                  <c:v>44896.019444444442</c:v>
                </c:pt>
                <c:pt idx="3">
                  <c:v>44896.019444444442</c:v>
                </c:pt>
                <c:pt idx="4">
                  <c:v>44896.186111111114</c:v>
                </c:pt>
                <c:pt idx="5">
                  <c:v>44896.186111111114</c:v>
                </c:pt>
                <c:pt idx="6">
                  <c:v>44896.352777777778</c:v>
                </c:pt>
                <c:pt idx="7">
                  <c:v>44896.352777777778</c:v>
                </c:pt>
                <c:pt idx="8">
                  <c:v>44896.519444444442</c:v>
                </c:pt>
                <c:pt idx="9">
                  <c:v>44896.519444444442</c:v>
                </c:pt>
                <c:pt idx="10">
                  <c:v>44896.686111111114</c:v>
                </c:pt>
                <c:pt idx="11">
                  <c:v>44896.686111111114</c:v>
                </c:pt>
                <c:pt idx="12">
                  <c:v>44896.852777777778</c:v>
                </c:pt>
                <c:pt idx="13">
                  <c:v>44896.852777777778</c:v>
                </c:pt>
                <c:pt idx="14">
                  <c:v>44897.019444444442</c:v>
                </c:pt>
                <c:pt idx="15">
                  <c:v>44897.019444444442</c:v>
                </c:pt>
                <c:pt idx="16">
                  <c:v>44897.186111111114</c:v>
                </c:pt>
                <c:pt idx="17">
                  <c:v>44897.186111111114</c:v>
                </c:pt>
                <c:pt idx="18">
                  <c:v>44897.352777777778</c:v>
                </c:pt>
                <c:pt idx="19">
                  <c:v>44897.352777777778</c:v>
                </c:pt>
                <c:pt idx="20">
                  <c:v>44897.519444444442</c:v>
                </c:pt>
                <c:pt idx="21">
                  <c:v>44897.519444444442</c:v>
                </c:pt>
                <c:pt idx="22">
                  <c:v>44897.686111111114</c:v>
                </c:pt>
                <c:pt idx="23">
                  <c:v>44897.686111111114</c:v>
                </c:pt>
                <c:pt idx="24">
                  <c:v>44897.852777777778</c:v>
                </c:pt>
                <c:pt idx="25">
                  <c:v>44897.852777777778</c:v>
                </c:pt>
                <c:pt idx="26">
                  <c:v>44898.019444444442</c:v>
                </c:pt>
                <c:pt idx="27">
                  <c:v>44898.019444444442</c:v>
                </c:pt>
                <c:pt idx="28">
                  <c:v>44898.186111111114</c:v>
                </c:pt>
                <c:pt idx="29">
                  <c:v>44898.186111111114</c:v>
                </c:pt>
                <c:pt idx="30">
                  <c:v>44898.352777777778</c:v>
                </c:pt>
                <c:pt idx="31">
                  <c:v>44898.352777777778</c:v>
                </c:pt>
                <c:pt idx="32">
                  <c:v>44898.519444444442</c:v>
                </c:pt>
                <c:pt idx="33">
                  <c:v>44898.519444444442</c:v>
                </c:pt>
                <c:pt idx="34">
                  <c:v>44898.686111111114</c:v>
                </c:pt>
                <c:pt idx="35">
                  <c:v>44898.686111111114</c:v>
                </c:pt>
                <c:pt idx="36">
                  <c:v>44898.852777777778</c:v>
                </c:pt>
                <c:pt idx="37">
                  <c:v>44898.852777777778</c:v>
                </c:pt>
                <c:pt idx="38">
                  <c:v>44899.019444444442</c:v>
                </c:pt>
                <c:pt idx="39">
                  <c:v>44899.019444444442</c:v>
                </c:pt>
                <c:pt idx="40">
                  <c:v>44899.186111111114</c:v>
                </c:pt>
                <c:pt idx="41">
                  <c:v>44899.186111111114</c:v>
                </c:pt>
                <c:pt idx="42">
                  <c:v>44899.352777777778</c:v>
                </c:pt>
                <c:pt idx="43">
                  <c:v>44899.352777777778</c:v>
                </c:pt>
                <c:pt idx="44">
                  <c:v>44899.519444444442</c:v>
                </c:pt>
                <c:pt idx="45">
                  <c:v>44899.519444444442</c:v>
                </c:pt>
                <c:pt idx="46">
                  <c:v>44899.686111111114</c:v>
                </c:pt>
                <c:pt idx="47">
                  <c:v>44899.686111111114</c:v>
                </c:pt>
                <c:pt idx="48">
                  <c:v>44899.852777777778</c:v>
                </c:pt>
                <c:pt idx="49">
                  <c:v>44899.852777777778</c:v>
                </c:pt>
                <c:pt idx="50">
                  <c:v>44900.019444444442</c:v>
                </c:pt>
                <c:pt idx="51">
                  <c:v>44900.019444444442</c:v>
                </c:pt>
                <c:pt idx="52">
                  <c:v>44900.186111111114</c:v>
                </c:pt>
                <c:pt idx="53">
                  <c:v>44900.186111111114</c:v>
                </c:pt>
                <c:pt idx="54">
                  <c:v>44900.352777777778</c:v>
                </c:pt>
                <c:pt idx="55">
                  <c:v>44900.352777777778</c:v>
                </c:pt>
                <c:pt idx="56">
                  <c:v>44900.519444444442</c:v>
                </c:pt>
                <c:pt idx="57">
                  <c:v>44900.519444444442</c:v>
                </c:pt>
                <c:pt idx="58">
                  <c:v>44900.686111111114</c:v>
                </c:pt>
                <c:pt idx="59">
                  <c:v>44900.686111111114</c:v>
                </c:pt>
                <c:pt idx="60">
                  <c:v>44900.852777777778</c:v>
                </c:pt>
                <c:pt idx="61">
                  <c:v>44900.852777777778</c:v>
                </c:pt>
                <c:pt idx="62">
                  <c:v>44901.019444444442</c:v>
                </c:pt>
                <c:pt idx="63">
                  <c:v>44901.019444444442</c:v>
                </c:pt>
                <c:pt idx="64">
                  <c:v>44901.186111111114</c:v>
                </c:pt>
                <c:pt idx="65">
                  <c:v>44901.186111111114</c:v>
                </c:pt>
                <c:pt idx="66">
                  <c:v>44901.352777777778</c:v>
                </c:pt>
                <c:pt idx="67">
                  <c:v>44901.352777777778</c:v>
                </c:pt>
                <c:pt idx="68">
                  <c:v>44901.519444444442</c:v>
                </c:pt>
                <c:pt idx="69">
                  <c:v>44901.519444444442</c:v>
                </c:pt>
                <c:pt idx="70">
                  <c:v>44901.686111111114</c:v>
                </c:pt>
                <c:pt idx="71">
                  <c:v>44901.686111111114</c:v>
                </c:pt>
                <c:pt idx="72">
                  <c:v>44901.852777777778</c:v>
                </c:pt>
                <c:pt idx="73">
                  <c:v>44901.852777777778</c:v>
                </c:pt>
                <c:pt idx="74">
                  <c:v>44902.019444444442</c:v>
                </c:pt>
                <c:pt idx="75">
                  <c:v>44902.019444444442</c:v>
                </c:pt>
                <c:pt idx="76">
                  <c:v>44902.186111111114</c:v>
                </c:pt>
                <c:pt idx="77">
                  <c:v>44902.186111111114</c:v>
                </c:pt>
                <c:pt idx="78">
                  <c:v>44902.352777777778</c:v>
                </c:pt>
                <c:pt idx="79">
                  <c:v>44902.352777777778</c:v>
                </c:pt>
                <c:pt idx="80">
                  <c:v>44902.519444444442</c:v>
                </c:pt>
                <c:pt idx="81">
                  <c:v>44902.519444444442</c:v>
                </c:pt>
                <c:pt idx="82">
                  <c:v>44902.686111111114</c:v>
                </c:pt>
                <c:pt idx="83">
                  <c:v>44902.686111111114</c:v>
                </c:pt>
                <c:pt idx="84">
                  <c:v>44902.852777777778</c:v>
                </c:pt>
                <c:pt idx="85">
                  <c:v>44902.852777777778</c:v>
                </c:pt>
                <c:pt idx="86">
                  <c:v>44903.019444444442</c:v>
                </c:pt>
                <c:pt idx="87">
                  <c:v>44903.019444444442</c:v>
                </c:pt>
                <c:pt idx="88">
                  <c:v>44903.186111111114</c:v>
                </c:pt>
                <c:pt idx="89">
                  <c:v>44903.186111111114</c:v>
                </c:pt>
                <c:pt idx="90">
                  <c:v>44903.352777777778</c:v>
                </c:pt>
                <c:pt idx="91">
                  <c:v>44903.352777777778</c:v>
                </c:pt>
                <c:pt idx="92">
                  <c:v>44903.519444444442</c:v>
                </c:pt>
                <c:pt idx="93">
                  <c:v>44903.519444444442</c:v>
                </c:pt>
                <c:pt idx="94">
                  <c:v>44903.686111111114</c:v>
                </c:pt>
                <c:pt idx="95">
                  <c:v>44903.686111111114</c:v>
                </c:pt>
                <c:pt idx="96">
                  <c:v>44903.852777777778</c:v>
                </c:pt>
                <c:pt idx="97">
                  <c:v>44903.852777777778</c:v>
                </c:pt>
                <c:pt idx="98">
                  <c:v>44904.019444444442</c:v>
                </c:pt>
              </c:numCache>
            </c:numRef>
          </c:xVal>
          <c:yVal>
            <c:numRef>
              <c:f>'new data nov-dec 2022'!$G$3939:$G$4037</c:f>
              <c:numCache>
                <c:formatCode>0.00E+00</c:formatCode>
                <c:ptCount val="99"/>
                <c:pt idx="0">
                  <c:v>40</c:v>
                </c:pt>
                <c:pt idx="1">
                  <c:v>10</c:v>
                </c:pt>
                <c:pt idx="2">
                  <c:v>10</c:v>
                </c:pt>
                <c:pt idx="3">
                  <c:v>20</c:v>
                </c:pt>
                <c:pt idx="4">
                  <c:v>20</c:v>
                </c:pt>
                <c:pt idx="5">
                  <c:v>30</c:v>
                </c:pt>
                <c:pt idx="6">
                  <c:v>30</c:v>
                </c:pt>
                <c:pt idx="7">
                  <c:v>40</c:v>
                </c:pt>
                <c:pt idx="8">
                  <c:v>40</c:v>
                </c:pt>
                <c:pt idx="9">
                  <c:v>10</c:v>
                </c:pt>
                <c:pt idx="10">
                  <c:v>10</c:v>
                </c:pt>
                <c:pt idx="11">
                  <c:v>20</c:v>
                </c:pt>
                <c:pt idx="12">
                  <c:v>20</c:v>
                </c:pt>
                <c:pt idx="13">
                  <c:v>30</c:v>
                </c:pt>
                <c:pt idx="14">
                  <c:v>30</c:v>
                </c:pt>
                <c:pt idx="15">
                  <c:v>40</c:v>
                </c:pt>
                <c:pt idx="16">
                  <c:v>40</c:v>
                </c:pt>
                <c:pt idx="17">
                  <c:v>10</c:v>
                </c:pt>
                <c:pt idx="18">
                  <c:v>10</c:v>
                </c:pt>
                <c:pt idx="19">
                  <c:v>20</c:v>
                </c:pt>
                <c:pt idx="20">
                  <c:v>20</c:v>
                </c:pt>
                <c:pt idx="21">
                  <c:v>30</c:v>
                </c:pt>
                <c:pt idx="22">
                  <c:v>30</c:v>
                </c:pt>
                <c:pt idx="23">
                  <c:v>40</c:v>
                </c:pt>
                <c:pt idx="24">
                  <c:v>40</c:v>
                </c:pt>
                <c:pt idx="25">
                  <c:v>10</c:v>
                </c:pt>
                <c:pt idx="26">
                  <c:v>10</c:v>
                </c:pt>
                <c:pt idx="27">
                  <c:v>20</c:v>
                </c:pt>
                <c:pt idx="28">
                  <c:v>20</c:v>
                </c:pt>
                <c:pt idx="29">
                  <c:v>30</c:v>
                </c:pt>
                <c:pt idx="30">
                  <c:v>30</c:v>
                </c:pt>
                <c:pt idx="31">
                  <c:v>40</c:v>
                </c:pt>
                <c:pt idx="32">
                  <c:v>40</c:v>
                </c:pt>
                <c:pt idx="33">
                  <c:v>10</c:v>
                </c:pt>
                <c:pt idx="34">
                  <c:v>10</c:v>
                </c:pt>
                <c:pt idx="35">
                  <c:v>20</c:v>
                </c:pt>
                <c:pt idx="36">
                  <c:v>20</c:v>
                </c:pt>
                <c:pt idx="37">
                  <c:v>30</c:v>
                </c:pt>
                <c:pt idx="38">
                  <c:v>30</c:v>
                </c:pt>
                <c:pt idx="39">
                  <c:v>40</c:v>
                </c:pt>
                <c:pt idx="40">
                  <c:v>40</c:v>
                </c:pt>
                <c:pt idx="41">
                  <c:v>10</c:v>
                </c:pt>
                <c:pt idx="42">
                  <c:v>10</c:v>
                </c:pt>
                <c:pt idx="43">
                  <c:v>20</c:v>
                </c:pt>
                <c:pt idx="44">
                  <c:v>20</c:v>
                </c:pt>
                <c:pt idx="45">
                  <c:v>30</c:v>
                </c:pt>
                <c:pt idx="46">
                  <c:v>30</c:v>
                </c:pt>
                <c:pt idx="47">
                  <c:v>40</c:v>
                </c:pt>
                <c:pt idx="48">
                  <c:v>40</c:v>
                </c:pt>
                <c:pt idx="49">
                  <c:v>10</c:v>
                </c:pt>
                <c:pt idx="50">
                  <c:v>10</c:v>
                </c:pt>
                <c:pt idx="51">
                  <c:v>20</c:v>
                </c:pt>
                <c:pt idx="52">
                  <c:v>20</c:v>
                </c:pt>
                <c:pt idx="53">
                  <c:v>30</c:v>
                </c:pt>
                <c:pt idx="54">
                  <c:v>30</c:v>
                </c:pt>
                <c:pt idx="55">
                  <c:v>40</c:v>
                </c:pt>
                <c:pt idx="56">
                  <c:v>40</c:v>
                </c:pt>
                <c:pt idx="57">
                  <c:v>10</c:v>
                </c:pt>
                <c:pt idx="58">
                  <c:v>10</c:v>
                </c:pt>
                <c:pt idx="59">
                  <c:v>20</c:v>
                </c:pt>
                <c:pt idx="60">
                  <c:v>20</c:v>
                </c:pt>
                <c:pt idx="61">
                  <c:v>30</c:v>
                </c:pt>
                <c:pt idx="62">
                  <c:v>30</c:v>
                </c:pt>
                <c:pt idx="63">
                  <c:v>40</c:v>
                </c:pt>
                <c:pt idx="64">
                  <c:v>40</c:v>
                </c:pt>
                <c:pt idx="65">
                  <c:v>10</c:v>
                </c:pt>
                <c:pt idx="66">
                  <c:v>10</c:v>
                </c:pt>
                <c:pt idx="67">
                  <c:v>20</c:v>
                </c:pt>
                <c:pt idx="68">
                  <c:v>20</c:v>
                </c:pt>
                <c:pt idx="69">
                  <c:v>30</c:v>
                </c:pt>
                <c:pt idx="70">
                  <c:v>30</c:v>
                </c:pt>
                <c:pt idx="71">
                  <c:v>40</c:v>
                </c:pt>
                <c:pt idx="72">
                  <c:v>40</c:v>
                </c:pt>
                <c:pt idx="73">
                  <c:v>10</c:v>
                </c:pt>
                <c:pt idx="74">
                  <c:v>10</c:v>
                </c:pt>
                <c:pt idx="75">
                  <c:v>20</c:v>
                </c:pt>
                <c:pt idx="76">
                  <c:v>20</c:v>
                </c:pt>
                <c:pt idx="77">
                  <c:v>30</c:v>
                </c:pt>
                <c:pt idx="78">
                  <c:v>30</c:v>
                </c:pt>
                <c:pt idx="79">
                  <c:v>40</c:v>
                </c:pt>
                <c:pt idx="80">
                  <c:v>40</c:v>
                </c:pt>
                <c:pt idx="81">
                  <c:v>10</c:v>
                </c:pt>
                <c:pt idx="82">
                  <c:v>10</c:v>
                </c:pt>
                <c:pt idx="83">
                  <c:v>20</c:v>
                </c:pt>
                <c:pt idx="84">
                  <c:v>20</c:v>
                </c:pt>
                <c:pt idx="85">
                  <c:v>30</c:v>
                </c:pt>
                <c:pt idx="86">
                  <c:v>30</c:v>
                </c:pt>
                <c:pt idx="87">
                  <c:v>40</c:v>
                </c:pt>
                <c:pt idx="88">
                  <c:v>40</c:v>
                </c:pt>
                <c:pt idx="89">
                  <c:v>10</c:v>
                </c:pt>
                <c:pt idx="90">
                  <c:v>10</c:v>
                </c:pt>
                <c:pt idx="91">
                  <c:v>20</c:v>
                </c:pt>
                <c:pt idx="92">
                  <c:v>20</c:v>
                </c:pt>
                <c:pt idx="93">
                  <c:v>30</c:v>
                </c:pt>
                <c:pt idx="94">
                  <c:v>30</c:v>
                </c:pt>
                <c:pt idx="95">
                  <c:v>40</c:v>
                </c:pt>
                <c:pt idx="96">
                  <c:v>40</c:v>
                </c:pt>
                <c:pt idx="97">
                  <c:v>10</c:v>
                </c:pt>
                <c:pt idx="98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E74-493C-8FEF-381D04844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5310496"/>
        <c:axId val="1605305504"/>
      </c:scatterChart>
      <c:scatterChart>
        <c:scatterStyle val="lineMarker"/>
        <c:varyColors val="0"/>
        <c:ser>
          <c:idx val="2"/>
          <c:order val="2"/>
          <c:tx>
            <c:v>C3F8 concentration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'new data nov-dec 2022'!$E$997:$E$3368</c:f>
              <c:numCache>
                <c:formatCode>m/d/yyyy\ h:mm</c:formatCode>
                <c:ptCount val="2372"/>
                <c:pt idx="0">
                  <c:v>44895.75277777778</c:v>
                </c:pt>
                <c:pt idx="1">
                  <c:v>44895.756249999999</c:v>
                </c:pt>
                <c:pt idx="2">
                  <c:v>44895.760416666664</c:v>
                </c:pt>
                <c:pt idx="3">
                  <c:v>44895.763888888891</c:v>
                </c:pt>
                <c:pt idx="4">
                  <c:v>44895.767361111109</c:v>
                </c:pt>
                <c:pt idx="5">
                  <c:v>44895.770833333336</c:v>
                </c:pt>
                <c:pt idx="6">
                  <c:v>44895.774305555555</c:v>
                </c:pt>
                <c:pt idx="7">
                  <c:v>44895.77847222222</c:v>
                </c:pt>
                <c:pt idx="8">
                  <c:v>44895.781944444447</c:v>
                </c:pt>
                <c:pt idx="9">
                  <c:v>44895.785416666666</c:v>
                </c:pt>
                <c:pt idx="10">
                  <c:v>44895.788888888892</c:v>
                </c:pt>
                <c:pt idx="11">
                  <c:v>44895.793055555558</c:v>
                </c:pt>
                <c:pt idx="12">
                  <c:v>44895.796527777777</c:v>
                </c:pt>
                <c:pt idx="13">
                  <c:v>44895.8</c:v>
                </c:pt>
                <c:pt idx="14">
                  <c:v>44895.803472222222</c:v>
                </c:pt>
                <c:pt idx="15">
                  <c:v>44895.807638888888</c:v>
                </c:pt>
                <c:pt idx="16">
                  <c:v>44895.811111111114</c:v>
                </c:pt>
                <c:pt idx="17">
                  <c:v>44895.814583333333</c:v>
                </c:pt>
                <c:pt idx="18">
                  <c:v>44895.818055555559</c:v>
                </c:pt>
                <c:pt idx="19">
                  <c:v>44895.821527777778</c:v>
                </c:pt>
                <c:pt idx="20">
                  <c:v>44895.825694444444</c:v>
                </c:pt>
                <c:pt idx="21">
                  <c:v>44895.82916666667</c:v>
                </c:pt>
                <c:pt idx="22">
                  <c:v>44895.832638888889</c:v>
                </c:pt>
                <c:pt idx="23">
                  <c:v>44895.836805555555</c:v>
                </c:pt>
                <c:pt idx="24">
                  <c:v>44895.840277777781</c:v>
                </c:pt>
                <c:pt idx="25">
                  <c:v>44895.84375</c:v>
                </c:pt>
                <c:pt idx="26">
                  <c:v>44895.847222222219</c:v>
                </c:pt>
                <c:pt idx="27">
                  <c:v>44895.850694444445</c:v>
                </c:pt>
                <c:pt idx="28">
                  <c:v>44895.854861111111</c:v>
                </c:pt>
                <c:pt idx="29">
                  <c:v>44895.85833333333</c:v>
                </c:pt>
                <c:pt idx="30">
                  <c:v>44895.861805555556</c:v>
                </c:pt>
                <c:pt idx="31">
                  <c:v>44895.865972222222</c:v>
                </c:pt>
                <c:pt idx="32">
                  <c:v>44895.869444444441</c:v>
                </c:pt>
                <c:pt idx="33">
                  <c:v>44895.872916666667</c:v>
                </c:pt>
                <c:pt idx="34">
                  <c:v>44895.876388888886</c:v>
                </c:pt>
                <c:pt idx="35">
                  <c:v>44895.879861111112</c:v>
                </c:pt>
                <c:pt idx="36">
                  <c:v>44895.884027777778</c:v>
                </c:pt>
                <c:pt idx="37">
                  <c:v>44895.887499999997</c:v>
                </c:pt>
                <c:pt idx="38">
                  <c:v>44895.890972222223</c:v>
                </c:pt>
                <c:pt idx="39">
                  <c:v>44895.894444444442</c:v>
                </c:pt>
                <c:pt idx="40">
                  <c:v>44895.897916666669</c:v>
                </c:pt>
                <c:pt idx="41">
                  <c:v>44895.902083333334</c:v>
                </c:pt>
                <c:pt idx="42">
                  <c:v>44895.905555555553</c:v>
                </c:pt>
                <c:pt idx="43">
                  <c:v>44895.90902777778</c:v>
                </c:pt>
                <c:pt idx="44">
                  <c:v>44895.912499999999</c:v>
                </c:pt>
                <c:pt idx="45">
                  <c:v>44895.916666666664</c:v>
                </c:pt>
                <c:pt idx="46">
                  <c:v>44895.920138888891</c:v>
                </c:pt>
                <c:pt idx="47">
                  <c:v>44895.923611111109</c:v>
                </c:pt>
                <c:pt idx="48">
                  <c:v>44895.927083333336</c:v>
                </c:pt>
                <c:pt idx="49">
                  <c:v>44895.931250000001</c:v>
                </c:pt>
                <c:pt idx="50">
                  <c:v>44895.93472222222</c:v>
                </c:pt>
                <c:pt idx="51">
                  <c:v>44895.938194444447</c:v>
                </c:pt>
                <c:pt idx="52">
                  <c:v>44895.941666666666</c:v>
                </c:pt>
                <c:pt idx="53">
                  <c:v>44895.945138888892</c:v>
                </c:pt>
                <c:pt idx="54">
                  <c:v>44895.949305555558</c:v>
                </c:pt>
                <c:pt idx="55">
                  <c:v>44895.952777777777</c:v>
                </c:pt>
                <c:pt idx="56">
                  <c:v>44895.956250000003</c:v>
                </c:pt>
                <c:pt idx="57">
                  <c:v>44895.960416666669</c:v>
                </c:pt>
                <c:pt idx="58">
                  <c:v>44895.963888888888</c:v>
                </c:pt>
                <c:pt idx="59">
                  <c:v>44895.967361111114</c:v>
                </c:pt>
                <c:pt idx="60">
                  <c:v>44895.970833333333</c:v>
                </c:pt>
                <c:pt idx="61">
                  <c:v>44895.974305555559</c:v>
                </c:pt>
                <c:pt idx="62">
                  <c:v>44895.978472222225</c:v>
                </c:pt>
                <c:pt idx="63">
                  <c:v>44895.981944444444</c:v>
                </c:pt>
                <c:pt idx="64">
                  <c:v>44895.98541666667</c:v>
                </c:pt>
                <c:pt idx="65">
                  <c:v>44895.988888888889</c:v>
                </c:pt>
                <c:pt idx="66">
                  <c:v>44895.992361111108</c:v>
                </c:pt>
                <c:pt idx="67">
                  <c:v>44895.996527777781</c:v>
                </c:pt>
                <c:pt idx="68">
                  <c:v>44896</c:v>
                </c:pt>
                <c:pt idx="69">
                  <c:v>44896.003472222219</c:v>
                </c:pt>
                <c:pt idx="70">
                  <c:v>44896.007638888892</c:v>
                </c:pt>
                <c:pt idx="71">
                  <c:v>44896.011111111111</c:v>
                </c:pt>
                <c:pt idx="72">
                  <c:v>44896.01458333333</c:v>
                </c:pt>
                <c:pt idx="73">
                  <c:v>44896.018055555556</c:v>
                </c:pt>
                <c:pt idx="74">
                  <c:v>44896.021527777775</c:v>
                </c:pt>
                <c:pt idx="75">
                  <c:v>44896.025694444441</c:v>
                </c:pt>
                <c:pt idx="76">
                  <c:v>44896.029166666667</c:v>
                </c:pt>
                <c:pt idx="77">
                  <c:v>44896.032638888886</c:v>
                </c:pt>
                <c:pt idx="78">
                  <c:v>44896.036111111112</c:v>
                </c:pt>
                <c:pt idx="79">
                  <c:v>44896.040277777778</c:v>
                </c:pt>
                <c:pt idx="80">
                  <c:v>44896.043749999997</c:v>
                </c:pt>
                <c:pt idx="81">
                  <c:v>44896.047222222223</c:v>
                </c:pt>
                <c:pt idx="82">
                  <c:v>44896.050694444442</c:v>
                </c:pt>
                <c:pt idx="83">
                  <c:v>44896.054861111108</c:v>
                </c:pt>
                <c:pt idx="84">
                  <c:v>44896.058333333334</c:v>
                </c:pt>
                <c:pt idx="85">
                  <c:v>44896.061805555553</c:v>
                </c:pt>
                <c:pt idx="86">
                  <c:v>44896.06527777778</c:v>
                </c:pt>
                <c:pt idx="87">
                  <c:v>44896.068749999999</c:v>
                </c:pt>
                <c:pt idx="88">
                  <c:v>44896.072916666664</c:v>
                </c:pt>
                <c:pt idx="89">
                  <c:v>44896.076388888891</c:v>
                </c:pt>
                <c:pt idx="90">
                  <c:v>44896.079861111109</c:v>
                </c:pt>
                <c:pt idx="91">
                  <c:v>44896.084027777775</c:v>
                </c:pt>
                <c:pt idx="92">
                  <c:v>44896.087500000001</c:v>
                </c:pt>
                <c:pt idx="93">
                  <c:v>44896.09097222222</c:v>
                </c:pt>
                <c:pt idx="94">
                  <c:v>44896.094444444447</c:v>
                </c:pt>
                <c:pt idx="95">
                  <c:v>44896.097916666666</c:v>
                </c:pt>
                <c:pt idx="96">
                  <c:v>44896.102083333331</c:v>
                </c:pt>
                <c:pt idx="97">
                  <c:v>44896.105555555558</c:v>
                </c:pt>
                <c:pt idx="98">
                  <c:v>44896.109027777777</c:v>
                </c:pt>
                <c:pt idx="99">
                  <c:v>44896.112500000003</c:v>
                </c:pt>
                <c:pt idx="100">
                  <c:v>44896.115972222222</c:v>
                </c:pt>
                <c:pt idx="101">
                  <c:v>44896.120138888888</c:v>
                </c:pt>
                <c:pt idx="102">
                  <c:v>44896.123611111114</c:v>
                </c:pt>
                <c:pt idx="103">
                  <c:v>44896.127083333333</c:v>
                </c:pt>
                <c:pt idx="104">
                  <c:v>44896.131249999999</c:v>
                </c:pt>
                <c:pt idx="105">
                  <c:v>44896.134722222225</c:v>
                </c:pt>
                <c:pt idx="106">
                  <c:v>44896.138194444444</c:v>
                </c:pt>
                <c:pt idx="107">
                  <c:v>44896.14166666667</c:v>
                </c:pt>
                <c:pt idx="108">
                  <c:v>44896.145138888889</c:v>
                </c:pt>
                <c:pt idx="109">
                  <c:v>44896.148611111108</c:v>
                </c:pt>
                <c:pt idx="110">
                  <c:v>44896.152777777781</c:v>
                </c:pt>
                <c:pt idx="111">
                  <c:v>44896.15625</c:v>
                </c:pt>
                <c:pt idx="112">
                  <c:v>44896.159722222219</c:v>
                </c:pt>
                <c:pt idx="113">
                  <c:v>44896.163194444445</c:v>
                </c:pt>
                <c:pt idx="114">
                  <c:v>44896.166666666664</c:v>
                </c:pt>
                <c:pt idx="115">
                  <c:v>44896.170138888891</c:v>
                </c:pt>
                <c:pt idx="116">
                  <c:v>44896.173611111109</c:v>
                </c:pt>
                <c:pt idx="117">
                  <c:v>44896.177083333336</c:v>
                </c:pt>
                <c:pt idx="118">
                  <c:v>44896.181250000001</c:v>
                </c:pt>
                <c:pt idx="119">
                  <c:v>44896.18472222222</c:v>
                </c:pt>
                <c:pt idx="120">
                  <c:v>44896.188194444447</c:v>
                </c:pt>
                <c:pt idx="121">
                  <c:v>44896.189583333333</c:v>
                </c:pt>
                <c:pt idx="122">
                  <c:v>44896.190972222219</c:v>
                </c:pt>
                <c:pt idx="123">
                  <c:v>44896.191666666666</c:v>
                </c:pt>
                <c:pt idx="124">
                  <c:v>44896.193055555559</c:v>
                </c:pt>
                <c:pt idx="125">
                  <c:v>44896.196527777778</c:v>
                </c:pt>
                <c:pt idx="126">
                  <c:v>44896.2</c:v>
                </c:pt>
                <c:pt idx="127">
                  <c:v>44896.203472222223</c:v>
                </c:pt>
                <c:pt idx="128">
                  <c:v>44896.207638888889</c:v>
                </c:pt>
                <c:pt idx="129">
                  <c:v>44896.211111111108</c:v>
                </c:pt>
                <c:pt idx="130">
                  <c:v>44896.214583333334</c:v>
                </c:pt>
                <c:pt idx="131">
                  <c:v>44896.218055555553</c:v>
                </c:pt>
                <c:pt idx="132">
                  <c:v>44896.22152777778</c:v>
                </c:pt>
                <c:pt idx="133">
                  <c:v>44896.224999999999</c:v>
                </c:pt>
                <c:pt idx="134">
                  <c:v>44896.228472222225</c:v>
                </c:pt>
                <c:pt idx="135">
                  <c:v>44896.231944444444</c:v>
                </c:pt>
                <c:pt idx="136">
                  <c:v>44896.236111111109</c:v>
                </c:pt>
                <c:pt idx="137">
                  <c:v>44896.239583333336</c:v>
                </c:pt>
                <c:pt idx="138">
                  <c:v>44896.243055555555</c:v>
                </c:pt>
                <c:pt idx="139">
                  <c:v>44896.246527777781</c:v>
                </c:pt>
                <c:pt idx="140">
                  <c:v>44896.25</c:v>
                </c:pt>
                <c:pt idx="141">
                  <c:v>44896.253472222219</c:v>
                </c:pt>
                <c:pt idx="142">
                  <c:v>44896.256944444445</c:v>
                </c:pt>
                <c:pt idx="143">
                  <c:v>44896.261111111111</c:v>
                </c:pt>
                <c:pt idx="144">
                  <c:v>44896.26458333333</c:v>
                </c:pt>
                <c:pt idx="145">
                  <c:v>44896.268055555556</c:v>
                </c:pt>
                <c:pt idx="146">
                  <c:v>44896.271527777775</c:v>
                </c:pt>
                <c:pt idx="147">
                  <c:v>44896.275000000001</c:v>
                </c:pt>
                <c:pt idx="148">
                  <c:v>44896.27847222222</c:v>
                </c:pt>
                <c:pt idx="149">
                  <c:v>44896.281944444447</c:v>
                </c:pt>
                <c:pt idx="150">
                  <c:v>44896.285416666666</c:v>
                </c:pt>
                <c:pt idx="151">
                  <c:v>44896.289583333331</c:v>
                </c:pt>
                <c:pt idx="152">
                  <c:v>44896.293055555558</c:v>
                </c:pt>
                <c:pt idx="153">
                  <c:v>44896.296527777777</c:v>
                </c:pt>
                <c:pt idx="154">
                  <c:v>44896.3</c:v>
                </c:pt>
                <c:pt idx="155">
                  <c:v>44896.303472222222</c:v>
                </c:pt>
                <c:pt idx="156">
                  <c:v>44896.306944444441</c:v>
                </c:pt>
                <c:pt idx="157">
                  <c:v>44896.310416666667</c:v>
                </c:pt>
                <c:pt idx="158">
                  <c:v>44896.314583333333</c:v>
                </c:pt>
                <c:pt idx="159">
                  <c:v>44896.318055555559</c:v>
                </c:pt>
                <c:pt idx="160">
                  <c:v>44896.321527777778</c:v>
                </c:pt>
                <c:pt idx="161">
                  <c:v>44896.324999999997</c:v>
                </c:pt>
                <c:pt idx="162">
                  <c:v>44896.328472222223</c:v>
                </c:pt>
                <c:pt idx="163">
                  <c:v>44896.331944444442</c:v>
                </c:pt>
                <c:pt idx="164">
                  <c:v>44896.335416666669</c:v>
                </c:pt>
                <c:pt idx="165">
                  <c:v>44896.338888888888</c:v>
                </c:pt>
                <c:pt idx="166">
                  <c:v>44896.343055555553</c:v>
                </c:pt>
                <c:pt idx="167">
                  <c:v>44896.34652777778</c:v>
                </c:pt>
                <c:pt idx="168">
                  <c:v>44896.35</c:v>
                </c:pt>
                <c:pt idx="169">
                  <c:v>44896.353472222225</c:v>
                </c:pt>
                <c:pt idx="170">
                  <c:v>44896.354861111111</c:v>
                </c:pt>
                <c:pt idx="171">
                  <c:v>44896.356249999997</c:v>
                </c:pt>
                <c:pt idx="172">
                  <c:v>44896.356944444444</c:v>
                </c:pt>
                <c:pt idx="173">
                  <c:v>44896.35833333333</c:v>
                </c:pt>
                <c:pt idx="174">
                  <c:v>44896.359722222223</c:v>
                </c:pt>
                <c:pt idx="175">
                  <c:v>44896.361111111109</c:v>
                </c:pt>
                <c:pt idx="176">
                  <c:v>44896.362500000003</c:v>
                </c:pt>
                <c:pt idx="177">
                  <c:v>44896.364583333336</c:v>
                </c:pt>
                <c:pt idx="178">
                  <c:v>44896.368055555555</c:v>
                </c:pt>
                <c:pt idx="179">
                  <c:v>44896.371527777781</c:v>
                </c:pt>
                <c:pt idx="180">
                  <c:v>44896.375</c:v>
                </c:pt>
                <c:pt idx="181">
                  <c:v>44896.378472222219</c:v>
                </c:pt>
                <c:pt idx="182">
                  <c:v>44896.382638888892</c:v>
                </c:pt>
                <c:pt idx="183">
                  <c:v>44896.386111111111</c:v>
                </c:pt>
                <c:pt idx="184">
                  <c:v>44896.38958333333</c:v>
                </c:pt>
                <c:pt idx="185">
                  <c:v>44896.393055555556</c:v>
                </c:pt>
                <c:pt idx="186">
                  <c:v>44896.396527777775</c:v>
                </c:pt>
                <c:pt idx="187">
                  <c:v>44896.4</c:v>
                </c:pt>
                <c:pt idx="188">
                  <c:v>44896.40347222222</c:v>
                </c:pt>
                <c:pt idx="189">
                  <c:v>44896.407638888886</c:v>
                </c:pt>
                <c:pt idx="190">
                  <c:v>44896.411111111112</c:v>
                </c:pt>
                <c:pt idx="191">
                  <c:v>44896.414583333331</c:v>
                </c:pt>
                <c:pt idx="192">
                  <c:v>44896.418055555558</c:v>
                </c:pt>
                <c:pt idx="193">
                  <c:v>44896.421527777777</c:v>
                </c:pt>
                <c:pt idx="194">
                  <c:v>44896.425694444442</c:v>
                </c:pt>
                <c:pt idx="195">
                  <c:v>44896.429166666669</c:v>
                </c:pt>
                <c:pt idx="196">
                  <c:v>44896.432638888888</c:v>
                </c:pt>
                <c:pt idx="197">
                  <c:v>44896.436111111114</c:v>
                </c:pt>
                <c:pt idx="198">
                  <c:v>44896.439583333333</c:v>
                </c:pt>
                <c:pt idx="199">
                  <c:v>44896.443055555559</c:v>
                </c:pt>
                <c:pt idx="200">
                  <c:v>44896.446527777778</c:v>
                </c:pt>
                <c:pt idx="201">
                  <c:v>44896.450694444444</c:v>
                </c:pt>
                <c:pt idx="202">
                  <c:v>44896.45416666667</c:v>
                </c:pt>
                <c:pt idx="203">
                  <c:v>44896.457638888889</c:v>
                </c:pt>
                <c:pt idx="204">
                  <c:v>44896.461111111108</c:v>
                </c:pt>
                <c:pt idx="205">
                  <c:v>44896.465277777781</c:v>
                </c:pt>
                <c:pt idx="206">
                  <c:v>44896.46875</c:v>
                </c:pt>
                <c:pt idx="207">
                  <c:v>44896.472222222219</c:v>
                </c:pt>
                <c:pt idx="208">
                  <c:v>44896.475694444445</c:v>
                </c:pt>
                <c:pt idx="209">
                  <c:v>44896.479861111111</c:v>
                </c:pt>
                <c:pt idx="210">
                  <c:v>44896.484027777777</c:v>
                </c:pt>
                <c:pt idx="211">
                  <c:v>44896.487500000003</c:v>
                </c:pt>
                <c:pt idx="212">
                  <c:v>44896.490972222222</c:v>
                </c:pt>
                <c:pt idx="213">
                  <c:v>44896.496527777781</c:v>
                </c:pt>
                <c:pt idx="214">
                  <c:v>44896.500694444447</c:v>
                </c:pt>
                <c:pt idx="215">
                  <c:v>44896.506944444445</c:v>
                </c:pt>
                <c:pt idx="216">
                  <c:v>44896.511111111111</c:v>
                </c:pt>
                <c:pt idx="217">
                  <c:v>44896.53125</c:v>
                </c:pt>
                <c:pt idx="218">
                  <c:v>44896.536111111112</c:v>
                </c:pt>
                <c:pt idx="219">
                  <c:v>44896.539583333331</c:v>
                </c:pt>
                <c:pt idx="220">
                  <c:v>44896.543749999997</c:v>
                </c:pt>
                <c:pt idx="221">
                  <c:v>44896.547222222223</c:v>
                </c:pt>
                <c:pt idx="222">
                  <c:v>44896.551388888889</c:v>
                </c:pt>
                <c:pt idx="223">
                  <c:v>44896.554861111108</c:v>
                </c:pt>
                <c:pt idx="224">
                  <c:v>44896.559027777781</c:v>
                </c:pt>
                <c:pt idx="225">
                  <c:v>44896.5625</c:v>
                </c:pt>
                <c:pt idx="226">
                  <c:v>44896.566666666666</c:v>
                </c:pt>
                <c:pt idx="227">
                  <c:v>44896.570138888892</c:v>
                </c:pt>
                <c:pt idx="228">
                  <c:v>44896.574305555558</c:v>
                </c:pt>
                <c:pt idx="229">
                  <c:v>44896.577777777777</c:v>
                </c:pt>
                <c:pt idx="230">
                  <c:v>44896.581944444442</c:v>
                </c:pt>
                <c:pt idx="231">
                  <c:v>44896.585416666669</c:v>
                </c:pt>
                <c:pt idx="232">
                  <c:v>44896.589583333334</c:v>
                </c:pt>
                <c:pt idx="233">
                  <c:v>44896.593055555553</c:v>
                </c:pt>
                <c:pt idx="234">
                  <c:v>44896.597222222219</c:v>
                </c:pt>
                <c:pt idx="235">
                  <c:v>44896.600694444445</c:v>
                </c:pt>
                <c:pt idx="236">
                  <c:v>44896.604861111111</c:v>
                </c:pt>
                <c:pt idx="237">
                  <c:v>44896.60833333333</c:v>
                </c:pt>
                <c:pt idx="238">
                  <c:v>44896.612500000003</c:v>
                </c:pt>
                <c:pt idx="239">
                  <c:v>44896.615972222222</c:v>
                </c:pt>
                <c:pt idx="240">
                  <c:v>44896.619444444441</c:v>
                </c:pt>
                <c:pt idx="241">
                  <c:v>44896.622916666667</c:v>
                </c:pt>
                <c:pt idx="242">
                  <c:v>44896.627083333333</c:v>
                </c:pt>
                <c:pt idx="243">
                  <c:v>44896.630555555559</c:v>
                </c:pt>
                <c:pt idx="244">
                  <c:v>44896.634027777778</c:v>
                </c:pt>
                <c:pt idx="245">
                  <c:v>44896.637499999997</c:v>
                </c:pt>
                <c:pt idx="246">
                  <c:v>44896.640972222223</c:v>
                </c:pt>
                <c:pt idx="247">
                  <c:v>44896.645138888889</c:v>
                </c:pt>
                <c:pt idx="248">
                  <c:v>44896.648611111108</c:v>
                </c:pt>
                <c:pt idx="249">
                  <c:v>44896.652083333334</c:v>
                </c:pt>
                <c:pt idx="250">
                  <c:v>44896.65625</c:v>
                </c:pt>
                <c:pt idx="251">
                  <c:v>44896.660416666666</c:v>
                </c:pt>
                <c:pt idx="252">
                  <c:v>44896.663888888892</c:v>
                </c:pt>
                <c:pt idx="253">
                  <c:v>44896.667361111111</c:v>
                </c:pt>
                <c:pt idx="254">
                  <c:v>44896.67083333333</c:v>
                </c:pt>
                <c:pt idx="255">
                  <c:v>44896.675000000003</c:v>
                </c:pt>
                <c:pt idx="256">
                  <c:v>44896.678472222222</c:v>
                </c:pt>
                <c:pt idx="257">
                  <c:v>44896.681944444441</c:v>
                </c:pt>
                <c:pt idx="258">
                  <c:v>44896.685416666667</c:v>
                </c:pt>
                <c:pt idx="259">
                  <c:v>44896.688888888886</c:v>
                </c:pt>
                <c:pt idx="260">
                  <c:v>44896.692361111112</c:v>
                </c:pt>
                <c:pt idx="261">
                  <c:v>44896.695833333331</c:v>
                </c:pt>
                <c:pt idx="262">
                  <c:v>44896.699305555558</c:v>
                </c:pt>
                <c:pt idx="263">
                  <c:v>44896.703472222223</c:v>
                </c:pt>
                <c:pt idx="264">
                  <c:v>44896.706944444442</c:v>
                </c:pt>
                <c:pt idx="265">
                  <c:v>44896.710416666669</c:v>
                </c:pt>
                <c:pt idx="266">
                  <c:v>44896.713888888888</c:v>
                </c:pt>
                <c:pt idx="267">
                  <c:v>44896.717361111114</c:v>
                </c:pt>
                <c:pt idx="268">
                  <c:v>44896.72152777778</c:v>
                </c:pt>
                <c:pt idx="269">
                  <c:v>44896.724999999999</c:v>
                </c:pt>
                <c:pt idx="270">
                  <c:v>44896.728472222225</c:v>
                </c:pt>
                <c:pt idx="271">
                  <c:v>44896.731944444444</c:v>
                </c:pt>
                <c:pt idx="272">
                  <c:v>44896.736111111109</c:v>
                </c:pt>
                <c:pt idx="273">
                  <c:v>44896.739583333336</c:v>
                </c:pt>
                <c:pt idx="274">
                  <c:v>44896.743055555555</c:v>
                </c:pt>
                <c:pt idx="275">
                  <c:v>44896.746527777781</c:v>
                </c:pt>
                <c:pt idx="276">
                  <c:v>44896.75</c:v>
                </c:pt>
                <c:pt idx="277">
                  <c:v>44896.753472222219</c:v>
                </c:pt>
                <c:pt idx="278">
                  <c:v>44896.756944444445</c:v>
                </c:pt>
                <c:pt idx="279">
                  <c:v>44896.761111111111</c:v>
                </c:pt>
                <c:pt idx="280">
                  <c:v>44896.76458333333</c:v>
                </c:pt>
                <c:pt idx="281">
                  <c:v>44896.768055555556</c:v>
                </c:pt>
                <c:pt idx="282">
                  <c:v>44896.771527777775</c:v>
                </c:pt>
                <c:pt idx="283">
                  <c:v>44896.775000000001</c:v>
                </c:pt>
                <c:pt idx="284">
                  <c:v>44896.77847222222</c:v>
                </c:pt>
                <c:pt idx="285">
                  <c:v>44896.782638888886</c:v>
                </c:pt>
                <c:pt idx="286">
                  <c:v>44896.786111111112</c:v>
                </c:pt>
                <c:pt idx="287">
                  <c:v>44896.789583333331</c:v>
                </c:pt>
                <c:pt idx="288">
                  <c:v>44896.793749999997</c:v>
                </c:pt>
                <c:pt idx="289">
                  <c:v>44896.797222222223</c:v>
                </c:pt>
                <c:pt idx="290">
                  <c:v>44896.800694444442</c:v>
                </c:pt>
                <c:pt idx="291">
                  <c:v>44896.804166666669</c:v>
                </c:pt>
                <c:pt idx="292">
                  <c:v>44896.807638888888</c:v>
                </c:pt>
                <c:pt idx="293">
                  <c:v>44896.811111111114</c:v>
                </c:pt>
                <c:pt idx="294">
                  <c:v>44896.814583333333</c:v>
                </c:pt>
                <c:pt idx="295">
                  <c:v>44896.818055555559</c:v>
                </c:pt>
                <c:pt idx="296">
                  <c:v>44896.822222222225</c:v>
                </c:pt>
                <c:pt idx="297">
                  <c:v>44896.825694444444</c:v>
                </c:pt>
                <c:pt idx="298">
                  <c:v>44896.82916666667</c:v>
                </c:pt>
                <c:pt idx="299">
                  <c:v>44896.832638888889</c:v>
                </c:pt>
                <c:pt idx="300">
                  <c:v>44896.836111111108</c:v>
                </c:pt>
                <c:pt idx="301">
                  <c:v>44896.839583333334</c:v>
                </c:pt>
                <c:pt idx="302">
                  <c:v>44896.843055555553</c:v>
                </c:pt>
                <c:pt idx="303">
                  <c:v>44896.847222222219</c:v>
                </c:pt>
                <c:pt idx="304">
                  <c:v>44896.850694444445</c:v>
                </c:pt>
                <c:pt idx="305">
                  <c:v>44896.854166666664</c:v>
                </c:pt>
                <c:pt idx="306">
                  <c:v>44896.855555555558</c:v>
                </c:pt>
                <c:pt idx="307">
                  <c:v>44896.856249999997</c:v>
                </c:pt>
                <c:pt idx="308">
                  <c:v>44896.857638888891</c:v>
                </c:pt>
                <c:pt idx="309">
                  <c:v>44896.859027777777</c:v>
                </c:pt>
                <c:pt idx="310">
                  <c:v>44896.86041666667</c:v>
                </c:pt>
                <c:pt idx="311">
                  <c:v>44896.863888888889</c:v>
                </c:pt>
                <c:pt idx="312">
                  <c:v>44896.867361111108</c:v>
                </c:pt>
                <c:pt idx="313">
                  <c:v>44896.871527777781</c:v>
                </c:pt>
                <c:pt idx="314">
                  <c:v>44896.875</c:v>
                </c:pt>
                <c:pt idx="315">
                  <c:v>44896.878472222219</c:v>
                </c:pt>
                <c:pt idx="316">
                  <c:v>44896.881944444445</c:v>
                </c:pt>
                <c:pt idx="317">
                  <c:v>44896.885416666664</c:v>
                </c:pt>
                <c:pt idx="318">
                  <c:v>44896.888888888891</c:v>
                </c:pt>
                <c:pt idx="319">
                  <c:v>44896.892361111109</c:v>
                </c:pt>
                <c:pt idx="320">
                  <c:v>44896.895833333336</c:v>
                </c:pt>
                <c:pt idx="321">
                  <c:v>44896.9</c:v>
                </c:pt>
                <c:pt idx="322">
                  <c:v>44896.90347222222</c:v>
                </c:pt>
                <c:pt idx="323">
                  <c:v>44896.906944444447</c:v>
                </c:pt>
                <c:pt idx="324">
                  <c:v>44896.910416666666</c:v>
                </c:pt>
                <c:pt idx="325">
                  <c:v>44896.913888888892</c:v>
                </c:pt>
                <c:pt idx="326">
                  <c:v>44896.917361111111</c:v>
                </c:pt>
                <c:pt idx="327">
                  <c:v>44896.92083333333</c:v>
                </c:pt>
                <c:pt idx="328">
                  <c:v>44896.925000000003</c:v>
                </c:pt>
                <c:pt idx="329">
                  <c:v>44896.928472222222</c:v>
                </c:pt>
                <c:pt idx="330">
                  <c:v>44896.931944444441</c:v>
                </c:pt>
                <c:pt idx="331">
                  <c:v>44896.935416666667</c:v>
                </c:pt>
                <c:pt idx="332">
                  <c:v>44896.938888888886</c:v>
                </c:pt>
                <c:pt idx="333">
                  <c:v>44896.942361111112</c:v>
                </c:pt>
                <c:pt idx="334">
                  <c:v>44896.945833333331</c:v>
                </c:pt>
                <c:pt idx="335">
                  <c:v>44896.949305555558</c:v>
                </c:pt>
                <c:pt idx="336">
                  <c:v>44896.953472222223</c:v>
                </c:pt>
                <c:pt idx="337">
                  <c:v>44896.956944444442</c:v>
                </c:pt>
                <c:pt idx="338">
                  <c:v>44896.960416666669</c:v>
                </c:pt>
                <c:pt idx="339">
                  <c:v>44896.963888888888</c:v>
                </c:pt>
                <c:pt idx="340">
                  <c:v>44896.967361111114</c:v>
                </c:pt>
                <c:pt idx="341">
                  <c:v>44896.970833333333</c:v>
                </c:pt>
                <c:pt idx="342">
                  <c:v>44896.974305555559</c:v>
                </c:pt>
                <c:pt idx="343">
                  <c:v>44896.978472222225</c:v>
                </c:pt>
                <c:pt idx="344">
                  <c:v>44896.981944444444</c:v>
                </c:pt>
                <c:pt idx="345">
                  <c:v>44896.98541666667</c:v>
                </c:pt>
                <c:pt idx="346">
                  <c:v>44896.988888888889</c:v>
                </c:pt>
                <c:pt idx="347">
                  <c:v>44896.992361111108</c:v>
                </c:pt>
                <c:pt idx="348">
                  <c:v>44896.995833333334</c:v>
                </c:pt>
                <c:pt idx="349">
                  <c:v>44897</c:v>
                </c:pt>
                <c:pt idx="350">
                  <c:v>44897.003472222219</c:v>
                </c:pt>
                <c:pt idx="351">
                  <c:v>44897.006944444445</c:v>
                </c:pt>
                <c:pt idx="352">
                  <c:v>44897.010416666664</c:v>
                </c:pt>
                <c:pt idx="353">
                  <c:v>44897.013888888891</c:v>
                </c:pt>
                <c:pt idx="354">
                  <c:v>44897.017361111109</c:v>
                </c:pt>
                <c:pt idx="355">
                  <c:v>44897.019444444442</c:v>
                </c:pt>
                <c:pt idx="356">
                  <c:v>44897.020138888889</c:v>
                </c:pt>
                <c:pt idx="357">
                  <c:v>44897.022222222222</c:v>
                </c:pt>
                <c:pt idx="358">
                  <c:v>44897.022916666669</c:v>
                </c:pt>
                <c:pt idx="359">
                  <c:v>44897.024305555555</c:v>
                </c:pt>
                <c:pt idx="360">
                  <c:v>44897.025694444441</c:v>
                </c:pt>
                <c:pt idx="361">
                  <c:v>44897.026388888888</c:v>
                </c:pt>
                <c:pt idx="362">
                  <c:v>44897.02847222222</c:v>
                </c:pt>
                <c:pt idx="363">
                  <c:v>44897.029861111114</c:v>
                </c:pt>
                <c:pt idx="364">
                  <c:v>44897.031944444447</c:v>
                </c:pt>
                <c:pt idx="365">
                  <c:v>44897.036111111112</c:v>
                </c:pt>
                <c:pt idx="366">
                  <c:v>44897.039583333331</c:v>
                </c:pt>
                <c:pt idx="367">
                  <c:v>44897.043055555558</c:v>
                </c:pt>
                <c:pt idx="368">
                  <c:v>44897.046527777777</c:v>
                </c:pt>
                <c:pt idx="369">
                  <c:v>44897.05</c:v>
                </c:pt>
                <c:pt idx="370">
                  <c:v>44897.053472222222</c:v>
                </c:pt>
                <c:pt idx="371">
                  <c:v>44897.056944444441</c:v>
                </c:pt>
                <c:pt idx="372">
                  <c:v>44897.061111111114</c:v>
                </c:pt>
                <c:pt idx="373">
                  <c:v>44897.064583333333</c:v>
                </c:pt>
                <c:pt idx="374">
                  <c:v>44897.068055555559</c:v>
                </c:pt>
                <c:pt idx="375">
                  <c:v>44897.071527777778</c:v>
                </c:pt>
                <c:pt idx="376">
                  <c:v>44897.074999999997</c:v>
                </c:pt>
                <c:pt idx="377">
                  <c:v>44897.078472222223</c:v>
                </c:pt>
                <c:pt idx="378">
                  <c:v>44897.082638888889</c:v>
                </c:pt>
                <c:pt idx="379">
                  <c:v>44897.086111111108</c:v>
                </c:pt>
                <c:pt idx="380">
                  <c:v>44897.089583333334</c:v>
                </c:pt>
                <c:pt idx="381">
                  <c:v>44897.093055555553</c:v>
                </c:pt>
                <c:pt idx="382">
                  <c:v>44897.09652777778</c:v>
                </c:pt>
                <c:pt idx="383">
                  <c:v>44897.1</c:v>
                </c:pt>
                <c:pt idx="384">
                  <c:v>44897.103472222225</c:v>
                </c:pt>
                <c:pt idx="385">
                  <c:v>44897.106944444444</c:v>
                </c:pt>
                <c:pt idx="386">
                  <c:v>44897.111111111109</c:v>
                </c:pt>
                <c:pt idx="387">
                  <c:v>44897.114583333336</c:v>
                </c:pt>
                <c:pt idx="388">
                  <c:v>44897.118055555555</c:v>
                </c:pt>
                <c:pt idx="389">
                  <c:v>44897.121527777781</c:v>
                </c:pt>
                <c:pt idx="390">
                  <c:v>44897.125</c:v>
                </c:pt>
                <c:pt idx="391">
                  <c:v>44897.128472222219</c:v>
                </c:pt>
                <c:pt idx="392">
                  <c:v>44897.131944444445</c:v>
                </c:pt>
                <c:pt idx="393">
                  <c:v>44897.135416666664</c:v>
                </c:pt>
                <c:pt idx="394">
                  <c:v>44897.13958333333</c:v>
                </c:pt>
                <c:pt idx="395">
                  <c:v>44897.143055555556</c:v>
                </c:pt>
                <c:pt idx="396">
                  <c:v>44897.146527777775</c:v>
                </c:pt>
                <c:pt idx="397">
                  <c:v>44897.15</c:v>
                </c:pt>
                <c:pt idx="398">
                  <c:v>44897.15347222222</c:v>
                </c:pt>
                <c:pt idx="399">
                  <c:v>44897.156944444447</c:v>
                </c:pt>
                <c:pt idx="400">
                  <c:v>44897.160416666666</c:v>
                </c:pt>
                <c:pt idx="401">
                  <c:v>44897.164583333331</c:v>
                </c:pt>
                <c:pt idx="402">
                  <c:v>44897.168055555558</c:v>
                </c:pt>
                <c:pt idx="403">
                  <c:v>44897.171527777777</c:v>
                </c:pt>
                <c:pt idx="404">
                  <c:v>44897.175000000003</c:v>
                </c:pt>
                <c:pt idx="405">
                  <c:v>44897.178472222222</c:v>
                </c:pt>
                <c:pt idx="406">
                  <c:v>44897.181944444441</c:v>
                </c:pt>
                <c:pt idx="407">
                  <c:v>44897.186111111114</c:v>
                </c:pt>
                <c:pt idx="408">
                  <c:v>44897.189583333333</c:v>
                </c:pt>
                <c:pt idx="409">
                  <c:v>44897.193055555559</c:v>
                </c:pt>
                <c:pt idx="410">
                  <c:v>44897.196527777778</c:v>
                </c:pt>
                <c:pt idx="411">
                  <c:v>44897.2</c:v>
                </c:pt>
                <c:pt idx="412">
                  <c:v>44897.203472222223</c:v>
                </c:pt>
                <c:pt idx="413">
                  <c:v>44897.206944444442</c:v>
                </c:pt>
                <c:pt idx="414">
                  <c:v>44897.210416666669</c:v>
                </c:pt>
                <c:pt idx="415">
                  <c:v>44897.214583333334</c:v>
                </c:pt>
                <c:pt idx="416">
                  <c:v>44897.218055555553</c:v>
                </c:pt>
                <c:pt idx="417">
                  <c:v>44897.22152777778</c:v>
                </c:pt>
                <c:pt idx="418">
                  <c:v>44897.224999999999</c:v>
                </c:pt>
                <c:pt idx="419">
                  <c:v>44897.228472222225</c:v>
                </c:pt>
                <c:pt idx="420">
                  <c:v>44897.231944444444</c:v>
                </c:pt>
                <c:pt idx="421">
                  <c:v>44897.23541666667</c:v>
                </c:pt>
                <c:pt idx="422">
                  <c:v>44897.239583333336</c:v>
                </c:pt>
                <c:pt idx="423">
                  <c:v>44897.243055555555</c:v>
                </c:pt>
                <c:pt idx="424">
                  <c:v>44897.246527777781</c:v>
                </c:pt>
                <c:pt idx="425">
                  <c:v>44897.25</c:v>
                </c:pt>
                <c:pt idx="426">
                  <c:v>44897.253472222219</c:v>
                </c:pt>
                <c:pt idx="427">
                  <c:v>44897.256944444445</c:v>
                </c:pt>
                <c:pt idx="428">
                  <c:v>44897.260416666664</c:v>
                </c:pt>
                <c:pt idx="429">
                  <c:v>44897.263888888891</c:v>
                </c:pt>
                <c:pt idx="430">
                  <c:v>44897.268055555556</c:v>
                </c:pt>
                <c:pt idx="431">
                  <c:v>44897.271527777775</c:v>
                </c:pt>
                <c:pt idx="432">
                  <c:v>44897.275000000001</c:v>
                </c:pt>
                <c:pt idx="433">
                  <c:v>44897.27847222222</c:v>
                </c:pt>
                <c:pt idx="434">
                  <c:v>44897.281944444447</c:v>
                </c:pt>
                <c:pt idx="435">
                  <c:v>44897.285416666666</c:v>
                </c:pt>
                <c:pt idx="436">
                  <c:v>44897.289583333331</c:v>
                </c:pt>
                <c:pt idx="437">
                  <c:v>44897.293055555558</c:v>
                </c:pt>
                <c:pt idx="438">
                  <c:v>44897.296527777777</c:v>
                </c:pt>
                <c:pt idx="439">
                  <c:v>44897.3</c:v>
                </c:pt>
                <c:pt idx="440">
                  <c:v>44897.303472222222</c:v>
                </c:pt>
                <c:pt idx="441">
                  <c:v>44897.307638888888</c:v>
                </c:pt>
                <c:pt idx="442">
                  <c:v>44897.311111111114</c:v>
                </c:pt>
                <c:pt idx="443">
                  <c:v>44897.314583333333</c:v>
                </c:pt>
                <c:pt idx="444">
                  <c:v>44897.318055555559</c:v>
                </c:pt>
                <c:pt idx="445">
                  <c:v>44897.321527777778</c:v>
                </c:pt>
                <c:pt idx="446">
                  <c:v>44897.324999999997</c:v>
                </c:pt>
                <c:pt idx="447">
                  <c:v>44897.328472222223</c:v>
                </c:pt>
                <c:pt idx="448">
                  <c:v>44897.332638888889</c:v>
                </c:pt>
                <c:pt idx="449">
                  <c:v>44897.336111111108</c:v>
                </c:pt>
                <c:pt idx="450">
                  <c:v>44897.339583333334</c:v>
                </c:pt>
                <c:pt idx="451">
                  <c:v>44897.343055555553</c:v>
                </c:pt>
                <c:pt idx="452">
                  <c:v>44897.34652777778</c:v>
                </c:pt>
                <c:pt idx="453">
                  <c:v>44897.35</c:v>
                </c:pt>
                <c:pt idx="454">
                  <c:v>44897.353472222225</c:v>
                </c:pt>
                <c:pt idx="455">
                  <c:v>44897.356944444444</c:v>
                </c:pt>
                <c:pt idx="456">
                  <c:v>44897.361111111109</c:v>
                </c:pt>
                <c:pt idx="457">
                  <c:v>44897.364583333336</c:v>
                </c:pt>
                <c:pt idx="458">
                  <c:v>44897.368055555555</c:v>
                </c:pt>
                <c:pt idx="459">
                  <c:v>44897.371527777781</c:v>
                </c:pt>
                <c:pt idx="460">
                  <c:v>44897.375</c:v>
                </c:pt>
                <c:pt idx="461">
                  <c:v>44897.378472222219</c:v>
                </c:pt>
                <c:pt idx="462">
                  <c:v>44897.381944444445</c:v>
                </c:pt>
                <c:pt idx="463">
                  <c:v>44897.386111111111</c:v>
                </c:pt>
                <c:pt idx="464">
                  <c:v>44897.38958333333</c:v>
                </c:pt>
                <c:pt idx="465">
                  <c:v>44897.393055555556</c:v>
                </c:pt>
                <c:pt idx="466">
                  <c:v>44897.396527777775</c:v>
                </c:pt>
                <c:pt idx="467">
                  <c:v>44897.4</c:v>
                </c:pt>
                <c:pt idx="468">
                  <c:v>44897.40347222222</c:v>
                </c:pt>
                <c:pt idx="469">
                  <c:v>44897.406944444447</c:v>
                </c:pt>
                <c:pt idx="470">
                  <c:v>44897.410416666666</c:v>
                </c:pt>
                <c:pt idx="471">
                  <c:v>44897.414583333331</c:v>
                </c:pt>
                <c:pt idx="472">
                  <c:v>44897.418055555558</c:v>
                </c:pt>
                <c:pt idx="473">
                  <c:v>44897.421527777777</c:v>
                </c:pt>
                <c:pt idx="474">
                  <c:v>44897.425000000003</c:v>
                </c:pt>
                <c:pt idx="475">
                  <c:v>44897.428472222222</c:v>
                </c:pt>
                <c:pt idx="476">
                  <c:v>44897.432638888888</c:v>
                </c:pt>
                <c:pt idx="477">
                  <c:v>44897.436111111114</c:v>
                </c:pt>
                <c:pt idx="478">
                  <c:v>44897.439583333333</c:v>
                </c:pt>
                <c:pt idx="479">
                  <c:v>44897.443055555559</c:v>
                </c:pt>
                <c:pt idx="480">
                  <c:v>44897.446527777778</c:v>
                </c:pt>
                <c:pt idx="481">
                  <c:v>44897.45</c:v>
                </c:pt>
                <c:pt idx="482">
                  <c:v>44897.453472222223</c:v>
                </c:pt>
                <c:pt idx="483">
                  <c:v>44897.457638888889</c:v>
                </c:pt>
                <c:pt idx="484">
                  <c:v>44897.461111111108</c:v>
                </c:pt>
                <c:pt idx="485">
                  <c:v>44897.464583333334</c:v>
                </c:pt>
                <c:pt idx="486">
                  <c:v>44897.468055555553</c:v>
                </c:pt>
                <c:pt idx="487">
                  <c:v>44897.47152777778</c:v>
                </c:pt>
                <c:pt idx="488">
                  <c:v>44897.474999999999</c:v>
                </c:pt>
                <c:pt idx="489">
                  <c:v>44897.478472222225</c:v>
                </c:pt>
                <c:pt idx="490">
                  <c:v>44897.481944444444</c:v>
                </c:pt>
                <c:pt idx="491">
                  <c:v>44897.486111111109</c:v>
                </c:pt>
                <c:pt idx="492">
                  <c:v>44897.489583333336</c:v>
                </c:pt>
                <c:pt idx="493">
                  <c:v>44897.493055555555</c:v>
                </c:pt>
                <c:pt idx="494">
                  <c:v>44897.49722222222</c:v>
                </c:pt>
                <c:pt idx="495">
                  <c:v>44897.500694444447</c:v>
                </c:pt>
                <c:pt idx="496">
                  <c:v>44897.504166666666</c:v>
                </c:pt>
                <c:pt idx="497">
                  <c:v>44897.507638888892</c:v>
                </c:pt>
                <c:pt idx="498">
                  <c:v>44897.513194444444</c:v>
                </c:pt>
                <c:pt idx="499">
                  <c:v>44897.518750000003</c:v>
                </c:pt>
                <c:pt idx="500">
                  <c:v>44897.522222222222</c:v>
                </c:pt>
                <c:pt idx="501">
                  <c:v>44897.523611111108</c:v>
                </c:pt>
                <c:pt idx="502">
                  <c:v>44897.524305555555</c:v>
                </c:pt>
                <c:pt idx="503">
                  <c:v>44897.526388888888</c:v>
                </c:pt>
                <c:pt idx="504">
                  <c:v>44897.527777777781</c:v>
                </c:pt>
                <c:pt idx="505">
                  <c:v>44897.531944444447</c:v>
                </c:pt>
                <c:pt idx="506">
                  <c:v>44897.535416666666</c:v>
                </c:pt>
                <c:pt idx="507">
                  <c:v>44897.538888888892</c:v>
                </c:pt>
                <c:pt idx="508">
                  <c:v>44897.543055555558</c:v>
                </c:pt>
                <c:pt idx="509">
                  <c:v>44897.546527777777</c:v>
                </c:pt>
                <c:pt idx="510">
                  <c:v>44897.550694444442</c:v>
                </c:pt>
                <c:pt idx="511">
                  <c:v>44897.554166666669</c:v>
                </c:pt>
                <c:pt idx="512">
                  <c:v>44897.557638888888</c:v>
                </c:pt>
                <c:pt idx="513">
                  <c:v>44897.561111111114</c:v>
                </c:pt>
                <c:pt idx="514">
                  <c:v>44897.564583333333</c:v>
                </c:pt>
                <c:pt idx="515">
                  <c:v>44897.568055555559</c:v>
                </c:pt>
                <c:pt idx="516">
                  <c:v>44897.572222222225</c:v>
                </c:pt>
                <c:pt idx="517">
                  <c:v>44897.575694444444</c:v>
                </c:pt>
                <c:pt idx="518">
                  <c:v>44897.57916666667</c:v>
                </c:pt>
                <c:pt idx="519">
                  <c:v>44897.582638888889</c:v>
                </c:pt>
                <c:pt idx="520">
                  <c:v>44897.586111111108</c:v>
                </c:pt>
                <c:pt idx="521">
                  <c:v>44897.589583333334</c:v>
                </c:pt>
                <c:pt idx="522">
                  <c:v>44897.593055555553</c:v>
                </c:pt>
                <c:pt idx="523">
                  <c:v>44897.59652777778</c:v>
                </c:pt>
                <c:pt idx="524">
                  <c:v>44897.600694444445</c:v>
                </c:pt>
                <c:pt idx="525">
                  <c:v>44897.604166666664</c:v>
                </c:pt>
                <c:pt idx="526">
                  <c:v>44897.607638888891</c:v>
                </c:pt>
                <c:pt idx="527">
                  <c:v>44897.611111111109</c:v>
                </c:pt>
                <c:pt idx="528">
                  <c:v>44897.614583333336</c:v>
                </c:pt>
                <c:pt idx="529">
                  <c:v>44897.618055555555</c:v>
                </c:pt>
                <c:pt idx="530">
                  <c:v>44897.62222222222</c:v>
                </c:pt>
                <c:pt idx="531">
                  <c:v>44897.625694444447</c:v>
                </c:pt>
                <c:pt idx="532">
                  <c:v>44897.629166666666</c:v>
                </c:pt>
                <c:pt idx="533">
                  <c:v>44897.632638888892</c:v>
                </c:pt>
                <c:pt idx="534">
                  <c:v>44897.636111111111</c:v>
                </c:pt>
                <c:pt idx="535">
                  <c:v>44897.63958333333</c:v>
                </c:pt>
                <c:pt idx="536">
                  <c:v>44897.643750000003</c:v>
                </c:pt>
                <c:pt idx="537">
                  <c:v>44897.647222222222</c:v>
                </c:pt>
                <c:pt idx="538">
                  <c:v>44897.651388888888</c:v>
                </c:pt>
                <c:pt idx="539">
                  <c:v>44897.654861111114</c:v>
                </c:pt>
                <c:pt idx="540">
                  <c:v>44897.65902777778</c:v>
                </c:pt>
                <c:pt idx="541">
                  <c:v>44897.662499999999</c:v>
                </c:pt>
                <c:pt idx="542">
                  <c:v>44897.666666666664</c:v>
                </c:pt>
                <c:pt idx="543">
                  <c:v>44897.670138888891</c:v>
                </c:pt>
                <c:pt idx="544">
                  <c:v>44897.673611111109</c:v>
                </c:pt>
                <c:pt idx="545">
                  <c:v>44897.677083333336</c:v>
                </c:pt>
                <c:pt idx="546">
                  <c:v>44897.680555555555</c:v>
                </c:pt>
                <c:pt idx="547">
                  <c:v>44897.684027777781</c:v>
                </c:pt>
                <c:pt idx="548">
                  <c:v>44897.686805555553</c:v>
                </c:pt>
                <c:pt idx="549">
                  <c:v>44897.688194444447</c:v>
                </c:pt>
                <c:pt idx="550">
                  <c:v>44897.689583333333</c:v>
                </c:pt>
                <c:pt idx="551">
                  <c:v>44897.69027777778</c:v>
                </c:pt>
                <c:pt idx="552">
                  <c:v>44897.690972222219</c:v>
                </c:pt>
                <c:pt idx="553">
                  <c:v>44897.693055555559</c:v>
                </c:pt>
                <c:pt idx="554">
                  <c:v>44897.694444444445</c:v>
                </c:pt>
                <c:pt idx="555">
                  <c:v>44897.695833333331</c:v>
                </c:pt>
                <c:pt idx="556">
                  <c:v>44897.698611111111</c:v>
                </c:pt>
                <c:pt idx="557">
                  <c:v>44897.701388888891</c:v>
                </c:pt>
                <c:pt idx="558">
                  <c:v>44897.704861111109</c:v>
                </c:pt>
                <c:pt idx="559">
                  <c:v>44897.708333333336</c:v>
                </c:pt>
                <c:pt idx="560">
                  <c:v>44897.711805555555</c:v>
                </c:pt>
                <c:pt idx="561">
                  <c:v>44897.71597222222</c:v>
                </c:pt>
                <c:pt idx="562">
                  <c:v>44897.719444444447</c:v>
                </c:pt>
                <c:pt idx="563">
                  <c:v>44897.722916666666</c:v>
                </c:pt>
                <c:pt idx="564">
                  <c:v>44897.726388888892</c:v>
                </c:pt>
                <c:pt idx="565">
                  <c:v>44897.729861111111</c:v>
                </c:pt>
                <c:pt idx="566">
                  <c:v>44897.73333333333</c:v>
                </c:pt>
                <c:pt idx="567">
                  <c:v>44897.736805555556</c:v>
                </c:pt>
                <c:pt idx="568">
                  <c:v>44897.740972222222</c:v>
                </c:pt>
                <c:pt idx="569">
                  <c:v>44897.744444444441</c:v>
                </c:pt>
                <c:pt idx="570">
                  <c:v>44897.747916666667</c:v>
                </c:pt>
                <c:pt idx="571">
                  <c:v>44897.751388888886</c:v>
                </c:pt>
                <c:pt idx="572">
                  <c:v>44897.754861111112</c:v>
                </c:pt>
                <c:pt idx="573">
                  <c:v>44897.758333333331</c:v>
                </c:pt>
                <c:pt idx="574">
                  <c:v>44897.761805555558</c:v>
                </c:pt>
                <c:pt idx="575">
                  <c:v>44897.765972222223</c:v>
                </c:pt>
                <c:pt idx="576">
                  <c:v>44897.769444444442</c:v>
                </c:pt>
                <c:pt idx="577">
                  <c:v>44897.772916666669</c:v>
                </c:pt>
                <c:pt idx="578">
                  <c:v>44897.776388888888</c:v>
                </c:pt>
                <c:pt idx="579">
                  <c:v>44897.779861111114</c:v>
                </c:pt>
                <c:pt idx="580">
                  <c:v>44897.783333333333</c:v>
                </c:pt>
                <c:pt idx="581">
                  <c:v>44897.786805555559</c:v>
                </c:pt>
                <c:pt idx="582">
                  <c:v>44897.790277777778</c:v>
                </c:pt>
                <c:pt idx="583">
                  <c:v>44897.794444444444</c:v>
                </c:pt>
                <c:pt idx="584">
                  <c:v>44897.79791666667</c:v>
                </c:pt>
                <c:pt idx="585">
                  <c:v>44897.801388888889</c:v>
                </c:pt>
                <c:pt idx="586">
                  <c:v>44897.805555555555</c:v>
                </c:pt>
                <c:pt idx="587">
                  <c:v>44897.809027777781</c:v>
                </c:pt>
                <c:pt idx="588">
                  <c:v>44897.8125</c:v>
                </c:pt>
                <c:pt idx="589">
                  <c:v>44897.815972222219</c:v>
                </c:pt>
                <c:pt idx="590">
                  <c:v>44897.819444444445</c:v>
                </c:pt>
                <c:pt idx="591">
                  <c:v>44897.822916666664</c:v>
                </c:pt>
                <c:pt idx="592">
                  <c:v>44897.826388888891</c:v>
                </c:pt>
                <c:pt idx="593">
                  <c:v>44897.829861111109</c:v>
                </c:pt>
                <c:pt idx="594">
                  <c:v>44897.834027777775</c:v>
                </c:pt>
                <c:pt idx="595">
                  <c:v>44897.837500000001</c:v>
                </c:pt>
                <c:pt idx="596">
                  <c:v>44897.84097222222</c:v>
                </c:pt>
                <c:pt idx="597">
                  <c:v>44897.844444444447</c:v>
                </c:pt>
                <c:pt idx="598">
                  <c:v>44897.847916666666</c:v>
                </c:pt>
                <c:pt idx="599">
                  <c:v>44897.851388888892</c:v>
                </c:pt>
                <c:pt idx="600">
                  <c:v>44897.854861111111</c:v>
                </c:pt>
                <c:pt idx="601">
                  <c:v>44897.859027777777</c:v>
                </c:pt>
                <c:pt idx="602">
                  <c:v>44897.862500000003</c:v>
                </c:pt>
                <c:pt idx="603">
                  <c:v>44897.865972222222</c:v>
                </c:pt>
                <c:pt idx="604">
                  <c:v>44897.869444444441</c:v>
                </c:pt>
                <c:pt idx="605">
                  <c:v>44897.872916666667</c:v>
                </c:pt>
                <c:pt idx="606">
                  <c:v>44897.876388888886</c:v>
                </c:pt>
                <c:pt idx="607">
                  <c:v>44897.879861111112</c:v>
                </c:pt>
                <c:pt idx="608">
                  <c:v>44897.883333333331</c:v>
                </c:pt>
                <c:pt idx="609">
                  <c:v>44897.887499999997</c:v>
                </c:pt>
                <c:pt idx="610">
                  <c:v>44897.890972222223</c:v>
                </c:pt>
                <c:pt idx="611">
                  <c:v>44897.894444444442</c:v>
                </c:pt>
                <c:pt idx="612">
                  <c:v>44897.898611111108</c:v>
                </c:pt>
                <c:pt idx="613">
                  <c:v>44897.902083333334</c:v>
                </c:pt>
                <c:pt idx="614">
                  <c:v>44897.905555555553</c:v>
                </c:pt>
                <c:pt idx="615">
                  <c:v>44897.90902777778</c:v>
                </c:pt>
                <c:pt idx="616">
                  <c:v>44897.912499999999</c:v>
                </c:pt>
                <c:pt idx="617">
                  <c:v>44897.915972222225</c:v>
                </c:pt>
                <c:pt idx="618">
                  <c:v>44897.919444444444</c:v>
                </c:pt>
                <c:pt idx="619">
                  <c:v>44897.92291666667</c:v>
                </c:pt>
                <c:pt idx="620">
                  <c:v>44897.927083333336</c:v>
                </c:pt>
                <c:pt idx="621">
                  <c:v>44897.930555555555</c:v>
                </c:pt>
                <c:pt idx="622">
                  <c:v>44897.934027777781</c:v>
                </c:pt>
                <c:pt idx="623">
                  <c:v>44897.9375</c:v>
                </c:pt>
                <c:pt idx="624">
                  <c:v>44897.940972222219</c:v>
                </c:pt>
                <c:pt idx="625">
                  <c:v>44897.944444444445</c:v>
                </c:pt>
                <c:pt idx="626">
                  <c:v>44897.947916666664</c:v>
                </c:pt>
                <c:pt idx="627">
                  <c:v>44897.95208333333</c:v>
                </c:pt>
                <c:pt idx="628">
                  <c:v>44897.955555555556</c:v>
                </c:pt>
                <c:pt idx="629">
                  <c:v>44897.959027777775</c:v>
                </c:pt>
                <c:pt idx="630">
                  <c:v>44897.962500000001</c:v>
                </c:pt>
                <c:pt idx="631">
                  <c:v>44897.96597222222</c:v>
                </c:pt>
                <c:pt idx="632">
                  <c:v>44897.969444444447</c:v>
                </c:pt>
                <c:pt idx="633">
                  <c:v>44897.972916666666</c:v>
                </c:pt>
                <c:pt idx="634">
                  <c:v>44897.976388888892</c:v>
                </c:pt>
                <c:pt idx="635">
                  <c:v>44897.980555555558</c:v>
                </c:pt>
                <c:pt idx="636">
                  <c:v>44897.984027777777</c:v>
                </c:pt>
                <c:pt idx="637">
                  <c:v>44897.987500000003</c:v>
                </c:pt>
                <c:pt idx="638">
                  <c:v>44897.990972222222</c:v>
                </c:pt>
                <c:pt idx="639">
                  <c:v>44897.994444444441</c:v>
                </c:pt>
                <c:pt idx="640">
                  <c:v>44897.997916666667</c:v>
                </c:pt>
                <c:pt idx="641">
                  <c:v>44898.001388888886</c:v>
                </c:pt>
                <c:pt idx="642">
                  <c:v>44898.005555555559</c:v>
                </c:pt>
                <c:pt idx="643">
                  <c:v>44898.009027777778</c:v>
                </c:pt>
                <c:pt idx="644">
                  <c:v>44898.012499999997</c:v>
                </c:pt>
                <c:pt idx="645">
                  <c:v>44898.015972222223</c:v>
                </c:pt>
                <c:pt idx="646">
                  <c:v>44898.019444444442</c:v>
                </c:pt>
                <c:pt idx="647">
                  <c:v>44898.022916666669</c:v>
                </c:pt>
                <c:pt idx="648">
                  <c:v>44898.026388888888</c:v>
                </c:pt>
                <c:pt idx="649">
                  <c:v>44898.029861111114</c:v>
                </c:pt>
                <c:pt idx="650">
                  <c:v>44898.03402777778</c:v>
                </c:pt>
                <c:pt idx="651">
                  <c:v>44898.037499999999</c:v>
                </c:pt>
                <c:pt idx="652">
                  <c:v>44898.040972222225</c:v>
                </c:pt>
                <c:pt idx="653">
                  <c:v>44898.044444444444</c:v>
                </c:pt>
                <c:pt idx="654">
                  <c:v>44898.04791666667</c:v>
                </c:pt>
                <c:pt idx="655">
                  <c:v>44898.051388888889</c:v>
                </c:pt>
                <c:pt idx="656">
                  <c:v>44898.055555555555</c:v>
                </c:pt>
                <c:pt idx="657">
                  <c:v>44898.059027777781</c:v>
                </c:pt>
                <c:pt idx="658">
                  <c:v>44898.0625</c:v>
                </c:pt>
                <c:pt idx="659">
                  <c:v>44898.065972222219</c:v>
                </c:pt>
                <c:pt idx="660">
                  <c:v>44898.069444444445</c:v>
                </c:pt>
                <c:pt idx="661">
                  <c:v>44898.072916666664</c:v>
                </c:pt>
                <c:pt idx="662">
                  <c:v>44898.07708333333</c:v>
                </c:pt>
                <c:pt idx="663">
                  <c:v>44898.080555555556</c:v>
                </c:pt>
                <c:pt idx="664">
                  <c:v>44898.084027777775</c:v>
                </c:pt>
                <c:pt idx="665">
                  <c:v>44898.087500000001</c:v>
                </c:pt>
                <c:pt idx="666">
                  <c:v>44898.09097222222</c:v>
                </c:pt>
                <c:pt idx="667">
                  <c:v>44898.094444444447</c:v>
                </c:pt>
                <c:pt idx="668">
                  <c:v>44898.097916666666</c:v>
                </c:pt>
                <c:pt idx="669">
                  <c:v>44898.102083333331</c:v>
                </c:pt>
                <c:pt idx="670">
                  <c:v>44898.105555555558</c:v>
                </c:pt>
                <c:pt idx="671">
                  <c:v>44898.109027777777</c:v>
                </c:pt>
                <c:pt idx="672">
                  <c:v>44898.112500000003</c:v>
                </c:pt>
                <c:pt idx="673">
                  <c:v>44898.115972222222</c:v>
                </c:pt>
                <c:pt idx="674">
                  <c:v>44898.119444444441</c:v>
                </c:pt>
                <c:pt idx="675">
                  <c:v>44898.122916666667</c:v>
                </c:pt>
                <c:pt idx="676">
                  <c:v>44898.126388888886</c:v>
                </c:pt>
                <c:pt idx="677">
                  <c:v>44898.130555555559</c:v>
                </c:pt>
                <c:pt idx="678">
                  <c:v>44898.134027777778</c:v>
                </c:pt>
                <c:pt idx="679">
                  <c:v>44898.137499999997</c:v>
                </c:pt>
                <c:pt idx="680">
                  <c:v>44898.140972222223</c:v>
                </c:pt>
                <c:pt idx="681">
                  <c:v>44898.144444444442</c:v>
                </c:pt>
                <c:pt idx="682">
                  <c:v>44898.147916666669</c:v>
                </c:pt>
                <c:pt idx="683">
                  <c:v>44898.151388888888</c:v>
                </c:pt>
                <c:pt idx="684">
                  <c:v>44898.154861111114</c:v>
                </c:pt>
                <c:pt idx="685">
                  <c:v>44898.15902777778</c:v>
                </c:pt>
                <c:pt idx="686">
                  <c:v>44898.162499999999</c:v>
                </c:pt>
                <c:pt idx="687">
                  <c:v>44898.165972222225</c:v>
                </c:pt>
                <c:pt idx="688">
                  <c:v>44898.169444444444</c:v>
                </c:pt>
                <c:pt idx="689">
                  <c:v>44898.17291666667</c:v>
                </c:pt>
                <c:pt idx="690">
                  <c:v>44898.176388888889</c:v>
                </c:pt>
                <c:pt idx="691">
                  <c:v>44898.179861111108</c:v>
                </c:pt>
                <c:pt idx="692">
                  <c:v>44898.184027777781</c:v>
                </c:pt>
                <c:pt idx="693">
                  <c:v>44898.1875</c:v>
                </c:pt>
                <c:pt idx="694">
                  <c:v>44898.189583333333</c:v>
                </c:pt>
                <c:pt idx="695">
                  <c:v>44898.19027777778</c:v>
                </c:pt>
                <c:pt idx="696">
                  <c:v>44898.191666666666</c:v>
                </c:pt>
                <c:pt idx="697">
                  <c:v>44898.193749999999</c:v>
                </c:pt>
                <c:pt idx="698">
                  <c:v>44898.195833333331</c:v>
                </c:pt>
                <c:pt idx="699">
                  <c:v>44898.199305555558</c:v>
                </c:pt>
                <c:pt idx="700">
                  <c:v>44898.202777777777</c:v>
                </c:pt>
                <c:pt idx="701">
                  <c:v>44898.206944444442</c:v>
                </c:pt>
                <c:pt idx="702">
                  <c:v>44898.210416666669</c:v>
                </c:pt>
                <c:pt idx="703">
                  <c:v>44898.213888888888</c:v>
                </c:pt>
                <c:pt idx="704">
                  <c:v>44898.217361111114</c:v>
                </c:pt>
                <c:pt idx="705">
                  <c:v>44898.220833333333</c:v>
                </c:pt>
                <c:pt idx="706">
                  <c:v>44898.224305555559</c:v>
                </c:pt>
                <c:pt idx="707">
                  <c:v>44898.227777777778</c:v>
                </c:pt>
                <c:pt idx="708">
                  <c:v>44898.231249999997</c:v>
                </c:pt>
                <c:pt idx="709">
                  <c:v>44898.23541666667</c:v>
                </c:pt>
                <c:pt idx="710">
                  <c:v>44898.238888888889</c:v>
                </c:pt>
                <c:pt idx="711">
                  <c:v>44898.242361111108</c:v>
                </c:pt>
                <c:pt idx="712">
                  <c:v>44898.245833333334</c:v>
                </c:pt>
                <c:pt idx="713">
                  <c:v>44898.249305555553</c:v>
                </c:pt>
                <c:pt idx="714">
                  <c:v>44898.25277777778</c:v>
                </c:pt>
                <c:pt idx="715">
                  <c:v>44898.256249999999</c:v>
                </c:pt>
                <c:pt idx="716">
                  <c:v>44898.260416666664</c:v>
                </c:pt>
                <c:pt idx="717">
                  <c:v>44898.263888888891</c:v>
                </c:pt>
                <c:pt idx="718">
                  <c:v>44898.267361111109</c:v>
                </c:pt>
                <c:pt idx="719">
                  <c:v>44898.270833333336</c:v>
                </c:pt>
                <c:pt idx="720">
                  <c:v>44898.274305555555</c:v>
                </c:pt>
                <c:pt idx="721">
                  <c:v>44898.27847222222</c:v>
                </c:pt>
                <c:pt idx="722">
                  <c:v>44898.281944444447</c:v>
                </c:pt>
                <c:pt idx="723">
                  <c:v>44898.285416666666</c:v>
                </c:pt>
                <c:pt idx="724">
                  <c:v>44898.288888888892</c:v>
                </c:pt>
                <c:pt idx="725">
                  <c:v>44898.292361111111</c:v>
                </c:pt>
                <c:pt idx="726">
                  <c:v>44898.29583333333</c:v>
                </c:pt>
                <c:pt idx="727">
                  <c:v>44898.3</c:v>
                </c:pt>
                <c:pt idx="728">
                  <c:v>44898.303472222222</c:v>
                </c:pt>
                <c:pt idx="729">
                  <c:v>44898.306944444441</c:v>
                </c:pt>
                <c:pt idx="730">
                  <c:v>44898.310416666667</c:v>
                </c:pt>
                <c:pt idx="731">
                  <c:v>44898.313888888886</c:v>
                </c:pt>
                <c:pt idx="732">
                  <c:v>44898.317361111112</c:v>
                </c:pt>
                <c:pt idx="733">
                  <c:v>44898.320833333331</c:v>
                </c:pt>
                <c:pt idx="734">
                  <c:v>44898.324305555558</c:v>
                </c:pt>
                <c:pt idx="735">
                  <c:v>44898.328472222223</c:v>
                </c:pt>
                <c:pt idx="736">
                  <c:v>44898.331944444442</c:v>
                </c:pt>
                <c:pt idx="737">
                  <c:v>44898.335416666669</c:v>
                </c:pt>
                <c:pt idx="738">
                  <c:v>44898.338888888888</c:v>
                </c:pt>
                <c:pt idx="739">
                  <c:v>44898.342361111114</c:v>
                </c:pt>
                <c:pt idx="740">
                  <c:v>44898.345833333333</c:v>
                </c:pt>
                <c:pt idx="741">
                  <c:v>44898.349305555559</c:v>
                </c:pt>
                <c:pt idx="742">
                  <c:v>44898.352777777778</c:v>
                </c:pt>
                <c:pt idx="743">
                  <c:v>44898.353472222225</c:v>
                </c:pt>
                <c:pt idx="744">
                  <c:v>44898.355555555558</c:v>
                </c:pt>
                <c:pt idx="745">
                  <c:v>44898.356944444444</c:v>
                </c:pt>
                <c:pt idx="746">
                  <c:v>44898.357638888891</c:v>
                </c:pt>
                <c:pt idx="747">
                  <c:v>44898.359027777777</c:v>
                </c:pt>
                <c:pt idx="748">
                  <c:v>44898.36041666667</c:v>
                </c:pt>
                <c:pt idx="749">
                  <c:v>44898.361805555556</c:v>
                </c:pt>
                <c:pt idx="750">
                  <c:v>44898.363888888889</c:v>
                </c:pt>
                <c:pt idx="751">
                  <c:v>44898.366666666669</c:v>
                </c:pt>
                <c:pt idx="752">
                  <c:v>44898.370138888888</c:v>
                </c:pt>
                <c:pt idx="753">
                  <c:v>44898.373611111114</c:v>
                </c:pt>
                <c:pt idx="754">
                  <c:v>44898.377083333333</c:v>
                </c:pt>
                <c:pt idx="755">
                  <c:v>44898.380555555559</c:v>
                </c:pt>
                <c:pt idx="756">
                  <c:v>44898.384027777778</c:v>
                </c:pt>
                <c:pt idx="757">
                  <c:v>44898.387499999997</c:v>
                </c:pt>
                <c:pt idx="758">
                  <c:v>44898.39166666667</c:v>
                </c:pt>
                <c:pt idx="759">
                  <c:v>44898.395138888889</c:v>
                </c:pt>
                <c:pt idx="760">
                  <c:v>44898.398611111108</c:v>
                </c:pt>
                <c:pt idx="761">
                  <c:v>44898.402083333334</c:v>
                </c:pt>
                <c:pt idx="762">
                  <c:v>44898.405555555553</c:v>
                </c:pt>
                <c:pt idx="763">
                  <c:v>44898.409722222219</c:v>
                </c:pt>
                <c:pt idx="764">
                  <c:v>44898.413194444445</c:v>
                </c:pt>
                <c:pt idx="765">
                  <c:v>44898.416666666664</c:v>
                </c:pt>
                <c:pt idx="766">
                  <c:v>44898.420138888891</c:v>
                </c:pt>
                <c:pt idx="767">
                  <c:v>44898.423611111109</c:v>
                </c:pt>
                <c:pt idx="768">
                  <c:v>44898.427083333336</c:v>
                </c:pt>
                <c:pt idx="769">
                  <c:v>44898.431250000001</c:v>
                </c:pt>
                <c:pt idx="770">
                  <c:v>44898.43472222222</c:v>
                </c:pt>
                <c:pt idx="771">
                  <c:v>44898.438194444447</c:v>
                </c:pt>
                <c:pt idx="772">
                  <c:v>44898.441666666666</c:v>
                </c:pt>
                <c:pt idx="773">
                  <c:v>44898.445138888892</c:v>
                </c:pt>
                <c:pt idx="774">
                  <c:v>44898.448611111111</c:v>
                </c:pt>
                <c:pt idx="775">
                  <c:v>44898.45208333333</c:v>
                </c:pt>
                <c:pt idx="776">
                  <c:v>44898.455555555556</c:v>
                </c:pt>
                <c:pt idx="777">
                  <c:v>44898.459722222222</c:v>
                </c:pt>
                <c:pt idx="778">
                  <c:v>44898.463194444441</c:v>
                </c:pt>
                <c:pt idx="779">
                  <c:v>44898.466666666667</c:v>
                </c:pt>
                <c:pt idx="780">
                  <c:v>44898.470138888886</c:v>
                </c:pt>
                <c:pt idx="781">
                  <c:v>44898.473611111112</c:v>
                </c:pt>
                <c:pt idx="782">
                  <c:v>44898.477083333331</c:v>
                </c:pt>
                <c:pt idx="783">
                  <c:v>44898.480555555558</c:v>
                </c:pt>
                <c:pt idx="784">
                  <c:v>44898.484722222223</c:v>
                </c:pt>
                <c:pt idx="785">
                  <c:v>44898.488194444442</c:v>
                </c:pt>
                <c:pt idx="786">
                  <c:v>44898.491666666669</c:v>
                </c:pt>
                <c:pt idx="787">
                  <c:v>44898.495138888888</c:v>
                </c:pt>
                <c:pt idx="788">
                  <c:v>44898.498611111114</c:v>
                </c:pt>
                <c:pt idx="789">
                  <c:v>44898.502083333333</c:v>
                </c:pt>
                <c:pt idx="790">
                  <c:v>44898.505555555559</c:v>
                </c:pt>
                <c:pt idx="791">
                  <c:v>44898.509027777778</c:v>
                </c:pt>
                <c:pt idx="792">
                  <c:v>44898.513194444444</c:v>
                </c:pt>
                <c:pt idx="793">
                  <c:v>44898.51666666667</c:v>
                </c:pt>
                <c:pt idx="794">
                  <c:v>44898.520138888889</c:v>
                </c:pt>
                <c:pt idx="795">
                  <c:v>44898.524305555555</c:v>
                </c:pt>
                <c:pt idx="796">
                  <c:v>44898.527777777781</c:v>
                </c:pt>
                <c:pt idx="797">
                  <c:v>44898.531944444447</c:v>
                </c:pt>
                <c:pt idx="798">
                  <c:v>44898.535416666666</c:v>
                </c:pt>
                <c:pt idx="799">
                  <c:v>44898.538888888892</c:v>
                </c:pt>
                <c:pt idx="800">
                  <c:v>44898.542361111111</c:v>
                </c:pt>
                <c:pt idx="801">
                  <c:v>44898.54583333333</c:v>
                </c:pt>
                <c:pt idx="802">
                  <c:v>44898.549305555556</c:v>
                </c:pt>
                <c:pt idx="803">
                  <c:v>44898.552777777775</c:v>
                </c:pt>
                <c:pt idx="804">
                  <c:v>44898.556250000001</c:v>
                </c:pt>
                <c:pt idx="805">
                  <c:v>44898.560416666667</c:v>
                </c:pt>
                <c:pt idx="806">
                  <c:v>44898.563888888886</c:v>
                </c:pt>
                <c:pt idx="807">
                  <c:v>44898.567361111112</c:v>
                </c:pt>
                <c:pt idx="808">
                  <c:v>44898.570833333331</c:v>
                </c:pt>
                <c:pt idx="809">
                  <c:v>44898.574305555558</c:v>
                </c:pt>
                <c:pt idx="810">
                  <c:v>44898.577777777777</c:v>
                </c:pt>
                <c:pt idx="811">
                  <c:v>44898.581250000003</c:v>
                </c:pt>
                <c:pt idx="812">
                  <c:v>44898.585416666669</c:v>
                </c:pt>
                <c:pt idx="813">
                  <c:v>44898.588888888888</c:v>
                </c:pt>
                <c:pt idx="814">
                  <c:v>44898.592361111114</c:v>
                </c:pt>
                <c:pt idx="815">
                  <c:v>44898.595833333333</c:v>
                </c:pt>
                <c:pt idx="816">
                  <c:v>44898.599305555559</c:v>
                </c:pt>
                <c:pt idx="817">
                  <c:v>44898.602777777778</c:v>
                </c:pt>
                <c:pt idx="818">
                  <c:v>44898.606249999997</c:v>
                </c:pt>
                <c:pt idx="819">
                  <c:v>44898.609722222223</c:v>
                </c:pt>
                <c:pt idx="820">
                  <c:v>44898.613888888889</c:v>
                </c:pt>
                <c:pt idx="821">
                  <c:v>44898.617361111108</c:v>
                </c:pt>
                <c:pt idx="822">
                  <c:v>44898.620833333334</c:v>
                </c:pt>
                <c:pt idx="823">
                  <c:v>44898.625</c:v>
                </c:pt>
                <c:pt idx="824">
                  <c:v>44898.628472222219</c:v>
                </c:pt>
                <c:pt idx="825">
                  <c:v>44898.632638888892</c:v>
                </c:pt>
                <c:pt idx="826">
                  <c:v>44898.636111111111</c:v>
                </c:pt>
                <c:pt idx="827">
                  <c:v>44898.640277777777</c:v>
                </c:pt>
                <c:pt idx="828">
                  <c:v>44898.643750000003</c:v>
                </c:pt>
                <c:pt idx="829">
                  <c:v>44898.647222222222</c:v>
                </c:pt>
                <c:pt idx="830">
                  <c:v>44898.650694444441</c:v>
                </c:pt>
                <c:pt idx="831">
                  <c:v>44898.654166666667</c:v>
                </c:pt>
                <c:pt idx="832">
                  <c:v>44898.657638888886</c:v>
                </c:pt>
                <c:pt idx="833">
                  <c:v>44898.661805555559</c:v>
                </c:pt>
                <c:pt idx="834">
                  <c:v>44898.665277777778</c:v>
                </c:pt>
                <c:pt idx="835">
                  <c:v>44898.669444444444</c:v>
                </c:pt>
                <c:pt idx="836">
                  <c:v>44898.67291666667</c:v>
                </c:pt>
                <c:pt idx="837">
                  <c:v>44898.677083333336</c:v>
                </c:pt>
                <c:pt idx="838">
                  <c:v>44898.680555555555</c:v>
                </c:pt>
                <c:pt idx="839">
                  <c:v>44898.68472222222</c:v>
                </c:pt>
                <c:pt idx="840">
                  <c:v>44898.688194444447</c:v>
                </c:pt>
                <c:pt idx="841">
                  <c:v>44898.692361111112</c:v>
                </c:pt>
                <c:pt idx="842">
                  <c:v>44898.695833333331</c:v>
                </c:pt>
                <c:pt idx="843">
                  <c:v>44898.7</c:v>
                </c:pt>
                <c:pt idx="844">
                  <c:v>44898.703472222223</c:v>
                </c:pt>
                <c:pt idx="845">
                  <c:v>44898.706944444442</c:v>
                </c:pt>
                <c:pt idx="846">
                  <c:v>44898.710416666669</c:v>
                </c:pt>
                <c:pt idx="847">
                  <c:v>44898.713888888888</c:v>
                </c:pt>
                <c:pt idx="848">
                  <c:v>44898.717361111114</c:v>
                </c:pt>
                <c:pt idx="849">
                  <c:v>44898.720833333333</c:v>
                </c:pt>
                <c:pt idx="850">
                  <c:v>44898.724305555559</c:v>
                </c:pt>
                <c:pt idx="851">
                  <c:v>44898.728472222225</c:v>
                </c:pt>
                <c:pt idx="852">
                  <c:v>44898.731944444444</c:v>
                </c:pt>
                <c:pt idx="853">
                  <c:v>44898.73541666667</c:v>
                </c:pt>
                <c:pt idx="854">
                  <c:v>44898.738888888889</c:v>
                </c:pt>
                <c:pt idx="855">
                  <c:v>44898.742361111108</c:v>
                </c:pt>
                <c:pt idx="856">
                  <c:v>44898.745833333334</c:v>
                </c:pt>
                <c:pt idx="857">
                  <c:v>44898.749305555553</c:v>
                </c:pt>
                <c:pt idx="858">
                  <c:v>44898.753472222219</c:v>
                </c:pt>
                <c:pt idx="859">
                  <c:v>44898.756944444445</c:v>
                </c:pt>
                <c:pt idx="860">
                  <c:v>44898.760416666664</c:v>
                </c:pt>
                <c:pt idx="861">
                  <c:v>44898.763888888891</c:v>
                </c:pt>
                <c:pt idx="862">
                  <c:v>44898.767361111109</c:v>
                </c:pt>
                <c:pt idx="863">
                  <c:v>44898.770833333336</c:v>
                </c:pt>
                <c:pt idx="864">
                  <c:v>44898.774305555555</c:v>
                </c:pt>
                <c:pt idx="865">
                  <c:v>44898.777777777781</c:v>
                </c:pt>
                <c:pt idx="866">
                  <c:v>44898.781944444447</c:v>
                </c:pt>
                <c:pt idx="867">
                  <c:v>44898.785416666666</c:v>
                </c:pt>
                <c:pt idx="868">
                  <c:v>44898.788888888892</c:v>
                </c:pt>
                <c:pt idx="869">
                  <c:v>44898.793055555558</c:v>
                </c:pt>
                <c:pt idx="870">
                  <c:v>44898.796527777777</c:v>
                </c:pt>
                <c:pt idx="871">
                  <c:v>44898.800694444442</c:v>
                </c:pt>
                <c:pt idx="872">
                  <c:v>44898.804861111108</c:v>
                </c:pt>
                <c:pt idx="873">
                  <c:v>44898.808333333334</c:v>
                </c:pt>
                <c:pt idx="874">
                  <c:v>44898.8125</c:v>
                </c:pt>
                <c:pt idx="875">
                  <c:v>44898.815972222219</c:v>
                </c:pt>
                <c:pt idx="876">
                  <c:v>44898.820138888892</c:v>
                </c:pt>
                <c:pt idx="877">
                  <c:v>44898.823611111111</c:v>
                </c:pt>
                <c:pt idx="878">
                  <c:v>44898.82708333333</c:v>
                </c:pt>
                <c:pt idx="879">
                  <c:v>44898.830555555556</c:v>
                </c:pt>
                <c:pt idx="880">
                  <c:v>44898.834027777775</c:v>
                </c:pt>
                <c:pt idx="881">
                  <c:v>44898.837500000001</c:v>
                </c:pt>
                <c:pt idx="882">
                  <c:v>44898.841666666667</c:v>
                </c:pt>
                <c:pt idx="883">
                  <c:v>44898.845138888886</c:v>
                </c:pt>
                <c:pt idx="884">
                  <c:v>44898.848611111112</c:v>
                </c:pt>
                <c:pt idx="885">
                  <c:v>44898.852083333331</c:v>
                </c:pt>
                <c:pt idx="886">
                  <c:v>44898.853472222225</c:v>
                </c:pt>
                <c:pt idx="887">
                  <c:v>44898.856944444444</c:v>
                </c:pt>
                <c:pt idx="888">
                  <c:v>44898.85833333333</c:v>
                </c:pt>
                <c:pt idx="889">
                  <c:v>44898.859722222223</c:v>
                </c:pt>
                <c:pt idx="890">
                  <c:v>44898.861805555556</c:v>
                </c:pt>
                <c:pt idx="891">
                  <c:v>44898.865972222222</c:v>
                </c:pt>
                <c:pt idx="892">
                  <c:v>44898.869444444441</c:v>
                </c:pt>
                <c:pt idx="893">
                  <c:v>44898.872916666667</c:v>
                </c:pt>
                <c:pt idx="894">
                  <c:v>44898.876388888886</c:v>
                </c:pt>
                <c:pt idx="895">
                  <c:v>44898.879861111112</c:v>
                </c:pt>
                <c:pt idx="896">
                  <c:v>44898.883333333331</c:v>
                </c:pt>
                <c:pt idx="897">
                  <c:v>44898.887499999997</c:v>
                </c:pt>
                <c:pt idx="898">
                  <c:v>44898.890972222223</c:v>
                </c:pt>
                <c:pt idx="899">
                  <c:v>44898.894444444442</c:v>
                </c:pt>
                <c:pt idx="900">
                  <c:v>44898.897916666669</c:v>
                </c:pt>
                <c:pt idx="901">
                  <c:v>44898.901388888888</c:v>
                </c:pt>
                <c:pt idx="902">
                  <c:v>44898.904861111114</c:v>
                </c:pt>
                <c:pt idx="903">
                  <c:v>44898.908333333333</c:v>
                </c:pt>
                <c:pt idx="904">
                  <c:v>44898.911805555559</c:v>
                </c:pt>
                <c:pt idx="905">
                  <c:v>44898.915972222225</c:v>
                </c:pt>
                <c:pt idx="906">
                  <c:v>44898.919444444444</c:v>
                </c:pt>
                <c:pt idx="907">
                  <c:v>44898.92291666667</c:v>
                </c:pt>
                <c:pt idx="908">
                  <c:v>44898.926388888889</c:v>
                </c:pt>
                <c:pt idx="909">
                  <c:v>44898.929861111108</c:v>
                </c:pt>
                <c:pt idx="910">
                  <c:v>44898.933333333334</c:v>
                </c:pt>
                <c:pt idx="911">
                  <c:v>44898.936805555553</c:v>
                </c:pt>
                <c:pt idx="912">
                  <c:v>44898.940972222219</c:v>
                </c:pt>
                <c:pt idx="913">
                  <c:v>44898.944444444445</c:v>
                </c:pt>
                <c:pt idx="914">
                  <c:v>44898.947916666664</c:v>
                </c:pt>
                <c:pt idx="915">
                  <c:v>44898.951388888891</c:v>
                </c:pt>
                <c:pt idx="916">
                  <c:v>44898.954861111109</c:v>
                </c:pt>
                <c:pt idx="917">
                  <c:v>44898.959027777775</c:v>
                </c:pt>
                <c:pt idx="918">
                  <c:v>44898.962500000001</c:v>
                </c:pt>
                <c:pt idx="919">
                  <c:v>44898.96597222222</c:v>
                </c:pt>
                <c:pt idx="920">
                  <c:v>44898.969444444447</c:v>
                </c:pt>
                <c:pt idx="921">
                  <c:v>44898.972916666666</c:v>
                </c:pt>
                <c:pt idx="922">
                  <c:v>44898.976388888892</c:v>
                </c:pt>
                <c:pt idx="923">
                  <c:v>44898.980555555558</c:v>
                </c:pt>
                <c:pt idx="924">
                  <c:v>44898.984027777777</c:v>
                </c:pt>
                <c:pt idx="925">
                  <c:v>44898.987500000003</c:v>
                </c:pt>
                <c:pt idx="926">
                  <c:v>44898.990972222222</c:v>
                </c:pt>
                <c:pt idx="927">
                  <c:v>44898.994444444441</c:v>
                </c:pt>
                <c:pt idx="928">
                  <c:v>44898.997916666667</c:v>
                </c:pt>
                <c:pt idx="929">
                  <c:v>44899.001388888886</c:v>
                </c:pt>
                <c:pt idx="930">
                  <c:v>44899.004861111112</c:v>
                </c:pt>
                <c:pt idx="931">
                  <c:v>44899.009027777778</c:v>
                </c:pt>
                <c:pt idx="932">
                  <c:v>44899.012499999997</c:v>
                </c:pt>
                <c:pt idx="933">
                  <c:v>44899.015972222223</c:v>
                </c:pt>
                <c:pt idx="934">
                  <c:v>44899.019444444442</c:v>
                </c:pt>
                <c:pt idx="935">
                  <c:v>44899.020138888889</c:v>
                </c:pt>
                <c:pt idx="936">
                  <c:v>44899.021527777775</c:v>
                </c:pt>
                <c:pt idx="937">
                  <c:v>44899.022916666669</c:v>
                </c:pt>
                <c:pt idx="938">
                  <c:v>44899.023611111108</c:v>
                </c:pt>
                <c:pt idx="939">
                  <c:v>44899.025000000001</c:v>
                </c:pt>
                <c:pt idx="940">
                  <c:v>44899.026388888888</c:v>
                </c:pt>
                <c:pt idx="941">
                  <c:v>44899.027777777781</c:v>
                </c:pt>
                <c:pt idx="942">
                  <c:v>44899.029861111114</c:v>
                </c:pt>
                <c:pt idx="943">
                  <c:v>44899.031944444447</c:v>
                </c:pt>
                <c:pt idx="944">
                  <c:v>44899.035416666666</c:v>
                </c:pt>
                <c:pt idx="945">
                  <c:v>44899.038888888892</c:v>
                </c:pt>
                <c:pt idx="946">
                  <c:v>44899.043055555558</c:v>
                </c:pt>
                <c:pt idx="947">
                  <c:v>44899.046527777777</c:v>
                </c:pt>
                <c:pt idx="948">
                  <c:v>44899.05</c:v>
                </c:pt>
                <c:pt idx="949">
                  <c:v>44899.053472222222</c:v>
                </c:pt>
                <c:pt idx="950">
                  <c:v>44899.056944444441</c:v>
                </c:pt>
                <c:pt idx="951">
                  <c:v>44899.061111111114</c:v>
                </c:pt>
                <c:pt idx="952">
                  <c:v>44899.064583333333</c:v>
                </c:pt>
                <c:pt idx="953">
                  <c:v>44899.068055555559</c:v>
                </c:pt>
                <c:pt idx="954">
                  <c:v>44899.072222222225</c:v>
                </c:pt>
                <c:pt idx="955">
                  <c:v>44899.075694444444</c:v>
                </c:pt>
                <c:pt idx="956">
                  <c:v>44899.07916666667</c:v>
                </c:pt>
                <c:pt idx="957">
                  <c:v>44899.082638888889</c:v>
                </c:pt>
                <c:pt idx="958">
                  <c:v>44899.086111111108</c:v>
                </c:pt>
                <c:pt idx="959">
                  <c:v>44899.090277777781</c:v>
                </c:pt>
                <c:pt idx="960">
                  <c:v>44899.09375</c:v>
                </c:pt>
                <c:pt idx="961">
                  <c:v>44899.097222222219</c:v>
                </c:pt>
                <c:pt idx="962">
                  <c:v>44899.100694444445</c:v>
                </c:pt>
                <c:pt idx="963">
                  <c:v>44899.104166666664</c:v>
                </c:pt>
                <c:pt idx="964">
                  <c:v>44899.107638888891</c:v>
                </c:pt>
                <c:pt idx="965">
                  <c:v>44899.111805555556</c:v>
                </c:pt>
                <c:pt idx="966">
                  <c:v>44899.115277777775</c:v>
                </c:pt>
                <c:pt idx="967">
                  <c:v>44899.118750000001</c:v>
                </c:pt>
                <c:pt idx="968">
                  <c:v>44899.12222222222</c:v>
                </c:pt>
                <c:pt idx="969">
                  <c:v>44899.125694444447</c:v>
                </c:pt>
                <c:pt idx="970">
                  <c:v>44899.129166666666</c:v>
                </c:pt>
                <c:pt idx="971">
                  <c:v>44899.132638888892</c:v>
                </c:pt>
                <c:pt idx="972">
                  <c:v>44899.136805555558</c:v>
                </c:pt>
                <c:pt idx="973">
                  <c:v>44899.140277777777</c:v>
                </c:pt>
                <c:pt idx="974">
                  <c:v>44899.143750000003</c:v>
                </c:pt>
                <c:pt idx="975">
                  <c:v>44899.147222222222</c:v>
                </c:pt>
                <c:pt idx="976">
                  <c:v>44899.150694444441</c:v>
                </c:pt>
                <c:pt idx="977">
                  <c:v>44899.154166666667</c:v>
                </c:pt>
                <c:pt idx="978">
                  <c:v>44899.157638888886</c:v>
                </c:pt>
                <c:pt idx="979">
                  <c:v>44899.161111111112</c:v>
                </c:pt>
                <c:pt idx="980">
                  <c:v>44899.165277777778</c:v>
                </c:pt>
                <c:pt idx="981">
                  <c:v>44899.168749999997</c:v>
                </c:pt>
                <c:pt idx="982">
                  <c:v>44899.172222222223</c:v>
                </c:pt>
                <c:pt idx="983">
                  <c:v>44899.175694444442</c:v>
                </c:pt>
                <c:pt idx="984">
                  <c:v>44899.179166666669</c:v>
                </c:pt>
                <c:pt idx="985">
                  <c:v>44899.183333333334</c:v>
                </c:pt>
                <c:pt idx="986">
                  <c:v>44899.186805555553</c:v>
                </c:pt>
                <c:pt idx="987">
                  <c:v>44899.19027777778</c:v>
                </c:pt>
                <c:pt idx="988">
                  <c:v>44899.193749999999</c:v>
                </c:pt>
                <c:pt idx="989">
                  <c:v>44899.197222222225</c:v>
                </c:pt>
                <c:pt idx="990">
                  <c:v>44899.201388888891</c:v>
                </c:pt>
                <c:pt idx="991">
                  <c:v>44899.204861111109</c:v>
                </c:pt>
                <c:pt idx="992">
                  <c:v>44899.208333333336</c:v>
                </c:pt>
                <c:pt idx="993">
                  <c:v>44899.212500000001</c:v>
                </c:pt>
                <c:pt idx="994">
                  <c:v>44899.21597222222</c:v>
                </c:pt>
                <c:pt idx="995">
                  <c:v>44899.219444444447</c:v>
                </c:pt>
                <c:pt idx="996">
                  <c:v>44899.222916666666</c:v>
                </c:pt>
                <c:pt idx="997">
                  <c:v>44899.226388888892</c:v>
                </c:pt>
                <c:pt idx="998">
                  <c:v>44899.229861111111</c:v>
                </c:pt>
                <c:pt idx="999">
                  <c:v>44899.23333333333</c:v>
                </c:pt>
                <c:pt idx="1000">
                  <c:v>44899.237500000003</c:v>
                </c:pt>
                <c:pt idx="1001">
                  <c:v>44899.240972222222</c:v>
                </c:pt>
                <c:pt idx="1002">
                  <c:v>44899.244444444441</c:v>
                </c:pt>
                <c:pt idx="1003">
                  <c:v>44899.247916666667</c:v>
                </c:pt>
                <c:pt idx="1004">
                  <c:v>44899.251388888886</c:v>
                </c:pt>
                <c:pt idx="1005">
                  <c:v>44899.254861111112</c:v>
                </c:pt>
                <c:pt idx="1006">
                  <c:v>44899.258333333331</c:v>
                </c:pt>
                <c:pt idx="1007">
                  <c:v>44899.261805555558</c:v>
                </c:pt>
                <c:pt idx="1008">
                  <c:v>44899.265972222223</c:v>
                </c:pt>
                <c:pt idx="1009">
                  <c:v>44899.269444444442</c:v>
                </c:pt>
                <c:pt idx="1010">
                  <c:v>44899.272916666669</c:v>
                </c:pt>
                <c:pt idx="1011">
                  <c:v>44899.276388888888</c:v>
                </c:pt>
                <c:pt idx="1012">
                  <c:v>44899.279861111114</c:v>
                </c:pt>
                <c:pt idx="1013">
                  <c:v>44899.28402777778</c:v>
                </c:pt>
                <c:pt idx="1014">
                  <c:v>44899.287499999999</c:v>
                </c:pt>
                <c:pt idx="1015">
                  <c:v>44899.290972222225</c:v>
                </c:pt>
                <c:pt idx="1016">
                  <c:v>44899.294444444444</c:v>
                </c:pt>
                <c:pt idx="1017">
                  <c:v>44899.29791666667</c:v>
                </c:pt>
                <c:pt idx="1018">
                  <c:v>44899.302083333336</c:v>
                </c:pt>
                <c:pt idx="1019">
                  <c:v>44899.305555555555</c:v>
                </c:pt>
                <c:pt idx="1020">
                  <c:v>44899.309027777781</c:v>
                </c:pt>
                <c:pt idx="1021">
                  <c:v>44899.313194444447</c:v>
                </c:pt>
                <c:pt idx="1022">
                  <c:v>44899.316666666666</c:v>
                </c:pt>
                <c:pt idx="1023">
                  <c:v>44899.320138888892</c:v>
                </c:pt>
                <c:pt idx="1024">
                  <c:v>44899.323611111111</c:v>
                </c:pt>
                <c:pt idx="1025">
                  <c:v>44899.32708333333</c:v>
                </c:pt>
                <c:pt idx="1026">
                  <c:v>44899.331250000003</c:v>
                </c:pt>
                <c:pt idx="1027">
                  <c:v>44899.334722222222</c:v>
                </c:pt>
                <c:pt idx="1028">
                  <c:v>44899.338194444441</c:v>
                </c:pt>
                <c:pt idx="1029">
                  <c:v>44899.341666666667</c:v>
                </c:pt>
                <c:pt idx="1030">
                  <c:v>44899.345833333333</c:v>
                </c:pt>
                <c:pt idx="1031">
                  <c:v>44899.349305555559</c:v>
                </c:pt>
                <c:pt idx="1032">
                  <c:v>44899.352777777778</c:v>
                </c:pt>
                <c:pt idx="1033">
                  <c:v>44899.356249999997</c:v>
                </c:pt>
                <c:pt idx="1034">
                  <c:v>44899.359722222223</c:v>
                </c:pt>
                <c:pt idx="1035">
                  <c:v>44899.363194444442</c:v>
                </c:pt>
                <c:pt idx="1036">
                  <c:v>44899.366666666669</c:v>
                </c:pt>
                <c:pt idx="1037">
                  <c:v>44899.370833333334</c:v>
                </c:pt>
                <c:pt idx="1038">
                  <c:v>44899.374305555553</c:v>
                </c:pt>
                <c:pt idx="1039">
                  <c:v>44899.37777777778</c:v>
                </c:pt>
                <c:pt idx="1040">
                  <c:v>44899.381944444445</c:v>
                </c:pt>
                <c:pt idx="1041">
                  <c:v>44899.385416666664</c:v>
                </c:pt>
                <c:pt idx="1042">
                  <c:v>44899.388888888891</c:v>
                </c:pt>
                <c:pt idx="1043">
                  <c:v>44899.392361111109</c:v>
                </c:pt>
                <c:pt idx="1044">
                  <c:v>44899.395833333336</c:v>
                </c:pt>
                <c:pt idx="1045">
                  <c:v>44899.4</c:v>
                </c:pt>
                <c:pt idx="1046">
                  <c:v>44899.40347222222</c:v>
                </c:pt>
                <c:pt idx="1047">
                  <c:v>44899.406944444447</c:v>
                </c:pt>
                <c:pt idx="1048">
                  <c:v>44899.410416666666</c:v>
                </c:pt>
                <c:pt idx="1049">
                  <c:v>44899.413888888892</c:v>
                </c:pt>
                <c:pt idx="1050">
                  <c:v>44899.418055555558</c:v>
                </c:pt>
                <c:pt idx="1051">
                  <c:v>44899.421527777777</c:v>
                </c:pt>
                <c:pt idx="1052">
                  <c:v>44899.425000000003</c:v>
                </c:pt>
                <c:pt idx="1053">
                  <c:v>44899.429166666669</c:v>
                </c:pt>
                <c:pt idx="1054">
                  <c:v>44899.432638888888</c:v>
                </c:pt>
                <c:pt idx="1055">
                  <c:v>44899.436111111114</c:v>
                </c:pt>
                <c:pt idx="1056">
                  <c:v>44899.439583333333</c:v>
                </c:pt>
                <c:pt idx="1057">
                  <c:v>44899.443055555559</c:v>
                </c:pt>
                <c:pt idx="1058">
                  <c:v>44899.447222222225</c:v>
                </c:pt>
                <c:pt idx="1059">
                  <c:v>44899.450694444444</c:v>
                </c:pt>
                <c:pt idx="1060">
                  <c:v>44899.45416666667</c:v>
                </c:pt>
                <c:pt idx="1061">
                  <c:v>44899.458333333336</c:v>
                </c:pt>
                <c:pt idx="1062">
                  <c:v>44899.461805555555</c:v>
                </c:pt>
                <c:pt idx="1063">
                  <c:v>44899.465277777781</c:v>
                </c:pt>
                <c:pt idx="1064">
                  <c:v>44899.46875</c:v>
                </c:pt>
                <c:pt idx="1065">
                  <c:v>44899.472222222219</c:v>
                </c:pt>
                <c:pt idx="1066">
                  <c:v>44899.476388888892</c:v>
                </c:pt>
                <c:pt idx="1067">
                  <c:v>44899.479861111111</c:v>
                </c:pt>
                <c:pt idx="1068">
                  <c:v>44899.48333333333</c:v>
                </c:pt>
                <c:pt idx="1069">
                  <c:v>44899.486805555556</c:v>
                </c:pt>
                <c:pt idx="1070">
                  <c:v>44899.490277777775</c:v>
                </c:pt>
                <c:pt idx="1071">
                  <c:v>44899.493750000001</c:v>
                </c:pt>
                <c:pt idx="1072">
                  <c:v>44899.497916666667</c:v>
                </c:pt>
                <c:pt idx="1073">
                  <c:v>44899.501388888886</c:v>
                </c:pt>
                <c:pt idx="1074">
                  <c:v>44899.504861111112</c:v>
                </c:pt>
                <c:pt idx="1075">
                  <c:v>44899.508333333331</c:v>
                </c:pt>
                <c:pt idx="1076">
                  <c:v>44899.511805555558</c:v>
                </c:pt>
                <c:pt idx="1077">
                  <c:v>44899.515972222223</c:v>
                </c:pt>
                <c:pt idx="1078">
                  <c:v>44899.519444444442</c:v>
                </c:pt>
                <c:pt idx="1079">
                  <c:v>44899.522222222222</c:v>
                </c:pt>
                <c:pt idx="1080">
                  <c:v>44899.523611111108</c:v>
                </c:pt>
                <c:pt idx="1081">
                  <c:v>44899.525000000001</c:v>
                </c:pt>
                <c:pt idx="1082">
                  <c:v>44899.527083333334</c:v>
                </c:pt>
                <c:pt idx="1083">
                  <c:v>44899.529166666667</c:v>
                </c:pt>
                <c:pt idx="1084">
                  <c:v>44899.532638888886</c:v>
                </c:pt>
                <c:pt idx="1085">
                  <c:v>44899.536805555559</c:v>
                </c:pt>
                <c:pt idx="1086">
                  <c:v>44899.540972222225</c:v>
                </c:pt>
                <c:pt idx="1087">
                  <c:v>44899.544444444444</c:v>
                </c:pt>
                <c:pt idx="1088">
                  <c:v>44899.548611111109</c:v>
                </c:pt>
                <c:pt idx="1089">
                  <c:v>44899.552083333336</c:v>
                </c:pt>
                <c:pt idx="1090">
                  <c:v>44899.555555555555</c:v>
                </c:pt>
                <c:pt idx="1091">
                  <c:v>44899.559027777781</c:v>
                </c:pt>
                <c:pt idx="1092">
                  <c:v>44899.563194444447</c:v>
                </c:pt>
                <c:pt idx="1093">
                  <c:v>44899.566666666666</c:v>
                </c:pt>
                <c:pt idx="1094">
                  <c:v>44899.570138888892</c:v>
                </c:pt>
                <c:pt idx="1095">
                  <c:v>44899.574305555558</c:v>
                </c:pt>
                <c:pt idx="1096">
                  <c:v>44899.577777777777</c:v>
                </c:pt>
                <c:pt idx="1097">
                  <c:v>44899.581250000003</c:v>
                </c:pt>
                <c:pt idx="1098">
                  <c:v>44899.584722222222</c:v>
                </c:pt>
                <c:pt idx="1099">
                  <c:v>44899.588194444441</c:v>
                </c:pt>
                <c:pt idx="1100">
                  <c:v>44899.592361111114</c:v>
                </c:pt>
                <c:pt idx="1101">
                  <c:v>44899.595833333333</c:v>
                </c:pt>
                <c:pt idx="1102">
                  <c:v>44899.599305555559</c:v>
                </c:pt>
                <c:pt idx="1103">
                  <c:v>44899.602777777778</c:v>
                </c:pt>
                <c:pt idx="1104">
                  <c:v>44899.606249999997</c:v>
                </c:pt>
                <c:pt idx="1105">
                  <c:v>44899.61041666667</c:v>
                </c:pt>
                <c:pt idx="1106">
                  <c:v>44899.613888888889</c:v>
                </c:pt>
                <c:pt idx="1107">
                  <c:v>44899.617361111108</c:v>
                </c:pt>
                <c:pt idx="1108">
                  <c:v>44899.621527777781</c:v>
                </c:pt>
                <c:pt idx="1109">
                  <c:v>44899.625</c:v>
                </c:pt>
                <c:pt idx="1110">
                  <c:v>44899.628472222219</c:v>
                </c:pt>
                <c:pt idx="1111">
                  <c:v>44899.631944444445</c:v>
                </c:pt>
                <c:pt idx="1112">
                  <c:v>44899.635416666664</c:v>
                </c:pt>
                <c:pt idx="1113">
                  <c:v>44899.638888888891</c:v>
                </c:pt>
                <c:pt idx="1114">
                  <c:v>44899.642361111109</c:v>
                </c:pt>
                <c:pt idx="1115">
                  <c:v>44899.645833333336</c:v>
                </c:pt>
                <c:pt idx="1116">
                  <c:v>44899.65</c:v>
                </c:pt>
                <c:pt idx="1117">
                  <c:v>44899.65347222222</c:v>
                </c:pt>
                <c:pt idx="1118">
                  <c:v>44899.656944444447</c:v>
                </c:pt>
                <c:pt idx="1119">
                  <c:v>44899.660416666666</c:v>
                </c:pt>
                <c:pt idx="1120">
                  <c:v>44899.663888888892</c:v>
                </c:pt>
                <c:pt idx="1121">
                  <c:v>44899.667361111111</c:v>
                </c:pt>
                <c:pt idx="1122">
                  <c:v>44899.67083333333</c:v>
                </c:pt>
                <c:pt idx="1123">
                  <c:v>44899.675000000003</c:v>
                </c:pt>
                <c:pt idx="1124">
                  <c:v>44899.678472222222</c:v>
                </c:pt>
                <c:pt idx="1125">
                  <c:v>44899.681944444441</c:v>
                </c:pt>
                <c:pt idx="1126">
                  <c:v>44899.685416666667</c:v>
                </c:pt>
                <c:pt idx="1127">
                  <c:v>44899.686111111114</c:v>
                </c:pt>
                <c:pt idx="1128">
                  <c:v>44899.686805555553</c:v>
                </c:pt>
                <c:pt idx="1129">
                  <c:v>44899.688888888886</c:v>
                </c:pt>
                <c:pt idx="1130">
                  <c:v>44899.69027777778</c:v>
                </c:pt>
                <c:pt idx="1131">
                  <c:v>44899.691666666666</c:v>
                </c:pt>
                <c:pt idx="1132">
                  <c:v>44899.693055555559</c:v>
                </c:pt>
                <c:pt idx="1133">
                  <c:v>44899.694444444445</c:v>
                </c:pt>
                <c:pt idx="1134">
                  <c:v>44899.696527777778</c:v>
                </c:pt>
                <c:pt idx="1135">
                  <c:v>44899.698611111111</c:v>
                </c:pt>
                <c:pt idx="1136">
                  <c:v>44899.70208333333</c:v>
                </c:pt>
                <c:pt idx="1137">
                  <c:v>44899.705555555556</c:v>
                </c:pt>
                <c:pt idx="1138">
                  <c:v>44899.709027777775</c:v>
                </c:pt>
                <c:pt idx="1139">
                  <c:v>44899.713194444441</c:v>
                </c:pt>
                <c:pt idx="1140">
                  <c:v>44899.716666666667</c:v>
                </c:pt>
                <c:pt idx="1141">
                  <c:v>44899.720138888886</c:v>
                </c:pt>
                <c:pt idx="1142">
                  <c:v>44899.723611111112</c:v>
                </c:pt>
                <c:pt idx="1143">
                  <c:v>44899.727083333331</c:v>
                </c:pt>
                <c:pt idx="1144">
                  <c:v>44899.730555555558</c:v>
                </c:pt>
                <c:pt idx="1145">
                  <c:v>44899.734027777777</c:v>
                </c:pt>
                <c:pt idx="1146">
                  <c:v>44899.737500000003</c:v>
                </c:pt>
                <c:pt idx="1147">
                  <c:v>44899.741666666669</c:v>
                </c:pt>
                <c:pt idx="1148">
                  <c:v>44899.745138888888</c:v>
                </c:pt>
                <c:pt idx="1149">
                  <c:v>44899.748611111114</c:v>
                </c:pt>
                <c:pt idx="1150">
                  <c:v>44899.752083333333</c:v>
                </c:pt>
                <c:pt idx="1151">
                  <c:v>44899.755555555559</c:v>
                </c:pt>
                <c:pt idx="1152">
                  <c:v>44899.759027777778</c:v>
                </c:pt>
                <c:pt idx="1153">
                  <c:v>44899.762499999997</c:v>
                </c:pt>
                <c:pt idx="1154">
                  <c:v>44899.76666666667</c:v>
                </c:pt>
                <c:pt idx="1155">
                  <c:v>44899.770138888889</c:v>
                </c:pt>
                <c:pt idx="1156">
                  <c:v>44899.773611111108</c:v>
                </c:pt>
                <c:pt idx="1157">
                  <c:v>44899.777083333334</c:v>
                </c:pt>
                <c:pt idx="1158">
                  <c:v>44899.780555555553</c:v>
                </c:pt>
                <c:pt idx="1159">
                  <c:v>44899.78402777778</c:v>
                </c:pt>
                <c:pt idx="1160">
                  <c:v>44899.787499999999</c:v>
                </c:pt>
                <c:pt idx="1161">
                  <c:v>44899.790972222225</c:v>
                </c:pt>
                <c:pt idx="1162">
                  <c:v>44899.795138888891</c:v>
                </c:pt>
                <c:pt idx="1163">
                  <c:v>44899.798611111109</c:v>
                </c:pt>
                <c:pt idx="1164">
                  <c:v>44899.802083333336</c:v>
                </c:pt>
                <c:pt idx="1165">
                  <c:v>44899.806250000001</c:v>
                </c:pt>
                <c:pt idx="1166">
                  <c:v>44899.80972222222</c:v>
                </c:pt>
                <c:pt idx="1167">
                  <c:v>44899.813194444447</c:v>
                </c:pt>
                <c:pt idx="1168">
                  <c:v>44899.816666666666</c:v>
                </c:pt>
                <c:pt idx="1169">
                  <c:v>44899.820138888892</c:v>
                </c:pt>
                <c:pt idx="1170">
                  <c:v>44899.823611111111</c:v>
                </c:pt>
                <c:pt idx="1171">
                  <c:v>44899.82708333333</c:v>
                </c:pt>
                <c:pt idx="1172">
                  <c:v>44899.830555555556</c:v>
                </c:pt>
                <c:pt idx="1173">
                  <c:v>44899.834722222222</c:v>
                </c:pt>
                <c:pt idx="1174">
                  <c:v>44899.838194444441</c:v>
                </c:pt>
                <c:pt idx="1175">
                  <c:v>44899.841666666667</c:v>
                </c:pt>
                <c:pt idx="1176">
                  <c:v>44899.845138888886</c:v>
                </c:pt>
                <c:pt idx="1177">
                  <c:v>44899.848611111112</c:v>
                </c:pt>
                <c:pt idx="1178">
                  <c:v>44899.852083333331</c:v>
                </c:pt>
                <c:pt idx="1179">
                  <c:v>44899.856249999997</c:v>
                </c:pt>
                <c:pt idx="1180">
                  <c:v>44899.859722222223</c:v>
                </c:pt>
                <c:pt idx="1181">
                  <c:v>44899.863194444442</c:v>
                </c:pt>
                <c:pt idx="1182">
                  <c:v>44899.866666666669</c:v>
                </c:pt>
                <c:pt idx="1183">
                  <c:v>44899.870138888888</c:v>
                </c:pt>
                <c:pt idx="1184">
                  <c:v>44899.873611111114</c:v>
                </c:pt>
                <c:pt idx="1185">
                  <c:v>44899.877083333333</c:v>
                </c:pt>
                <c:pt idx="1186">
                  <c:v>44899.881249999999</c:v>
                </c:pt>
                <c:pt idx="1187">
                  <c:v>44899.884722222225</c:v>
                </c:pt>
                <c:pt idx="1188">
                  <c:v>44899.888194444444</c:v>
                </c:pt>
                <c:pt idx="1189">
                  <c:v>44899.89166666667</c:v>
                </c:pt>
                <c:pt idx="1190">
                  <c:v>44899.895138888889</c:v>
                </c:pt>
                <c:pt idx="1191">
                  <c:v>44899.898611111108</c:v>
                </c:pt>
                <c:pt idx="1192">
                  <c:v>44899.902083333334</c:v>
                </c:pt>
                <c:pt idx="1193">
                  <c:v>44899.905555555553</c:v>
                </c:pt>
                <c:pt idx="1194">
                  <c:v>44899.909722222219</c:v>
                </c:pt>
                <c:pt idx="1195">
                  <c:v>44899.913194444445</c:v>
                </c:pt>
                <c:pt idx="1196">
                  <c:v>44899.916666666664</c:v>
                </c:pt>
                <c:pt idx="1197">
                  <c:v>44899.920138888891</c:v>
                </c:pt>
                <c:pt idx="1198">
                  <c:v>44899.923611111109</c:v>
                </c:pt>
                <c:pt idx="1199">
                  <c:v>44899.927083333336</c:v>
                </c:pt>
                <c:pt idx="1200">
                  <c:v>44899.930555555555</c:v>
                </c:pt>
                <c:pt idx="1201">
                  <c:v>44899.93472222222</c:v>
                </c:pt>
                <c:pt idx="1202">
                  <c:v>44899.938194444447</c:v>
                </c:pt>
                <c:pt idx="1203">
                  <c:v>44899.941666666666</c:v>
                </c:pt>
                <c:pt idx="1204">
                  <c:v>44899.945138888892</c:v>
                </c:pt>
                <c:pt idx="1205">
                  <c:v>44899.949305555558</c:v>
                </c:pt>
                <c:pt idx="1206">
                  <c:v>44899.952777777777</c:v>
                </c:pt>
                <c:pt idx="1207">
                  <c:v>44899.956944444442</c:v>
                </c:pt>
                <c:pt idx="1208">
                  <c:v>44899.960416666669</c:v>
                </c:pt>
                <c:pt idx="1209">
                  <c:v>44899.964583333334</c:v>
                </c:pt>
                <c:pt idx="1210">
                  <c:v>44899.968055555553</c:v>
                </c:pt>
                <c:pt idx="1211">
                  <c:v>44899.972222222219</c:v>
                </c:pt>
                <c:pt idx="1212">
                  <c:v>44899.975694444445</c:v>
                </c:pt>
                <c:pt idx="1213">
                  <c:v>44899.979861111111</c:v>
                </c:pt>
                <c:pt idx="1214">
                  <c:v>44899.98333333333</c:v>
                </c:pt>
                <c:pt idx="1215">
                  <c:v>44899.987500000003</c:v>
                </c:pt>
                <c:pt idx="1216">
                  <c:v>44899.990972222222</c:v>
                </c:pt>
                <c:pt idx="1217">
                  <c:v>44899.995138888888</c:v>
                </c:pt>
                <c:pt idx="1218">
                  <c:v>44899.998611111114</c:v>
                </c:pt>
                <c:pt idx="1219">
                  <c:v>44900.002083333333</c:v>
                </c:pt>
                <c:pt idx="1220">
                  <c:v>44900.005555555559</c:v>
                </c:pt>
                <c:pt idx="1221">
                  <c:v>44900.009722222225</c:v>
                </c:pt>
                <c:pt idx="1222">
                  <c:v>44900.013194444444</c:v>
                </c:pt>
                <c:pt idx="1223">
                  <c:v>44900.01666666667</c:v>
                </c:pt>
                <c:pt idx="1224">
                  <c:v>44900.020138888889</c:v>
                </c:pt>
                <c:pt idx="1225">
                  <c:v>44900.024305555555</c:v>
                </c:pt>
                <c:pt idx="1226">
                  <c:v>44900.027777777781</c:v>
                </c:pt>
                <c:pt idx="1227">
                  <c:v>44900.03125</c:v>
                </c:pt>
                <c:pt idx="1228">
                  <c:v>44900.034722222219</c:v>
                </c:pt>
                <c:pt idx="1229">
                  <c:v>44900.038194444445</c:v>
                </c:pt>
                <c:pt idx="1230">
                  <c:v>44900.042361111111</c:v>
                </c:pt>
                <c:pt idx="1231">
                  <c:v>44900.04583333333</c:v>
                </c:pt>
                <c:pt idx="1232">
                  <c:v>44900.049305555556</c:v>
                </c:pt>
                <c:pt idx="1233">
                  <c:v>44900.053472222222</c:v>
                </c:pt>
                <c:pt idx="1234">
                  <c:v>44900.056944444441</c:v>
                </c:pt>
                <c:pt idx="1235">
                  <c:v>44900.060416666667</c:v>
                </c:pt>
                <c:pt idx="1236">
                  <c:v>44900.063888888886</c:v>
                </c:pt>
                <c:pt idx="1237">
                  <c:v>44900.067361111112</c:v>
                </c:pt>
                <c:pt idx="1238">
                  <c:v>44900.071527777778</c:v>
                </c:pt>
                <c:pt idx="1239">
                  <c:v>44900.074999999997</c:v>
                </c:pt>
                <c:pt idx="1240">
                  <c:v>44900.078472222223</c:v>
                </c:pt>
                <c:pt idx="1241">
                  <c:v>44900.081944444442</c:v>
                </c:pt>
                <c:pt idx="1242">
                  <c:v>44900.085416666669</c:v>
                </c:pt>
                <c:pt idx="1243">
                  <c:v>44900.089583333334</c:v>
                </c:pt>
                <c:pt idx="1244">
                  <c:v>44900.093055555553</c:v>
                </c:pt>
                <c:pt idx="1245">
                  <c:v>44900.09652777778</c:v>
                </c:pt>
                <c:pt idx="1246">
                  <c:v>44900.100694444445</c:v>
                </c:pt>
                <c:pt idx="1247">
                  <c:v>44900.104166666664</c:v>
                </c:pt>
                <c:pt idx="1248">
                  <c:v>44900.107638888891</c:v>
                </c:pt>
                <c:pt idx="1249">
                  <c:v>44900.111111111109</c:v>
                </c:pt>
                <c:pt idx="1250">
                  <c:v>44900.114583333336</c:v>
                </c:pt>
                <c:pt idx="1251">
                  <c:v>44900.118750000001</c:v>
                </c:pt>
                <c:pt idx="1252">
                  <c:v>44900.12222222222</c:v>
                </c:pt>
                <c:pt idx="1253">
                  <c:v>44900.125694444447</c:v>
                </c:pt>
                <c:pt idx="1254">
                  <c:v>44900.129166666666</c:v>
                </c:pt>
                <c:pt idx="1255">
                  <c:v>44900.133333333331</c:v>
                </c:pt>
                <c:pt idx="1256">
                  <c:v>44900.136805555558</c:v>
                </c:pt>
                <c:pt idx="1257">
                  <c:v>44900.140277777777</c:v>
                </c:pt>
                <c:pt idx="1258">
                  <c:v>44900.143750000003</c:v>
                </c:pt>
                <c:pt idx="1259">
                  <c:v>44900.147916666669</c:v>
                </c:pt>
                <c:pt idx="1260">
                  <c:v>44900.151388888888</c:v>
                </c:pt>
                <c:pt idx="1261">
                  <c:v>44900.154861111114</c:v>
                </c:pt>
                <c:pt idx="1262">
                  <c:v>44900.158333333333</c:v>
                </c:pt>
                <c:pt idx="1263">
                  <c:v>44900.161805555559</c:v>
                </c:pt>
                <c:pt idx="1264">
                  <c:v>44900.165972222225</c:v>
                </c:pt>
                <c:pt idx="1265">
                  <c:v>44900.169444444444</c:v>
                </c:pt>
                <c:pt idx="1266">
                  <c:v>44900.17291666667</c:v>
                </c:pt>
                <c:pt idx="1267">
                  <c:v>44900.177083333336</c:v>
                </c:pt>
                <c:pt idx="1268">
                  <c:v>44900.180555555555</c:v>
                </c:pt>
                <c:pt idx="1269">
                  <c:v>44900.184027777781</c:v>
                </c:pt>
                <c:pt idx="1270">
                  <c:v>44900.1875</c:v>
                </c:pt>
                <c:pt idx="1271">
                  <c:v>44900.189583333333</c:v>
                </c:pt>
                <c:pt idx="1272">
                  <c:v>44900.190972222219</c:v>
                </c:pt>
                <c:pt idx="1273">
                  <c:v>44900.192361111112</c:v>
                </c:pt>
                <c:pt idx="1274">
                  <c:v>44900.193749999999</c:v>
                </c:pt>
                <c:pt idx="1275">
                  <c:v>44900.197222222225</c:v>
                </c:pt>
                <c:pt idx="1276">
                  <c:v>44900.200694444444</c:v>
                </c:pt>
                <c:pt idx="1277">
                  <c:v>44900.20416666667</c:v>
                </c:pt>
                <c:pt idx="1278">
                  <c:v>44900.207638888889</c:v>
                </c:pt>
                <c:pt idx="1279">
                  <c:v>44900.211111111108</c:v>
                </c:pt>
                <c:pt idx="1280">
                  <c:v>44900.215277777781</c:v>
                </c:pt>
                <c:pt idx="1281">
                  <c:v>44900.21875</c:v>
                </c:pt>
                <c:pt idx="1282">
                  <c:v>44900.222222222219</c:v>
                </c:pt>
                <c:pt idx="1283">
                  <c:v>44900.225694444445</c:v>
                </c:pt>
                <c:pt idx="1284">
                  <c:v>44900.229166666664</c:v>
                </c:pt>
                <c:pt idx="1285">
                  <c:v>44900.23333333333</c:v>
                </c:pt>
                <c:pt idx="1286">
                  <c:v>44900.236805555556</c:v>
                </c:pt>
                <c:pt idx="1287">
                  <c:v>44900.240277777775</c:v>
                </c:pt>
                <c:pt idx="1288">
                  <c:v>44900.243750000001</c:v>
                </c:pt>
                <c:pt idx="1289">
                  <c:v>44900.24722222222</c:v>
                </c:pt>
                <c:pt idx="1290">
                  <c:v>44900.251388888886</c:v>
                </c:pt>
                <c:pt idx="1291">
                  <c:v>44900.254861111112</c:v>
                </c:pt>
                <c:pt idx="1292">
                  <c:v>44900.258333333331</c:v>
                </c:pt>
                <c:pt idx="1293">
                  <c:v>44900.262499999997</c:v>
                </c:pt>
                <c:pt idx="1294">
                  <c:v>44900.265972222223</c:v>
                </c:pt>
                <c:pt idx="1295">
                  <c:v>44900.269444444442</c:v>
                </c:pt>
                <c:pt idx="1296">
                  <c:v>44900.272916666669</c:v>
                </c:pt>
                <c:pt idx="1297">
                  <c:v>44900.276388888888</c:v>
                </c:pt>
                <c:pt idx="1298">
                  <c:v>44900.280555555553</c:v>
                </c:pt>
                <c:pt idx="1299">
                  <c:v>44900.28402777778</c:v>
                </c:pt>
                <c:pt idx="1300">
                  <c:v>44900.287499999999</c:v>
                </c:pt>
                <c:pt idx="1301">
                  <c:v>44900.290972222225</c:v>
                </c:pt>
                <c:pt idx="1302">
                  <c:v>44900.295138888891</c:v>
                </c:pt>
                <c:pt idx="1303">
                  <c:v>44900.298611111109</c:v>
                </c:pt>
                <c:pt idx="1304">
                  <c:v>44900.302083333336</c:v>
                </c:pt>
                <c:pt idx="1305">
                  <c:v>44900.305555555555</c:v>
                </c:pt>
                <c:pt idx="1306">
                  <c:v>44900.30972222222</c:v>
                </c:pt>
                <c:pt idx="1307">
                  <c:v>44900.313194444447</c:v>
                </c:pt>
                <c:pt idx="1308">
                  <c:v>44900.316666666666</c:v>
                </c:pt>
                <c:pt idx="1309">
                  <c:v>44900.320138888892</c:v>
                </c:pt>
                <c:pt idx="1310">
                  <c:v>44900.323611111111</c:v>
                </c:pt>
                <c:pt idx="1311">
                  <c:v>44900.327777777777</c:v>
                </c:pt>
                <c:pt idx="1312">
                  <c:v>44900.331250000003</c:v>
                </c:pt>
                <c:pt idx="1313">
                  <c:v>44900.334722222222</c:v>
                </c:pt>
                <c:pt idx="1314">
                  <c:v>44900.338888888888</c:v>
                </c:pt>
                <c:pt idx="1315">
                  <c:v>44900.342361111114</c:v>
                </c:pt>
                <c:pt idx="1316">
                  <c:v>44900.345833333333</c:v>
                </c:pt>
                <c:pt idx="1317">
                  <c:v>44900.349305555559</c:v>
                </c:pt>
                <c:pt idx="1318">
                  <c:v>44900.352777777778</c:v>
                </c:pt>
                <c:pt idx="1319">
                  <c:v>44900.353472222225</c:v>
                </c:pt>
                <c:pt idx="1320">
                  <c:v>44900.355555555558</c:v>
                </c:pt>
                <c:pt idx="1321">
                  <c:v>44900.356944444444</c:v>
                </c:pt>
                <c:pt idx="1322">
                  <c:v>44900.35833333333</c:v>
                </c:pt>
                <c:pt idx="1323">
                  <c:v>44900.359722222223</c:v>
                </c:pt>
                <c:pt idx="1324">
                  <c:v>44900.36041666667</c:v>
                </c:pt>
                <c:pt idx="1325">
                  <c:v>44900.362500000003</c:v>
                </c:pt>
                <c:pt idx="1326">
                  <c:v>44900.364583333336</c:v>
                </c:pt>
                <c:pt idx="1327">
                  <c:v>44900.367361111108</c:v>
                </c:pt>
                <c:pt idx="1328">
                  <c:v>44900.370833333334</c:v>
                </c:pt>
                <c:pt idx="1329">
                  <c:v>44900.375</c:v>
                </c:pt>
                <c:pt idx="1330">
                  <c:v>44900.378472222219</c:v>
                </c:pt>
                <c:pt idx="1331">
                  <c:v>44900.381944444445</c:v>
                </c:pt>
                <c:pt idx="1332">
                  <c:v>44900.386111111111</c:v>
                </c:pt>
                <c:pt idx="1333">
                  <c:v>44900.38958333333</c:v>
                </c:pt>
                <c:pt idx="1334">
                  <c:v>44900.393055555556</c:v>
                </c:pt>
                <c:pt idx="1335">
                  <c:v>44900.396527777775</c:v>
                </c:pt>
                <c:pt idx="1336">
                  <c:v>44900.4</c:v>
                </c:pt>
                <c:pt idx="1337">
                  <c:v>44900.404166666667</c:v>
                </c:pt>
                <c:pt idx="1338">
                  <c:v>44900.407638888886</c:v>
                </c:pt>
                <c:pt idx="1339">
                  <c:v>44900.411111111112</c:v>
                </c:pt>
                <c:pt idx="1340">
                  <c:v>44900.414583333331</c:v>
                </c:pt>
                <c:pt idx="1341">
                  <c:v>44900.418055555558</c:v>
                </c:pt>
                <c:pt idx="1342">
                  <c:v>44900.422222222223</c:v>
                </c:pt>
                <c:pt idx="1343">
                  <c:v>44900.425694444442</c:v>
                </c:pt>
                <c:pt idx="1344">
                  <c:v>44900.429166666669</c:v>
                </c:pt>
                <c:pt idx="1345">
                  <c:v>44900.433333333334</c:v>
                </c:pt>
                <c:pt idx="1346">
                  <c:v>44900.436805555553</c:v>
                </c:pt>
                <c:pt idx="1347">
                  <c:v>44900.44027777778</c:v>
                </c:pt>
                <c:pt idx="1348">
                  <c:v>44900.443749999999</c:v>
                </c:pt>
                <c:pt idx="1349">
                  <c:v>44900.447222222225</c:v>
                </c:pt>
                <c:pt idx="1350">
                  <c:v>44900.451388888891</c:v>
                </c:pt>
                <c:pt idx="1351">
                  <c:v>44900.454861111109</c:v>
                </c:pt>
                <c:pt idx="1352">
                  <c:v>44900.458333333336</c:v>
                </c:pt>
                <c:pt idx="1353">
                  <c:v>44900.462500000001</c:v>
                </c:pt>
                <c:pt idx="1354">
                  <c:v>44900.46597222222</c:v>
                </c:pt>
                <c:pt idx="1355">
                  <c:v>44900.469444444447</c:v>
                </c:pt>
                <c:pt idx="1356">
                  <c:v>44900.472916666666</c:v>
                </c:pt>
                <c:pt idx="1357">
                  <c:v>44900.476388888892</c:v>
                </c:pt>
                <c:pt idx="1358">
                  <c:v>44900.480555555558</c:v>
                </c:pt>
                <c:pt idx="1359">
                  <c:v>44900.484027777777</c:v>
                </c:pt>
                <c:pt idx="1360">
                  <c:v>44900.487500000003</c:v>
                </c:pt>
                <c:pt idx="1361">
                  <c:v>44900.490972222222</c:v>
                </c:pt>
                <c:pt idx="1362">
                  <c:v>44900.494444444441</c:v>
                </c:pt>
                <c:pt idx="1363">
                  <c:v>44900.498611111114</c:v>
                </c:pt>
                <c:pt idx="1364">
                  <c:v>44900.502083333333</c:v>
                </c:pt>
                <c:pt idx="1365">
                  <c:v>44900.505555555559</c:v>
                </c:pt>
                <c:pt idx="1366">
                  <c:v>44900.509722222225</c:v>
                </c:pt>
                <c:pt idx="1367">
                  <c:v>44900.513194444444</c:v>
                </c:pt>
                <c:pt idx="1368">
                  <c:v>44900.51666666667</c:v>
                </c:pt>
                <c:pt idx="1369">
                  <c:v>44900.520138888889</c:v>
                </c:pt>
                <c:pt idx="1370">
                  <c:v>44900.523611111108</c:v>
                </c:pt>
                <c:pt idx="1371">
                  <c:v>44900.527777777781</c:v>
                </c:pt>
                <c:pt idx="1372">
                  <c:v>44900.53125</c:v>
                </c:pt>
                <c:pt idx="1373">
                  <c:v>44900.534722222219</c:v>
                </c:pt>
                <c:pt idx="1374">
                  <c:v>44900.538194444445</c:v>
                </c:pt>
                <c:pt idx="1375">
                  <c:v>44900.541666666664</c:v>
                </c:pt>
                <c:pt idx="1376">
                  <c:v>44900.54583333333</c:v>
                </c:pt>
                <c:pt idx="1377">
                  <c:v>44900.549305555556</c:v>
                </c:pt>
                <c:pt idx="1378">
                  <c:v>44900.552777777775</c:v>
                </c:pt>
                <c:pt idx="1379">
                  <c:v>44900.556944444441</c:v>
                </c:pt>
                <c:pt idx="1380">
                  <c:v>44900.560416666667</c:v>
                </c:pt>
                <c:pt idx="1381">
                  <c:v>44900.563888888886</c:v>
                </c:pt>
                <c:pt idx="1382">
                  <c:v>44900.568055555559</c:v>
                </c:pt>
                <c:pt idx="1383">
                  <c:v>44900.571527777778</c:v>
                </c:pt>
                <c:pt idx="1384">
                  <c:v>44900.574999999997</c:v>
                </c:pt>
                <c:pt idx="1385">
                  <c:v>44900.578472222223</c:v>
                </c:pt>
                <c:pt idx="1386">
                  <c:v>44900.581944444442</c:v>
                </c:pt>
                <c:pt idx="1387">
                  <c:v>44900.586111111108</c:v>
                </c:pt>
                <c:pt idx="1388">
                  <c:v>44900.589583333334</c:v>
                </c:pt>
                <c:pt idx="1389">
                  <c:v>44900.593055555553</c:v>
                </c:pt>
                <c:pt idx="1390">
                  <c:v>44900.59652777778</c:v>
                </c:pt>
                <c:pt idx="1391">
                  <c:v>44900.6</c:v>
                </c:pt>
                <c:pt idx="1392">
                  <c:v>44900.604166666664</c:v>
                </c:pt>
                <c:pt idx="1393">
                  <c:v>44900.607638888891</c:v>
                </c:pt>
                <c:pt idx="1394">
                  <c:v>44900.611111111109</c:v>
                </c:pt>
                <c:pt idx="1395">
                  <c:v>44900.614583333336</c:v>
                </c:pt>
                <c:pt idx="1396">
                  <c:v>44900.618055555555</c:v>
                </c:pt>
                <c:pt idx="1397">
                  <c:v>44900.62222222222</c:v>
                </c:pt>
                <c:pt idx="1398">
                  <c:v>44900.625694444447</c:v>
                </c:pt>
                <c:pt idx="1399">
                  <c:v>44900.629166666666</c:v>
                </c:pt>
                <c:pt idx="1400">
                  <c:v>44900.633333333331</c:v>
                </c:pt>
                <c:pt idx="1401">
                  <c:v>44900.636805555558</c:v>
                </c:pt>
                <c:pt idx="1402">
                  <c:v>44900.640277777777</c:v>
                </c:pt>
                <c:pt idx="1403">
                  <c:v>44900.643750000003</c:v>
                </c:pt>
                <c:pt idx="1404">
                  <c:v>44900.647222222222</c:v>
                </c:pt>
                <c:pt idx="1405">
                  <c:v>44900.651388888888</c:v>
                </c:pt>
                <c:pt idx="1406">
                  <c:v>44900.654861111114</c:v>
                </c:pt>
                <c:pt idx="1407">
                  <c:v>44900.658333333333</c:v>
                </c:pt>
                <c:pt idx="1408">
                  <c:v>44900.661805555559</c:v>
                </c:pt>
                <c:pt idx="1409">
                  <c:v>44900.665972222225</c:v>
                </c:pt>
                <c:pt idx="1410">
                  <c:v>44900.669444444444</c:v>
                </c:pt>
                <c:pt idx="1411">
                  <c:v>44900.67291666667</c:v>
                </c:pt>
                <c:pt idx="1412">
                  <c:v>44900.676388888889</c:v>
                </c:pt>
                <c:pt idx="1413">
                  <c:v>44900.680555555555</c:v>
                </c:pt>
                <c:pt idx="1414">
                  <c:v>44900.684027777781</c:v>
                </c:pt>
                <c:pt idx="1415">
                  <c:v>44900.6875</c:v>
                </c:pt>
                <c:pt idx="1416">
                  <c:v>44900.690972222219</c:v>
                </c:pt>
                <c:pt idx="1417">
                  <c:v>44900.694444444445</c:v>
                </c:pt>
                <c:pt idx="1418">
                  <c:v>44900.698611111111</c:v>
                </c:pt>
                <c:pt idx="1419">
                  <c:v>44900.70208333333</c:v>
                </c:pt>
                <c:pt idx="1420">
                  <c:v>44900.705555555556</c:v>
                </c:pt>
                <c:pt idx="1421">
                  <c:v>44900.709722222222</c:v>
                </c:pt>
                <c:pt idx="1422">
                  <c:v>44900.713194444441</c:v>
                </c:pt>
                <c:pt idx="1423">
                  <c:v>44900.716666666667</c:v>
                </c:pt>
                <c:pt idx="1424">
                  <c:v>44900.720138888886</c:v>
                </c:pt>
                <c:pt idx="1425">
                  <c:v>44900.723611111112</c:v>
                </c:pt>
                <c:pt idx="1426">
                  <c:v>44900.727777777778</c:v>
                </c:pt>
                <c:pt idx="1427">
                  <c:v>44900.731249999997</c:v>
                </c:pt>
                <c:pt idx="1428">
                  <c:v>44900.734722222223</c:v>
                </c:pt>
                <c:pt idx="1429">
                  <c:v>44900.738194444442</c:v>
                </c:pt>
                <c:pt idx="1430">
                  <c:v>44900.741666666669</c:v>
                </c:pt>
                <c:pt idx="1431">
                  <c:v>44900.745138888888</c:v>
                </c:pt>
                <c:pt idx="1432">
                  <c:v>44900.749305555553</c:v>
                </c:pt>
                <c:pt idx="1433">
                  <c:v>44900.75277777778</c:v>
                </c:pt>
                <c:pt idx="1434">
                  <c:v>44900.756249999999</c:v>
                </c:pt>
                <c:pt idx="1435">
                  <c:v>44900.759722222225</c:v>
                </c:pt>
                <c:pt idx="1436">
                  <c:v>44900.763194444444</c:v>
                </c:pt>
                <c:pt idx="1437">
                  <c:v>44900.76666666667</c:v>
                </c:pt>
                <c:pt idx="1438">
                  <c:v>44900.770138888889</c:v>
                </c:pt>
                <c:pt idx="1439">
                  <c:v>44900.774305555555</c:v>
                </c:pt>
                <c:pt idx="1440">
                  <c:v>44900.777777777781</c:v>
                </c:pt>
                <c:pt idx="1441">
                  <c:v>44900.78125</c:v>
                </c:pt>
                <c:pt idx="1442">
                  <c:v>44900.784722222219</c:v>
                </c:pt>
                <c:pt idx="1443">
                  <c:v>44900.788194444445</c:v>
                </c:pt>
                <c:pt idx="1444">
                  <c:v>44900.791666666664</c:v>
                </c:pt>
                <c:pt idx="1445">
                  <c:v>44900.795138888891</c:v>
                </c:pt>
                <c:pt idx="1446">
                  <c:v>44900.798611111109</c:v>
                </c:pt>
                <c:pt idx="1447">
                  <c:v>44900.802777777775</c:v>
                </c:pt>
                <c:pt idx="1448">
                  <c:v>44900.806250000001</c:v>
                </c:pt>
                <c:pt idx="1449">
                  <c:v>44900.80972222222</c:v>
                </c:pt>
                <c:pt idx="1450">
                  <c:v>44900.813194444447</c:v>
                </c:pt>
                <c:pt idx="1451">
                  <c:v>44900.816666666666</c:v>
                </c:pt>
                <c:pt idx="1452">
                  <c:v>44900.820138888892</c:v>
                </c:pt>
                <c:pt idx="1453">
                  <c:v>44900.823611111111</c:v>
                </c:pt>
                <c:pt idx="1454">
                  <c:v>44900.82708333333</c:v>
                </c:pt>
                <c:pt idx="1455">
                  <c:v>44900.831250000003</c:v>
                </c:pt>
                <c:pt idx="1456">
                  <c:v>44900.834722222222</c:v>
                </c:pt>
                <c:pt idx="1457">
                  <c:v>44900.838194444441</c:v>
                </c:pt>
                <c:pt idx="1458">
                  <c:v>44900.842361111114</c:v>
                </c:pt>
                <c:pt idx="1459">
                  <c:v>44900.845833333333</c:v>
                </c:pt>
                <c:pt idx="1460">
                  <c:v>44900.849305555559</c:v>
                </c:pt>
                <c:pt idx="1461">
                  <c:v>44900.852777777778</c:v>
                </c:pt>
                <c:pt idx="1462">
                  <c:v>44900.855555555558</c:v>
                </c:pt>
                <c:pt idx="1463">
                  <c:v>44900.856944444444</c:v>
                </c:pt>
                <c:pt idx="1464">
                  <c:v>44900.85833333333</c:v>
                </c:pt>
                <c:pt idx="1465">
                  <c:v>44900.859722222223</c:v>
                </c:pt>
                <c:pt idx="1466">
                  <c:v>44900.861111111109</c:v>
                </c:pt>
                <c:pt idx="1467">
                  <c:v>44900.865277777775</c:v>
                </c:pt>
                <c:pt idx="1468">
                  <c:v>44900.868750000001</c:v>
                </c:pt>
                <c:pt idx="1469">
                  <c:v>44900.87222222222</c:v>
                </c:pt>
                <c:pt idx="1470">
                  <c:v>44900.875694444447</c:v>
                </c:pt>
                <c:pt idx="1471">
                  <c:v>44900.879166666666</c:v>
                </c:pt>
                <c:pt idx="1472">
                  <c:v>44900.882638888892</c:v>
                </c:pt>
                <c:pt idx="1473">
                  <c:v>44900.886111111111</c:v>
                </c:pt>
                <c:pt idx="1474">
                  <c:v>44900.890277777777</c:v>
                </c:pt>
                <c:pt idx="1475">
                  <c:v>44900.893750000003</c:v>
                </c:pt>
                <c:pt idx="1476">
                  <c:v>44900.897222222222</c:v>
                </c:pt>
                <c:pt idx="1477">
                  <c:v>44900.900694444441</c:v>
                </c:pt>
                <c:pt idx="1478">
                  <c:v>44900.904166666667</c:v>
                </c:pt>
                <c:pt idx="1479">
                  <c:v>44900.907638888886</c:v>
                </c:pt>
                <c:pt idx="1480">
                  <c:v>44900.911111111112</c:v>
                </c:pt>
                <c:pt idx="1481">
                  <c:v>44900.914583333331</c:v>
                </c:pt>
                <c:pt idx="1482">
                  <c:v>44900.918749999997</c:v>
                </c:pt>
                <c:pt idx="1483">
                  <c:v>44900.922222222223</c:v>
                </c:pt>
                <c:pt idx="1484">
                  <c:v>44900.925694444442</c:v>
                </c:pt>
                <c:pt idx="1485">
                  <c:v>44900.929166666669</c:v>
                </c:pt>
                <c:pt idx="1486">
                  <c:v>44900.932638888888</c:v>
                </c:pt>
                <c:pt idx="1487">
                  <c:v>44900.936111111114</c:v>
                </c:pt>
                <c:pt idx="1488">
                  <c:v>44900.94027777778</c:v>
                </c:pt>
                <c:pt idx="1489">
                  <c:v>44900.943749999999</c:v>
                </c:pt>
                <c:pt idx="1490">
                  <c:v>44900.947222222225</c:v>
                </c:pt>
                <c:pt idx="1491">
                  <c:v>44900.950694444444</c:v>
                </c:pt>
                <c:pt idx="1492">
                  <c:v>44900.95416666667</c:v>
                </c:pt>
                <c:pt idx="1493">
                  <c:v>44900.957638888889</c:v>
                </c:pt>
                <c:pt idx="1494">
                  <c:v>44900.961111111108</c:v>
                </c:pt>
                <c:pt idx="1495">
                  <c:v>44900.964583333334</c:v>
                </c:pt>
                <c:pt idx="1496">
                  <c:v>44900.96875</c:v>
                </c:pt>
                <c:pt idx="1497">
                  <c:v>44900.972222222219</c:v>
                </c:pt>
                <c:pt idx="1498">
                  <c:v>44900.975694444445</c:v>
                </c:pt>
                <c:pt idx="1499">
                  <c:v>44900.979166666664</c:v>
                </c:pt>
                <c:pt idx="1500">
                  <c:v>44900.982638888891</c:v>
                </c:pt>
                <c:pt idx="1501">
                  <c:v>44900.986111111109</c:v>
                </c:pt>
                <c:pt idx="1502">
                  <c:v>44900.989583333336</c:v>
                </c:pt>
                <c:pt idx="1503">
                  <c:v>44900.993750000001</c:v>
                </c:pt>
                <c:pt idx="1504">
                  <c:v>44900.99722222222</c:v>
                </c:pt>
                <c:pt idx="1505">
                  <c:v>44901.000694444447</c:v>
                </c:pt>
                <c:pt idx="1506">
                  <c:v>44901.004166666666</c:v>
                </c:pt>
                <c:pt idx="1507">
                  <c:v>44901.007638888892</c:v>
                </c:pt>
                <c:pt idx="1508">
                  <c:v>44901.011111111111</c:v>
                </c:pt>
                <c:pt idx="1509">
                  <c:v>44901.01458333333</c:v>
                </c:pt>
                <c:pt idx="1510">
                  <c:v>44901.018055555556</c:v>
                </c:pt>
                <c:pt idx="1511">
                  <c:v>44901.019444444442</c:v>
                </c:pt>
                <c:pt idx="1512">
                  <c:v>44901.020138888889</c:v>
                </c:pt>
                <c:pt idx="1513">
                  <c:v>44901.022222222222</c:v>
                </c:pt>
                <c:pt idx="1514">
                  <c:v>44901.023611111108</c:v>
                </c:pt>
                <c:pt idx="1515">
                  <c:v>44901.024305555555</c:v>
                </c:pt>
                <c:pt idx="1516">
                  <c:v>44901.025694444441</c:v>
                </c:pt>
                <c:pt idx="1517">
                  <c:v>44901.027083333334</c:v>
                </c:pt>
                <c:pt idx="1518">
                  <c:v>44901.029166666667</c:v>
                </c:pt>
                <c:pt idx="1519">
                  <c:v>44901.03125</c:v>
                </c:pt>
                <c:pt idx="1520">
                  <c:v>44901.03402777778</c:v>
                </c:pt>
                <c:pt idx="1521">
                  <c:v>44901.037499999999</c:v>
                </c:pt>
                <c:pt idx="1522">
                  <c:v>44901.040972222225</c:v>
                </c:pt>
                <c:pt idx="1523">
                  <c:v>44901.045138888891</c:v>
                </c:pt>
                <c:pt idx="1524">
                  <c:v>44901.048611111109</c:v>
                </c:pt>
                <c:pt idx="1525">
                  <c:v>44901.052083333336</c:v>
                </c:pt>
                <c:pt idx="1526">
                  <c:v>44901.055555555555</c:v>
                </c:pt>
                <c:pt idx="1527">
                  <c:v>44901.059027777781</c:v>
                </c:pt>
                <c:pt idx="1528">
                  <c:v>44901.0625</c:v>
                </c:pt>
                <c:pt idx="1529">
                  <c:v>44901.066666666666</c:v>
                </c:pt>
                <c:pt idx="1530">
                  <c:v>44901.070138888892</c:v>
                </c:pt>
                <c:pt idx="1531">
                  <c:v>44901.073611111111</c:v>
                </c:pt>
                <c:pt idx="1532">
                  <c:v>44901.07708333333</c:v>
                </c:pt>
                <c:pt idx="1533">
                  <c:v>44901.080555555556</c:v>
                </c:pt>
                <c:pt idx="1534">
                  <c:v>44901.084027777775</c:v>
                </c:pt>
                <c:pt idx="1535">
                  <c:v>44901.088194444441</c:v>
                </c:pt>
                <c:pt idx="1536">
                  <c:v>44901.091666666667</c:v>
                </c:pt>
                <c:pt idx="1537">
                  <c:v>44901.095138888886</c:v>
                </c:pt>
                <c:pt idx="1538">
                  <c:v>44901.098611111112</c:v>
                </c:pt>
                <c:pt idx="1539">
                  <c:v>44901.102777777778</c:v>
                </c:pt>
                <c:pt idx="1540">
                  <c:v>44901.106249999997</c:v>
                </c:pt>
                <c:pt idx="1541">
                  <c:v>44901.11041666667</c:v>
                </c:pt>
                <c:pt idx="1542">
                  <c:v>44901.113888888889</c:v>
                </c:pt>
                <c:pt idx="1543">
                  <c:v>44901.118055555555</c:v>
                </c:pt>
                <c:pt idx="1544">
                  <c:v>44901.121527777781</c:v>
                </c:pt>
                <c:pt idx="1545">
                  <c:v>44901.125694444447</c:v>
                </c:pt>
                <c:pt idx="1546">
                  <c:v>44901.129166666666</c:v>
                </c:pt>
                <c:pt idx="1547">
                  <c:v>44901.133333333331</c:v>
                </c:pt>
                <c:pt idx="1548">
                  <c:v>44901.136805555558</c:v>
                </c:pt>
                <c:pt idx="1549">
                  <c:v>44901.140277777777</c:v>
                </c:pt>
                <c:pt idx="1550">
                  <c:v>44901.144444444442</c:v>
                </c:pt>
                <c:pt idx="1551">
                  <c:v>44901.147916666669</c:v>
                </c:pt>
                <c:pt idx="1552">
                  <c:v>44901.151388888888</c:v>
                </c:pt>
                <c:pt idx="1553">
                  <c:v>44901.154861111114</c:v>
                </c:pt>
                <c:pt idx="1554">
                  <c:v>44901.158333333333</c:v>
                </c:pt>
                <c:pt idx="1555">
                  <c:v>44901.162499999999</c:v>
                </c:pt>
                <c:pt idx="1556">
                  <c:v>44901.165972222225</c:v>
                </c:pt>
                <c:pt idx="1557">
                  <c:v>44901.169444444444</c:v>
                </c:pt>
                <c:pt idx="1558">
                  <c:v>44901.173611111109</c:v>
                </c:pt>
                <c:pt idx="1559">
                  <c:v>44901.177083333336</c:v>
                </c:pt>
                <c:pt idx="1560">
                  <c:v>44901.180555555555</c:v>
                </c:pt>
                <c:pt idx="1561">
                  <c:v>44901.184027777781</c:v>
                </c:pt>
                <c:pt idx="1562">
                  <c:v>44901.1875</c:v>
                </c:pt>
                <c:pt idx="1563">
                  <c:v>44901.191666666666</c:v>
                </c:pt>
                <c:pt idx="1564">
                  <c:v>44901.195138888892</c:v>
                </c:pt>
                <c:pt idx="1565">
                  <c:v>44901.198611111111</c:v>
                </c:pt>
                <c:pt idx="1566">
                  <c:v>44901.202777777777</c:v>
                </c:pt>
                <c:pt idx="1567">
                  <c:v>44901.206250000003</c:v>
                </c:pt>
                <c:pt idx="1568">
                  <c:v>44901.209722222222</c:v>
                </c:pt>
                <c:pt idx="1569">
                  <c:v>44901.213194444441</c:v>
                </c:pt>
                <c:pt idx="1570">
                  <c:v>44901.216666666667</c:v>
                </c:pt>
                <c:pt idx="1571">
                  <c:v>44901.220833333333</c:v>
                </c:pt>
                <c:pt idx="1572">
                  <c:v>44901.224305555559</c:v>
                </c:pt>
                <c:pt idx="1573">
                  <c:v>44901.227777777778</c:v>
                </c:pt>
                <c:pt idx="1574">
                  <c:v>44901.231249999997</c:v>
                </c:pt>
                <c:pt idx="1575">
                  <c:v>44901.234722222223</c:v>
                </c:pt>
                <c:pt idx="1576">
                  <c:v>44901.238888888889</c:v>
                </c:pt>
                <c:pt idx="1577">
                  <c:v>44901.242361111108</c:v>
                </c:pt>
                <c:pt idx="1578">
                  <c:v>44901.245833333334</c:v>
                </c:pt>
                <c:pt idx="1579">
                  <c:v>44901.249305555553</c:v>
                </c:pt>
                <c:pt idx="1580">
                  <c:v>44901.253472222219</c:v>
                </c:pt>
                <c:pt idx="1581">
                  <c:v>44901.256944444445</c:v>
                </c:pt>
                <c:pt idx="1582">
                  <c:v>44901.260416666664</c:v>
                </c:pt>
                <c:pt idx="1583">
                  <c:v>44901.263888888891</c:v>
                </c:pt>
                <c:pt idx="1584">
                  <c:v>44901.268055555556</c:v>
                </c:pt>
                <c:pt idx="1585">
                  <c:v>44901.271527777775</c:v>
                </c:pt>
                <c:pt idx="1586">
                  <c:v>44901.275000000001</c:v>
                </c:pt>
                <c:pt idx="1587">
                  <c:v>44901.27847222222</c:v>
                </c:pt>
                <c:pt idx="1588">
                  <c:v>44901.281944444447</c:v>
                </c:pt>
                <c:pt idx="1589">
                  <c:v>44901.286111111112</c:v>
                </c:pt>
                <c:pt idx="1590">
                  <c:v>44901.289583333331</c:v>
                </c:pt>
                <c:pt idx="1591">
                  <c:v>44901.293055555558</c:v>
                </c:pt>
                <c:pt idx="1592">
                  <c:v>44901.297222222223</c:v>
                </c:pt>
                <c:pt idx="1593">
                  <c:v>44901.300694444442</c:v>
                </c:pt>
                <c:pt idx="1594">
                  <c:v>44901.304166666669</c:v>
                </c:pt>
                <c:pt idx="1595">
                  <c:v>44901.307638888888</c:v>
                </c:pt>
                <c:pt idx="1596">
                  <c:v>44901.311111111114</c:v>
                </c:pt>
                <c:pt idx="1597">
                  <c:v>44901.31527777778</c:v>
                </c:pt>
                <c:pt idx="1598">
                  <c:v>44901.318749999999</c:v>
                </c:pt>
                <c:pt idx="1599">
                  <c:v>44901.322222222225</c:v>
                </c:pt>
                <c:pt idx="1600">
                  <c:v>44901.325694444444</c:v>
                </c:pt>
                <c:pt idx="1601">
                  <c:v>44901.32916666667</c:v>
                </c:pt>
                <c:pt idx="1602">
                  <c:v>44901.333333333336</c:v>
                </c:pt>
                <c:pt idx="1603">
                  <c:v>44901.336805555555</c:v>
                </c:pt>
                <c:pt idx="1604">
                  <c:v>44901.340277777781</c:v>
                </c:pt>
                <c:pt idx="1605">
                  <c:v>44901.344444444447</c:v>
                </c:pt>
                <c:pt idx="1606">
                  <c:v>44901.347916666666</c:v>
                </c:pt>
                <c:pt idx="1607">
                  <c:v>44901.351388888892</c:v>
                </c:pt>
                <c:pt idx="1608">
                  <c:v>44901.354861111111</c:v>
                </c:pt>
                <c:pt idx="1609">
                  <c:v>44901.35833333333</c:v>
                </c:pt>
                <c:pt idx="1610">
                  <c:v>44901.362500000003</c:v>
                </c:pt>
                <c:pt idx="1611">
                  <c:v>44901.365972222222</c:v>
                </c:pt>
                <c:pt idx="1612">
                  <c:v>44901.369444444441</c:v>
                </c:pt>
                <c:pt idx="1613">
                  <c:v>44901.372916666667</c:v>
                </c:pt>
                <c:pt idx="1614">
                  <c:v>44901.377083333333</c:v>
                </c:pt>
                <c:pt idx="1615">
                  <c:v>44901.380555555559</c:v>
                </c:pt>
                <c:pt idx="1616">
                  <c:v>44901.384027777778</c:v>
                </c:pt>
                <c:pt idx="1617">
                  <c:v>44901.387499999997</c:v>
                </c:pt>
                <c:pt idx="1618">
                  <c:v>44901.39166666667</c:v>
                </c:pt>
                <c:pt idx="1619">
                  <c:v>44901.395138888889</c:v>
                </c:pt>
                <c:pt idx="1620">
                  <c:v>44901.398611111108</c:v>
                </c:pt>
                <c:pt idx="1621">
                  <c:v>44901.402083333334</c:v>
                </c:pt>
                <c:pt idx="1622">
                  <c:v>44901.405555555553</c:v>
                </c:pt>
                <c:pt idx="1623">
                  <c:v>44901.409722222219</c:v>
                </c:pt>
                <c:pt idx="1624">
                  <c:v>44901.413194444445</c:v>
                </c:pt>
                <c:pt idx="1625">
                  <c:v>44901.416666666664</c:v>
                </c:pt>
                <c:pt idx="1626">
                  <c:v>44901.42083333333</c:v>
                </c:pt>
                <c:pt idx="1627">
                  <c:v>44901.424305555556</c:v>
                </c:pt>
                <c:pt idx="1628">
                  <c:v>44901.427777777775</c:v>
                </c:pt>
                <c:pt idx="1629">
                  <c:v>44901.431250000001</c:v>
                </c:pt>
                <c:pt idx="1630">
                  <c:v>44901.43472222222</c:v>
                </c:pt>
                <c:pt idx="1631">
                  <c:v>44901.438888888886</c:v>
                </c:pt>
                <c:pt idx="1632">
                  <c:v>44901.442361111112</c:v>
                </c:pt>
                <c:pt idx="1633">
                  <c:v>44901.445833333331</c:v>
                </c:pt>
                <c:pt idx="1634">
                  <c:v>44901.449305555558</c:v>
                </c:pt>
                <c:pt idx="1635">
                  <c:v>44901.452777777777</c:v>
                </c:pt>
                <c:pt idx="1636">
                  <c:v>44901.456944444442</c:v>
                </c:pt>
                <c:pt idx="1637">
                  <c:v>44901.460416666669</c:v>
                </c:pt>
                <c:pt idx="1638">
                  <c:v>44901.463888888888</c:v>
                </c:pt>
                <c:pt idx="1639">
                  <c:v>44901.468055555553</c:v>
                </c:pt>
                <c:pt idx="1640">
                  <c:v>44901.47152777778</c:v>
                </c:pt>
                <c:pt idx="1641">
                  <c:v>44901.474999999999</c:v>
                </c:pt>
                <c:pt idx="1642">
                  <c:v>44901.478472222225</c:v>
                </c:pt>
                <c:pt idx="1643">
                  <c:v>44901.481944444444</c:v>
                </c:pt>
                <c:pt idx="1644">
                  <c:v>44901.486111111109</c:v>
                </c:pt>
                <c:pt idx="1645">
                  <c:v>44901.489583333336</c:v>
                </c:pt>
                <c:pt idx="1646">
                  <c:v>44901.493055555555</c:v>
                </c:pt>
                <c:pt idx="1647">
                  <c:v>44901.49722222222</c:v>
                </c:pt>
                <c:pt idx="1648">
                  <c:v>44901.500694444447</c:v>
                </c:pt>
                <c:pt idx="1649">
                  <c:v>44901.504166666666</c:v>
                </c:pt>
                <c:pt idx="1650">
                  <c:v>44901.507638888892</c:v>
                </c:pt>
                <c:pt idx="1651">
                  <c:v>44901.511111111111</c:v>
                </c:pt>
                <c:pt idx="1652">
                  <c:v>44901.515277777777</c:v>
                </c:pt>
                <c:pt idx="1653">
                  <c:v>44901.518750000003</c:v>
                </c:pt>
                <c:pt idx="1654">
                  <c:v>44901.522222222222</c:v>
                </c:pt>
                <c:pt idx="1655">
                  <c:v>44901.523611111108</c:v>
                </c:pt>
                <c:pt idx="1656">
                  <c:v>44901.524305555555</c:v>
                </c:pt>
                <c:pt idx="1657">
                  <c:v>44901.525694444441</c:v>
                </c:pt>
                <c:pt idx="1658">
                  <c:v>44901.527777777781</c:v>
                </c:pt>
                <c:pt idx="1659">
                  <c:v>44901.530555555553</c:v>
                </c:pt>
                <c:pt idx="1660">
                  <c:v>44901.534722222219</c:v>
                </c:pt>
                <c:pt idx="1661">
                  <c:v>44901.538194444445</c:v>
                </c:pt>
                <c:pt idx="1662">
                  <c:v>44901.541666666664</c:v>
                </c:pt>
                <c:pt idx="1663">
                  <c:v>44901.54583333333</c:v>
                </c:pt>
                <c:pt idx="1664">
                  <c:v>44901.549305555556</c:v>
                </c:pt>
                <c:pt idx="1665">
                  <c:v>44901.552777777775</c:v>
                </c:pt>
                <c:pt idx="1666">
                  <c:v>44901.556250000001</c:v>
                </c:pt>
                <c:pt idx="1667">
                  <c:v>44901.55972222222</c:v>
                </c:pt>
                <c:pt idx="1668">
                  <c:v>44901.563888888886</c:v>
                </c:pt>
                <c:pt idx="1669">
                  <c:v>44901.567361111112</c:v>
                </c:pt>
                <c:pt idx="1670">
                  <c:v>44901.570833333331</c:v>
                </c:pt>
                <c:pt idx="1671">
                  <c:v>44901.574999999997</c:v>
                </c:pt>
                <c:pt idx="1672">
                  <c:v>44901.578472222223</c:v>
                </c:pt>
                <c:pt idx="1673">
                  <c:v>44901.581944444442</c:v>
                </c:pt>
                <c:pt idx="1674">
                  <c:v>44901.586111111108</c:v>
                </c:pt>
                <c:pt idx="1675">
                  <c:v>44901.589583333334</c:v>
                </c:pt>
                <c:pt idx="1676">
                  <c:v>44901.593055555553</c:v>
                </c:pt>
                <c:pt idx="1677">
                  <c:v>44901.597222222219</c:v>
                </c:pt>
                <c:pt idx="1678">
                  <c:v>44901.600694444445</c:v>
                </c:pt>
                <c:pt idx="1679">
                  <c:v>44901.604166666664</c:v>
                </c:pt>
                <c:pt idx="1680">
                  <c:v>44901.60833333333</c:v>
                </c:pt>
                <c:pt idx="1681">
                  <c:v>44901.611805555556</c:v>
                </c:pt>
                <c:pt idx="1682">
                  <c:v>44901.615277777775</c:v>
                </c:pt>
                <c:pt idx="1683">
                  <c:v>44901.618750000001</c:v>
                </c:pt>
                <c:pt idx="1684">
                  <c:v>44901.62222222222</c:v>
                </c:pt>
                <c:pt idx="1685">
                  <c:v>44901.626388888886</c:v>
                </c:pt>
                <c:pt idx="1686">
                  <c:v>44901.629861111112</c:v>
                </c:pt>
                <c:pt idx="1687">
                  <c:v>44901.633333333331</c:v>
                </c:pt>
                <c:pt idx="1688">
                  <c:v>44901.637499999997</c:v>
                </c:pt>
                <c:pt idx="1689">
                  <c:v>44901.640972222223</c:v>
                </c:pt>
                <c:pt idx="1690">
                  <c:v>44901.644444444442</c:v>
                </c:pt>
                <c:pt idx="1691">
                  <c:v>44901.647916666669</c:v>
                </c:pt>
                <c:pt idx="1692">
                  <c:v>44901.651388888888</c:v>
                </c:pt>
                <c:pt idx="1693">
                  <c:v>44901.655555555553</c:v>
                </c:pt>
                <c:pt idx="1694">
                  <c:v>44901.65902777778</c:v>
                </c:pt>
                <c:pt idx="1695">
                  <c:v>44901.662499999999</c:v>
                </c:pt>
                <c:pt idx="1696">
                  <c:v>44901.665972222225</c:v>
                </c:pt>
                <c:pt idx="1697">
                  <c:v>44901.670138888891</c:v>
                </c:pt>
                <c:pt idx="1698">
                  <c:v>44901.673611111109</c:v>
                </c:pt>
                <c:pt idx="1699">
                  <c:v>44901.677083333336</c:v>
                </c:pt>
                <c:pt idx="1700">
                  <c:v>44901.680555555555</c:v>
                </c:pt>
                <c:pt idx="1701">
                  <c:v>44901.68472222222</c:v>
                </c:pt>
                <c:pt idx="1702">
                  <c:v>44901.686805555553</c:v>
                </c:pt>
                <c:pt idx="1703">
                  <c:v>44901.686805555553</c:v>
                </c:pt>
                <c:pt idx="1704">
                  <c:v>44901.688888888886</c:v>
                </c:pt>
                <c:pt idx="1705">
                  <c:v>44901.69027777778</c:v>
                </c:pt>
                <c:pt idx="1706">
                  <c:v>44901.691666666666</c:v>
                </c:pt>
                <c:pt idx="1707">
                  <c:v>44901.692361111112</c:v>
                </c:pt>
                <c:pt idx="1708">
                  <c:v>44901.693749999999</c:v>
                </c:pt>
                <c:pt idx="1709">
                  <c:v>44901.695833333331</c:v>
                </c:pt>
                <c:pt idx="1710">
                  <c:v>44901.697916666664</c:v>
                </c:pt>
                <c:pt idx="1711">
                  <c:v>44901.701388888891</c:v>
                </c:pt>
                <c:pt idx="1712">
                  <c:v>44901.704861111109</c:v>
                </c:pt>
                <c:pt idx="1713">
                  <c:v>44901.708333333336</c:v>
                </c:pt>
                <c:pt idx="1714">
                  <c:v>44901.711805555555</c:v>
                </c:pt>
                <c:pt idx="1715">
                  <c:v>44901.715277777781</c:v>
                </c:pt>
                <c:pt idx="1716">
                  <c:v>44901.719444444447</c:v>
                </c:pt>
                <c:pt idx="1717">
                  <c:v>44901.722916666666</c:v>
                </c:pt>
                <c:pt idx="1718">
                  <c:v>44901.726388888892</c:v>
                </c:pt>
                <c:pt idx="1719">
                  <c:v>44901.730555555558</c:v>
                </c:pt>
                <c:pt idx="1720">
                  <c:v>44901.734027777777</c:v>
                </c:pt>
                <c:pt idx="1721">
                  <c:v>44901.737500000003</c:v>
                </c:pt>
                <c:pt idx="1722">
                  <c:v>44901.740972222222</c:v>
                </c:pt>
                <c:pt idx="1723">
                  <c:v>44901.744444444441</c:v>
                </c:pt>
                <c:pt idx="1724">
                  <c:v>44901.748611111114</c:v>
                </c:pt>
                <c:pt idx="1725">
                  <c:v>44901.752083333333</c:v>
                </c:pt>
                <c:pt idx="1726">
                  <c:v>44901.755555555559</c:v>
                </c:pt>
                <c:pt idx="1727">
                  <c:v>44901.759027777778</c:v>
                </c:pt>
                <c:pt idx="1728">
                  <c:v>44901.763194444444</c:v>
                </c:pt>
                <c:pt idx="1729">
                  <c:v>44901.76666666667</c:v>
                </c:pt>
                <c:pt idx="1730">
                  <c:v>44901.770138888889</c:v>
                </c:pt>
                <c:pt idx="1731">
                  <c:v>44901.773611111108</c:v>
                </c:pt>
                <c:pt idx="1732">
                  <c:v>44901.777777777781</c:v>
                </c:pt>
                <c:pt idx="1733">
                  <c:v>44901.78125</c:v>
                </c:pt>
                <c:pt idx="1734">
                  <c:v>44901.784722222219</c:v>
                </c:pt>
                <c:pt idx="1735">
                  <c:v>44901.788194444445</c:v>
                </c:pt>
                <c:pt idx="1736">
                  <c:v>44901.791666666664</c:v>
                </c:pt>
                <c:pt idx="1737">
                  <c:v>44901.79583333333</c:v>
                </c:pt>
                <c:pt idx="1738">
                  <c:v>44901.799305555556</c:v>
                </c:pt>
                <c:pt idx="1739">
                  <c:v>44901.802777777775</c:v>
                </c:pt>
                <c:pt idx="1740">
                  <c:v>44901.806944444441</c:v>
                </c:pt>
                <c:pt idx="1741">
                  <c:v>44901.810416666667</c:v>
                </c:pt>
                <c:pt idx="1742">
                  <c:v>44901.813888888886</c:v>
                </c:pt>
                <c:pt idx="1743">
                  <c:v>44901.817361111112</c:v>
                </c:pt>
                <c:pt idx="1744">
                  <c:v>44901.820833333331</c:v>
                </c:pt>
                <c:pt idx="1745">
                  <c:v>44901.824999999997</c:v>
                </c:pt>
                <c:pt idx="1746">
                  <c:v>44901.828472222223</c:v>
                </c:pt>
                <c:pt idx="1747">
                  <c:v>44901.831944444442</c:v>
                </c:pt>
                <c:pt idx="1748">
                  <c:v>44901.835416666669</c:v>
                </c:pt>
                <c:pt idx="1749">
                  <c:v>44901.838888888888</c:v>
                </c:pt>
                <c:pt idx="1750">
                  <c:v>44901.843055555553</c:v>
                </c:pt>
                <c:pt idx="1751">
                  <c:v>44901.84652777778</c:v>
                </c:pt>
                <c:pt idx="1752">
                  <c:v>44901.85</c:v>
                </c:pt>
                <c:pt idx="1753">
                  <c:v>44901.854166666664</c:v>
                </c:pt>
                <c:pt idx="1754">
                  <c:v>44901.857638888891</c:v>
                </c:pt>
                <c:pt idx="1755">
                  <c:v>44901.861111111109</c:v>
                </c:pt>
                <c:pt idx="1756">
                  <c:v>44901.864583333336</c:v>
                </c:pt>
                <c:pt idx="1757">
                  <c:v>44901.868055555555</c:v>
                </c:pt>
                <c:pt idx="1758">
                  <c:v>44901.87222222222</c:v>
                </c:pt>
                <c:pt idx="1759">
                  <c:v>44901.875694444447</c:v>
                </c:pt>
                <c:pt idx="1760">
                  <c:v>44901.879166666666</c:v>
                </c:pt>
                <c:pt idx="1761">
                  <c:v>44901.882638888892</c:v>
                </c:pt>
                <c:pt idx="1762">
                  <c:v>44901.886805555558</c:v>
                </c:pt>
                <c:pt idx="1763">
                  <c:v>44901.890277777777</c:v>
                </c:pt>
                <c:pt idx="1764">
                  <c:v>44901.893750000003</c:v>
                </c:pt>
                <c:pt idx="1765">
                  <c:v>44901.897222222222</c:v>
                </c:pt>
                <c:pt idx="1766">
                  <c:v>44901.900694444441</c:v>
                </c:pt>
                <c:pt idx="1767">
                  <c:v>44901.904166666667</c:v>
                </c:pt>
                <c:pt idx="1768">
                  <c:v>44901.907638888886</c:v>
                </c:pt>
                <c:pt idx="1769">
                  <c:v>44901.911111111112</c:v>
                </c:pt>
                <c:pt idx="1770">
                  <c:v>44901.915277777778</c:v>
                </c:pt>
                <c:pt idx="1771">
                  <c:v>44901.918749999997</c:v>
                </c:pt>
                <c:pt idx="1772">
                  <c:v>44901.922222222223</c:v>
                </c:pt>
                <c:pt idx="1773">
                  <c:v>44901.925694444442</c:v>
                </c:pt>
                <c:pt idx="1774">
                  <c:v>44901.929166666669</c:v>
                </c:pt>
                <c:pt idx="1775">
                  <c:v>44901.932638888888</c:v>
                </c:pt>
                <c:pt idx="1776">
                  <c:v>44901.936111111114</c:v>
                </c:pt>
                <c:pt idx="1777">
                  <c:v>44901.939583333333</c:v>
                </c:pt>
                <c:pt idx="1778">
                  <c:v>44901.943749999999</c:v>
                </c:pt>
                <c:pt idx="1779">
                  <c:v>44901.947222222225</c:v>
                </c:pt>
                <c:pt idx="1780">
                  <c:v>44901.950694444444</c:v>
                </c:pt>
                <c:pt idx="1781">
                  <c:v>44901.95416666667</c:v>
                </c:pt>
                <c:pt idx="1782">
                  <c:v>44901.957638888889</c:v>
                </c:pt>
                <c:pt idx="1783">
                  <c:v>44901.961111111108</c:v>
                </c:pt>
                <c:pt idx="1784">
                  <c:v>44901.964583333334</c:v>
                </c:pt>
                <c:pt idx="1785">
                  <c:v>44901.96875</c:v>
                </c:pt>
                <c:pt idx="1786">
                  <c:v>44901.972222222219</c:v>
                </c:pt>
                <c:pt idx="1787">
                  <c:v>44901.975694444445</c:v>
                </c:pt>
                <c:pt idx="1788">
                  <c:v>44901.979166666664</c:v>
                </c:pt>
                <c:pt idx="1789">
                  <c:v>44901.982638888891</c:v>
                </c:pt>
                <c:pt idx="1790">
                  <c:v>44901.986111111109</c:v>
                </c:pt>
                <c:pt idx="1791">
                  <c:v>44901.989583333336</c:v>
                </c:pt>
                <c:pt idx="1792">
                  <c:v>44901.993055555555</c:v>
                </c:pt>
                <c:pt idx="1793">
                  <c:v>44901.99722222222</c:v>
                </c:pt>
                <c:pt idx="1794">
                  <c:v>44902.000694444447</c:v>
                </c:pt>
                <c:pt idx="1795">
                  <c:v>44902.004166666666</c:v>
                </c:pt>
                <c:pt idx="1796">
                  <c:v>44902.007638888892</c:v>
                </c:pt>
                <c:pt idx="1797">
                  <c:v>44902.011111111111</c:v>
                </c:pt>
                <c:pt idx="1798">
                  <c:v>44902.01458333333</c:v>
                </c:pt>
                <c:pt idx="1799">
                  <c:v>44902.018055555556</c:v>
                </c:pt>
                <c:pt idx="1800">
                  <c:v>44902.020833333336</c:v>
                </c:pt>
                <c:pt idx="1801">
                  <c:v>44902.020833333336</c:v>
                </c:pt>
                <c:pt idx="1802">
                  <c:v>44902.024305555555</c:v>
                </c:pt>
                <c:pt idx="1803">
                  <c:v>44902.027777777781</c:v>
                </c:pt>
                <c:pt idx="1804">
                  <c:v>44902.03125</c:v>
                </c:pt>
                <c:pt idx="1805">
                  <c:v>44902.035416666666</c:v>
                </c:pt>
                <c:pt idx="1806">
                  <c:v>44902.038888888892</c:v>
                </c:pt>
                <c:pt idx="1807">
                  <c:v>44902.042361111111</c:v>
                </c:pt>
                <c:pt idx="1808">
                  <c:v>44902.04583333333</c:v>
                </c:pt>
                <c:pt idx="1809">
                  <c:v>44902.049305555556</c:v>
                </c:pt>
                <c:pt idx="1810">
                  <c:v>44902.052777777775</c:v>
                </c:pt>
                <c:pt idx="1811">
                  <c:v>44902.056944444441</c:v>
                </c:pt>
                <c:pt idx="1812">
                  <c:v>44902.060416666667</c:v>
                </c:pt>
                <c:pt idx="1813">
                  <c:v>44902.063888888886</c:v>
                </c:pt>
                <c:pt idx="1814">
                  <c:v>44902.067361111112</c:v>
                </c:pt>
                <c:pt idx="1815">
                  <c:v>44902.070833333331</c:v>
                </c:pt>
                <c:pt idx="1816">
                  <c:v>44902.074999999997</c:v>
                </c:pt>
                <c:pt idx="1817">
                  <c:v>44902.078472222223</c:v>
                </c:pt>
                <c:pt idx="1818">
                  <c:v>44902.081944444442</c:v>
                </c:pt>
                <c:pt idx="1819">
                  <c:v>44902.085416666669</c:v>
                </c:pt>
                <c:pt idx="1820">
                  <c:v>44902.088888888888</c:v>
                </c:pt>
                <c:pt idx="1821">
                  <c:v>44902.092361111114</c:v>
                </c:pt>
                <c:pt idx="1822">
                  <c:v>44902.095833333333</c:v>
                </c:pt>
                <c:pt idx="1823">
                  <c:v>44902.1</c:v>
                </c:pt>
                <c:pt idx="1824">
                  <c:v>44902.103472222225</c:v>
                </c:pt>
                <c:pt idx="1825">
                  <c:v>44902.106944444444</c:v>
                </c:pt>
                <c:pt idx="1826">
                  <c:v>44902.11041666667</c:v>
                </c:pt>
                <c:pt idx="1827">
                  <c:v>44902.113888888889</c:v>
                </c:pt>
                <c:pt idx="1828">
                  <c:v>44902.117361111108</c:v>
                </c:pt>
                <c:pt idx="1829">
                  <c:v>44902.120833333334</c:v>
                </c:pt>
                <c:pt idx="1830">
                  <c:v>44902.124305555553</c:v>
                </c:pt>
                <c:pt idx="1831">
                  <c:v>44902.128472222219</c:v>
                </c:pt>
                <c:pt idx="1832">
                  <c:v>44902.131944444445</c:v>
                </c:pt>
                <c:pt idx="1833">
                  <c:v>44902.135416666664</c:v>
                </c:pt>
                <c:pt idx="1834">
                  <c:v>44902.138888888891</c:v>
                </c:pt>
                <c:pt idx="1835">
                  <c:v>44902.142361111109</c:v>
                </c:pt>
                <c:pt idx="1836">
                  <c:v>44902.145833333336</c:v>
                </c:pt>
                <c:pt idx="1837">
                  <c:v>44902.149305555555</c:v>
                </c:pt>
                <c:pt idx="1838">
                  <c:v>44902.15347222222</c:v>
                </c:pt>
                <c:pt idx="1839">
                  <c:v>44902.156944444447</c:v>
                </c:pt>
                <c:pt idx="1840">
                  <c:v>44902.160416666666</c:v>
                </c:pt>
                <c:pt idx="1841">
                  <c:v>44902.163888888892</c:v>
                </c:pt>
                <c:pt idx="1842">
                  <c:v>44902.167361111111</c:v>
                </c:pt>
                <c:pt idx="1843">
                  <c:v>44902.17083333333</c:v>
                </c:pt>
                <c:pt idx="1844">
                  <c:v>44902.174305555556</c:v>
                </c:pt>
                <c:pt idx="1845">
                  <c:v>44902.177777777775</c:v>
                </c:pt>
                <c:pt idx="1846">
                  <c:v>44902.181944444441</c:v>
                </c:pt>
                <c:pt idx="1847">
                  <c:v>44902.185416666667</c:v>
                </c:pt>
                <c:pt idx="1848">
                  <c:v>44902.1875</c:v>
                </c:pt>
                <c:pt idx="1849">
                  <c:v>44902.1875</c:v>
                </c:pt>
                <c:pt idx="1850">
                  <c:v>44902.188888888886</c:v>
                </c:pt>
                <c:pt idx="1851">
                  <c:v>44902.19027777778</c:v>
                </c:pt>
                <c:pt idx="1852">
                  <c:v>44902.191666666666</c:v>
                </c:pt>
                <c:pt idx="1853">
                  <c:v>44902.193055555559</c:v>
                </c:pt>
                <c:pt idx="1854">
                  <c:v>44902.194444444445</c:v>
                </c:pt>
                <c:pt idx="1855">
                  <c:v>44902.197916666664</c:v>
                </c:pt>
                <c:pt idx="1856">
                  <c:v>44902.201388888891</c:v>
                </c:pt>
                <c:pt idx="1857">
                  <c:v>44902.204861111109</c:v>
                </c:pt>
                <c:pt idx="1858">
                  <c:v>44902.209027777775</c:v>
                </c:pt>
                <c:pt idx="1859">
                  <c:v>44902.212500000001</c:v>
                </c:pt>
                <c:pt idx="1860">
                  <c:v>44902.21597222222</c:v>
                </c:pt>
                <c:pt idx="1861">
                  <c:v>44902.219444444447</c:v>
                </c:pt>
                <c:pt idx="1862">
                  <c:v>44902.222916666666</c:v>
                </c:pt>
                <c:pt idx="1863">
                  <c:v>44902.226388888892</c:v>
                </c:pt>
                <c:pt idx="1864">
                  <c:v>44902.229861111111</c:v>
                </c:pt>
                <c:pt idx="1865">
                  <c:v>44902.234027777777</c:v>
                </c:pt>
                <c:pt idx="1866">
                  <c:v>44902.237500000003</c:v>
                </c:pt>
                <c:pt idx="1867">
                  <c:v>44902.240972222222</c:v>
                </c:pt>
                <c:pt idx="1868">
                  <c:v>44902.244444444441</c:v>
                </c:pt>
                <c:pt idx="1869">
                  <c:v>44902.247916666667</c:v>
                </c:pt>
                <c:pt idx="1870">
                  <c:v>44902.252083333333</c:v>
                </c:pt>
                <c:pt idx="1871">
                  <c:v>44902.255555555559</c:v>
                </c:pt>
                <c:pt idx="1872">
                  <c:v>44902.259027777778</c:v>
                </c:pt>
                <c:pt idx="1873">
                  <c:v>44902.263194444444</c:v>
                </c:pt>
                <c:pt idx="1874">
                  <c:v>44902.267361111109</c:v>
                </c:pt>
                <c:pt idx="1875">
                  <c:v>44902.271527777775</c:v>
                </c:pt>
                <c:pt idx="1876">
                  <c:v>44902.275000000001</c:v>
                </c:pt>
                <c:pt idx="1877">
                  <c:v>44902.279166666667</c:v>
                </c:pt>
                <c:pt idx="1878">
                  <c:v>44902.282638888886</c:v>
                </c:pt>
                <c:pt idx="1879">
                  <c:v>44902.286111111112</c:v>
                </c:pt>
                <c:pt idx="1880">
                  <c:v>44902.290277777778</c:v>
                </c:pt>
                <c:pt idx="1881">
                  <c:v>44902.293749999997</c:v>
                </c:pt>
                <c:pt idx="1882">
                  <c:v>44902.297222222223</c:v>
                </c:pt>
                <c:pt idx="1883">
                  <c:v>44902.301388888889</c:v>
                </c:pt>
                <c:pt idx="1884">
                  <c:v>44902.304861111108</c:v>
                </c:pt>
                <c:pt idx="1885">
                  <c:v>44902.308333333334</c:v>
                </c:pt>
                <c:pt idx="1886">
                  <c:v>44902.311805555553</c:v>
                </c:pt>
                <c:pt idx="1887">
                  <c:v>44902.31527777778</c:v>
                </c:pt>
                <c:pt idx="1888">
                  <c:v>44902.319444444445</c:v>
                </c:pt>
                <c:pt idx="1889">
                  <c:v>44902.322916666664</c:v>
                </c:pt>
                <c:pt idx="1890">
                  <c:v>44902.326388888891</c:v>
                </c:pt>
                <c:pt idx="1891">
                  <c:v>44902.329861111109</c:v>
                </c:pt>
                <c:pt idx="1892">
                  <c:v>44902.333333333336</c:v>
                </c:pt>
                <c:pt idx="1893">
                  <c:v>44902.337500000001</c:v>
                </c:pt>
                <c:pt idx="1894">
                  <c:v>44902.34097222222</c:v>
                </c:pt>
                <c:pt idx="1895">
                  <c:v>44902.344444444447</c:v>
                </c:pt>
                <c:pt idx="1896">
                  <c:v>44902.348611111112</c:v>
                </c:pt>
                <c:pt idx="1897">
                  <c:v>44902.352083333331</c:v>
                </c:pt>
                <c:pt idx="1898">
                  <c:v>44902.355555555558</c:v>
                </c:pt>
                <c:pt idx="1899">
                  <c:v>44902.356944444444</c:v>
                </c:pt>
                <c:pt idx="1900">
                  <c:v>44902.357638888891</c:v>
                </c:pt>
                <c:pt idx="1901">
                  <c:v>44902.359027777777</c:v>
                </c:pt>
                <c:pt idx="1902">
                  <c:v>44902.36041666667</c:v>
                </c:pt>
                <c:pt idx="1903">
                  <c:v>44902.362500000003</c:v>
                </c:pt>
                <c:pt idx="1904">
                  <c:v>44902.364583333336</c:v>
                </c:pt>
                <c:pt idx="1905">
                  <c:v>44902.367361111108</c:v>
                </c:pt>
                <c:pt idx="1906">
                  <c:v>44902.370833333334</c:v>
                </c:pt>
                <c:pt idx="1907">
                  <c:v>44902.374305555553</c:v>
                </c:pt>
                <c:pt idx="1908">
                  <c:v>44902.37777777778</c:v>
                </c:pt>
                <c:pt idx="1909">
                  <c:v>44902.381944444445</c:v>
                </c:pt>
                <c:pt idx="1910">
                  <c:v>44902.385416666664</c:v>
                </c:pt>
                <c:pt idx="1911">
                  <c:v>44902.388888888891</c:v>
                </c:pt>
                <c:pt idx="1912">
                  <c:v>44902.392361111109</c:v>
                </c:pt>
                <c:pt idx="1913">
                  <c:v>44902.396527777775</c:v>
                </c:pt>
                <c:pt idx="1914">
                  <c:v>44902.400000000001</c:v>
                </c:pt>
                <c:pt idx="1915">
                  <c:v>44902.40347222222</c:v>
                </c:pt>
                <c:pt idx="1916">
                  <c:v>44902.406944444447</c:v>
                </c:pt>
                <c:pt idx="1917">
                  <c:v>44902.411111111112</c:v>
                </c:pt>
                <c:pt idx="1918">
                  <c:v>44902.414583333331</c:v>
                </c:pt>
                <c:pt idx="1919">
                  <c:v>44902.418055555558</c:v>
                </c:pt>
                <c:pt idx="1920">
                  <c:v>44902.421527777777</c:v>
                </c:pt>
                <c:pt idx="1921">
                  <c:v>44902.425000000003</c:v>
                </c:pt>
                <c:pt idx="1922">
                  <c:v>44902.429166666669</c:v>
                </c:pt>
                <c:pt idx="1923">
                  <c:v>44902.432638888888</c:v>
                </c:pt>
                <c:pt idx="1924">
                  <c:v>44902.436111111114</c:v>
                </c:pt>
                <c:pt idx="1925">
                  <c:v>44902.44027777778</c:v>
                </c:pt>
                <c:pt idx="1926">
                  <c:v>44902.443749999999</c:v>
                </c:pt>
                <c:pt idx="1927">
                  <c:v>44902.447222222225</c:v>
                </c:pt>
                <c:pt idx="1928">
                  <c:v>44902.450694444444</c:v>
                </c:pt>
                <c:pt idx="1929">
                  <c:v>44902.45416666667</c:v>
                </c:pt>
                <c:pt idx="1930">
                  <c:v>44902.458333333336</c:v>
                </c:pt>
                <c:pt idx="1931">
                  <c:v>44902.461805555555</c:v>
                </c:pt>
                <c:pt idx="1932">
                  <c:v>44902.465277777781</c:v>
                </c:pt>
                <c:pt idx="1933">
                  <c:v>44902.46875</c:v>
                </c:pt>
                <c:pt idx="1934">
                  <c:v>44902.472222222219</c:v>
                </c:pt>
                <c:pt idx="1935">
                  <c:v>44902.476388888892</c:v>
                </c:pt>
                <c:pt idx="1936">
                  <c:v>44902.479861111111</c:v>
                </c:pt>
                <c:pt idx="1937">
                  <c:v>44902.48333333333</c:v>
                </c:pt>
                <c:pt idx="1938">
                  <c:v>44902.487500000003</c:v>
                </c:pt>
                <c:pt idx="1939">
                  <c:v>44902.490972222222</c:v>
                </c:pt>
                <c:pt idx="1940">
                  <c:v>44902.494444444441</c:v>
                </c:pt>
                <c:pt idx="1941">
                  <c:v>44902.498611111114</c:v>
                </c:pt>
                <c:pt idx="1942">
                  <c:v>44902.502083333333</c:v>
                </c:pt>
                <c:pt idx="1943">
                  <c:v>44902.505555555559</c:v>
                </c:pt>
                <c:pt idx="1944">
                  <c:v>44902.509027777778</c:v>
                </c:pt>
                <c:pt idx="1945">
                  <c:v>44902.513194444444</c:v>
                </c:pt>
                <c:pt idx="1946">
                  <c:v>44902.51666666667</c:v>
                </c:pt>
                <c:pt idx="1947">
                  <c:v>44902.520138888889</c:v>
                </c:pt>
                <c:pt idx="1948">
                  <c:v>44902.523611111108</c:v>
                </c:pt>
                <c:pt idx="1949">
                  <c:v>44902.527777777781</c:v>
                </c:pt>
                <c:pt idx="1950">
                  <c:v>44902.53125</c:v>
                </c:pt>
                <c:pt idx="1951">
                  <c:v>44902.534722222219</c:v>
                </c:pt>
                <c:pt idx="1952">
                  <c:v>44902.538888888892</c:v>
                </c:pt>
                <c:pt idx="1953">
                  <c:v>44902.542361111111</c:v>
                </c:pt>
                <c:pt idx="1954">
                  <c:v>44902.54583333333</c:v>
                </c:pt>
                <c:pt idx="1955">
                  <c:v>44902.55</c:v>
                </c:pt>
                <c:pt idx="1956">
                  <c:v>44902.553472222222</c:v>
                </c:pt>
                <c:pt idx="1957">
                  <c:v>44902.556944444441</c:v>
                </c:pt>
                <c:pt idx="1958">
                  <c:v>44902.560416666667</c:v>
                </c:pt>
                <c:pt idx="1959">
                  <c:v>44902.564583333333</c:v>
                </c:pt>
                <c:pt idx="1960">
                  <c:v>44902.568055555559</c:v>
                </c:pt>
                <c:pt idx="1961">
                  <c:v>44902.571527777778</c:v>
                </c:pt>
                <c:pt idx="1962">
                  <c:v>44902.575694444444</c:v>
                </c:pt>
                <c:pt idx="1963">
                  <c:v>44902.57916666667</c:v>
                </c:pt>
                <c:pt idx="1964">
                  <c:v>44902.582638888889</c:v>
                </c:pt>
                <c:pt idx="1965">
                  <c:v>44902.586805555555</c:v>
                </c:pt>
                <c:pt idx="1966">
                  <c:v>44902.590277777781</c:v>
                </c:pt>
                <c:pt idx="1967">
                  <c:v>44902.59375</c:v>
                </c:pt>
                <c:pt idx="1968">
                  <c:v>44902.597916666666</c:v>
                </c:pt>
                <c:pt idx="1969">
                  <c:v>44902.601388888892</c:v>
                </c:pt>
                <c:pt idx="1970">
                  <c:v>44902.604861111111</c:v>
                </c:pt>
                <c:pt idx="1971">
                  <c:v>44902.60833333333</c:v>
                </c:pt>
                <c:pt idx="1972">
                  <c:v>44902.612500000003</c:v>
                </c:pt>
                <c:pt idx="1973">
                  <c:v>44902.615972222222</c:v>
                </c:pt>
                <c:pt idx="1974">
                  <c:v>44902.619444444441</c:v>
                </c:pt>
                <c:pt idx="1975">
                  <c:v>44902.622916666667</c:v>
                </c:pt>
                <c:pt idx="1976">
                  <c:v>44902.626388888886</c:v>
                </c:pt>
                <c:pt idx="1977">
                  <c:v>44902.630555555559</c:v>
                </c:pt>
                <c:pt idx="1978">
                  <c:v>44902.634027777778</c:v>
                </c:pt>
                <c:pt idx="1979">
                  <c:v>44902.637499999997</c:v>
                </c:pt>
                <c:pt idx="1980">
                  <c:v>44902.64166666667</c:v>
                </c:pt>
                <c:pt idx="1981">
                  <c:v>44902.645138888889</c:v>
                </c:pt>
                <c:pt idx="1982">
                  <c:v>44902.648611111108</c:v>
                </c:pt>
                <c:pt idx="1983">
                  <c:v>44902.652083333334</c:v>
                </c:pt>
                <c:pt idx="1984">
                  <c:v>44902.655555555553</c:v>
                </c:pt>
                <c:pt idx="1985">
                  <c:v>44902.659722222219</c:v>
                </c:pt>
                <c:pt idx="1986">
                  <c:v>44902.663194444445</c:v>
                </c:pt>
                <c:pt idx="1987">
                  <c:v>44902.666666666664</c:v>
                </c:pt>
                <c:pt idx="1988">
                  <c:v>44902.670138888891</c:v>
                </c:pt>
                <c:pt idx="1989">
                  <c:v>44902.674305555556</c:v>
                </c:pt>
                <c:pt idx="1990">
                  <c:v>44902.677777777775</c:v>
                </c:pt>
                <c:pt idx="1991">
                  <c:v>44902.681250000001</c:v>
                </c:pt>
                <c:pt idx="1992">
                  <c:v>44902.68472222222</c:v>
                </c:pt>
                <c:pt idx="1993">
                  <c:v>44902.688888888886</c:v>
                </c:pt>
                <c:pt idx="1994">
                  <c:v>44902.692361111112</c:v>
                </c:pt>
                <c:pt idx="1995">
                  <c:v>44902.695833333331</c:v>
                </c:pt>
                <c:pt idx="1996">
                  <c:v>44902.699305555558</c:v>
                </c:pt>
                <c:pt idx="1997">
                  <c:v>44902.703472222223</c:v>
                </c:pt>
                <c:pt idx="1998">
                  <c:v>44902.706944444442</c:v>
                </c:pt>
                <c:pt idx="1999">
                  <c:v>44902.710416666669</c:v>
                </c:pt>
                <c:pt idx="2000">
                  <c:v>44902.714583333334</c:v>
                </c:pt>
                <c:pt idx="2001">
                  <c:v>44902.718055555553</c:v>
                </c:pt>
                <c:pt idx="2002">
                  <c:v>44902.72152777778</c:v>
                </c:pt>
                <c:pt idx="2003">
                  <c:v>44902.725694444445</c:v>
                </c:pt>
                <c:pt idx="2004">
                  <c:v>44902.729166666664</c:v>
                </c:pt>
                <c:pt idx="2005">
                  <c:v>44902.732638888891</c:v>
                </c:pt>
                <c:pt idx="2006">
                  <c:v>44902.736111111109</c:v>
                </c:pt>
                <c:pt idx="2007">
                  <c:v>44902.739583333336</c:v>
                </c:pt>
                <c:pt idx="2008">
                  <c:v>44902.743750000001</c:v>
                </c:pt>
                <c:pt idx="2009">
                  <c:v>44902.74722222222</c:v>
                </c:pt>
                <c:pt idx="2010">
                  <c:v>44902.750694444447</c:v>
                </c:pt>
                <c:pt idx="2011">
                  <c:v>44902.754166666666</c:v>
                </c:pt>
                <c:pt idx="2012">
                  <c:v>44902.757638888892</c:v>
                </c:pt>
                <c:pt idx="2013">
                  <c:v>44902.761805555558</c:v>
                </c:pt>
                <c:pt idx="2014">
                  <c:v>44902.765277777777</c:v>
                </c:pt>
                <c:pt idx="2015">
                  <c:v>44902.768750000003</c:v>
                </c:pt>
                <c:pt idx="2016">
                  <c:v>44902.772916666669</c:v>
                </c:pt>
                <c:pt idx="2017">
                  <c:v>44902.776388888888</c:v>
                </c:pt>
                <c:pt idx="2018">
                  <c:v>44902.779861111114</c:v>
                </c:pt>
                <c:pt idx="2019">
                  <c:v>44902.783333333333</c:v>
                </c:pt>
                <c:pt idx="2020">
                  <c:v>44902.786805555559</c:v>
                </c:pt>
                <c:pt idx="2021">
                  <c:v>44902.790972222225</c:v>
                </c:pt>
                <c:pt idx="2022">
                  <c:v>44902.794444444444</c:v>
                </c:pt>
                <c:pt idx="2023">
                  <c:v>44902.79791666667</c:v>
                </c:pt>
                <c:pt idx="2024">
                  <c:v>44902.801388888889</c:v>
                </c:pt>
                <c:pt idx="2025">
                  <c:v>44902.805555555555</c:v>
                </c:pt>
                <c:pt idx="2026">
                  <c:v>44902.809027777781</c:v>
                </c:pt>
                <c:pt idx="2027">
                  <c:v>44902.8125</c:v>
                </c:pt>
                <c:pt idx="2028">
                  <c:v>44902.815972222219</c:v>
                </c:pt>
                <c:pt idx="2029">
                  <c:v>44902.820138888892</c:v>
                </c:pt>
                <c:pt idx="2030">
                  <c:v>44902.823611111111</c:v>
                </c:pt>
                <c:pt idx="2031">
                  <c:v>44902.82708333333</c:v>
                </c:pt>
                <c:pt idx="2032">
                  <c:v>44902.830555555556</c:v>
                </c:pt>
                <c:pt idx="2033">
                  <c:v>44902.834027777775</c:v>
                </c:pt>
                <c:pt idx="2034">
                  <c:v>44902.838194444441</c:v>
                </c:pt>
                <c:pt idx="2035">
                  <c:v>44902.841666666667</c:v>
                </c:pt>
                <c:pt idx="2036">
                  <c:v>44902.845138888886</c:v>
                </c:pt>
                <c:pt idx="2037">
                  <c:v>44902.849305555559</c:v>
                </c:pt>
                <c:pt idx="2038">
                  <c:v>44902.852777777778</c:v>
                </c:pt>
                <c:pt idx="2039">
                  <c:v>44902.855555555558</c:v>
                </c:pt>
                <c:pt idx="2040">
                  <c:v>44902.856944444444</c:v>
                </c:pt>
                <c:pt idx="2041">
                  <c:v>44902.857638888891</c:v>
                </c:pt>
                <c:pt idx="2042">
                  <c:v>44902.859027777777</c:v>
                </c:pt>
                <c:pt idx="2043">
                  <c:v>44902.86041666667</c:v>
                </c:pt>
                <c:pt idx="2044">
                  <c:v>44902.862500000003</c:v>
                </c:pt>
                <c:pt idx="2045">
                  <c:v>44902.865972222222</c:v>
                </c:pt>
                <c:pt idx="2046">
                  <c:v>44902.870138888888</c:v>
                </c:pt>
                <c:pt idx="2047">
                  <c:v>44902.873611111114</c:v>
                </c:pt>
                <c:pt idx="2048">
                  <c:v>44902.877083333333</c:v>
                </c:pt>
                <c:pt idx="2049">
                  <c:v>44902.881249999999</c:v>
                </c:pt>
                <c:pt idx="2050">
                  <c:v>44902.884722222225</c:v>
                </c:pt>
                <c:pt idx="2051">
                  <c:v>44902.888194444444</c:v>
                </c:pt>
                <c:pt idx="2052">
                  <c:v>44902.89166666667</c:v>
                </c:pt>
                <c:pt idx="2053">
                  <c:v>44902.895138888889</c:v>
                </c:pt>
                <c:pt idx="2054">
                  <c:v>44902.899305555555</c:v>
                </c:pt>
                <c:pt idx="2055">
                  <c:v>44902.902777777781</c:v>
                </c:pt>
                <c:pt idx="2056">
                  <c:v>44902.90625</c:v>
                </c:pt>
                <c:pt idx="2057">
                  <c:v>44902.909722222219</c:v>
                </c:pt>
                <c:pt idx="2058">
                  <c:v>44902.913888888892</c:v>
                </c:pt>
                <c:pt idx="2059">
                  <c:v>44902.917361111111</c:v>
                </c:pt>
                <c:pt idx="2060">
                  <c:v>44902.92083333333</c:v>
                </c:pt>
                <c:pt idx="2061">
                  <c:v>44902.924305555556</c:v>
                </c:pt>
                <c:pt idx="2062">
                  <c:v>44902.928472222222</c:v>
                </c:pt>
                <c:pt idx="2063">
                  <c:v>44902.931944444441</c:v>
                </c:pt>
                <c:pt idx="2064">
                  <c:v>44902.935416666667</c:v>
                </c:pt>
                <c:pt idx="2065">
                  <c:v>44902.938888888886</c:v>
                </c:pt>
                <c:pt idx="2066">
                  <c:v>44902.942361111112</c:v>
                </c:pt>
                <c:pt idx="2067">
                  <c:v>44902.946527777778</c:v>
                </c:pt>
                <c:pt idx="2068">
                  <c:v>44902.95</c:v>
                </c:pt>
                <c:pt idx="2069">
                  <c:v>44902.953472222223</c:v>
                </c:pt>
                <c:pt idx="2070">
                  <c:v>44902.957638888889</c:v>
                </c:pt>
                <c:pt idx="2071">
                  <c:v>44902.961111111108</c:v>
                </c:pt>
                <c:pt idx="2072">
                  <c:v>44902.964583333334</c:v>
                </c:pt>
                <c:pt idx="2073">
                  <c:v>44902.968055555553</c:v>
                </c:pt>
                <c:pt idx="2074">
                  <c:v>44902.97152777778</c:v>
                </c:pt>
                <c:pt idx="2075">
                  <c:v>44902.975694444445</c:v>
                </c:pt>
                <c:pt idx="2076">
                  <c:v>44902.979166666664</c:v>
                </c:pt>
                <c:pt idx="2077">
                  <c:v>44902.982638888891</c:v>
                </c:pt>
                <c:pt idx="2078">
                  <c:v>44902.986111111109</c:v>
                </c:pt>
                <c:pt idx="2079">
                  <c:v>44902.989583333336</c:v>
                </c:pt>
                <c:pt idx="2080">
                  <c:v>44902.993750000001</c:v>
                </c:pt>
                <c:pt idx="2081">
                  <c:v>44902.99722222222</c:v>
                </c:pt>
                <c:pt idx="2082">
                  <c:v>44903.000694444447</c:v>
                </c:pt>
                <c:pt idx="2083">
                  <c:v>44903.004861111112</c:v>
                </c:pt>
                <c:pt idx="2084">
                  <c:v>44903.008333333331</c:v>
                </c:pt>
                <c:pt idx="2085">
                  <c:v>44903.011805555558</c:v>
                </c:pt>
                <c:pt idx="2086">
                  <c:v>44903.015277777777</c:v>
                </c:pt>
                <c:pt idx="2087">
                  <c:v>44903.018750000003</c:v>
                </c:pt>
                <c:pt idx="2088">
                  <c:v>44903.020138888889</c:v>
                </c:pt>
                <c:pt idx="2089">
                  <c:v>44903.021527777775</c:v>
                </c:pt>
                <c:pt idx="2090">
                  <c:v>44903.022916666669</c:v>
                </c:pt>
                <c:pt idx="2091">
                  <c:v>44903.024305555555</c:v>
                </c:pt>
                <c:pt idx="2092">
                  <c:v>44903.025000000001</c:v>
                </c:pt>
                <c:pt idx="2093">
                  <c:v>44903.026388888888</c:v>
                </c:pt>
                <c:pt idx="2094">
                  <c:v>44903.027777777781</c:v>
                </c:pt>
                <c:pt idx="2095">
                  <c:v>44903.029861111114</c:v>
                </c:pt>
                <c:pt idx="2096">
                  <c:v>44903.031944444447</c:v>
                </c:pt>
                <c:pt idx="2097">
                  <c:v>44903.034722222219</c:v>
                </c:pt>
                <c:pt idx="2098">
                  <c:v>44903.038194444445</c:v>
                </c:pt>
                <c:pt idx="2099">
                  <c:v>44903.041666666664</c:v>
                </c:pt>
                <c:pt idx="2100">
                  <c:v>44903.04583333333</c:v>
                </c:pt>
                <c:pt idx="2101">
                  <c:v>44903.049305555556</c:v>
                </c:pt>
                <c:pt idx="2102">
                  <c:v>44903.052777777775</c:v>
                </c:pt>
                <c:pt idx="2103">
                  <c:v>44903.056250000001</c:v>
                </c:pt>
                <c:pt idx="2104">
                  <c:v>44903.060416666667</c:v>
                </c:pt>
                <c:pt idx="2105">
                  <c:v>44903.063888888886</c:v>
                </c:pt>
                <c:pt idx="2106">
                  <c:v>44903.067361111112</c:v>
                </c:pt>
                <c:pt idx="2107">
                  <c:v>44903.070833333331</c:v>
                </c:pt>
                <c:pt idx="2108">
                  <c:v>44903.074305555558</c:v>
                </c:pt>
                <c:pt idx="2109">
                  <c:v>44903.077777777777</c:v>
                </c:pt>
                <c:pt idx="2110">
                  <c:v>44903.081250000003</c:v>
                </c:pt>
                <c:pt idx="2111">
                  <c:v>44903.084722222222</c:v>
                </c:pt>
                <c:pt idx="2112">
                  <c:v>44903.088888888888</c:v>
                </c:pt>
                <c:pt idx="2113">
                  <c:v>44903.092361111114</c:v>
                </c:pt>
                <c:pt idx="2114">
                  <c:v>44903.095833333333</c:v>
                </c:pt>
                <c:pt idx="2115">
                  <c:v>44903.099305555559</c:v>
                </c:pt>
                <c:pt idx="2116">
                  <c:v>44903.102777777778</c:v>
                </c:pt>
                <c:pt idx="2117">
                  <c:v>44903.106249999997</c:v>
                </c:pt>
                <c:pt idx="2118">
                  <c:v>44903.109722222223</c:v>
                </c:pt>
                <c:pt idx="2119">
                  <c:v>44903.113194444442</c:v>
                </c:pt>
                <c:pt idx="2120">
                  <c:v>44903.117361111108</c:v>
                </c:pt>
                <c:pt idx="2121">
                  <c:v>44903.120833333334</c:v>
                </c:pt>
                <c:pt idx="2122">
                  <c:v>44903.124305555553</c:v>
                </c:pt>
                <c:pt idx="2123">
                  <c:v>44903.12777777778</c:v>
                </c:pt>
                <c:pt idx="2124">
                  <c:v>44903.131249999999</c:v>
                </c:pt>
                <c:pt idx="2125">
                  <c:v>44903.134722222225</c:v>
                </c:pt>
                <c:pt idx="2126">
                  <c:v>44903.138194444444</c:v>
                </c:pt>
                <c:pt idx="2127">
                  <c:v>44903.142361111109</c:v>
                </c:pt>
                <c:pt idx="2128">
                  <c:v>44903.145833333336</c:v>
                </c:pt>
                <c:pt idx="2129">
                  <c:v>44903.149305555555</c:v>
                </c:pt>
                <c:pt idx="2130">
                  <c:v>44903.152777777781</c:v>
                </c:pt>
                <c:pt idx="2131">
                  <c:v>44903.15625</c:v>
                </c:pt>
                <c:pt idx="2132">
                  <c:v>44903.159722222219</c:v>
                </c:pt>
                <c:pt idx="2133">
                  <c:v>44903.163194444445</c:v>
                </c:pt>
                <c:pt idx="2134">
                  <c:v>44903.166666666664</c:v>
                </c:pt>
                <c:pt idx="2135">
                  <c:v>44903.17083333333</c:v>
                </c:pt>
                <c:pt idx="2136">
                  <c:v>44903.174305555556</c:v>
                </c:pt>
                <c:pt idx="2137">
                  <c:v>44903.177777777775</c:v>
                </c:pt>
                <c:pt idx="2138">
                  <c:v>44903.181250000001</c:v>
                </c:pt>
                <c:pt idx="2139">
                  <c:v>44903.18472222222</c:v>
                </c:pt>
                <c:pt idx="2140">
                  <c:v>44903.188194444447</c:v>
                </c:pt>
                <c:pt idx="2141">
                  <c:v>44903.191666666666</c:v>
                </c:pt>
                <c:pt idx="2142">
                  <c:v>44903.195833333331</c:v>
                </c:pt>
                <c:pt idx="2143">
                  <c:v>44903.199305555558</c:v>
                </c:pt>
                <c:pt idx="2144">
                  <c:v>44903.202777777777</c:v>
                </c:pt>
                <c:pt idx="2145">
                  <c:v>44903.206250000003</c:v>
                </c:pt>
                <c:pt idx="2146">
                  <c:v>44903.209722222222</c:v>
                </c:pt>
                <c:pt idx="2147">
                  <c:v>44903.213194444441</c:v>
                </c:pt>
                <c:pt idx="2148">
                  <c:v>44903.216666666667</c:v>
                </c:pt>
                <c:pt idx="2149">
                  <c:v>44903.220138888886</c:v>
                </c:pt>
                <c:pt idx="2150">
                  <c:v>44903.224305555559</c:v>
                </c:pt>
                <c:pt idx="2151">
                  <c:v>44903.227777777778</c:v>
                </c:pt>
                <c:pt idx="2152">
                  <c:v>44903.231249999997</c:v>
                </c:pt>
                <c:pt idx="2153">
                  <c:v>44903.234722222223</c:v>
                </c:pt>
                <c:pt idx="2154">
                  <c:v>44903.238194444442</c:v>
                </c:pt>
                <c:pt idx="2155">
                  <c:v>44903.241666666669</c:v>
                </c:pt>
                <c:pt idx="2156">
                  <c:v>44903.245138888888</c:v>
                </c:pt>
                <c:pt idx="2157">
                  <c:v>44903.249305555553</c:v>
                </c:pt>
                <c:pt idx="2158">
                  <c:v>44903.25277777778</c:v>
                </c:pt>
                <c:pt idx="2159">
                  <c:v>44903.256249999999</c:v>
                </c:pt>
                <c:pt idx="2160">
                  <c:v>44903.259722222225</c:v>
                </c:pt>
                <c:pt idx="2161">
                  <c:v>44903.263888888891</c:v>
                </c:pt>
                <c:pt idx="2162">
                  <c:v>44903.267361111109</c:v>
                </c:pt>
                <c:pt idx="2163">
                  <c:v>44903.270833333336</c:v>
                </c:pt>
                <c:pt idx="2164">
                  <c:v>44903.274305555555</c:v>
                </c:pt>
                <c:pt idx="2165">
                  <c:v>44903.277777777781</c:v>
                </c:pt>
                <c:pt idx="2166">
                  <c:v>44903.28125</c:v>
                </c:pt>
                <c:pt idx="2167">
                  <c:v>44903.284722222219</c:v>
                </c:pt>
                <c:pt idx="2168">
                  <c:v>44903.288888888892</c:v>
                </c:pt>
                <c:pt idx="2169">
                  <c:v>44903.292361111111</c:v>
                </c:pt>
                <c:pt idx="2170">
                  <c:v>44903.29583333333</c:v>
                </c:pt>
                <c:pt idx="2171">
                  <c:v>44903.299305555556</c:v>
                </c:pt>
                <c:pt idx="2172">
                  <c:v>44903.302777777775</c:v>
                </c:pt>
                <c:pt idx="2173">
                  <c:v>44903.306250000001</c:v>
                </c:pt>
                <c:pt idx="2174">
                  <c:v>44903.30972222222</c:v>
                </c:pt>
                <c:pt idx="2175">
                  <c:v>44903.313194444447</c:v>
                </c:pt>
                <c:pt idx="2176">
                  <c:v>44903.317361111112</c:v>
                </c:pt>
                <c:pt idx="2177">
                  <c:v>44903.320833333331</c:v>
                </c:pt>
                <c:pt idx="2178">
                  <c:v>44903.324305555558</c:v>
                </c:pt>
                <c:pt idx="2179">
                  <c:v>44903.327777777777</c:v>
                </c:pt>
                <c:pt idx="2180">
                  <c:v>44903.331250000003</c:v>
                </c:pt>
                <c:pt idx="2181">
                  <c:v>44903.334722222222</c:v>
                </c:pt>
                <c:pt idx="2182">
                  <c:v>44903.338194444441</c:v>
                </c:pt>
                <c:pt idx="2183">
                  <c:v>44903.342361111114</c:v>
                </c:pt>
                <c:pt idx="2184">
                  <c:v>44903.345833333333</c:v>
                </c:pt>
                <c:pt idx="2185">
                  <c:v>44903.349305555559</c:v>
                </c:pt>
                <c:pt idx="2186">
                  <c:v>44903.352777777778</c:v>
                </c:pt>
                <c:pt idx="2187">
                  <c:v>44903.356249999997</c:v>
                </c:pt>
                <c:pt idx="2188">
                  <c:v>44903.359722222223</c:v>
                </c:pt>
                <c:pt idx="2189">
                  <c:v>44903.363194444442</c:v>
                </c:pt>
                <c:pt idx="2190">
                  <c:v>44903.366666666669</c:v>
                </c:pt>
                <c:pt idx="2191">
                  <c:v>44903.370833333334</c:v>
                </c:pt>
                <c:pt idx="2192">
                  <c:v>44903.374305555553</c:v>
                </c:pt>
                <c:pt idx="2193">
                  <c:v>44903.37777777778</c:v>
                </c:pt>
                <c:pt idx="2194">
                  <c:v>44903.381249999999</c:v>
                </c:pt>
                <c:pt idx="2195">
                  <c:v>44903.384722222225</c:v>
                </c:pt>
                <c:pt idx="2196">
                  <c:v>44903.388194444444</c:v>
                </c:pt>
                <c:pt idx="2197">
                  <c:v>44903.39166666667</c:v>
                </c:pt>
                <c:pt idx="2198">
                  <c:v>44903.395833333336</c:v>
                </c:pt>
                <c:pt idx="2199">
                  <c:v>44903.399305555555</c:v>
                </c:pt>
                <c:pt idx="2200">
                  <c:v>44903.402777777781</c:v>
                </c:pt>
                <c:pt idx="2201">
                  <c:v>44903.40625</c:v>
                </c:pt>
                <c:pt idx="2202">
                  <c:v>44903.409722222219</c:v>
                </c:pt>
                <c:pt idx="2203">
                  <c:v>44903.413194444445</c:v>
                </c:pt>
                <c:pt idx="2204">
                  <c:v>44903.417361111111</c:v>
                </c:pt>
                <c:pt idx="2205">
                  <c:v>44903.42083333333</c:v>
                </c:pt>
                <c:pt idx="2206">
                  <c:v>44903.424305555556</c:v>
                </c:pt>
                <c:pt idx="2207">
                  <c:v>44903.428472222222</c:v>
                </c:pt>
                <c:pt idx="2208">
                  <c:v>44903.432638888888</c:v>
                </c:pt>
                <c:pt idx="2209">
                  <c:v>44903.436111111114</c:v>
                </c:pt>
                <c:pt idx="2210">
                  <c:v>44903.44027777778</c:v>
                </c:pt>
                <c:pt idx="2211">
                  <c:v>44903.443749999999</c:v>
                </c:pt>
                <c:pt idx="2212">
                  <c:v>44903.447222222225</c:v>
                </c:pt>
                <c:pt idx="2213">
                  <c:v>44903.451388888891</c:v>
                </c:pt>
                <c:pt idx="2214">
                  <c:v>44903.454861111109</c:v>
                </c:pt>
                <c:pt idx="2215">
                  <c:v>44903.458333333336</c:v>
                </c:pt>
                <c:pt idx="2216">
                  <c:v>44903.462500000001</c:v>
                </c:pt>
                <c:pt idx="2217">
                  <c:v>44903.46597222222</c:v>
                </c:pt>
                <c:pt idx="2218">
                  <c:v>44903.469444444447</c:v>
                </c:pt>
                <c:pt idx="2219">
                  <c:v>44903.472916666666</c:v>
                </c:pt>
                <c:pt idx="2220">
                  <c:v>44903.477083333331</c:v>
                </c:pt>
                <c:pt idx="2221">
                  <c:v>44903.480555555558</c:v>
                </c:pt>
                <c:pt idx="2222">
                  <c:v>44903.484027777777</c:v>
                </c:pt>
                <c:pt idx="2223">
                  <c:v>44903.488194444442</c:v>
                </c:pt>
                <c:pt idx="2224">
                  <c:v>44903.491666666669</c:v>
                </c:pt>
                <c:pt idx="2225">
                  <c:v>44903.495138888888</c:v>
                </c:pt>
                <c:pt idx="2226">
                  <c:v>44903.499305555553</c:v>
                </c:pt>
                <c:pt idx="2227">
                  <c:v>44903.50277777778</c:v>
                </c:pt>
                <c:pt idx="2228">
                  <c:v>44903.506249999999</c:v>
                </c:pt>
                <c:pt idx="2229">
                  <c:v>44903.509722222225</c:v>
                </c:pt>
                <c:pt idx="2230">
                  <c:v>44903.513888888891</c:v>
                </c:pt>
                <c:pt idx="2231">
                  <c:v>44903.517361111109</c:v>
                </c:pt>
                <c:pt idx="2232">
                  <c:v>44903.520833333336</c:v>
                </c:pt>
                <c:pt idx="2233">
                  <c:v>44903.522916666669</c:v>
                </c:pt>
                <c:pt idx="2234">
                  <c:v>44903.524305555555</c:v>
                </c:pt>
                <c:pt idx="2235">
                  <c:v>44903.525000000001</c:v>
                </c:pt>
                <c:pt idx="2236">
                  <c:v>44903.526388888888</c:v>
                </c:pt>
                <c:pt idx="2237">
                  <c:v>44903.52847222222</c:v>
                </c:pt>
                <c:pt idx="2238">
                  <c:v>44903.531944444447</c:v>
                </c:pt>
                <c:pt idx="2239">
                  <c:v>44903.535416666666</c:v>
                </c:pt>
                <c:pt idx="2240">
                  <c:v>44903.538888888892</c:v>
                </c:pt>
                <c:pt idx="2241">
                  <c:v>44903.543055555558</c:v>
                </c:pt>
                <c:pt idx="2242">
                  <c:v>44903.546527777777</c:v>
                </c:pt>
                <c:pt idx="2243">
                  <c:v>44903.55</c:v>
                </c:pt>
                <c:pt idx="2244">
                  <c:v>44903.554166666669</c:v>
                </c:pt>
                <c:pt idx="2245">
                  <c:v>44903.557638888888</c:v>
                </c:pt>
                <c:pt idx="2246">
                  <c:v>44903.561111111114</c:v>
                </c:pt>
                <c:pt idx="2247">
                  <c:v>44903.564583333333</c:v>
                </c:pt>
                <c:pt idx="2248">
                  <c:v>44903.568749999999</c:v>
                </c:pt>
                <c:pt idx="2249">
                  <c:v>44903.572222222225</c:v>
                </c:pt>
                <c:pt idx="2250">
                  <c:v>44903.575694444444</c:v>
                </c:pt>
                <c:pt idx="2251">
                  <c:v>44903.579861111109</c:v>
                </c:pt>
                <c:pt idx="2252">
                  <c:v>44903.583333333336</c:v>
                </c:pt>
                <c:pt idx="2253">
                  <c:v>44903.586805555555</c:v>
                </c:pt>
                <c:pt idx="2254">
                  <c:v>44903.59097222222</c:v>
                </c:pt>
                <c:pt idx="2255">
                  <c:v>44903.594444444447</c:v>
                </c:pt>
                <c:pt idx="2256">
                  <c:v>44903.597916666666</c:v>
                </c:pt>
                <c:pt idx="2257">
                  <c:v>44903.601388888892</c:v>
                </c:pt>
                <c:pt idx="2258">
                  <c:v>44903.605555555558</c:v>
                </c:pt>
                <c:pt idx="2259">
                  <c:v>44903.609027777777</c:v>
                </c:pt>
                <c:pt idx="2260">
                  <c:v>44903.612500000003</c:v>
                </c:pt>
                <c:pt idx="2261">
                  <c:v>44903.616666666669</c:v>
                </c:pt>
                <c:pt idx="2262">
                  <c:v>44903.620138888888</c:v>
                </c:pt>
                <c:pt idx="2263">
                  <c:v>44903.623611111114</c:v>
                </c:pt>
                <c:pt idx="2264">
                  <c:v>44903.62777777778</c:v>
                </c:pt>
                <c:pt idx="2265">
                  <c:v>44903.631249999999</c:v>
                </c:pt>
                <c:pt idx="2266">
                  <c:v>44903.634722222225</c:v>
                </c:pt>
                <c:pt idx="2267">
                  <c:v>44903.638888888891</c:v>
                </c:pt>
                <c:pt idx="2268">
                  <c:v>44903.642361111109</c:v>
                </c:pt>
                <c:pt idx="2269">
                  <c:v>44903.645833333336</c:v>
                </c:pt>
                <c:pt idx="2270">
                  <c:v>44903.65</c:v>
                </c:pt>
                <c:pt idx="2271">
                  <c:v>44903.65347222222</c:v>
                </c:pt>
                <c:pt idx="2272">
                  <c:v>44903.656944444447</c:v>
                </c:pt>
                <c:pt idx="2273">
                  <c:v>44903.661111111112</c:v>
                </c:pt>
                <c:pt idx="2274">
                  <c:v>44903.664583333331</c:v>
                </c:pt>
                <c:pt idx="2275">
                  <c:v>44903.668055555558</c:v>
                </c:pt>
                <c:pt idx="2276">
                  <c:v>44903.672222222223</c:v>
                </c:pt>
                <c:pt idx="2277">
                  <c:v>44903.675694444442</c:v>
                </c:pt>
                <c:pt idx="2278">
                  <c:v>44903.679166666669</c:v>
                </c:pt>
                <c:pt idx="2279">
                  <c:v>44903.682638888888</c:v>
                </c:pt>
                <c:pt idx="2280">
                  <c:v>44903.686805555553</c:v>
                </c:pt>
                <c:pt idx="2281">
                  <c:v>44903.6875</c:v>
                </c:pt>
                <c:pt idx="2282">
                  <c:v>44903.688888888886</c:v>
                </c:pt>
                <c:pt idx="2283">
                  <c:v>44903.689583333333</c:v>
                </c:pt>
                <c:pt idx="2284">
                  <c:v>44903.690972222219</c:v>
                </c:pt>
                <c:pt idx="2285">
                  <c:v>44903.692361111112</c:v>
                </c:pt>
                <c:pt idx="2286">
                  <c:v>44903.693749999999</c:v>
                </c:pt>
                <c:pt idx="2287">
                  <c:v>44903.695833333331</c:v>
                </c:pt>
                <c:pt idx="2288">
                  <c:v>44903.697222222225</c:v>
                </c:pt>
                <c:pt idx="2289">
                  <c:v>44903.7</c:v>
                </c:pt>
                <c:pt idx="2290">
                  <c:v>44903.70416666667</c:v>
                </c:pt>
                <c:pt idx="2291">
                  <c:v>44903.707638888889</c:v>
                </c:pt>
                <c:pt idx="2292">
                  <c:v>44903.711111111108</c:v>
                </c:pt>
                <c:pt idx="2293">
                  <c:v>44903.715277777781</c:v>
                </c:pt>
                <c:pt idx="2294">
                  <c:v>44903.71875</c:v>
                </c:pt>
                <c:pt idx="2295">
                  <c:v>44903.722222222219</c:v>
                </c:pt>
                <c:pt idx="2296">
                  <c:v>44903.726388888892</c:v>
                </c:pt>
                <c:pt idx="2297">
                  <c:v>44903.729861111111</c:v>
                </c:pt>
                <c:pt idx="2298">
                  <c:v>44903.73333333333</c:v>
                </c:pt>
                <c:pt idx="2299">
                  <c:v>44903.737500000003</c:v>
                </c:pt>
                <c:pt idx="2300">
                  <c:v>44903.740972222222</c:v>
                </c:pt>
                <c:pt idx="2301">
                  <c:v>44903.744444444441</c:v>
                </c:pt>
                <c:pt idx="2302">
                  <c:v>44903.748611111114</c:v>
                </c:pt>
                <c:pt idx="2303">
                  <c:v>44903.752083333333</c:v>
                </c:pt>
                <c:pt idx="2304">
                  <c:v>44903.755555555559</c:v>
                </c:pt>
                <c:pt idx="2305">
                  <c:v>44903.759027777778</c:v>
                </c:pt>
                <c:pt idx="2306">
                  <c:v>44903.763194444444</c:v>
                </c:pt>
                <c:pt idx="2307">
                  <c:v>44903.76666666667</c:v>
                </c:pt>
                <c:pt idx="2308">
                  <c:v>44903.770138888889</c:v>
                </c:pt>
                <c:pt idx="2309">
                  <c:v>44903.773611111108</c:v>
                </c:pt>
                <c:pt idx="2310">
                  <c:v>44903.777777777781</c:v>
                </c:pt>
                <c:pt idx="2311">
                  <c:v>44903.78125</c:v>
                </c:pt>
                <c:pt idx="2312">
                  <c:v>44903.784722222219</c:v>
                </c:pt>
                <c:pt idx="2313">
                  <c:v>44903.788888888892</c:v>
                </c:pt>
                <c:pt idx="2314">
                  <c:v>44903.792361111111</c:v>
                </c:pt>
                <c:pt idx="2315">
                  <c:v>44903.79583333333</c:v>
                </c:pt>
                <c:pt idx="2316">
                  <c:v>44903.8</c:v>
                </c:pt>
                <c:pt idx="2317">
                  <c:v>44903.803472222222</c:v>
                </c:pt>
                <c:pt idx="2318">
                  <c:v>44903.806944444441</c:v>
                </c:pt>
                <c:pt idx="2319">
                  <c:v>44903.810416666667</c:v>
                </c:pt>
                <c:pt idx="2320">
                  <c:v>44903.813888888886</c:v>
                </c:pt>
                <c:pt idx="2321">
                  <c:v>44903.818055555559</c:v>
                </c:pt>
                <c:pt idx="2322">
                  <c:v>44903.821527777778</c:v>
                </c:pt>
                <c:pt idx="2323">
                  <c:v>44903.824999999997</c:v>
                </c:pt>
                <c:pt idx="2324">
                  <c:v>44903.828472222223</c:v>
                </c:pt>
                <c:pt idx="2325">
                  <c:v>44903.832638888889</c:v>
                </c:pt>
                <c:pt idx="2326">
                  <c:v>44903.836111111108</c:v>
                </c:pt>
                <c:pt idx="2327">
                  <c:v>44903.839583333334</c:v>
                </c:pt>
                <c:pt idx="2328">
                  <c:v>44903.843055555553</c:v>
                </c:pt>
                <c:pt idx="2329">
                  <c:v>44903.847222222219</c:v>
                </c:pt>
                <c:pt idx="2330">
                  <c:v>44903.850694444445</c:v>
                </c:pt>
                <c:pt idx="2331">
                  <c:v>44903.854166666664</c:v>
                </c:pt>
                <c:pt idx="2332">
                  <c:v>44903.857638888891</c:v>
                </c:pt>
                <c:pt idx="2333">
                  <c:v>44903.861111111109</c:v>
                </c:pt>
                <c:pt idx="2334">
                  <c:v>44903.865277777775</c:v>
                </c:pt>
                <c:pt idx="2335">
                  <c:v>44903.868750000001</c:v>
                </c:pt>
                <c:pt idx="2336">
                  <c:v>44903.87222222222</c:v>
                </c:pt>
                <c:pt idx="2337">
                  <c:v>44903.876388888886</c:v>
                </c:pt>
                <c:pt idx="2338">
                  <c:v>44903.879861111112</c:v>
                </c:pt>
                <c:pt idx="2339">
                  <c:v>44903.883333333331</c:v>
                </c:pt>
                <c:pt idx="2340">
                  <c:v>44903.886805555558</c:v>
                </c:pt>
                <c:pt idx="2341">
                  <c:v>44903.890277777777</c:v>
                </c:pt>
                <c:pt idx="2342">
                  <c:v>44903.894444444442</c:v>
                </c:pt>
                <c:pt idx="2343">
                  <c:v>44903.897916666669</c:v>
                </c:pt>
                <c:pt idx="2344">
                  <c:v>44903.901388888888</c:v>
                </c:pt>
                <c:pt idx="2345">
                  <c:v>44903.904861111114</c:v>
                </c:pt>
                <c:pt idx="2346">
                  <c:v>44903.908333333333</c:v>
                </c:pt>
                <c:pt idx="2347">
                  <c:v>44903.912499999999</c:v>
                </c:pt>
                <c:pt idx="2348">
                  <c:v>44903.915972222225</c:v>
                </c:pt>
                <c:pt idx="2349">
                  <c:v>44903.919444444444</c:v>
                </c:pt>
                <c:pt idx="2350">
                  <c:v>44903.923611111109</c:v>
                </c:pt>
                <c:pt idx="2351">
                  <c:v>44903.927083333336</c:v>
                </c:pt>
                <c:pt idx="2352">
                  <c:v>44903.930555555555</c:v>
                </c:pt>
                <c:pt idx="2353">
                  <c:v>44903.934027777781</c:v>
                </c:pt>
                <c:pt idx="2354">
                  <c:v>44903.9375</c:v>
                </c:pt>
                <c:pt idx="2355">
                  <c:v>44903.941666666666</c:v>
                </c:pt>
                <c:pt idx="2356">
                  <c:v>44903.945138888892</c:v>
                </c:pt>
                <c:pt idx="2357">
                  <c:v>44903.948611111111</c:v>
                </c:pt>
                <c:pt idx="2358">
                  <c:v>44903.95208333333</c:v>
                </c:pt>
                <c:pt idx="2359">
                  <c:v>44903.956250000003</c:v>
                </c:pt>
                <c:pt idx="2360">
                  <c:v>44903.959722222222</c:v>
                </c:pt>
                <c:pt idx="2361">
                  <c:v>44903.963194444441</c:v>
                </c:pt>
                <c:pt idx="2362">
                  <c:v>44903.966666666667</c:v>
                </c:pt>
                <c:pt idx="2363">
                  <c:v>44903.970833333333</c:v>
                </c:pt>
                <c:pt idx="2364">
                  <c:v>44903.974305555559</c:v>
                </c:pt>
                <c:pt idx="2365">
                  <c:v>44903.977777777778</c:v>
                </c:pt>
                <c:pt idx="2366">
                  <c:v>44903.981249999997</c:v>
                </c:pt>
                <c:pt idx="2367">
                  <c:v>44903.984722222223</c:v>
                </c:pt>
                <c:pt idx="2368">
                  <c:v>44903.988888888889</c:v>
                </c:pt>
                <c:pt idx="2369">
                  <c:v>44903.992361111108</c:v>
                </c:pt>
                <c:pt idx="2370">
                  <c:v>44903.995833333334</c:v>
                </c:pt>
                <c:pt idx="2371">
                  <c:v>44904</c:v>
                </c:pt>
              </c:numCache>
            </c:numRef>
          </c:xVal>
          <c:yVal>
            <c:numRef>
              <c:f>'new data nov-dec 2022'!$F$997:$F$3368</c:f>
              <c:numCache>
                <c:formatCode>0.00E+00</c:formatCode>
                <c:ptCount val="2372"/>
                <c:pt idx="0">
                  <c:v>6.4841716799999996E-4</c:v>
                </c:pt>
                <c:pt idx="1">
                  <c:v>6.4876173499999997E-4</c:v>
                </c:pt>
                <c:pt idx="2">
                  <c:v>6.5364410799999999E-4</c:v>
                </c:pt>
                <c:pt idx="3">
                  <c:v>6.4672194799999996E-4</c:v>
                </c:pt>
                <c:pt idx="4">
                  <c:v>6.5181270699999998E-4</c:v>
                </c:pt>
                <c:pt idx="5">
                  <c:v>6.5015461099999995E-4</c:v>
                </c:pt>
                <c:pt idx="6">
                  <c:v>6.4647581299999998E-4</c:v>
                </c:pt>
                <c:pt idx="7">
                  <c:v>6.4444638899999998E-4</c:v>
                </c:pt>
                <c:pt idx="8">
                  <c:v>6.4637446000000002E-4</c:v>
                </c:pt>
                <c:pt idx="9">
                  <c:v>6.46727499E-4</c:v>
                </c:pt>
                <c:pt idx="10">
                  <c:v>6.4688938599999997E-4</c:v>
                </c:pt>
                <c:pt idx="11">
                  <c:v>6.47108073E-4</c:v>
                </c:pt>
                <c:pt idx="12">
                  <c:v>6.4788895899999996E-4</c:v>
                </c:pt>
                <c:pt idx="13">
                  <c:v>6.4783125300000004E-4</c:v>
                </c:pt>
                <c:pt idx="14">
                  <c:v>6.4860777599999998E-4</c:v>
                </c:pt>
                <c:pt idx="15">
                  <c:v>6.4849671599999999E-4</c:v>
                </c:pt>
                <c:pt idx="16">
                  <c:v>6.4892464999999995E-4</c:v>
                </c:pt>
                <c:pt idx="17">
                  <c:v>6.4889113399999997E-4</c:v>
                </c:pt>
                <c:pt idx="18">
                  <c:v>6.4386631100000005E-4</c:v>
                </c:pt>
                <c:pt idx="19">
                  <c:v>6.4775820499999995E-4</c:v>
                </c:pt>
                <c:pt idx="20">
                  <c:v>6.4518222399999998E-4</c:v>
                </c:pt>
                <c:pt idx="21">
                  <c:v>6.4473235499999996E-4</c:v>
                </c:pt>
                <c:pt idx="22">
                  <c:v>6.4961446700000005E-4</c:v>
                </c:pt>
                <c:pt idx="23">
                  <c:v>6.4993296100000005E-4</c:v>
                </c:pt>
                <c:pt idx="24">
                  <c:v>6.4434255199999997E-4</c:v>
                </c:pt>
                <c:pt idx="25">
                  <c:v>6.43163158E-4</c:v>
                </c:pt>
                <c:pt idx="26">
                  <c:v>6.4559594100000004E-4</c:v>
                </c:pt>
                <c:pt idx="27">
                  <c:v>6.45888369E-4</c:v>
                </c:pt>
                <c:pt idx="28">
                  <c:v>6.4363021999999995E-4</c:v>
                </c:pt>
                <c:pt idx="29">
                  <c:v>6.1868680700000005E-4</c:v>
                </c:pt>
                <c:pt idx="30">
                  <c:v>5.9294575000000003E-4</c:v>
                </c:pt>
                <c:pt idx="31">
                  <c:v>5.7577539399999999E-4</c:v>
                </c:pt>
                <c:pt idx="32">
                  <c:v>5.6519734700000005E-4</c:v>
                </c:pt>
                <c:pt idx="33">
                  <c:v>5.5968403500000004E-4</c:v>
                </c:pt>
                <c:pt idx="34">
                  <c:v>5.5675900899999995E-4</c:v>
                </c:pt>
                <c:pt idx="35">
                  <c:v>5.5335082400000005E-4</c:v>
                </c:pt>
                <c:pt idx="36">
                  <c:v>5.5627352599999999E-4</c:v>
                </c:pt>
                <c:pt idx="37">
                  <c:v>5.5177231200000002E-4</c:v>
                </c:pt>
                <c:pt idx="38">
                  <c:v>5.5375294099999995E-4</c:v>
                </c:pt>
                <c:pt idx="39">
                  <c:v>5.5278466300000002E-4</c:v>
                </c:pt>
                <c:pt idx="40">
                  <c:v>5.5719342100000004E-4</c:v>
                </c:pt>
                <c:pt idx="41">
                  <c:v>5.5484947899999998E-4</c:v>
                </c:pt>
                <c:pt idx="42">
                  <c:v>5.5557179500000001E-4</c:v>
                </c:pt>
                <c:pt idx="43">
                  <c:v>5.5700107900000001E-4</c:v>
                </c:pt>
                <c:pt idx="44">
                  <c:v>5.5753347199999999E-4</c:v>
                </c:pt>
                <c:pt idx="45">
                  <c:v>5.5993110599999996E-4</c:v>
                </c:pt>
                <c:pt idx="46">
                  <c:v>5.61914963E-4</c:v>
                </c:pt>
                <c:pt idx="47">
                  <c:v>5.6168583299999995E-4</c:v>
                </c:pt>
                <c:pt idx="48">
                  <c:v>5.6316984599999995E-4</c:v>
                </c:pt>
                <c:pt idx="49">
                  <c:v>5.6325224499999998E-4</c:v>
                </c:pt>
                <c:pt idx="50">
                  <c:v>5.6539674199999998E-4</c:v>
                </c:pt>
                <c:pt idx="51">
                  <c:v>5.6441870700000001E-4</c:v>
                </c:pt>
                <c:pt idx="52">
                  <c:v>5.6237172500000002E-4</c:v>
                </c:pt>
                <c:pt idx="53">
                  <c:v>5.5793880700000004E-4</c:v>
                </c:pt>
                <c:pt idx="54">
                  <c:v>5.6293938500000002E-4</c:v>
                </c:pt>
                <c:pt idx="55">
                  <c:v>5.6256178399999995E-4</c:v>
                </c:pt>
                <c:pt idx="56">
                  <c:v>5.6615270699999999E-4</c:v>
                </c:pt>
                <c:pt idx="57">
                  <c:v>5.6748050400000003E-4</c:v>
                </c:pt>
                <c:pt idx="58">
                  <c:v>5.6673205000000004E-4</c:v>
                </c:pt>
                <c:pt idx="59">
                  <c:v>5.6800769199999998E-4</c:v>
                </c:pt>
                <c:pt idx="60">
                  <c:v>5.6818459300000002E-4</c:v>
                </c:pt>
                <c:pt idx="61">
                  <c:v>5.7204718200000004E-4</c:v>
                </c:pt>
                <c:pt idx="62">
                  <c:v>5.7277386799999995E-4</c:v>
                </c:pt>
                <c:pt idx="63">
                  <c:v>5.6786337900000005E-4</c:v>
                </c:pt>
                <c:pt idx="64">
                  <c:v>5.7249468499999997E-4</c:v>
                </c:pt>
                <c:pt idx="65">
                  <c:v>5.7290088600000003E-4</c:v>
                </c:pt>
                <c:pt idx="66">
                  <c:v>5.73033278E-4</c:v>
                </c:pt>
                <c:pt idx="67">
                  <c:v>5.7123041700000001E-4</c:v>
                </c:pt>
                <c:pt idx="68">
                  <c:v>5.7301028099999995E-4</c:v>
                </c:pt>
                <c:pt idx="69">
                  <c:v>5.7779729800000001E-4</c:v>
                </c:pt>
                <c:pt idx="70">
                  <c:v>5.7814806299999997E-4</c:v>
                </c:pt>
                <c:pt idx="71">
                  <c:v>5.7835308599999997E-4</c:v>
                </c:pt>
                <c:pt idx="72">
                  <c:v>5.7790390300000002E-4</c:v>
                </c:pt>
                <c:pt idx="73">
                  <c:v>5.7321233000000001E-4</c:v>
                </c:pt>
                <c:pt idx="74">
                  <c:v>5.7809197699999998E-4</c:v>
                </c:pt>
                <c:pt idx="75">
                  <c:v>5.7928574399999998E-4</c:v>
                </c:pt>
                <c:pt idx="76">
                  <c:v>5.7085977999999998E-4</c:v>
                </c:pt>
                <c:pt idx="77">
                  <c:v>5.6612472700000001E-4</c:v>
                </c:pt>
                <c:pt idx="78">
                  <c:v>5.5409047199999999E-4</c:v>
                </c:pt>
                <c:pt idx="79">
                  <c:v>5.5123423999999996E-4</c:v>
                </c:pt>
                <c:pt idx="80">
                  <c:v>5.5518290399999995E-4</c:v>
                </c:pt>
                <c:pt idx="81">
                  <c:v>5.5498263099999995E-4</c:v>
                </c:pt>
                <c:pt idx="82">
                  <c:v>5.4856212899999997E-4</c:v>
                </c:pt>
                <c:pt idx="83">
                  <c:v>5.4986239899999995E-4</c:v>
                </c:pt>
                <c:pt idx="84">
                  <c:v>5.5168837900000005E-4</c:v>
                </c:pt>
                <c:pt idx="85">
                  <c:v>5.5105856400000002E-4</c:v>
                </c:pt>
                <c:pt idx="86">
                  <c:v>5.5103427800000002E-4</c:v>
                </c:pt>
                <c:pt idx="87">
                  <c:v>5.5023577799999997E-4</c:v>
                </c:pt>
                <c:pt idx="88">
                  <c:v>5.5039964600000005E-4</c:v>
                </c:pt>
                <c:pt idx="89">
                  <c:v>5.5303440200000001E-4</c:v>
                </c:pt>
                <c:pt idx="90">
                  <c:v>5.52844037E-4</c:v>
                </c:pt>
                <c:pt idx="91">
                  <c:v>5.5115994299999999E-4</c:v>
                </c:pt>
                <c:pt idx="92">
                  <c:v>5.5288707799999997E-4</c:v>
                </c:pt>
                <c:pt idx="93">
                  <c:v>5.5156804200000005E-4</c:v>
                </c:pt>
                <c:pt idx="94">
                  <c:v>5.5171889899999996E-4</c:v>
                </c:pt>
                <c:pt idx="95">
                  <c:v>5.5266849299999996E-4</c:v>
                </c:pt>
                <c:pt idx="96">
                  <c:v>5.5404967199999995E-4</c:v>
                </c:pt>
                <c:pt idx="97">
                  <c:v>5.5463022800000003E-4</c:v>
                </c:pt>
                <c:pt idx="98">
                  <c:v>5.5463131800000001E-4</c:v>
                </c:pt>
                <c:pt idx="99">
                  <c:v>5.5412659099999997E-4</c:v>
                </c:pt>
                <c:pt idx="100">
                  <c:v>5.5411594400000001E-4</c:v>
                </c:pt>
                <c:pt idx="101">
                  <c:v>5.5355510699999996E-4</c:v>
                </c:pt>
                <c:pt idx="102">
                  <c:v>5.5563643199999999E-4</c:v>
                </c:pt>
                <c:pt idx="103">
                  <c:v>5.5377960899999996E-4</c:v>
                </c:pt>
                <c:pt idx="104">
                  <c:v>5.5571734599999998E-4</c:v>
                </c:pt>
                <c:pt idx="105">
                  <c:v>5.5602133500000004E-4</c:v>
                </c:pt>
                <c:pt idx="106">
                  <c:v>5.5620695800000003E-4</c:v>
                </c:pt>
                <c:pt idx="107">
                  <c:v>5.5585403300000003E-4</c:v>
                </c:pt>
                <c:pt idx="108">
                  <c:v>5.5571873299999997E-4</c:v>
                </c:pt>
                <c:pt idx="109">
                  <c:v>5.5617151299999995E-4</c:v>
                </c:pt>
                <c:pt idx="110">
                  <c:v>5.5567224999999998E-4</c:v>
                </c:pt>
                <c:pt idx="111">
                  <c:v>5.5571325900000005E-4</c:v>
                </c:pt>
                <c:pt idx="112">
                  <c:v>5.5602588399999997E-4</c:v>
                </c:pt>
                <c:pt idx="113">
                  <c:v>5.4885929999999995E-4</c:v>
                </c:pt>
                <c:pt idx="114">
                  <c:v>5.52197553E-4</c:v>
                </c:pt>
                <c:pt idx="115">
                  <c:v>5.5257676900000001E-4</c:v>
                </c:pt>
                <c:pt idx="116">
                  <c:v>5.4955352100000002E-4</c:v>
                </c:pt>
                <c:pt idx="117">
                  <c:v>5.54793525E-4</c:v>
                </c:pt>
                <c:pt idx="118">
                  <c:v>5.5479421900000005E-4</c:v>
                </c:pt>
                <c:pt idx="119">
                  <c:v>5.5352615299999997E-4</c:v>
                </c:pt>
                <c:pt idx="120">
                  <c:v>5.3054565699999997E-4</c:v>
                </c:pt>
                <c:pt idx="121">
                  <c:v>4.9726301400000001E-4</c:v>
                </c:pt>
                <c:pt idx="122">
                  <c:v>4.7089381999999998E-4</c:v>
                </c:pt>
                <c:pt idx="123">
                  <c:v>4.4571965300000001E-4</c:v>
                </c:pt>
                <c:pt idx="124">
                  <c:v>4.1733928700000002E-4</c:v>
                </c:pt>
                <c:pt idx="125">
                  <c:v>3.9479125599999997E-4</c:v>
                </c:pt>
                <c:pt idx="126">
                  <c:v>3.9513324800000003E-4</c:v>
                </c:pt>
                <c:pt idx="127">
                  <c:v>3.8875475199999998E-4</c:v>
                </c:pt>
                <c:pt idx="128">
                  <c:v>3.9319959400000001E-4</c:v>
                </c:pt>
                <c:pt idx="129">
                  <c:v>3.8760092099999999E-4</c:v>
                </c:pt>
                <c:pt idx="130">
                  <c:v>3.8898733999999998E-4</c:v>
                </c:pt>
                <c:pt idx="131">
                  <c:v>3.8925349299999998E-4</c:v>
                </c:pt>
                <c:pt idx="132">
                  <c:v>3.9010879900000002E-4</c:v>
                </c:pt>
                <c:pt idx="133">
                  <c:v>3.8969032100000001E-4</c:v>
                </c:pt>
                <c:pt idx="134">
                  <c:v>3.9450767400000001E-4</c:v>
                </c:pt>
                <c:pt idx="135">
                  <c:v>3.90194341E-4</c:v>
                </c:pt>
                <c:pt idx="136">
                  <c:v>3.8826599399999998E-4</c:v>
                </c:pt>
                <c:pt idx="137">
                  <c:v>3.8878257399999999E-4</c:v>
                </c:pt>
                <c:pt idx="138">
                  <c:v>3.9495186799999999E-4</c:v>
                </c:pt>
                <c:pt idx="139">
                  <c:v>3.9028991299999997E-4</c:v>
                </c:pt>
                <c:pt idx="140">
                  <c:v>3.9014034300000001E-4</c:v>
                </c:pt>
                <c:pt idx="141">
                  <c:v>3.89837116E-4</c:v>
                </c:pt>
                <c:pt idx="142">
                  <c:v>3.89885168E-4</c:v>
                </c:pt>
                <c:pt idx="143">
                  <c:v>3.9009942099999998E-4</c:v>
                </c:pt>
                <c:pt idx="144">
                  <c:v>3.9484745400000001E-4</c:v>
                </c:pt>
                <c:pt idx="145">
                  <c:v>3.8993638799999998E-4</c:v>
                </c:pt>
                <c:pt idx="146">
                  <c:v>3.8985637900000001E-4</c:v>
                </c:pt>
                <c:pt idx="147">
                  <c:v>3.9048014E-4</c:v>
                </c:pt>
                <c:pt idx="148">
                  <c:v>3.9016093700000001E-4</c:v>
                </c:pt>
                <c:pt idx="149">
                  <c:v>3.9043182200000003E-4</c:v>
                </c:pt>
                <c:pt idx="150">
                  <c:v>3.8964132E-4</c:v>
                </c:pt>
                <c:pt idx="151">
                  <c:v>3.9042179099999999E-4</c:v>
                </c:pt>
                <c:pt idx="152">
                  <c:v>3.90094273E-4</c:v>
                </c:pt>
                <c:pt idx="153">
                  <c:v>3.90565149E-4</c:v>
                </c:pt>
                <c:pt idx="154">
                  <c:v>3.9050733199999998E-4</c:v>
                </c:pt>
                <c:pt idx="155">
                  <c:v>3.9024964699999997E-4</c:v>
                </c:pt>
                <c:pt idx="156">
                  <c:v>3.9032858899999998E-4</c:v>
                </c:pt>
                <c:pt idx="157">
                  <c:v>3.9060805199999998E-4</c:v>
                </c:pt>
                <c:pt idx="158">
                  <c:v>3.9054337100000001E-4</c:v>
                </c:pt>
                <c:pt idx="159">
                  <c:v>3.9068897699999998E-4</c:v>
                </c:pt>
                <c:pt idx="160">
                  <c:v>3.9071128600000002E-4</c:v>
                </c:pt>
                <c:pt idx="161">
                  <c:v>3.9053742600000002E-4</c:v>
                </c:pt>
                <c:pt idx="162">
                  <c:v>3.90585213E-4</c:v>
                </c:pt>
                <c:pt idx="163">
                  <c:v>3.9046534900000001E-4</c:v>
                </c:pt>
                <c:pt idx="164">
                  <c:v>3.9077794899999998E-4</c:v>
                </c:pt>
                <c:pt idx="165">
                  <c:v>3.9084316299999998E-4</c:v>
                </c:pt>
                <c:pt idx="166">
                  <c:v>3.90729102E-4</c:v>
                </c:pt>
                <c:pt idx="167">
                  <c:v>3.9270924199999999E-4</c:v>
                </c:pt>
                <c:pt idx="168">
                  <c:v>3.9166485100000002E-4</c:v>
                </c:pt>
                <c:pt idx="169">
                  <c:v>3.77647597E-4</c:v>
                </c:pt>
                <c:pt idx="170">
                  <c:v>3.9933582800000001E-4</c:v>
                </c:pt>
                <c:pt idx="171">
                  <c:v>4.2204869699999999E-4</c:v>
                </c:pt>
                <c:pt idx="172">
                  <c:v>4.4373587700000003E-4</c:v>
                </c:pt>
                <c:pt idx="173">
                  <c:v>4.7124487700000002E-4</c:v>
                </c:pt>
                <c:pt idx="174">
                  <c:v>4.96413792E-4</c:v>
                </c:pt>
                <c:pt idx="175">
                  <c:v>5.2268357699999999E-4</c:v>
                </c:pt>
                <c:pt idx="176">
                  <c:v>5.5041050000000005E-4</c:v>
                </c:pt>
                <c:pt idx="177">
                  <c:v>5.8086875600000002E-4</c:v>
                </c:pt>
                <c:pt idx="178">
                  <c:v>6.1063350899999999E-4</c:v>
                </c:pt>
                <c:pt idx="179">
                  <c:v>6.2826573500000002E-4</c:v>
                </c:pt>
                <c:pt idx="180">
                  <c:v>6.4160088100000004E-4</c:v>
                </c:pt>
                <c:pt idx="181">
                  <c:v>6.53043751E-4</c:v>
                </c:pt>
                <c:pt idx="182">
                  <c:v>6.5278371399999995E-4</c:v>
                </c:pt>
                <c:pt idx="183">
                  <c:v>6.5325325799999996E-4</c:v>
                </c:pt>
                <c:pt idx="184">
                  <c:v>6.5771734999999995E-4</c:v>
                </c:pt>
                <c:pt idx="185">
                  <c:v>6.5242607700000002E-4</c:v>
                </c:pt>
                <c:pt idx="186">
                  <c:v>6.5734029899999996E-4</c:v>
                </c:pt>
                <c:pt idx="187">
                  <c:v>6.5771389799999997E-4</c:v>
                </c:pt>
                <c:pt idx="188">
                  <c:v>6.5162940500000004E-4</c:v>
                </c:pt>
                <c:pt idx="189">
                  <c:v>6.5171892300000002E-4</c:v>
                </c:pt>
                <c:pt idx="190">
                  <c:v>6.5067995000000003E-4</c:v>
                </c:pt>
                <c:pt idx="191">
                  <c:v>6.5506921999999997E-4</c:v>
                </c:pt>
                <c:pt idx="192">
                  <c:v>6.5053015000000002E-4</c:v>
                </c:pt>
                <c:pt idx="193">
                  <c:v>6.4913042599999997E-4</c:v>
                </c:pt>
                <c:pt idx="194">
                  <c:v>6.5461379300000005E-4</c:v>
                </c:pt>
                <c:pt idx="195">
                  <c:v>6.4699341299999998E-4</c:v>
                </c:pt>
                <c:pt idx="196">
                  <c:v>6.4723013800000004E-4</c:v>
                </c:pt>
                <c:pt idx="197">
                  <c:v>6.4826188199999996E-4</c:v>
                </c:pt>
                <c:pt idx="198">
                  <c:v>6.4721898800000003E-4</c:v>
                </c:pt>
                <c:pt idx="199">
                  <c:v>6.4738173800000002E-4</c:v>
                </c:pt>
                <c:pt idx="200">
                  <c:v>6.4730467400000004E-4</c:v>
                </c:pt>
                <c:pt idx="201">
                  <c:v>6.4741311E-4</c:v>
                </c:pt>
                <c:pt idx="202">
                  <c:v>6.4596563200000005E-4</c:v>
                </c:pt>
                <c:pt idx="203">
                  <c:v>6.4782972399999997E-4</c:v>
                </c:pt>
                <c:pt idx="204">
                  <c:v>6.4903995200000001E-4</c:v>
                </c:pt>
                <c:pt idx="205">
                  <c:v>6.4890006399999996E-4</c:v>
                </c:pt>
                <c:pt idx="206">
                  <c:v>6.4649953499999995E-4</c:v>
                </c:pt>
                <c:pt idx="207">
                  <c:v>6.4793961599999997E-4</c:v>
                </c:pt>
                <c:pt idx="208">
                  <c:v>6.47494482E-4</c:v>
                </c:pt>
                <c:pt idx="209">
                  <c:v>6.4698047099999998E-4</c:v>
                </c:pt>
                <c:pt idx="210">
                  <c:v>6.4851469700000003E-4</c:v>
                </c:pt>
                <c:pt idx="211">
                  <c:v>6.49460579E-4</c:v>
                </c:pt>
                <c:pt idx="212">
                  <c:v>6.5014731900000003E-4</c:v>
                </c:pt>
                <c:pt idx="213">
                  <c:v>6.4930064100000005E-4</c:v>
                </c:pt>
                <c:pt idx="214">
                  <c:v>6.5013552100000001E-4</c:v>
                </c:pt>
                <c:pt idx="215">
                  <c:v>6.4884972899999997E-4</c:v>
                </c:pt>
                <c:pt idx="216">
                  <c:v>6.4945890799999995E-4</c:v>
                </c:pt>
                <c:pt idx="217">
                  <c:v>6.0989974699999995E-4</c:v>
                </c:pt>
                <c:pt idx="218">
                  <c:v>5.6890067800000001E-4</c:v>
                </c:pt>
                <c:pt idx="219">
                  <c:v>5.5476964100000003E-4</c:v>
                </c:pt>
                <c:pt idx="220">
                  <c:v>5.5171225499999995E-4</c:v>
                </c:pt>
                <c:pt idx="221">
                  <c:v>5.5234766499999996E-4</c:v>
                </c:pt>
                <c:pt idx="222">
                  <c:v>5.5324633700000003E-4</c:v>
                </c:pt>
                <c:pt idx="223">
                  <c:v>5.5398819500000003E-4</c:v>
                </c:pt>
                <c:pt idx="224">
                  <c:v>5.5413634800000001E-4</c:v>
                </c:pt>
                <c:pt idx="225">
                  <c:v>5.5454260900000005E-4</c:v>
                </c:pt>
                <c:pt idx="226">
                  <c:v>5.5469953899999998E-4</c:v>
                </c:pt>
                <c:pt idx="227">
                  <c:v>5.5043986400000002E-4</c:v>
                </c:pt>
                <c:pt idx="228">
                  <c:v>5.5452523599999997E-4</c:v>
                </c:pt>
                <c:pt idx="229">
                  <c:v>5.5706558699999997E-4</c:v>
                </c:pt>
                <c:pt idx="230">
                  <c:v>5.5693706500000004E-4</c:v>
                </c:pt>
                <c:pt idx="231">
                  <c:v>5.5913646200000001E-4</c:v>
                </c:pt>
                <c:pt idx="232">
                  <c:v>5.5835725700000005E-4</c:v>
                </c:pt>
                <c:pt idx="233">
                  <c:v>5.58807795E-4</c:v>
                </c:pt>
                <c:pt idx="234">
                  <c:v>5.58272559E-4</c:v>
                </c:pt>
                <c:pt idx="235">
                  <c:v>5.5872008900000004E-4</c:v>
                </c:pt>
                <c:pt idx="236">
                  <c:v>5.5920781900000002E-4</c:v>
                </c:pt>
                <c:pt idx="237">
                  <c:v>5.5409783199999996E-4</c:v>
                </c:pt>
                <c:pt idx="238">
                  <c:v>5.5933443E-4</c:v>
                </c:pt>
                <c:pt idx="239">
                  <c:v>5.58944928E-4</c:v>
                </c:pt>
                <c:pt idx="240">
                  <c:v>5.5951069E-4</c:v>
                </c:pt>
                <c:pt idx="241">
                  <c:v>5.6048975399999998E-4</c:v>
                </c:pt>
                <c:pt idx="242">
                  <c:v>5.5486284400000003E-4</c:v>
                </c:pt>
                <c:pt idx="243">
                  <c:v>5.6110709499999998E-4</c:v>
                </c:pt>
                <c:pt idx="244">
                  <c:v>5.60988436E-4</c:v>
                </c:pt>
                <c:pt idx="245">
                  <c:v>5.6101104199999998E-4</c:v>
                </c:pt>
                <c:pt idx="246">
                  <c:v>5.5833466600000001E-4</c:v>
                </c:pt>
                <c:pt idx="247">
                  <c:v>5.5557220200000001E-4</c:v>
                </c:pt>
                <c:pt idx="248">
                  <c:v>5.5863917900000003E-4</c:v>
                </c:pt>
                <c:pt idx="249">
                  <c:v>5.5897045100000004E-4</c:v>
                </c:pt>
                <c:pt idx="250">
                  <c:v>5.5886963499999999E-4</c:v>
                </c:pt>
                <c:pt idx="251">
                  <c:v>5.6425052500000004E-4</c:v>
                </c:pt>
                <c:pt idx="252">
                  <c:v>5.5827546899999997E-4</c:v>
                </c:pt>
                <c:pt idx="253">
                  <c:v>5.5833115800000004E-4</c:v>
                </c:pt>
                <c:pt idx="254">
                  <c:v>5.6136838999999998E-4</c:v>
                </c:pt>
                <c:pt idx="255">
                  <c:v>5.6493748099999998E-4</c:v>
                </c:pt>
                <c:pt idx="256">
                  <c:v>5.5893326899999997E-4</c:v>
                </c:pt>
                <c:pt idx="257">
                  <c:v>5.5910500800000003E-4</c:v>
                </c:pt>
                <c:pt idx="258">
                  <c:v>5.6363795600000005E-4</c:v>
                </c:pt>
                <c:pt idx="259">
                  <c:v>5.5918281199999998E-4</c:v>
                </c:pt>
                <c:pt idx="260">
                  <c:v>5.6249281199999995E-4</c:v>
                </c:pt>
                <c:pt idx="261">
                  <c:v>5.6752768700000004E-4</c:v>
                </c:pt>
                <c:pt idx="262">
                  <c:v>5.5839844800000004E-4</c:v>
                </c:pt>
                <c:pt idx="263">
                  <c:v>5.5336093099999999E-4</c:v>
                </c:pt>
                <c:pt idx="264">
                  <c:v>5.4609938199999997E-4</c:v>
                </c:pt>
                <c:pt idx="265">
                  <c:v>5.4592002899999997E-4</c:v>
                </c:pt>
                <c:pt idx="266">
                  <c:v>5.5012253000000005E-4</c:v>
                </c:pt>
                <c:pt idx="267">
                  <c:v>5.46632412E-4</c:v>
                </c:pt>
                <c:pt idx="268">
                  <c:v>5.4602674499999997E-4</c:v>
                </c:pt>
                <c:pt idx="269">
                  <c:v>5.52938542E-4</c:v>
                </c:pt>
                <c:pt idx="270">
                  <c:v>5.4856127600000002E-4</c:v>
                </c:pt>
                <c:pt idx="271">
                  <c:v>5.4753990800000005E-4</c:v>
                </c:pt>
                <c:pt idx="272">
                  <c:v>5.4706306300000005E-4</c:v>
                </c:pt>
                <c:pt idx="273">
                  <c:v>5.4794576699999996E-4</c:v>
                </c:pt>
                <c:pt idx="274">
                  <c:v>5.5050193599999995E-4</c:v>
                </c:pt>
                <c:pt idx="275">
                  <c:v>5.5004977399999999E-4</c:v>
                </c:pt>
                <c:pt idx="276">
                  <c:v>5.48930486E-4</c:v>
                </c:pt>
                <c:pt idx="277">
                  <c:v>5.4958642399999995E-4</c:v>
                </c:pt>
                <c:pt idx="278">
                  <c:v>5.5038521900000002E-4</c:v>
                </c:pt>
                <c:pt idx="279">
                  <c:v>5.4988883300000004E-4</c:v>
                </c:pt>
                <c:pt idx="280">
                  <c:v>5.48921016E-4</c:v>
                </c:pt>
                <c:pt idx="281">
                  <c:v>5.5105474799999998E-4</c:v>
                </c:pt>
                <c:pt idx="282">
                  <c:v>5.5053235399999995E-4</c:v>
                </c:pt>
                <c:pt idx="283">
                  <c:v>5.5077590700000005E-4</c:v>
                </c:pt>
                <c:pt idx="284">
                  <c:v>5.5035665299999999E-4</c:v>
                </c:pt>
                <c:pt idx="285">
                  <c:v>5.5271983500000004E-4</c:v>
                </c:pt>
                <c:pt idx="286">
                  <c:v>5.5226923000000004E-4</c:v>
                </c:pt>
                <c:pt idx="287">
                  <c:v>5.5426290999999997E-4</c:v>
                </c:pt>
                <c:pt idx="288">
                  <c:v>5.5328143499999997E-4</c:v>
                </c:pt>
                <c:pt idx="289">
                  <c:v>5.5237374399999995E-4</c:v>
                </c:pt>
                <c:pt idx="290">
                  <c:v>5.53757378E-4</c:v>
                </c:pt>
                <c:pt idx="291">
                  <c:v>5.5319479299999999E-4</c:v>
                </c:pt>
                <c:pt idx="292">
                  <c:v>5.5074084599999996E-4</c:v>
                </c:pt>
                <c:pt idx="293">
                  <c:v>5.5123464699999996E-4</c:v>
                </c:pt>
                <c:pt idx="294">
                  <c:v>5.5405431199999995E-4</c:v>
                </c:pt>
                <c:pt idx="295">
                  <c:v>5.5452173499999998E-4</c:v>
                </c:pt>
                <c:pt idx="296">
                  <c:v>5.5132643899999997E-4</c:v>
                </c:pt>
                <c:pt idx="297">
                  <c:v>5.5128294499999996E-4</c:v>
                </c:pt>
                <c:pt idx="298">
                  <c:v>5.5078976299999997E-4</c:v>
                </c:pt>
                <c:pt idx="299">
                  <c:v>5.49762156E-4</c:v>
                </c:pt>
                <c:pt idx="300">
                  <c:v>5.4919428899999996E-4</c:v>
                </c:pt>
                <c:pt idx="301">
                  <c:v>5.4954917900000002E-4</c:v>
                </c:pt>
                <c:pt idx="302">
                  <c:v>5.4961974499999995E-4</c:v>
                </c:pt>
                <c:pt idx="303">
                  <c:v>5.5023039600000001E-4</c:v>
                </c:pt>
                <c:pt idx="304">
                  <c:v>5.4983385599999995E-4</c:v>
                </c:pt>
                <c:pt idx="305">
                  <c:v>5.4716175200000003E-4</c:v>
                </c:pt>
                <c:pt idx="306">
                  <c:v>5.1842400700000005E-4</c:v>
                </c:pt>
                <c:pt idx="307">
                  <c:v>4.9144802500000002E-4</c:v>
                </c:pt>
                <c:pt idx="308">
                  <c:v>4.6640654299999999E-4</c:v>
                </c:pt>
                <c:pt idx="309">
                  <c:v>4.4054395099999999E-4</c:v>
                </c:pt>
                <c:pt idx="310">
                  <c:v>4.1673675599999998E-4</c:v>
                </c:pt>
                <c:pt idx="311">
                  <c:v>3.9786039E-4</c:v>
                </c:pt>
                <c:pt idx="312">
                  <c:v>3.9373550500000003E-4</c:v>
                </c:pt>
                <c:pt idx="313">
                  <c:v>3.9272912099999998E-4</c:v>
                </c:pt>
                <c:pt idx="314">
                  <c:v>3.9380477399999998E-4</c:v>
                </c:pt>
                <c:pt idx="315">
                  <c:v>3.9302692800000002E-4</c:v>
                </c:pt>
                <c:pt idx="316">
                  <c:v>3.9091517699999998E-4</c:v>
                </c:pt>
                <c:pt idx="317">
                  <c:v>3.9194772599999999E-4</c:v>
                </c:pt>
                <c:pt idx="318">
                  <c:v>3.9387372500000002E-4</c:v>
                </c:pt>
                <c:pt idx="319">
                  <c:v>3.9282860199999999E-4</c:v>
                </c:pt>
                <c:pt idx="320">
                  <c:v>3.9209963599999998E-4</c:v>
                </c:pt>
                <c:pt idx="321">
                  <c:v>3.9201421300000001E-4</c:v>
                </c:pt>
                <c:pt idx="322">
                  <c:v>3.91677338E-4</c:v>
                </c:pt>
                <c:pt idx="323">
                  <c:v>3.9129079599999999E-4</c:v>
                </c:pt>
                <c:pt idx="324">
                  <c:v>3.9169159100000002E-4</c:v>
                </c:pt>
                <c:pt idx="325">
                  <c:v>3.9521572899999999E-4</c:v>
                </c:pt>
                <c:pt idx="326">
                  <c:v>3.9262034400000003E-4</c:v>
                </c:pt>
                <c:pt idx="327">
                  <c:v>3.9542259499999999E-4</c:v>
                </c:pt>
                <c:pt idx="328">
                  <c:v>3.9332988299999998E-4</c:v>
                </c:pt>
                <c:pt idx="329">
                  <c:v>3.9343630600000002E-4</c:v>
                </c:pt>
                <c:pt idx="330">
                  <c:v>3.93753569E-4</c:v>
                </c:pt>
                <c:pt idx="331">
                  <c:v>3.9322943800000002E-4</c:v>
                </c:pt>
                <c:pt idx="332">
                  <c:v>3.9411017299999999E-4</c:v>
                </c:pt>
                <c:pt idx="333">
                  <c:v>3.9388970099999999E-4</c:v>
                </c:pt>
                <c:pt idx="334">
                  <c:v>3.9496199900000001E-4</c:v>
                </c:pt>
                <c:pt idx="335">
                  <c:v>3.9360280699999998E-4</c:v>
                </c:pt>
                <c:pt idx="336">
                  <c:v>3.9273992099999997E-4</c:v>
                </c:pt>
                <c:pt idx="337">
                  <c:v>3.95207017E-4</c:v>
                </c:pt>
                <c:pt idx="338">
                  <c:v>3.9107767200000001E-4</c:v>
                </c:pt>
                <c:pt idx="339">
                  <c:v>3.9359667099999999E-4</c:v>
                </c:pt>
                <c:pt idx="340">
                  <c:v>3.9427553899999999E-4</c:v>
                </c:pt>
                <c:pt idx="341">
                  <c:v>3.9339653699999998E-4</c:v>
                </c:pt>
                <c:pt idx="342">
                  <c:v>3.9577531899999998E-4</c:v>
                </c:pt>
                <c:pt idx="343">
                  <c:v>3.9382193900000002E-4</c:v>
                </c:pt>
                <c:pt idx="344">
                  <c:v>3.94670776E-4</c:v>
                </c:pt>
                <c:pt idx="345">
                  <c:v>3.9385141000000001E-4</c:v>
                </c:pt>
                <c:pt idx="346">
                  <c:v>3.9582195899999999E-4</c:v>
                </c:pt>
                <c:pt idx="347">
                  <c:v>3.9337505000000002E-4</c:v>
                </c:pt>
                <c:pt idx="348">
                  <c:v>3.9369119600000003E-4</c:v>
                </c:pt>
                <c:pt idx="349">
                  <c:v>3.9552985799999997E-4</c:v>
                </c:pt>
                <c:pt idx="350">
                  <c:v>3.93823655E-4</c:v>
                </c:pt>
                <c:pt idx="351">
                  <c:v>3.9401188900000002E-4</c:v>
                </c:pt>
                <c:pt idx="352">
                  <c:v>3.9363455099999999E-4</c:v>
                </c:pt>
                <c:pt idx="353">
                  <c:v>3.94044101E-4</c:v>
                </c:pt>
                <c:pt idx="354">
                  <c:v>3.9331615099999999E-4</c:v>
                </c:pt>
                <c:pt idx="355">
                  <c:v>4.15032942E-4</c:v>
                </c:pt>
                <c:pt idx="356">
                  <c:v>3.8925039100000001E-4</c:v>
                </c:pt>
                <c:pt idx="357">
                  <c:v>4.0940566200000001E-4</c:v>
                </c:pt>
                <c:pt idx="358">
                  <c:v>4.3038226099999997E-4</c:v>
                </c:pt>
                <c:pt idx="359">
                  <c:v>4.5250436400000001E-4</c:v>
                </c:pt>
                <c:pt idx="360">
                  <c:v>4.7819658200000002E-4</c:v>
                </c:pt>
                <c:pt idx="361">
                  <c:v>5.0258905500000001E-4</c:v>
                </c:pt>
                <c:pt idx="362">
                  <c:v>5.2945839299999996E-4</c:v>
                </c:pt>
                <c:pt idx="363">
                  <c:v>5.5779699299999999E-4</c:v>
                </c:pt>
                <c:pt idx="364">
                  <c:v>5.8704637500000005E-4</c:v>
                </c:pt>
                <c:pt idx="365">
                  <c:v>6.1734727699999995E-4</c:v>
                </c:pt>
                <c:pt idx="366">
                  <c:v>6.34357E-4</c:v>
                </c:pt>
                <c:pt idx="367">
                  <c:v>6.4472824200000002E-4</c:v>
                </c:pt>
                <c:pt idx="368">
                  <c:v>6.4938038099999996E-4</c:v>
                </c:pt>
                <c:pt idx="369">
                  <c:v>6.5142221200000005E-4</c:v>
                </c:pt>
                <c:pt idx="370">
                  <c:v>6.53842235E-4</c:v>
                </c:pt>
                <c:pt idx="371">
                  <c:v>6.5428127800000002E-4</c:v>
                </c:pt>
                <c:pt idx="372">
                  <c:v>6.5434756100000004E-4</c:v>
                </c:pt>
                <c:pt idx="373">
                  <c:v>6.5305086599999997E-4</c:v>
                </c:pt>
                <c:pt idx="374">
                  <c:v>6.5312833900000005E-4</c:v>
                </c:pt>
                <c:pt idx="375">
                  <c:v>6.5133967400000004E-4</c:v>
                </c:pt>
                <c:pt idx="376">
                  <c:v>6.50298108E-4</c:v>
                </c:pt>
                <c:pt idx="377">
                  <c:v>6.5069578499999997E-4</c:v>
                </c:pt>
                <c:pt idx="378">
                  <c:v>6.4975665500000002E-4</c:v>
                </c:pt>
                <c:pt idx="379">
                  <c:v>6.4924283499999999E-4</c:v>
                </c:pt>
                <c:pt idx="380">
                  <c:v>6.4873714200000001E-4</c:v>
                </c:pt>
                <c:pt idx="381">
                  <c:v>6.4698362700000005E-4</c:v>
                </c:pt>
                <c:pt idx="382">
                  <c:v>6.4795986900000003E-4</c:v>
                </c:pt>
                <c:pt idx="383">
                  <c:v>6.4797710400000001E-4</c:v>
                </c:pt>
                <c:pt idx="384">
                  <c:v>6.4838859499999997E-4</c:v>
                </c:pt>
                <c:pt idx="385">
                  <c:v>6.4876394500000003E-4</c:v>
                </c:pt>
                <c:pt idx="386">
                  <c:v>6.4734275599999998E-4</c:v>
                </c:pt>
                <c:pt idx="387">
                  <c:v>6.4801759199999999E-4</c:v>
                </c:pt>
                <c:pt idx="388">
                  <c:v>6.4343089900000005E-4</c:v>
                </c:pt>
                <c:pt idx="389">
                  <c:v>6.47132304E-4</c:v>
                </c:pt>
                <c:pt idx="390">
                  <c:v>6.4666096200000002E-4</c:v>
                </c:pt>
                <c:pt idx="391">
                  <c:v>6.4707893699999998E-4</c:v>
                </c:pt>
                <c:pt idx="392">
                  <c:v>6.4570336500000003E-4</c:v>
                </c:pt>
                <c:pt idx="393">
                  <c:v>6.4566287399999995E-4</c:v>
                </c:pt>
                <c:pt idx="394">
                  <c:v>6.4308386500000004E-4</c:v>
                </c:pt>
                <c:pt idx="395">
                  <c:v>6.4422014100000001E-4</c:v>
                </c:pt>
                <c:pt idx="396">
                  <c:v>6.4457053199999995E-4</c:v>
                </c:pt>
                <c:pt idx="397">
                  <c:v>6.4333349000000005E-4</c:v>
                </c:pt>
                <c:pt idx="398">
                  <c:v>6.43284445E-4</c:v>
                </c:pt>
                <c:pt idx="399">
                  <c:v>6.4385179099999996E-4</c:v>
                </c:pt>
                <c:pt idx="400">
                  <c:v>6.43881057E-4</c:v>
                </c:pt>
                <c:pt idx="401">
                  <c:v>6.4381391700000005E-4</c:v>
                </c:pt>
                <c:pt idx="402">
                  <c:v>6.4361073699999995E-4</c:v>
                </c:pt>
                <c:pt idx="403">
                  <c:v>6.4331030999999997E-4</c:v>
                </c:pt>
                <c:pt idx="404">
                  <c:v>6.4500009999999999E-4</c:v>
                </c:pt>
                <c:pt idx="405">
                  <c:v>6.4341880800000001E-4</c:v>
                </c:pt>
                <c:pt idx="406">
                  <c:v>6.4308734999999999E-4</c:v>
                </c:pt>
                <c:pt idx="407">
                  <c:v>6.4316053699999996E-4</c:v>
                </c:pt>
                <c:pt idx="408">
                  <c:v>6.2775483800000002E-4</c:v>
                </c:pt>
                <c:pt idx="409">
                  <c:v>6.0457279400000002E-4</c:v>
                </c:pt>
                <c:pt idx="410">
                  <c:v>5.9021110300000001E-4</c:v>
                </c:pt>
                <c:pt idx="411">
                  <c:v>5.7508443999999999E-4</c:v>
                </c:pt>
                <c:pt idx="412">
                  <c:v>5.6400294599999999E-4</c:v>
                </c:pt>
                <c:pt idx="413">
                  <c:v>5.6055241700000004E-4</c:v>
                </c:pt>
                <c:pt idx="414">
                  <c:v>5.5748275899999999E-4</c:v>
                </c:pt>
                <c:pt idx="415">
                  <c:v>5.5454066500000001E-4</c:v>
                </c:pt>
                <c:pt idx="416">
                  <c:v>5.5482076600000001E-4</c:v>
                </c:pt>
                <c:pt idx="417">
                  <c:v>5.4992897699999998E-4</c:v>
                </c:pt>
                <c:pt idx="418">
                  <c:v>5.5430894400000002E-4</c:v>
                </c:pt>
                <c:pt idx="419">
                  <c:v>5.5418640900000002E-4</c:v>
                </c:pt>
                <c:pt idx="420">
                  <c:v>5.5435601600000003E-4</c:v>
                </c:pt>
                <c:pt idx="421">
                  <c:v>5.54268954E-4</c:v>
                </c:pt>
                <c:pt idx="422">
                  <c:v>5.5483258199999995E-4</c:v>
                </c:pt>
                <c:pt idx="423">
                  <c:v>5.5675341499999997E-4</c:v>
                </c:pt>
                <c:pt idx="424">
                  <c:v>5.5692259499999996E-4</c:v>
                </c:pt>
                <c:pt idx="425">
                  <c:v>5.59238675E-4</c:v>
                </c:pt>
                <c:pt idx="426">
                  <c:v>5.5869508499999999E-4</c:v>
                </c:pt>
                <c:pt idx="427">
                  <c:v>5.5865270099999999E-4</c:v>
                </c:pt>
                <c:pt idx="428">
                  <c:v>5.5868086899999998E-4</c:v>
                </c:pt>
                <c:pt idx="429">
                  <c:v>5.5889412500000003E-4</c:v>
                </c:pt>
                <c:pt idx="430">
                  <c:v>5.5892763100000005E-4</c:v>
                </c:pt>
                <c:pt idx="431">
                  <c:v>5.5886726200000004E-4</c:v>
                </c:pt>
                <c:pt idx="432">
                  <c:v>5.5895431899999999E-4</c:v>
                </c:pt>
                <c:pt idx="433">
                  <c:v>5.5412344899999995E-4</c:v>
                </c:pt>
                <c:pt idx="434">
                  <c:v>5.5478293800000002E-4</c:v>
                </c:pt>
                <c:pt idx="435">
                  <c:v>5.5894845899999998E-4</c:v>
                </c:pt>
                <c:pt idx="436">
                  <c:v>5.5958840899999996E-4</c:v>
                </c:pt>
                <c:pt idx="437">
                  <c:v>5.5839389800000001E-4</c:v>
                </c:pt>
                <c:pt idx="438">
                  <c:v>5.6046640900000002E-4</c:v>
                </c:pt>
                <c:pt idx="439">
                  <c:v>5.6178341100000004E-4</c:v>
                </c:pt>
                <c:pt idx="440">
                  <c:v>5.61374164E-4</c:v>
                </c:pt>
                <c:pt idx="441">
                  <c:v>5.6108377400000003E-4</c:v>
                </c:pt>
                <c:pt idx="442">
                  <c:v>5.6119187000000005E-4</c:v>
                </c:pt>
                <c:pt idx="443">
                  <c:v>5.6359977599999996E-4</c:v>
                </c:pt>
                <c:pt idx="444">
                  <c:v>5.6324812900000005E-4</c:v>
                </c:pt>
                <c:pt idx="445">
                  <c:v>5.6087157299999999E-4</c:v>
                </c:pt>
                <c:pt idx="446">
                  <c:v>5.6152330800000004E-4</c:v>
                </c:pt>
                <c:pt idx="447">
                  <c:v>5.6067254100000002E-4</c:v>
                </c:pt>
                <c:pt idx="448">
                  <c:v>5.5906392600000004E-4</c:v>
                </c:pt>
                <c:pt idx="449">
                  <c:v>5.6356881699999996E-4</c:v>
                </c:pt>
                <c:pt idx="450">
                  <c:v>5.6363351000000004E-4</c:v>
                </c:pt>
                <c:pt idx="451">
                  <c:v>5.6164114600000005E-4</c:v>
                </c:pt>
                <c:pt idx="452">
                  <c:v>5.6221144100000004E-4</c:v>
                </c:pt>
                <c:pt idx="453">
                  <c:v>5.6231240800000003E-4</c:v>
                </c:pt>
                <c:pt idx="454">
                  <c:v>5.4261506500000005E-4</c:v>
                </c:pt>
                <c:pt idx="455">
                  <c:v>5.65128442E-4</c:v>
                </c:pt>
                <c:pt idx="456">
                  <c:v>5.6864351899999996E-4</c:v>
                </c:pt>
                <c:pt idx="457">
                  <c:v>5.60064158E-4</c:v>
                </c:pt>
                <c:pt idx="458">
                  <c:v>5.5545835699999998E-4</c:v>
                </c:pt>
                <c:pt idx="459">
                  <c:v>5.5331137100000005E-4</c:v>
                </c:pt>
                <c:pt idx="460">
                  <c:v>5.5172903300000002E-4</c:v>
                </c:pt>
                <c:pt idx="461">
                  <c:v>5.5115023699999995E-4</c:v>
                </c:pt>
                <c:pt idx="462">
                  <c:v>5.4697438799999995E-4</c:v>
                </c:pt>
                <c:pt idx="463">
                  <c:v>5.5232057100000002E-4</c:v>
                </c:pt>
                <c:pt idx="464">
                  <c:v>5.5161682299999996E-4</c:v>
                </c:pt>
                <c:pt idx="465">
                  <c:v>5.5323290100000005E-4</c:v>
                </c:pt>
                <c:pt idx="466">
                  <c:v>5.4817182800000002E-4</c:v>
                </c:pt>
                <c:pt idx="467">
                  <c:v>5.5327802600000004E-4</c:v>
                </c:pt>
                <c:pt idx="468">
                  <c:v>5.5338789500000002E-4</c:v>
                </c:pt>
                <c:pt idx="469">
                  <c:v>5.4915065399999997E-4</c:v>
                </c:pt>
                <c:pt idx="470">
                  <c:v>5.5307176300000002E-4</c:v>
                </c:pt>
                <c:pt idx="471">
                  <c:v>5.4905762800000002E-4</c:v>
                </c:pt>
                <c:pt idx="472">
                  <c:v>5.49669738E-4</c:v>
                </c:pt>
                <c:pt idx="473">
                  <c:v>5.5097675500000002E-4</c:v>
                </c:pt>
                <c:pt idx="474">
                  <c:v>5.5100071200000003E-4</c:v>
                </c:pt>
                <c:pt idx="475">
                  <c:v>5.5168257300000005E-4</c:v>
                </c:pt>
                <c:pt idx="476">
                  <c:v>5.5142921899999997E-4</c:v>
                </c:pt>
                <c:pt idx="477">
                  <c:v>5.5198733600000005E-4</c:v>
                </c:pt>
                <c:pt idx="478">
                  <c:v>5.5179047199999998E-4</c:v>
                </c:pt>
                <c:pt idx="479">
                  <c:v>5.5398441499999995E-4</c:v>
                </c:pt>
                <c:pt idx="480">
                  <c:v>5.5427290200000005E-4</c:v>
                </c:pt>
                <c:pt idx="481">
                  <c:v>5.5349069800000004E-4</c:v>
                </c:pt>
                <c:pt idx="482">
                  <c:v>5.4972949499999997E-4</c:v>
                </c:pt>
                <c:pt idx="483">
                  <c:v>5.5591772299999999E-4</c:v>
                </c:pt>
                <c:pt idx="484">
                  <c:v>5.5148605999999999E-4</c:v>
                </c:pt>
                <c:pt idx="485">
                  <c:v>5.5083848400000002E-4</c:v>
                </c:pt>
                <c:pt idx="486">
                  <c:v>5.5198095299999997E-4</c:v>
                </c:pt>
                <c:pt idx="487">
                  <c:v>5.5150521999999997E-4</c:v>
                </c:pt>
                <c:pt idx="488">
                  <c:v>5.5355276599999999E-4</c:v>
                </c:pt>
                <c:pt idx="489">
                  <c:v>5.5221869199999999E-4</c:v>
                </c:pt>
                <c:pt idx="490">
                  <c:v>5.4532868700000005E-4</c:v>
                </c:pt>
                <c:pt idx="491">
                  <c:v>5.4232041999999995E-4</c:v>
                </c:pt>
                <c:pt idx="492">
                  <c:v>5.4549734099999998E-4</c:v>
                </c:pt>
                <c:pt idx="493">
                  <c:v>5.4565764E-4</c:v>
                </c:pt>
                <c:pt idx="494">
                  <c:v>5.4262378899999999E-4</c:v>
                </c:pt>
                <c:pt idx="495">
                  <c:v>5.4301346800000004E-4</c:v>
                </c:pt>
                <c:pt idx="496">
                  <c:v>5.4425655499999997E-4</c:v>
                </c:pt>
                <c:pt idx="497">
                  <c:v>5.4525087000000005E-4</c:v>
                </c:pt>
                <c:pt idx="498">
                  <c:v>5.4431545200000001E-4</c:v>
                </c:pt>
                <c:pt idx="499">
                  <c:v>5.4583859699999999E-4</c:v>
                </c:pt>
                <c:pt idx="500">
                  <c:v>5.23029636E-4</c:v>
                </c:pt>
                <c:pt idx="501">
                  <c:v>4.9586883000000005E-4</c:v>
                </c:pt>
                <c:pt idx="502">
                  <c:v>4.6756521499999998E-4</c:v>
                </c:pt>
                <c:pt idx="503">
                  <c:v>4.39245706E-4</c:v>
                </c:pt>
                <c:pt idx="504">
                  <c:v>4.1710568000000002E-4</c:v>
                </c:pt>
                <c:pt idx="505">
                  <c:v>3.9626163E-4</c:v>
                </c:pt>
                <c:pt idx="506">
                  <c:v>4.0123451799999998E-4</c:v>
                </c:pt>
                <c:pt idx="507">
                  <c:v>3.97048163E-4</c:v>
                </c:pt>
                <c:pt idx="508">
                  <c:v>3.97186922E-4</c:v>
                </c:pt>
                <c:pt idx="509">
                  <c:v>3.9724464300000003E-4</c:v>
                </c:pt>
                <c:pt idx="510">
                  <c:v>3.9725461399999997E-4</c:v>
                </c:pt>
                <c:pt idx="511">
                  <c:v>3.9698878599999998E-4</c:v>
                </c:pt>
                <c:pt idx="512">
                  <c:v>3.9750842300000002E-4</c:v>
                </c:pt>
                <c:pt idx="513">
                  <c:v>3.9503921E-4</c:v>
                </c:pt>
                <c:pt idx="514">
                  <c:v>3.9556664999999998E-4</c:v>
                </c:pt>
                <c:pt idx="515">
                  <c:v>3.9779899299999998E-4</c:v>
                </c:pt>
                <c:pt idx="516">
                  <c:v>3.97715185E-4</c:v>
                </c:pt>
                <c:pt idx="517">
                  <c:v>3.9705668699999998E-4</c:v>
                </c:pt>
                <c:pt idx="518">
                  <c:v>3.9822180400000002E-4</c:v>
                </c:pt>
                <c:pt idx="519">
                  <c:v>3.98154829E-4</c:v>
                </c:pt>
                <c:pt idx="520">
                  <c:v>3.9776190800000001E-4</c:v>
                </c:pt>
                <c:pt idx="521">
                  <c:v>3.9339705099999999E-4</c:v>
                </c:pt>
                <c:pt idx="522">
                  <c:v>3.9802946599999997E-4</c:v>
                </c:pt>
                <c:pt idx="523">
                  <c:v>3.9317928400000001E-4</c:v>
                </c:pt>
                <c:pt idx="524">
                  <c:v>3.9547929399999998E-4</c:v>
                </c:pt>
                <c:pt idx="525">
                  <c:v>3.9598703100000003E-4</c:v>
                </c:pt>
                <c:pt idx="526">
                  <c:v>3.9852594700000001E-4</c:v>
                </c:pt>
                <c:pt idx="527">
                  <c:v>3.9615655599999999E-4</c:v>
                </c:pt>
                <c:pt idx="528">
                  <c:v>3.9849675000000001E-4</c:v>
                </c:pt>
                <c:pt idx="529">
                  <c:v>3.9820649899999997E-4</c:v>
                </c:pt>
                <c:pt idx="530">
                  <c:v>3.9820754900000001E-4</c:v>
                </c:pt>
                <c:pt idx="531">
                  <c:v>3.9808455899999998E-4</c:v>
                </c:pt>
                <c:pt idx="532">
                  <c:v>3.9815188999999998E-4</c:v>
                </c:pt>
                <c:pt idx="533">
                  <c:v>3.98048493E-4</c:v>
                </c:pt>
                <c:pt idx="534">
                  <c:v>3.9385771299999998E-4</c:v>
                </c:pt>
                <c:pt idx="535">
                  <c:v>3.9534415800000002E-4</c:v>
                </c:pt>
                <c:pt idx="536">
                  <c:v>3.9629275800000003E-4</c:v>
                </c:pt>
                <c:pt idx="537">
                  <c:v>3.95653932E-4</c:v>
                </c:pt>
                <c:pt idx="538">
                  <c:v>3.9728180600000001E-4</c:v>
                </c:pt>
                <c:pt idx="539">
                  <c:v>3.9861937499999998E-4</c:v>
                </c:pt>
                <c:pt idx="540">
                  <c:v>3.9841977000000002E-4</c:v>
                </c:pt>
                <c:pt idx="541">
                  <c:v>3.96975581E-4</c:v>
                </c:pt>
                <c:pt idx="542">
                  <c:v>3.9848196400000001E-4</c:v>
                </c:pt>
                <c:pt idx="543">
                  <c:v>3.9390908599999999E-4</c:v>
                </c:pt>
                <c:pt idx="544">
                  <c:v>3.9856233300000001E-4</c:v>
                </c:pt>
                <c:pt idx="545">
                  <c:v>3.9841325900000002E-4</c:v>
                </c:pt>
                <c:pt idx="546">
                  <c:v>3.9848576000000002E-4</c:v>
                </c:pt>
                <c:pt idx="547">
                  <c:v>3.9918179999999997E-4</c:v>
                </c:pt>
                <c:pt idx="548">
                  <c:v>3.77351733E-4</c:v>
                </c:pt>
                <c:pt idx="549">
                  <c:v>3.96435595E-4</c:v>
                </c:pt>
                <c:pt idx="550">
                  <c:v>4.1772856900000003E-4</c:v>
                </c:pt>
                <c:pt idx="551">
                  <c:v>4.39294315E-4</c:v>
                </c:pt>
                <c:pt idx="552">
                  <c:v>4.6215078000000001E-4</c:v>
                </c:pt>
                <c:pt idx="553">
                  <c:v>4.8855715900000005E-4</c:v>
                </c:pt>
                <c:pt idx="554">
                  <c:v>5.1406506100000005E-4</c:v>
                </c:pt>
                <c:pt idx="555">
                  <c:v>5.46112154E-4</c:v>
                </c:pt>
                <c:pt idx="556">
                  <c:v>5.7523692200000002E-4</c:v>
                </c:pt>
                <c:pt idx="557">
                  <c:v>6.0592100400000003E-4</c:v>
                </c:pt>
                <c:pt idx="558">
                  <c:v>6.2276543800000004E-4</c:v>
                </c:pt>
                <c:pt idx="559">
                  <c:v>6.3588112199999998E-4</c:v>
                </c:pt>
                <c:pt idx="560">
                  <c:v>6.44027335E-4</c:v>
                </c:pt>
                <c:pt idx="561">
                  <c:v>6.4698289800000004E-4</c:v>
                </c:pt>
                <c:pt idx="562">
                  <c:v>6.4861615300000001E-4</c:v>
                </c:pt>
                <c:pt idx="563">
                  <c:v>6.4866334299999999E-4</c:v>
                </c:pt>
                <c:pt idx="564">
                  <c:v>6.46601031E-4</c:v>
                </c:pt>
                <c:pt idx="565">
                  <c:v>6.4702148400000003E-4</c:v>
                </c:pt>
                <c:pt idx="566">
                  <c:v>6.4632449199999997E-4</c:v>
                </c:pt>
                <c:pt idx="567">
                  <c:v>6.4681274800000002E-4</c:v>
                </c:pt>
                <c:pt idx="568">
                  <c:v>6.4661301400000004E-4</c:v>
                </c:pt>
                <c:pt idx="569">
                  <c:v>6.4459711E-4</c:v>
                </c:pt>
                <c:pt idx="570">
                  <c:v>6.4479658099999995E-4</c:v>
                </c:pt>
                <c:pt idx="571">
                  <c:v>6.44375131E-4</c:v>
                </c:pt>
                <c:pt idx="572">
                  <c:v>6.4244896500000005E-4</c:v>
                </c:pt>
                <c:pt idx="573">
                  <c:v>6.4194590699999995E-4</c:v>
                </c:pt>
                <c:pt idx="574">
                  <c:v>6.4337166299999996E-4</c:v>
                </c:pt>
                <c:pt idx="575">
                  <c:v>6.3948526799999998E-4</c:v>
                </c:pt>
                <c:pt idx="576">
                  <c:v>6.4212923799999999E-4</c:v>
                </c:pt>
                <c:pt idx="577">
                  <c:v>6.3707382999999998E-4</c:v>
                </c:pt>
                <c:pt idx="578">
                  <c:v>6.3727631000000005E-4</c:v>
                </c:pt>
                <c:pt idx="579">
                  <c:v>6.37677736E-4</c:v>
                </c:pt>
                <c:pt idx="580">
                  <c:v>6.3739001799999998E-4</c:v>
                </c:pt>
                <c:pt idx="581">
                  <c:v>6.3756211200000003E-4</c:v>
                </c:pt>
                <c:pt idx="582">
                  <c:v>6.3743816200000005E-4</c:v>
                </c:pt>
                <c:pt idx="583">
                  <c:v>6.3862094400000003E-4</c:v>
                </c:pt>
                <c:pt idx="584">
                  <c:v>6.3693691099999999E-4</c:v>
                </c:pt>
                <c:pt idx="585">
                  <c:v>6.3770682899999998E-4</c:v>
                </c:pt>
                <c:pt idx="586">
                  <c:v>6.37293444E-4</c:v>
                </c:pt>
                <c:pt idx="587">
                  <c:v>6.3720648799999997E-4</c:v>
                </c:pt>
                <c:pt idx="588">
                  <c:v>6.3736226499999996E-4</c:v>
                </c:pt>
                <c:pt idx="589">
                  <c:v>6.3790515199999996E-4</c:v>
                </c:pt>
                <c:pt idx="590">
                  <c:v>6.3728909100000005E-4</c:v>
                </c:pt>
                <c:pt idx="591">
                  <c:v>6.3695849199999995E-4</c:v>
                </c:pt>
                <c:pt idx="592">
                  <c:v>6.3744495999999999E-4</c:v>
                </c:pt>
                <c:pt idx="593">
                  <c:v>6.3645340099999996E-4</c:v>
                </c:pt>
                <c:pt idx="594">
                  <c:v>6.3728564500000005E-4</c:v>
                </c:pt>
                <c:pt idx="595">
                  <c:v>6.3741131899999997E-4</c:v>
                </c:pt>
                <c:pt idx="596">
                  <c:v>6.3771290699999998E-4</c:v>
                </c:pt>
                <c:pt idx="597">
                  <c:v>6.3712723800000005E-4</c:v>
                </c:pt>
                <c:pt idx="598">
                  <c:v>6.3739681400000003E-4</c:v>
                </c:pt>
                <c:pt idx="599">
                  <c:v>6.3717456900000001E-4</c:v>
                </c:pt>
                <c:pt idx="600">
                  <c:v>6.3306657000000005E-4</c:v>
                </c:pt>
                <c:pt idx="601">
                  <c:v>6.0825090200000004E-4</c:v>
                </c:pt>
                <c:pt idx="602">
                  <c:v>5.8787950199999997E-4</c:v>
                </c:pt>
                <c:pt idx="603">
                  <c:v>5.7627037199999996E-4</c:v>
                </c:pt>
                <c:pt idx="604">
                  <c:v>5.6693392300000004E-4</c:v>
                </c:pt>
                <c:pt idx="605">
                  <c:v>5.5805820200000001E-4</c:v>
                </c:pt>
                <c:pt idx="606">
                  <c:v>5.5601213700000004E-4</c:v>
                </c:pt>
                <c:pt idx="607">
                  <c:v>5.5396819300000005E-4</c:v>
                </c:pt>
                <c:pt idx="608">
                  <c:v>5.5362728499999995E-4</c:v>
                </c:pt>
                <c:pt idx="609">
                  <c:v>5.5363072699999996E-4</c:v>
                </c:pt>
                <c:pt idx="610">
                  <c:v>5.5387712399999998E-4</c:v>
                </c:pt>
                <c:pt idx="611">
                  <c:v>5.5368262599999999E-4</c:v>
                </c:pt>
                <c:pt idx="612">
                  <c:v>5.5605651799999997E-4</c:v>
                </c:pt>
                <c:pt idx="613">
                  <c:v>5.5674975299999996E-4</c:v>
                </c:pt>
                <c:pt idx="614">
                  <c:v>5.5652165300000003E-4</c:v>
                </c:pt>
                <c:pt idx="615">
                  <c:v>5.5832343300000001E-4</c:v>
                </c:pt>
                <c:pt idx="616">
                  <c:v>5.5826589099999997E-4</c:v>
                </c:pt>
                <c:pt idx="617">
                  <c:v>5.5821425199999999E-4</c:v>
                </c:pt>
                <c:pt idx="618">
                  <c:v>5.5811687599999996E-4</c:v>
                </c:pt>
                <c:pt idx="619">
                  <c:v>5.5815744900000004E-4</c:v>
                </c:pt>
                <c:pt idx="620">
                  <c:v>5.6055548200000004E-4</c:v>
                </c:pt>
                <c:pt idx="621">
                  <c:v>5.6219275200000002E-4</c:v>
                </c:pt>
                <c:pt idx="622">
                  <c:v>5.6281311399999999E-4</c:v>
                </c:pt>
                <c:pt idx="623">
                  <c:v>5.6266200899999998E-4</c:v>
                </c:pt>
                <c:pt idx="624">
                  <c:v>5.63150733E-4</c:v>
                </c:pt>
                <c:pt idx="625">
                  <c:v>5.6295426999999996E-4</c:v>
                </c:pt>
                <c:pt idx="626">
                  <c:v>5.5841739200000002E-4</c:v>
                </c:pt>
                <c:pt idx="627">
                  <c:v>5.6263333699999995E-4</c:v>
                </c:pt>
                <c:pt idx="628">
                  <c:v>5.6356543200000004E-4</c:v>
                </c:pt>
                <c:pt idx="629">
                  <c:v>5.6068714300000001E-4</c:v>
                </c:pt>
                <c:pt idx="630">
                  <c:v>5.5855149399999999E-4</c:v>
                </c:pt>
                <c:pt idx="631">
                  <c:v>5.5812376499999997E-4</c:v>
                </c:pt>
                <c:pt idx="632">
                  <c:v>5.6395333700000002E-4</c:v>
                </c:pt>
                <c:pt idx="633">
                  <c:v>5.6077219500000005E-4</c:v>
                </c:pt>
                <c:pt idx="634">
                  <c:v>5.6690976999999995E-4</c:v>
                </c:pt>
                <c:pt idx="635">
                  <c:v>5.6314922700000005E-4</c:v>
                </c:pt>
                <c:pt idx="636">
                  <c:v>5.6236567600000001E-4</c:v>
                </c:pt>
                <c:pt idx="637">
                  <c:v>5.6316740499999995E-4</c:v>
                </c:pt>
                <c:pt idx="638">
                  <c:v>5.6329135900000003E-4</c:v>
                </c:pt>
                <c:pt idx="639">
                  <c:v>5.6341895799999996E-4</c:v>
                </c:pt>
                <c:pt idx="640">
                  <c:v>5.6309241400000004E-4</c:v>
                </c:pt>
                <c:pt idx="641">
                  <c:v>5.6323282499999995E-4</c:v>
                </c:pt>
                <c:pt idx="642">
                  <c:v>5.6356219199999997E-4</c:v>
                </c:pt>
                <c:pt idx="643">
                  <c:v>5.6307443899999998E-4</c:v>
                </c:pt>
                <c:pt idx="644">
                  <c:v>5.63448225E-4</c:v>
                </c:pt>
                <c:pt idx="645">
                  <c:v>5.6302182899999997E-4</c:v>
                </c:pt>
                <c:pt idx="646">
                  <c:v>5.6785926500000001E-4</c:v>
                </c:pt>
                <c:pt idx="647">
                  <c:v>5.6038085700000002E-4</c:v>
                </c:pt>
                <c:pt idx="648">
                  <c:v>5.5471402899999998E-4</c:v>
                </c:pt>
                <c:pt idx="649">
                  <c:v>5.50515924E-4</c:v>
                </c:pt>
                <c:pt idx="650">
                  <c:v>5.46809973E-4</c:v>
                </c:pt>
                <c:pt idx="651">
                  <c:v>5.4304433999999996E-4</c:v>
                </c:pt>
                <c:pt idx="652">
                  <c:v>5.3959628499999999E-4</c:v>
                </c:pt>
                <c:pt idx="653">
                  <c:v>5.43292491E-4</c:v>
                </c:pt>
                <c:pt idx="654">
                  <c:v>5.4309108E-4</c:v>
                </c:pt>
                <c:pt idx="655">
                  <c:v>5.4471650600000003E-4</c:v>
                </c:pt>
                <c:pt idx="656">
                  <c:v>5.4032832199999998E-4</c:v>
                </c:pt>
                <c:pt idx="657">
                  <c:v>5.4033838799999998E-4</c:v>
                </c:pt>
                <c:pt idx="658">
                  <c:v>5.4045998700000004E-4</c:v>
                </c:pt>
                <c:pt idx="659">
                  <c:v>5.4472167E-4</c:v>
                </c:pt>
                <c:pt idx="660">
                  <c:v>5.4502074399999996E-4</c:v>
                </c:pt>
                <c:pt idx="661">
                  <c:v>5.4484243900000001E-4</c:v>
                </c:pt>
                <c:pt idx="662">
                  <c:v>5.4521845400000001E-4</c:v>
                </c:pt>
                <c:pt idx="663">
                  <c:v>5.4076513400000002E-4</c:v>
                </c:pt>
                <c:pt idx="664">
                  <c:v>5.4235949800000003E-4</c:v>
                </c:pt>
                <c:pt idx="665">
                  <c:v>5.4546759999999999E-4</c:v>
                </c:pt>
                <c:pt idx="666">
                  <c:v>5.4124605300000001E-4</c:v>
                </c:pt>
                <c:pt idx="667">
                  <c:v>5.42656346E-4</c:v>
                </c:pt>
                <c:pt idx="668">
                  <c:v>5.4287483699999996E-4</c:v>
                </c:pt>
                <c:pt idx="669">
                  <c:v>5.4265520500000001E-4</c:v>
                </c:pt>
                <c:pt idx="670">
                  <c:v>5.4273070299999996E-4</c:v>
                </c:pt>
                <c:pt idx="671">
                  <c:v>5.4297099599999996E-4</c:v>
                </c:pt>
                <c:pt idx="672">
                  <c:v>5.4118652899999998E-4</c:v>
                </c:pt>
                <c:pt idx="673">
                  <c:v>5.4305978500000004E-4</c:v>
                </c:pt>
                <c:pt idx="674">
                  <c:v>5.42701688E-4</c:v>
                </c:pt>
                <c:pt idx="675">
                  <c:v>5.4823963500000002E-4</c:v>
                </c:pt>
                <c:pt idx="676">
                  <c:v>5.4299904699999998E-4</c:v>
                </c:pt>
                <c:pt idx="677">
                  <c:v>5.4289648499999997E-4</c:v>
                </c:pt>
                <c:pt idx="678">
                  <c:v>5.4302585899999997E-4</c:v>
                </c:pt>
                <c:pt idx="679">
                  <c:v>5.4271300599999998E-4</c:v>
                </c:pt>
                <c:pt idx="680">
                  <c:v>5.4306765800000002E-4</c:v>
                </c:pt>
                <c:pt idx="681">
                  <c:v>5.4281531500000003E-4</c:v>
                </c:pt>
                <c:pt idx="682">
                  <c:v>5.4411672100000003E-4</c:v>
                </c:pt>
                <c:pt idx="683">
                  <c:v>5.4341253299999999E-4</c:v>
                </c:pt>
                <c:pt idx="684">
                  <c:v>5.4262593799999997E-4</c:v>
                </c:pt>
                <c:pt idx="685">
                  <c:v>5.4492990399999995E-4</c:v>
                </c:pt>
                <c:pt idx="686">
                  <c:v>5.4306667199999995E-4</c:v>
                </c:pt>
                <c:pt idx="687">
                  <c:v>5.4343559999999998E-4</c:v>
                </c:pt>
                <c:pt idx="688">
                  <c:v>5.4253773700000004E-4</c:v>
                </c:pt>
                <c:pt idx="689">
                  <c:v>5.4335361800000002E-4</c:v>
                </c:pt>
                <c:pt idx="690">
                  <c:v>5.4367910199999995E-4</c:v>
                </c:pt>
                <c:pt idx="691">
                  <c:v>5.4248304100000002E-4</c:v>
                </c:pt>
                <c:pt idx="692">
                  <c:v>5.4398898599999999E-4</c:v>
                </c:pt>
                <c:pt idx="693">
                  <c:v>5.3760234300000002E-4</c:v>
                </c:pt>
                <c:pt idx="694">
                  <c:v>5.0655880199999999E-4</c:v>
                </c:pt>
                <c:pt idx="695">
                  <c:v>4.8044565100000003E-4</c:v>
                </c:pt>
                <c:pt idx="696">
                  <c:v>4.5509466300000002E-4</c:v>
                </c:pt>
                <c:pt idx="697">
                  <c:v>4.3086013700000003E-4</c:v>
                </c:pt>
                <c:pt idx="698">
                  <c:v>4.0809499799999998E-4</c:v>
                </c:pt>
                <c:pt idx="699">
                  <c:v>4.0412873999999999E-4</c:v>
                </c:pt>
                <c:pt idx="700">
                  <c:v>3.9512533399999999E-4</c:v>
                </c:pt>
                <c:pt idx="701">
                  <c:v>3.9956999000000001E-4</c:v>
                </c:pt>
                <c:pt idx="702">
                  <c:v>4.0083738400000001E-4</c:v>
                </c:pt>
                <c:pt idx="703">
                  <c:v>4.0065094099999999E-4</c:v>
                </c:pt>
                <c:pt idx="704">
                  <c:v>4.0181708499999999E-4</c:v>
                </c:pt>
                <c:pt idx="705">
                  <c:v>3.9972768099999999E-4</c:v>
                </c:pt>
                <c:pt idx="706">
                  <c:v>4.0009551799999999E-4</c:v>
                </c:pt>
                <c:pt idx="707">
                  <c:v>4.0021106100000001E-4</c:v>
                </c:pt>
                <c:pt idx="708">
                  <c:v>4.0207796099999999E-4</c:v>
                </c:pt>
                <c:pt idx="709">
                  <c:v>4.0376953299999999E-4</c:v>
                </c:pt>
                <c:pt idx="710">
                  <c:v>3.9583855900000002E-4</c:v>
                </c:pt>
                <c:pt idx="711">
                  <c:v>3.95601051E-4</c:v>
                </c:pt>
                <c:pt idx="712">
                  <c:v>4.0080948E-4</c:v>
                </c:pt>
                <c:pt idx="713">
                  <c:v>3.9520529200000001E-4</c:v>
                </c:pt>
                <c:pt idx="714">
                  <c:v>3.9689229200000001E-4</c:v>
                </c:pt>
                <c:pt idx="715">
                  <c:v>3.9745455000000002E-4</c:v>
                </c:pt>
                <c:pt idx="716">
                  <c:v>4.0165007100000002E-4</c:v>
                </c:pt>
                <c:pt idx="717">
                  <c:v>3.9674663600000002E-4</c:v>
                </c:pt>
                <c:pt idx="718">
                  <c:v>3.9899462100000002E-4</c:v>
                </c:pt>
                <c:pt idx="719">
                  <c:v>3.9739625400000002E-4</c:v>
                </c:pt>
                <c:pt idx="720">
                  <c:v>4.0264076699999998E-4</c:v>
                </c:pt>
                <c:pt idx="721">
                  <c:v>4.0036187800000003E-4</c:v>
                </c:pt>
                <c:pt idx="722">
                  <c:v>3.9858126900000002E-4</c:v>
                </c:pt>
                <c:pt idx="723">
                  <c:v>4.0002758400000001E-4</c:v>
                </c:pt>
                <c:pt idx="724">
                  <c:v>4.0051696999999999E-4</c:v>
                </c:pt>
                <c:pt idx="725">
                  <c:v>4.00321049E-4</c:v>
                </c:pt>
                <c:pt idx="726">
                  <c:v>4.0007412E-4</c:v>
                </c:pt>
                <c:pt idx="727">
                  <c:v>3.9926046400000001E-4</c:v>
                </c:pt>
                <c:pt idx="728">
                  <c:v>4.0055566299999998E-4</c:v>
                </c:pt>
                <c:pt idx="729">
                  <c:v>4.0019944400000002E-4</c:v>
                </c:pt>
                <c:pt idx="730">
                  <c:v>4.0015262500000002E-4</c:v>
                </c:pt>
                <c:pt idx="731">
                  <c:v>4.00523845E-4</c:v>
                </c:pt>
                <c:pt idx="732">
                  <c:v>3.9854364399999998E-4</c:v>
                </c:pt>
                <c:pt idx="733">
                  <c:v>4.0045124600000001E-4</c:v>
                </c:pt>
                <c:pt idx="734">
                  <c:v>3.9980875100000001E-4</c:v>
                </c:pt>
                <c:pt idx="735">
                  <c:v>4.0067252799999998E-4</c:v>
                </c:pt>
                <c:pt idx="736">
                  <c:v>4.0061451299999999E-4</c:v>
                </c:pt>
                <c:pt idx="737">
                  <c:v>4.0037646199999997E-4</c:v>
                </c:pt>
                <c:pt idx="738">
                  <c:v>4.0043322700000002E-4</c:v>
                </c:pt>
                <c:pt idx="739">
                  <c:v>4.0050452200000001E-4</c:v>
                </c:pt>
                <c:pt idx="740">
                  <c:v>3.98973583E-4</c:v>
                </c:pt>
                <c:pt idx="741">
                  <c:v>4.0060592000000001E-4</c:v>
                </c:pt>
                <c:pt idx="742">
                  <c:v>4.2187602099999998E-4</c:v>
                </c:pt>
                <c:pt idx="743">
                  <c:v>3.9078464999999998E-4</c:v>
                </c:pt>
                <c:pt idx="744">
                  <c:v>4.1280759999999999E-4</c:v>
                </c:pt>
                <c:pt idx="745">
                  <c:v>4.3406629200000001E-4</c:v>
                </c:pt>
                <c:pt idx="746">
                  <c:v>4.5694499300000002E-4</c:v>
                </c:pt>
                <c:pt idx="747">
                  <c:v>4.8169628100000001E-4</c:v>
                </c:pt>
                <c:pt idx="748">
                  <c:v>5.0586638399999998E-4</c:v>
                </c:pt>
                <c:pt idx="749">
                  <c:v>5.3244045700000004E-4</c:v>
                </c:pt>
                <c:pt idx="750">
                  <c:v>5.5961966399999997E-4</c:v>
                </c:pt>
                <c:pt idx="751">
                  <c:v>5.8826440300000003E-4</c:v>
                </c:pt>
                <c:pt idx="752">
                  <c:v>6.1472537400000002E-4</c:v>
                </c:pt>
                <c:pt idx="753">
                  <c:v>6.3132026700000001E-4</c:v>
                </c:pt>
                <c:pt idx="754">
                  <c:v>6.3915760399999998E-4</c:v>
                </c:pt>
                <c:pt idx="755">
                  <c:v>6.4324479100000005E-4</c:v>
                </c:pt>
                <c:pt idx="756">
                  <c:v>6.4495924499999996E-4</c:v>
                </c:pt>
                <c:pt idx="757">
                  <c:v>6.44995513E-4</c:v>
                </c:pt>
                <c:pt idx="758">
                  <c:v>6.4509087400000005E-4</c:v>
                </c:pt>
                <c:pt idx="759">
                  <c:v>6.4514354600000003E-4</c:v>
                </c:pt>
                <c:pt idx="760">
                  <c:v>6.4459988999999995E-4</c:v>
                </c:pt>
                <c:pt idx="761">
                  <c:v>6.4281010899999995E-4</c:v>
                </c:pt>
                <c:pt idx="762">
                  <c:v>6.4504101799999999E-4</c:v>
                </c:pt>
                <c:pt idx="763">
                  <c:v>6.4290654700000004E-4</c:v>
                </c:pt>
                <c:pt idx="764">
                  <c:v>6.4409326400000002E-4</c:v>
                </c:pt>
                <c:pt idx="765">
                  <c:v>6.4303960099999996E-4</c:v>
                </c:pt>
                <c:pt idx="766">
                  <c:v>6.40990225E-4</c:v>
                </c:pt>
                <c:pt idx="767">
                  <c:v>6.4035061199999997E-4</c:v>
                </c:pt>
                <c:pt idx="768">
                  <c:v>6.4101381599999995E-4</c:v>
                </c:pt>
                <c:pt idx="769">
                  <c:v>6.3853549700000004E-4</c:v>
                </c:pt>
                <c:pt idx="770">
                  <c:v>6.39875281E-4</c:v>
                </c:pt>
                <c:pt idx="771">
                  <c:v>6.3850438000000002E-4</c:v>
                </c:pt>
                <c:pt idx="772">
                  <c:v>6.3836994799999997E-4</c:v>
                </c:pt>
                <c:pt idx="773">
                  <c:v>6.3859761899999999E-4</c:v>
                </c:pt>
                <c:pt idx="774">
                  <c:v>6.3876462699999999E-4</c:v>
                </c:pt>
                <c:pt idx="775">
                  <c:v>6.38182256E-4</c:v>
                </c:pt>
                <c:pt idx="776">
                  <c:v>6.3857409599999998E-4</c:v>
                </c:pt>
                <c:pt idx="777">
                  <c:v>6.38836066E-4</c:v>
                </c:pt>
                <c:pt idx="778">
                  <c:v>6.3837244899999995E-4</c:v>
                </c:pt>
                <c:pt idx="779">
                  <c:v>6.3594924700000001E-4</c:v>
                </c:pt>
                <c:pt idx="780">
                  <c:v>6.3798780900000004E-4</c:v>
                </c:pt>
                <c:pt idx="781">
                  <c:v>6.3533393800000002E-4</c:v>
                </c:pt>
                <c:pt idx="782">
                  <c:v>6.3851549800000005E-4</c:v>
                </c:pt>
                <c:pt idx="783">
                  <c:v>6.3648140900000004E-4</c:v>
                </c:pt>
                <c:pt idx="784">
                  <c:v>6.3620731000000002E-4</c:v>
                </c:pt>
                <c:pt idx="785">
                  <c:v>6.3451650099999996E-4</c:v>
                </c:pt>
                <c:pt idx="786">
                  <c:v>6.3506218099999997E-4</c:v>
                </c:pt>
                <c:pt idx="787">
                  <c:v>6.36032196E-4</c:v>
                </c:pt>
                <c:pt idx="788">
                  <c:v>6.3583755199999995E-4</c:v>
                </c:pt>
                <c:pt idx="789">
                  <c:v>6.3353908799999999E-4</c:v>
                </c:pt>
                <c:pt idx="790">
                  <c:v>6.3481081899999996E-4</c:v>
                </c:pt>
                <c:pt idx="791">
                  <c:v>6.3431269999999996E-4</c:v>
                </c:pt>
                <c:pt idx="792">
                  <c:v>6.3566875700000005E-4</c:v>
                </c:pt>
                <c:pt idx="793">
                  <c:v>6.3622486400000003E-4</c:v>
                </c:pt>
                <c:pt idx="794">
                  <c:v>6.1882995299999998E-4</c:v>
                </c:pt>
                <c:pt idx="795">
                  <c:v>6.1621210100000002E-4</c:v>
                </c:pt>
                <c:pt idx="796">
                  <c:v>6.0165017399999997E-4</c:v>
                </c:pt>
                <c:pt idx="797">
                  <c:v>5.7888707199999997E-4</c:v>
                </c:pt>
                <c:pt idx="798">
                  <c:v>5.7197971899999997E-4</c:v>
                </c:pt>
                <c:pt idx="799">
                  <c:v>5.6576577300000003E-4</c:v>
                </c:pt>
                <c:pt idx="800">
                  <c:v>5.6342171100000002E-4</c:v>
                </c:pt>
                <c:pt idx="801">
                  <c:v>5.60043212E-4</c:v>
                </c:pt>
                <c:pt idx="802">
                  <c:v>5.6058883600000001E-4</c:v>
                </c:pt>
                <c:pt idx="803">
                  <c:v>5.54362346E-4</c:v>
                </c:pt>
                <c:pt idx="804">
                  <c:v>5.5419455699999998E-4</c:v>
                </c:pt>
                <c:pt idx="805">
                  <c:v>5.5875451299999997E-4</c:v>
                </c:pt>
                <c:pt idx="806">
                  <c:v>5.5893032400000002E-4</c:v>
                </c:pt>
                <c:pt idx="807">
                  <c:v>5.5994142200000005E-4</c:v>
                </c:pt>
                <c:pt idx="808">
                  <c:v>5.5652214100000003E-4</c:v>
                </c:pt>
                <c:pt idx="809">
                  <c:v>5.5884715900000003E-4</c:v>
                </c:pt>
                <c:pt idx="810">
                  <c:v>5.6257847500000005E-4</c:v>
                </c:pt>
                <c:pt idx="811">
                  <c:v>5.6295822999999996E-4</c:v>
                </c:pt>
                <c:pt idx="812">
                  <c:v>5.58550758E-4</c:v>
                </c:pt>
                <c:pt idx="813">
                  <c:v>5.5856703100000003E-4</c:v>
                </c:pt>
                <c:pt idx="814">
                  <c:v>5.6322713600000002E-4</c:v>
                </c:pt>
                <c:pt idx="815">
                  <c:v>5.5842143900000001E-4</c:v>
                </c:pt>
                <c:pt idx="816">
                  <c:v>5.5862480300000001E-4</c:v>
                </c:pt>
                <c:pt idx="817">
                  <c:v>5.6313570699999997E-4</c:v>
                </c:pt>
                <c:pt idx="818">
                  <c:v>5.5875472699999998E-4</c:v>
                </c:pt>
                <c:pt idx="819">
                  <c:v>5.6139034199999998E-4</c:v>
                </c:pt>
                <c:pt idx="820">
                  <c:v>5.6028989800000005E-4</c:v>
                </c:pt>
                <c:pt idx="821">
                  <c:v>5.62647134E-4</c:v>
                </c:pt>
                <c:pt idx="822">
                  <c:v>5.5963994000000005E-4</c:v>
                </c:pt>
                <c:pt idx="823">
                  <c:v>5.6206395100000001E-4</c:v>
                </c:pt>
                <c:pt idx="824">
                  <c:v>5.6755811799999998E-4</c:v>
                </c:pt>
                <c:pt idx="825">
                  <c:v>5.6312651399999995E-4</c:v>
                </c:pt>
                <c:pt idx="826">
                  <c:v>5.6214032900000002E-4</c:v>
                </c:pt>
                <c:pt idx="827">
                  <c:v>5.6370254500000001E-4</c:v>
                </c:pt>
                <c:pt idx="828">
                  <c:v>5.6207136299999999E-4</c:v>
                </c:pt>
                <c:pt idx="829">
                  <c:v>5.6362849500000002E-4</c:v>
                </c:pt>
                <c:pt idx="830">
                  <c:v>5.6366638099999999E-4</c:v>
                </c:pt>
                <c:pt idx="831">
                  <c:v>5.6343641000000005E-4</c:v>
                </c:pt>
                <c:pt idx="832">
                  <c:v>5.6884869299999999E-4</c:v>
                </c:pt>
                <c:pt idx="833">
                  <c:v>5.6361034000000003E-4</c:v>
                </c:pt>
                <c:pt idx="834">
                  <c:v>5.63283145E-4</c:v>
                </c:pt>
                <c:pt idx="835">
                  <c:v>5.6495164E-4</c:v>
                </c:pt>
                <c:pt idx="836">
                  <c:v>5.6339680200000002E-4</c:v>
                </c:pt>
                <c:pt idx="837">
                  <c:v>5.6553411100000001E-4</c:v>
                </c:pt>
                <c:pt idx="838">
                  <c:v>5.6509045599999999E-4</c:v>
                </c:pt>
                <c:pt idx="839">
                  <c:v>5.6419258399999998E-4</c:v>
                </c:pt>
                <c:pt idx="840">
                  <c:v>5.6330459700000004E-4</c:v>
                </c:pt>
                <c:pt idx="841">
                  <c:v>5.5789526400000001E-4</c:v>
                </c:pt>
                <c:pt idx="842">
                  <c:v>5.5211217499999995E-4</c:v>
                </c:pt>
                <c:pt idx="843">
                  <c:v>5.45310657E-4</c:v>
                </c:pt>
                <c:pt idx="844">
                  <c:v>5.4378408800000004E-4</c:v>
                </c:pt>
                <c:pt idx="845">
                  <c:v>5.4365666600000005E-4</c:v>
                </c:pt>
                <c:pt idx="846">
                  <c:v>5.4324716600000005E-4</c:v>
                </c:pt>
                <c:pt idx="847">
                  <c:v>5.4532579100000002E-4</c:v>
                </c:pt>
                <c:pt idx="848">
                  <c:v>5.4517229700000002E-4</c:v>
                </c:pt>
                <c:pt idx="849">
                  <c:v>5.4312638999999996E-4</c:v>
                </c:pt>
                <c:pt idx="850">
                  <c:v>5.4330571199999998E-4</c:v>
                </c:pt>
                <c:pt idx="851">
                  <c:v>5.4479497600000003E-4</c:v>
                </c:pt>
                <c:pt idx="852">
                  <c:v>5.4559662399999997E-4</c:v>
                </c:pt>
                <c:pt idx="853">
                  <c:v>5.4535478799999995E-4</c:v>
                </c:pt>
                <c:pt idx="854">
                  <c:v>5.4333937600000001E-4</c:v>
                </c:pt>
                <c:pt idx="855">
                  <c:v>5.4571736899999997E-4</c:v>
                </c:pt>
                <c:pt idx="856">
                  <c:v>5.4554324200000001E-4</c:v>
                </c:pt>
                <c:pt idx="857">
                  <c:v>5.46475934E-4</c:v>
                </c:pt>
                <c:pt idx="858">
                  <c:v>5.4592373100000003E-4</c:v>
                </c:pt>
                <c:pt idx="859">
                  <c:v>5.4757370499999999E-4</c:v>
                </c:pt>
                <c:pt idx="860">
                  <c:v>5.4623465200000004E-4</c:v>
                </c:pt>
                <c:pt idx="861">
                  <c:v>5.4810779300000002E-4</c:v>
                </c:pt>
                <c:pt idx="862">
                  <c:v>5.4696476700000001E-4</c:v>
                </c:pt>
                <c:pt idx="863">
                  <c:v>5.4785763699999996E-4</c:v>
                </c:pt>
                <c:pt idx="864">
                  <c:v>5.4807851800000001E-4</c:v>
                </c:pt>
                <c:pt idx="865">
                  <c:v>5.4228238100000005E-4</c:v>
                </c:pt>
                <c:pt idx="866">
                  <c:v>5.4795337800000001E-4</c:v>
                </c:pt>
                <c:pt idx="867">
                  <c:v>5.4586497699999996E-4</c:v>
                </c:pt>
                <c:pt idx="868">
                  <c:v>5.4668132800000002E-4</c:v>
                </c:pt>
                <c:pt idx="869">
                  <c:v>5.4804484100000003E-4</c:v>
                </c:pt>
                <c:pt idx="870">
                  <c:v>5.4837490199999999E-4</c:v>
                </c:pt>
                <c:pt idx="871">
                  <c:v>5.4765864500000005E-4</c:v>
                </c:pt>
                <c:pt idx="872">
                  <c:v>5.4802073199999998E-4</c:v>
                </c:pt>
                <c:pt idx="873">
                  <c:v>5.47966785E-4</c:v>
                </c:pt>
                <c:pt idx="874">
                  <c:v>5.4817418900000002E-4</c:v>
                </c:pt>
                <c:pt idx="875">
                  <c:v>5.4820001900000002E-4</c:v>
                </c:pt>
                <c:pt idx="876">
                  <c:v>5.4331740399999999E-4</c:v>
                </c:pt>
                <c:pt idx="877">
                  <c:v>5.47948605E-4</c:v>
                </c:pt>
                <c:pt idx="878">
                  <c:v>5.4794572600000001E-4</c:v>
                </c:pt>
                <c:pt idx="879">
                  <c:v>5.4803795300000001E-4</c:v>
                </c:pt>
                <c:pt idx="880">
                  <c:v>5.46026223E-4</c:v>
                </c:pt>
                <c:pt idx="881">
                  <c:v>5.4547526600000004E-4</c:v>
                </c:pt>
                <c:pt idx="882">
                  <c:v>5.4559407799999995E-4</c:v>
                </c:pt>
                <c:pt idx="883">
                  <c:v>5.4066381100000005E-4</c:v>
                </c:pt>
                <c:pt idx="884">
                  <c:v>5.4236979999999996E-4</c:v>
                </c:pt>
                <c:pt idx="885">
                  <c:v>5.4539812800000003E-4</c:v>
                </c:pt>
                <c:pt idx="886">
                  <c:v>5.1538094599999998E-4</c:v>
                </c:pt>
                <c:pt idx="887">
                  <c:v>4.8792221700000001E-4</c:v>
                </c:pt>
                <c:pt idx="888">
                  <c:v>4.5977731200000003E-4</c:v>
                </c:pt>
                <c:pt idx="889">
                  <c:v>4.35946351E-4</c:v>
                </c:pt>
                <c:pt idx="890">
                  <c:v>4.1253450700000003E-4</c:v>
                </c:pt>
                <c:pt idx="891">
                  <c:v>4.04829E-4</c:v>
                </c:pt>
                <c:pt idx="892">
                  <c:v>4.0258280899999998E-4</c:v>
                </c:pt>
                <c:pt idx="893">
                  <c:v>4.03436249E-4</c:v>
                </c:pt>
                <c:pt idx="894">
                  <c:v>4.0400368499999997E-4</c:v>
                </c:pt>
                <c:pt idx="895">
                  <c:v>3.9838204300000001E-4</c:v>
                </c:pt>
                <c:pt idx="896">
                  <c:v>3.9877975300000001E-4</c:v>
                </c:pt>
                <c:pt idx="897">
                  <c:v>4.0230109800000002E-4</c:v>
                </c:pt>
                <c:pt idx="898">
                  <c:v>4.0527476000000001E-4</c:v>
                </c:pt>
                <c:pt idx="899">
                  <c:v>3.9743270399999998E-4</c:v>
                </c:pt>
                <c:pt idx="900">
                  <c:v>4.0268375000000002E-4</c:v>
                </c:pt>
                <c:pt idx="901">
                  <c:v>3.9815678899999998E-4</c:v>
                </c:pt>
                <c:pt idx="902">
                  <c:v>4.05584153E-4</c:v>
                </c:pt>
                <c:pt idx="903">
                  <c:v>4.00791381E-4</c:v>
                </c:pt>
                <c:pt idx="904">
                  <c:v>3.9909495100000001E-4</c:v>
                </c:pt>
                <c:pt idx="905">
                  <c:v>4.0240895299999997E-4</c:v>
                </c:pt>
                <c:pt idx="906">
                  <c:v>4.0575860200000002E-4</c:v>
                </c:pt>
                <c:pt idx="907">
                  <c:v>4.0415659499999998E-4</c:v>
                </c:pt>
                <c:pt idx="908">
                  <c:v>4.0555662699999999E-4</c:v>
                </c:pt>
                <c:pt idx="909">
                  <c:v>3.9928196800000001E-4</c:v>
                </c:pt>
                <c:pt idx="910">
                  <c:v>3.9970672499999997E-4</c:v>
                </c:pt>
                <c:pt idx="911">
                  <c:v>4.00749691E-4</c:v>
                </c:pt>
                <c:pt idx="912">
                  <c:v>4.0317321300000001E-4</c:v>
                </c:pt>
                <c:pt idx="913">
                  <c:v>4.03086416E-4</c:v>
                </c:pt>
                <c:pt idx="914">
                  <c:v>4.0043556300000001E-4</c:v>
                </c:pt>
                <c:pt idx="915">
                  <c:v>4.0011020500000001E-4</c:v>
                </c:pt>
                <c:pt idx="916">
                  <c:v>3.9999595600000002E-4</c:v>
                </c:pt>
                <c:pt idx="917">
                  <c:v>4.0079653799999999E-4</c:v>
                </c:pt>
                <c:pt idx="918">
                  <c:v>4.00406561E-4</c:v>
                </c:pt>
                <c:pt idx="919">
                  <c:v>3.9920095299999999E-4</c:v>
                </c:pt>
                <c:pt idx="920">
                  <c:v>4.0075569700000001E-4</c:v>
                </c:pt>
                <c:pt idx="921">
                  <c:v>3.9799493000000001E-4</c:v>
                </c:pt>
                <c:pt idx="922">
                  <c:v>4.05457805E-4</c:v>
                </c:pt>
                <c:pt idx="923">
                  <c:v>3.9971061799999998E-4</c:v>
                </c:pt>
                <c:pt idx="924">
                  <c:v>4.0094349399999999E-4</c:v>
                </c:pt>
                <c:pt idx="925">
                  <c:v>4.0544879999999999E-4</c:v>
                </c:pt>
                <c:pt idx="926">
                  <c:v>4.0065987300000002E-4</c:v>
                </c:pt>
                <c:pt idx="927">
                  <c:v>4.0045597499999998E-4</c:v>
                </c:pt>
                <c:pt idx="928">
                  <c:v>4.0547584300000002E-4</c:v>
                </c:pt>
                <c:pt idx="929">
                  <c:v>4.0012938299999998E-4</c:v>
                </c:pt>
                <c:pt idx="930">
                  <c:v>4.0101225099999999E-4</c:v>
                </c:pt>
                <c:pt idx="931">
                  <c:v>4.0069468500000002E-4</c:v>
                </c:pt>
                <c:pt idx="932">
                  <c:v>4.00600579E-4</c:v>
                </c:pt>
                <c:pt idx="933">
                  <c:v>4.0101225099999999E-4</c:v>
                </c:pt>
                <c:pt idx="934">
                  <c:v>4.0040676000000001E-4</c:v>
                </c:pt>
                <c:pt idx="935">
                  <c:v>3.7976980100000001E-4</c:v>
                </c:pt>
                <c:pt idx="936">
                  <c:v>3.9976553299999999E-4</c:v>
                </c:pt>
                <c:pt idx="937">
                  <c:v>4.21976193E-4</c:v>
                </c:pt>
                <c:pt idx="938">
                  <c:v>4.44901539E-4</c:v>
                </c:pt>
                <c:pt idx="939">
                  <c:v>4.6764605899999998E-4</c:v>
                </c:pt>
                <c:pt idx="940">
                  <c:v>4.9295612499999995E-4</c:v>
                </c:pt>
                <c:pt idx="941">
                  <c:v>5.1974178300000001E-4</c:v>
                </c:pt>
                <c:pt idx="942">
                  <c:v>5.4698169500000003E-4</c:v>
                </c:pt>
                <c:pt idx="943">
                  <c:v>5.75107934E-4</c:v>
                </c:pt>
                <c:pt idx="944">
                  <c:v>6.05151993E-4</c:v>
                </c:pt>
                <c:pt idx="945">
                  <c:v>6.2214907200000005E-4</c:v>
                </c:pt>
                <c:pt idx="946">
                  <c:v>6.34303953E-4</c:v>
                </c:pt>
                <c:pt idx="947">
                  <c:v>6.3779939900000002E-4</c:v>
                </c:pt>
                <c:pt idx="948">
                  <c:v>6.4066882600000001E-4</c:v>
                </c:pt>
                <c:pt idx="949">
                  <c:v>6.41059876E-4</c:v>
                </c:pt>
                <c:pt idx="950">
                  <c:v>6.4112495099999996E-4</c:v>
                </c:pt>
                <c:pt idx="951">
                  <c:v>6.4092837400000005E-4</c:v>
                </c:pt>
                <c:pt idx="952">
                  <c:v>6.4082591199999997E-4</c:v>
                </c:pt>
                <c:pt idx="953">
                  <c:v>6.4090348599999997E-4</c:v>
                </c:pt>
                <c:pt idx="954">
                  <c:v>6.4059663699999995E-4</c:v>
                </c:pt>
                <c:pt idx="955">
                  <c:v>6.3956117100000005E-4</c:v>
                </c:pt>
                <c:pt idx="956">
                  <c:v>6.3911066299999998E-4</c:v>
                </c:pt>
                <c:pt idx="957">
                  <c:v>6.4056216000000002E-4</c:v>
                </c:pt>
                <c:pt idx="958">
                  <c:v>6.3819087900000003E-4</c:v>
                </c:pt>
                <c:pt idx="959">
                  <c:v>6.3739591600000004E-4</c:v>
                </c:pt>
                <c:pt idx="960">
                  <c:v>6.3555316199999997E-4</c:v>
                </c:pt>
                <c:pt idx="961">
                  <c:v>6.3587378400000003E-4</c:v>
                </c:pt>
                <c:pt idx="962">
                  <c:v>6.3574354300000003E-4</c:v>
                </c:pt>
                <c:pt idx="963">
                  <c:v>6.3630855E-4</c:v>
                </c:pt>
                <c:pt idx="964">
                  <c:v>6.3594924400000002E-4</c:v>
                </c:pt>
                <c:pt idx="965">
                  <c:v>6.3594077200000005E-4</c:v>
                </c:pt>
                <c:pt idx="966">
                  <c:v>6.3452106900000003E-4</c:v>
                </c:pt>
                <c:pt idx="967">
                  <c:v>6.3445225300000005E-4</c:v>
                </c:pt>
                <c:pt idx="968">
                  <c:v>6.3375005699999997E-4</c:v>
                </c:pt>
                <c:pt idx="969">
                  <c:v>6.3567794599999998E-4</c:v>
                </c:pt>
                <c:pt idx="970">
                  <c:v>6.3385157400000004E-4</c:v>
                </c:pt>
                <c:pt idx="971">
                  <c:v>6.3382149999999997E-4</c:v>
                </c:pt>
                <c:pt idx="972">
                  <c:v>6.3427369600000001E-4</c:v>
                </c:pt>
                <c:pt idx="973">
                  <c:v>6.3396188999999996E-4</c:v>
                </c:pt>
                <c:pt idx="974">
                  <c:v>6.3286783399999999E-4</c:v>
                </c:pt>
                <c:pt idx="975">
                  <c:v>6.3374738100000004E-4</c:v>
                </c:pt>
                <c:pt idx="976">
                  <c:v>6.3329083900000001E-4</c:v>
                </c:pt>
                <c:pt idx="977">
                  <c:v>6.3419785400000003E-4</c:v>
                </c:pt>
                <c:pt idx="978">
                  <c:v>6.3406876E-4</c:v>
                </c:pt>
                <c:pt idx="979">
                  <c:v>6.3365983799999997E-4</c:v>
                </c:pt>
                <c:pt idx="980">
                  <c:v>6.3399042300000001E-4</c:v>
                </c:pt>
                <c:pt idx="981">
                  <c:v>6.3123407099999998E-4</c:v>
                </c:pt>
                <c:pt idx="982">
                  <c:v>6.3258809199999997E-4</c:v>
                </c:pt>
                <c:pt idx="983">
                  <c:v>6.3120300599999997E-4</c:v>
                </c:pt>
                <c:pt idx="984">
                  <c:v>6.3312715900000005E-4</c:v>
                </c:pt>
                <c:pt idx="985">
                  <c:v>6.3256191099999996E-4</c:v>
                </c:pt>
                <c:pt idx="986">
                  <c:v>6.2807433400000002E-4</c:v>
                </c:pt>
                <c:pt idx="987">
                  <c:v>6.1868692899999999E-4</c:v>
                </c:pt>
                <c:pt idx="988">
                  <c:v>5.9974386200000005E-4</c:v>
                </c:pt>
                <c:pt idx="989">
                  <c:v>5.8114445199999995E-4</c:v>
                </c:pt>
                <c:pt idx="990">
                  <c:v>5.7174451899999999E-4</c:v>
                </c:pt>
                <c:pt idx="991">
                  <c:v>5.6359413099999996E-4</c:v>
                </c:pt>
                <c:pt idx="992">
                  <c:v>5.6356805799999995E-4</c:v>
                </c:pt>
                <c:pt idx="993">
                  <c:v>5.5892195399999997E-4</c:v>
                </c:pt>
                <c:pt idx="994">
                  <c:v>5.5856109000000003E-4</c:v>
                </c:pt>
                <c:pt idx="995">
                  <c:v>5.5862308700000004E-4</c:v>
                </c:pt>
                <c:pt idx="996">
                  <c:v>5.5884154200000003E-4</c:v>
                </c:pt>
                <c:pt idx="997">
                  <c:v>5.5896594400000005E-4</c:v>
                </c:pt>
                <c:pt idx="998">
                  <c:v>5.5906238400000002E-4</c:v>
                </c:pt>
                <c:pt idx="999">
                  <c:v>5.5888766400000005E-4</c:v>
                </c:pt>
                <c:pt idx="1000">
                  <c:v>5.5895984100000004E-4</c:v>
                </c:pt>
                <c:pt idx="1001">
                  <c:v>5.5881611900000002E-4</c:v>
                </c:pt>
                <c:pt idx="1002">
                  <c:v>5.59217376E-4</c:v>
                </c:pt>
                <c:pt idx="1003">
                  <c:v>5.5912453199999997E-4</c:v>
                </c:pt>
                <c:pt idx="1004">
                  <c:v>5.5971218399999999E-4</c:v>
                </c:pt>
                <c:pt idx="1005">
                  <c:v>5.6174186299999995E-4</c:v>
                </c:pt>
                <c:pt idx="1006">
                  <c:v>5.6333703299999999E-4</c:v>
                </c:pt>
                <c:pt idx="1007">
                  <c:v>5.63808504E-4</c:v>
                </c:pt>
                <c:pt idx="1008">
                  <c:v>5.6383261600000004E-4</c:v>
                </c:pt>
                <c:pt idx="1009">
                  <c:v>5.6296675400000005E-4</c:v>
                </c:pt>
                <c:pt idx="1010">
                  <c:v>5.6310395899999998E-4</c:v>
                </c:pt>
                <c:pt idx="1011">
                  <c:v>5.6309614399999998E-4</c:v>
                </c:pt>
                <c:pt idx="1012">
                  <c:v>5.6332442499999996E-4</c:v>
                </c:pt>
                <c:pt idx="1013">
                  <c:v>5.6371630000000002E-4</c:v>
                </c:pt>
                <c:pt idx="1014">
                  <c:v>5.6331157400000002E-4</c:v>
                </c:pt>
                <c:pt idx="1015">
                  <c:v>5.6374766900000001E-4</c:v>
                </c:pt>
                <c:pt idx="1016">
                  <c:v>5.6332442499999996E-4</c:v>
                </c:pt>
                <c:pt idx="1017">
                  <c:v>5.6382596700000004E-4</c:v>
                </c:pt>
                <c:pt idx="1018">
                  <c:v>5.6357335400000004E-4</c:v>
                </c:pt>
                <c:pt idx="1019">
                  <c:v>5.6418432400000002E-4</c:v>
                </c:pt>
                <c:pt idx="1020">
                  <c:v>5.6356116900000005E-4</c:v>
                </c:pt>
                <c:pt idx="1021">
                  <c:v>5.6604088400000001E-4</c:v>
                </c:pt>
                <c:pt idx="1022">
                  <c:v>5.64535464E-4</c:v>
                </c:pt>
                <c:pt idx="1023">
                  <c:v>5.6504710399999996E-4</c:v>
                </c:pt>
                <c:pt idx="1024">
                  <c:v>5.6512977299999999E-4</c:v>
                </c:pt>
                <c:pt idx="1025">
                  <c:v>5.6492919000000004E-4</c:v>
                </c:pt>
                <c:pt idx="1026">
                  <c:v>5.6494525300000004E-4</c:v>
                </c:pt>
                <c:pt idx="1027">
                  <c:v>5.6597199300000001E-4</c:v>
                </c:pt>
                <c:pt idx="1028">
                  <c:v>5.6521853099999997E-4</c:v>
                </c:pt>
                <c:pt idx="1029">
                  <c:v>5.6351479800000005E-4</c:v>
                </c:pt>
                <c:pt idx="1030">
                  <c:v>5.6604076600000005E-4</c:v>
                </c:pt>
                <c:pt idx="1031">
                  <c:v>5.6431730200000004E-4</c:v>
                </c:pt>
                <c:pt idx="1032">
                  <c:v>5.6478439499999997E-4</c:v>
                </c:pt>
                <c:pt idx="1033">
                  <c:v>5.6218152799999998E-4</c:v>
                </c:pt>
                <c:pt idx="1034">
                  <c:v>5.5776979400000003E-4</c:v>
                </c:pt>
                <c:pt idx="1035">
                  <c:v>5.5150304000000001E-4</c:v>
                </c:pt>
                <c:pt idx="1036">
                  <c:v>5.46287492E-4</c:v>
                </c:pt>
                <c:pt idx="1037">
                  <c:v>5.4455287599999998E-4</c:v>
                </c:pt>
                <c:pt idx="1038">
                  <c:v>5.4365685399999995E-4</c:v>
                </c:pt>
                <c:pt idx="1039">
                  <c:v>5.4353266399999995E-4</c:v>
                </c:pt>
                <c:pt idx="1040">
                  <c:v>5.4462500700000005E-4</c:v>
                </c:pt>
                <c:pt idx="1041">
                  <c:v>5.4373014199999995E-4</c:v>
                </c:pt>
                <c:pt idx="1042">
                  <c:v>5.4419697099999996E-4</c:v>
                </c:pt>
                <c:pt idx="1043">
                  <c:v>5.4389469899999998E-4</c:v>
                </c:pt>
                <c:pt idx="1044">
                  <c:v>5.4432957099999997E-4</c:v>
                </c:pt>
                <c:pt idx="1045">
                  <c:v>5.4339814200000003E-4</c:v>
                </c:pt>
                <c:pt idx="1046">
                  <c:v>5.4378600899999995E-4</c:v>
                </c:pt>
                <c:pt idx="1047">
                  <c:v>5.4573839E-4</c:v>
                </c:pt>
                <c:pt idx="1048">
                  <c:v>5.4493148500000003E-4</c:v>
                </c:pt>
                <c:pt idx="1049">
                  <c:v>5.46150358E-4</c:v>
                </c:pt>
                <c:pt idx="1050">
                  <c:v>5.4366622500000002E-4</c:v>
                </c:pt>
                <c:pt idx="1051">
                  <c:v>5.4477852699999995E-4</c:v>
                </c:pt>
                <c:pt idx="1052">
                  <c:v>5.4637672300000004E-4</c:v>
                </c:pt>
                <c:pt idx="1053">
                  <c:v>5.4395994000000004E-4</c:v>
                </c:pt>
                <c:pt idx="1054">
                  <c:v>5.4646206200000002E-4</c:v>
                </c:pt>
                <c:pt idx="1055">
                  <c:v>5.4693146800000004E-4</c:v>
                </c:pt>
                <c:pt idx="1056">
                  <c:v>5.4639222200000002E-4</c:v>
                </c:pt>
                <c:pt idx="1057">
                  <c:v>5.46208721E-4</c:v>
                </c:pt>
                <c:pt idx="1058">
                  <c:v>5.4693308399999998E-4</c:v>
                </c:pt>
                <c:pt idx="1059">
                  <c:v>5.4698966199999996E-4</c:v>
                </c:pt>
                <c:pt idx="1060">
                  <c:v>5.4571702800000003E-4</c:v>
                </c:pt>
                <c:pt idx="1061">
                  <c:v>5.4146639500000004E-4</c:v>
                </c:pt>
                <c:pt idx="1062">
                  <c:v>5.4671035700000004E-4</c:v>
                </c:pt>
                <c:pt idx="1063">
                  <c:v>5.46179824E-4</c:v>
                </c:pt>
                <c:pt idx="1064">
                  <c:v>5.4851756999999999E-4</c:v>
                </c:pt>
                <c:pt idx="1065">
                  <c:v>5.4676655400000003E-4</c:v>
                </c:pt>
                <c:pt idx="1066">
                  <c:v>5.48372485E-4</c:v>
                </c:pt>
                <c:pt idx="1067">
                  <c:v>5.4688977899999998E-4</c:v>
                </c:pt>
                <c:pt idx="1068">
                  <c:v>5.4832285600000001E-4</c:v>
                </c:pt>
                <c:pt idx="1069">
                  <c:v>5.4765546299999997E-4</c:v>
                </c:pt>
                <c:pt idx="1070">
                  <c:v>5.4662093999999998E-4</c:v>
                </c:pt>
                <c:pt idx="1071">
                  <c:v>5.4640209400000004E-4</c:v>
                </c:pt>
                <c:pt idx="1072">
                  <c:v>5.4530359300000004E-4</c:v>
                </c:pt>
                <c:pt idx="1073">
                  <c:v>5.4370203099999995E-4</c:v>
                </c:pt>
                <c:pt idx="1074">
                  <c:v>5.4451696100000005E-4</c:v>
                </c:pt>
                <c:pt idx="1075">
                  <c:v>5.4428296600000003E-4</c:v>
                </c:pt>
                <c:pt idx="1076">
                  <c:v>5.4431376000000004E-4</c:v>
                </c:pt>
                <c:pt idx="1077">
                  <c:v>5.4430935399999998E-4</c:v>
                </c:pt>
                <c:pt idx="1078">
                  <c:v>5.4426306099999999E-4</c:v>
                </c:pt>
                <c:pt idx="1079">
                  <c:v>5.1577086600000004E-4</c:v>
                </c:pt>
                <c:pt idx="1080">
                  <c:v>4.8754691600000002E-4</c:v>
                </c:pt>
                <c:pt idx="1081">
                  <c:v>4.6219129699999999E-4</c:v>
                </c:pt>
                <c:pt idx="1082">
                  <c:v>4.3607101100000002E-4</c:v>
                </c:pt>
                <c:pt idx="1083">
                  <c:v>4.1425487200000001E-4</c:v>
                </c:pt>
                <c:pt idx="1084">
                  <c:v>4.04380713E-4</c:v>
                </c:pt>
                <c:pt idx="1085">
                  <c:v>4.0126301300000001E-4</c:v>
                </c:pt>
                <c:pt idx="1086">
                  <c:v>4.0091942899999998E-4</c:v>
                </c:pt>
                <c:pt idx="1087">
                  <c:v>4.0094005600000001E-4</c:v>
                </c:pt>
                <c:pt idx="1088">
                  <c:v>4.0133366499999997E-4</c:v>
                </c:pt>
                <c:pt idx="1089">
                  <c:v>4.0117660800000001E-4</c:v>
                </c:pt>
                <c:pt idx="1090">
                  <c:v>4.0088374699999999E-4</c:v>
                </c:pt>
                <c:pt idx="1091">
                  <c:v>4.0106423200000002E-4</c:v>
                </c:pt>
                <c:pt idx="1092">
                  <c:v>4.01762735E-4</c:v>
                </c:pt>
                <c:pt idx="1093">
                  <c:v>4.0091382E-4</c:v>
                </c:pt>
                <c:pt idx="1094">
                  <c:v>4.0131947800000001E-4</c:v>
                </c:pt>
                <c:pt idx="1095">
                  <c:v>4.0068135100000002E-4</c:v>
                </c:pt>
                <c:pt idx="1096">
                  <c:v>4.0077760900000001E-4</c:v>
                </c:pt>
                <c:pt idx="1097">
                  <c:v>4.00885032E-4</c:v>
                </c:pt>
                <c:pt idx="1098">
                  <c:v>4.0087515300000001E-4</c:v>
                </c:pt>
                <c:pt idx="1099">
                  <c:v>4.0057005599999999E-4</c:v>
                </c:pt>
                <c:pt idx="1100">
                  <c:v>4.0102297800000001E-4</c:v>
                </c:pt>
                <c:pt idx="1101">
                  <c:v>4.0109129900000001E-4</c:v>
                </c:pt>
                <c:pt idx="1102">
                  <c:v>4.00885466E-4</c:v>
                </c:pt>
                <c:pt idx="1103">
                  <c:v>4.00628065E-4</c:v>
                </c:pt>
                <c:pt idx="1104">
                  <c:v>4.0098215899999999E-4</c:v>
                </c:pt>
                <c:pt idx="1105">
                  <c:v>4.0084464599999999E-4</c:v>
                </c:pt>
                <c:pt idx="1106">
                  <c:v>4.0102513200000002E-4</c:v>
                </c:pt>
                <c:pt idx="1107">
                  <c:v>4.0087687099999998E-4</c:v>
                </c:pt>
                <c:pt idx="1108">
                  <c:v>4.0111967199999999E-4</c:v>
                </c:pt>
                <c:pt idx="1109">
                  <c:v>4.0078061299999998E-4</c:v>
                </c:pt>
                <c:pt idx="1110">
                  <c:v>4.0128553500000001E-4</c:v>
                </c:pt>
                <c:pt idx="1111">
                  <c:v>4.0117337199999998E-4</c:v>
                </c:pt>
                <c:pt idx="1112">
                  <c:v>4.01032857E-4</c:v>
                </c:pt>
                <c:pt idx="1113">
                  <c:v>4.0103070399999998E-4</c:v>
                </c:pt>
                <c:pt idx="1114">
                  <c:v>4.0087128099999998E-4</c:v>
                </c:pt>
                <c:pt idx="1115">
                  <c:v>4.00725609E-4</c:v>
                </c:pt>
                <c:pt idx="1116">
                  <c:v>4.0075826799999999E-4</c:v>
                </c:pt>
                <c:pt idx="1117">
                  <c:v>4.00886335E-4</c:v>
                </c:pt>
                <c:pt idx="1118">
                  <c:v>4.0067490900000001E-4</c:v>
                </c:pt>
                <c:pt idx="1119">
                  <c:v>4.0073420299999998E-4</c:v>
                </c:pt>
                <c:pt idx="1120">
                  <c:v>4.0122709299999999E-4</c:v>
                </c:pt>
                <c:pt idx="1121">
                  <c:v>4.0066159099999999E-4</c:v>
                </c:pt>
                <c:pt idx="1122">
                  <c:v>4.0082745699999999E-4</c:v>
                </c:pt>
                <c:pt idx="1123">
                  <c:v>4.0070928700000001E-4</c:v>
                </c:pt>
                <c:pt idx="1124">
                  <c:v>4.0069596999999998E-4</c:v>
                </c:pt>
                <c:pt idx="1125">
                  <c:v>4.0539033600000001E-4</c:v>
                </c:pt>
                <c:pt idx="1126">
                  <c:v>4.0106595099999998E-4</c:v>
                </c:pt>
                <c:pt idx="1127">
                  <c:v>4.22755291E-4</c:v>
                </c:pt>
                <c:pt idx="1128">
                  <c:v>3.9433582100000002E-4</c:v>
                </c:pt>
                <c:pt idx="1129">
                  <c:v>4.1664341E-4</c:v>
                </c:pt>
                <c:pt idx="1130">
                  <c:v>4.3927037499999998E-4</c:v>
                </c:pt>
                <c:pt idx="1131">
                  <c:v>4.6262256899999999E-4</c:v>
                </c:pt>
                <c:pt idx="1132">
                  <c:v>4.8760180700000002E-4</c:v>
                </c:pt>
                <c:pt idx="1133">
                  <c:v>5.1657993600000003E-4</c:v>
                </c:pt>
                <c:pt idx="1134">
                  <c:v>5.4457852599999995E-4</c:v>
                </c:pt>
                <c:pt idx="1135">
                  <c:v>5.7296101800000001E-4</c:v>
                </c:pt>
                <c:pt idx="1136">
                  <c:v>6.0198401500000001E-4</c:v>
                </c:pt>
                <c:pt idx="1137">
                  <c:v>6.2209556099999995E-4</c:v>
                </c:pt>
                <c:pt idx="1138">
                  <c:v>6.3208428200000005E-4</c:v>
                </c:pt>
                <c:pt idx="1139">
                  <c:v>6.3730311800000005E-4</c:v>
                </c:pt>
                <c:pt idx="1140">
                  <c:v>6.4099905299999996E-4</c:v>
                </c:pt>
                <c:pt idx="1141">
                  <c:v>6.3963891600000002E-4</c:v>
                </c:pt>
                <c:pt idx="1142">
                  <c:v>6.4085198699999997E-4</c:v>
                </c:pt>
                <c:pt idx="1143">
                  <c:v>6.4084983000000002E-4</c:v>
                </c:pt>
                <c:pt idx="1144">
                  <c:v>6.3947691199999998E-4</c:v>
                </c:pt>
                <c:pt idx="1145">
                  <c:v>6.4063301999999996E-4</c:v>
                </c:pt>
                <c:pt idx="1146">
                  <c:v>6.38447731E-4</c:v>
                </c:pt>
                <c:pt idx="1147">
                  <c:v>6.4048824800000002E-4</c:v>
                </c:pt>
                <c:pt idx="1148">
                  <c:v>6.3595844500000001E-4</c:v>
                </c:pt>
                <c:pt idx="1149">
                  <c:v>6.3566712399999996E-4</c:v>
                </c:pt>
                <c:pt idx="1150">
                  <c:v>6.3689927999999998E-4</c:v>
                </c:pt>
                <c:pt idx="1151">
                  <c:v>6.3569585999999996E-4</c:v>
                </c:pt>
                <c:pt idx="1152">
                  <c:v>6.3455175500000004E-4</c:v>
                </c:pt>
                <c:pt idx="1153">
                  <c:v>6.3335356800000003E-4</c:v>
                </c:pt>
                <c:pt idx="1154">
                  <c:v>6.3465173399999996E-4</c:v>
                </c:pt>
                <c:pt idx="1155">
                  <c:v>6.3536504299999998E-4</c:v>
                </c:pt>
                <c:pt idx="1156">
                  <c:v>6.3340586399999999E-4</c:v>
                </c:pt>
                <c:pt idx="1157">
                  <c:v>6.3374027100000004E-4</c:v>
                </c:pt>
                <c:pt idx="1158">
                  <c:v>6.3256089400000001E-4</c:v>
                </c:pt>
                <c:pt idx="1159">
                  <c:v>6.3103543800000004E-4</c:v>
                </c:pt>
                <c:pt idx="1160">
                  <c:v>6.3336544800000004E-4</c:v>
                </c:pt>
                <c:pt idx="1161">
                  <c:v>6.3149823000000003E-4</c:v>
                </c:pt>
                <c:pt idx="1162">
                  <c:v>6.28931001E-4</c:v>
                </c:pt>
                <c:pt idx="1163">
                  <c:v>6.3136499899999995E-4</c:v>
                </c:pt>
                <c:pt idx="1164">
                  <c:v>6.3088677800000003E-4</c:v>
                </c:pt>
                <c:pt idx="1165">
                  <c:v>6.2902228799999996E-4</c:v>
                </c:pt>
                <c:pt idx="1166">
                  <c:v>6.2901711700000002E-4</c:v>
                </c:pt>
                <c:pt idx="1167">
                  <c:v>6.2867616599999998E-4</c:v>
                </c:pt>
                <c:pt idx="1168">
                  <c:v>6.2870796999999997E-4</c:v>
                </c:pt>
                <c:pt idx="1169">
                  <c:v>6.2883457599999997E-4</c:v>
                </c:pt>
                <c:pt idx="1170">
                  <c:v>6.2862695700000005E-4</c:v>
                </c:pt>
                <c:pt idx="1171">
                  <c:v>6.2868211499999996E-4</c:v>
                </c:pt>
                <c:pt idx="1172">
                  <c:v>6.27536392E-4</c:v>
                </c:pt>
                <c:pt idx="1173">
                  <c:v>6.2893360300000001E-4</c:v>
                </c:pt>
                <c:pt idx="1174">
                  <c:v>6.3317543200000004E-4</c:v>
                </c:pt>
                <c:pt idx="1175">
                  <c:v>6.2901633999999998E-4</c:v>
                </c:pt>
                <c:pt idx="1176">
                  <c:v>6.2718986200000003E-4</c:v>
                </c:pt>
                <c:pt idx="1177">
                  <c:v>6.2584166899999996E-4</c:v>
                </c:pt>
                <c:pt idx="1178">
                  <c:v>6.2825480899999999E-4</c:v>
                </c:pt>
                <c:pt idx="1179">
                  <c:v>6.2012311399999996E-4</c:v>
                </c:pt>
                <c:pt idx="1180">
                  <c:v>5.9913848900000003E-4</c:v>
                </c:pt>
                <c:pt idx="1181">
                  <c:v>5.80453564E-4</c:v>
                </c:pt>
                <c:pt idx="1182">
                  <c:v>5.6998259500000003E-4</c:v>
                </c:pt>
                <c:pt idx="1183">
                  <c:v>5.6276471299999996E-4</c:v>
                </c:pt>
                <c:pt idx="1184">
                  <c:v>5.5847014999999998E-4</c:v>
                </c:pt>
                <c:pt idx="1185">
                  <c:v>5.5508891800000004E-4</c:v>
                </c:pt>
                <c:pt idx="1186">
                  <c:v>5.5436133700000002E-4</c:v>
                </c:pt>
                <c:pt idx="1187">
                  <c:v>5.5456660000000003E-4</c:v>
                </c:pt>
                <c:pt idx="1188">
                  <c:v>5.5466036699999995E-4</c:v>
                </c:pt>
                <c:pt idx="1189">
                  <c:v>5.5478607800000005E-4</c:v>
                </c:pt>
                <c:pt idx="1190">
                  <c:v>5.5490084599999997E-4</c:v>
                </c:pt>
                <c:pt idx="1191">
                  <c:v>5.59609943E-4</c:v>
                </c:pt>
                <c:pt idx="1192">
                  <c:v>5.5469919800000005E-4</c:v>
                </c:pt>
                <c:pt idx="1193">
                  <c:v>5.5494623100000001E-4</c:v>
                </c:pt>
                <c:pt idx="1194">
                  <c:v>5.5645442999999997E-4</c:v>
                </c:pt>
                <c:pt idx="1195">
                  <c:v>5.5988995000000005E-4</c:v>
                </c:pt>
                <c:pt idx="1196">
                  <c:v>5.5937236999999997E-4</c:v>
                </c:pt>
                <c:pt idx="1197">
                  <c:v>5.5970381200000005E-4</c:v>
                </c:pt>
                <c:pt idx="1198">
                  <c:v>5.5977879799999999E-4</c:v>
                </c:pt>
                <c:pt idx="1199">
                  <c:v>5.5945911999999995E-4</c:v>
                </c:pt>
                <c:pt idx="1200">
                  <c:v>5.5942560999999995E-4</c:v>
                </c:pt>
                <c:pt idx="1201">
                  <c:v>5.5914130599999995E-4</c:v>
                </c:pt>
                <c:pt idx="1202">
                  <c:v>5.5942295400000005E-4</c:v>
                </c:pt>
                <c:pt idx="1203">
                  <c:v>5.5992730799999996E-4</c:v>
                </c:pt>
                <c:pt idx="1204">
                  <c:v>5.6110183699999996E-4</c:v>
                </c:pt>
                <c:pt idx="1205">
                  <c:v>5.6098841999999995E-4</c:v>
                </c:pt>
                <c:pt idx="1206">
                  <c:v>5.5950389700000003E-4</c:v>
                </c:pt>
                <c:pt idx="1207">
                  <c:v>5.5980582199999999E-4</c:v>
                </c:pt>
                <c:pt idx="1208">
                  <c:v>5.59566828E-4</c:v>
                </c:pt>
                <c:pt idx="1209">
                  <c:v>5.6106010499999996E-4</c:v>
                </c:pt>
                <c:pt idx="1210">
                  <c:v>5.5963994900000002E-4</c:v>
                </c:pt>
                <c:pt idx="1211">
                  <c:v>5.6244862699999999E-4</c:v>
                </c:pt>
                <c:pt idx="1212">
                  <c:v>5.6202365100000004E-4</c:v>
                </c:pt>
                <c:pt idx="1213">
                  <c:v>5.6438017000000004E-4</c:v>
                </c:pt>
                <c:pt idx="1214">
                  <c:v>5.6371892900000003E-4</c:v>
                </c:pt>
                <c:pt idx="1215">
                  <c:v>5.6402710399999995E-4</c:v>
                </c:pt>
                <c:pt idx="1216">
                  <c:v>5.6392387699999999E-4</c:v>
                </c:pt>
                <c:pt idx="1217">
                  <c:v>5.6421747600000005E-4</c:v>
                </c:pt>
                <c:pt idx="1218">
                  <c:v>5.6449051699999995E-4</c:v>
                </c:pt>
                <c:pt idx="1219">
                  <c:v>5.6454470800000004E-4</c:v>
                </c:pt>
                <c:pt idx="1220">
                  <c:v>5.6396510199999996E-4</c:v>
                </c:pt>
                <c:pt idx="1221">
                  <c:v>5.6403743699999997E-4</c:v>
                </c:pt>
                <c:pt idx="1222">
                  <c:v>5.6431127900000004E-4</c:v>
                </c:pt>
                <c:pt idx="1223">
                  <c:v>5.6443964900000003E-4</c:v>
                </c:pt>
                <c:pt idx="1224">
                  <c:v>5.4873754499999998E-4</c:v>
                </c:pt>
                <c:pt idx="1225">
                  <c:v>5.5870041700000004E-4</c:v>
                </c:pt>
                <c:pt idx="1226">
                  <c:v>5.5397215700000004E-4</c:v>
                </c:pt>
                <c:pt idx="1227">
                  <c:v>5.47041395E-4</c:v>
                </c:pt>
                <c:pt idx="1228">
                  <c:v>5.4327839700000005E-4</c:v>
                </c:pt>
                <c:pt idx="1229">
                  <c:v>5.4255950100000002E-4</c:v>
                </c:pt>
                <c:pt idx="1230">
                  <c:v>5.4235761499999997E-4</c:v>
                </c:pt>
                <c:pt idx="1231">
                  <c:v>5.4152457500000002E-4</c:v>
                </c:pt>
                <c:pt idx="1232">
                  <c:v>5.42200504E-4</c:v>
                </c:pt>
                <c:pt idx="1233">
                  <c:v>5.4305427199999995E-4</c:v>
                </c:pt>
                <c:pt idx="1234">
                  <c:v>5.4196995E-4</c:v>
                </c:pt>
                <c:pt idx="1235">
                  <c:v>5.4211460299999998E-4</c:v>
                </c:pt>
                <c:pt idx="1236">
                  <c:v>5.4231952800000004E-4</c:v>
                </c:pt>
                <c:pt idx="1237">
                  <c:v>5.4235493099999996E-4</c:v>
                </c:pt>
                <c:pt idx="1238">
                  <c:v>5.4240851699999997E-4</c:v>
                </c:pt>
                <c:pt idx="1239">
                  <c:v>5.4258416500000003E-4</c:v>
                </c:pt>
                <c:pt idx="1240">
                  <c:v>5.4501329200000003E-4</c:v>
                </c:pt>
                <c:pt idx="1241">
                  <c:v>5.4471586999999997E-4</c:v>
                </c:pt>
                <c:pt idx="1242">
                  <c:v>5.4470063500000002E-4</c:v>
                </c:pt>
                <c:pt idx="1243">
                  <c:v>5.4440302199999996E-4</c:v>
                </c:pt>
                <c:pt idx="1244">
                  <c:v>5.4478425300000005E-4</c:v>
                </c:pt>
                <c:pt idx="1245">
                  <c:v>5.4363871799999999E-4</c:v>
                </c:pt>
                <c:pt idx="1246">
                  <c:v>5.4518129099999997E-4</c:v>
                </c:pt>
                <c:pt idx="1247">
                  <c:v>5.4539081099999999E-4</c:v>
                </c:pt>
                <c:pt idx="1248">
                  <c:v>5.4521147700000003E-4</c:v>
                </c:pt>
                <c:pt idx="1249">
                  <c:v>5.4485122400000003E-4</c:v>
                </c:pt>
                <c:pt idx="1250">
                  <c:v>5.4450163600000003E-4</c:v>
                </c:pt>
                <c:pt idx="1251">
                  <c:v>5.4493751899999999E-4</c:v>
                </c:pt>
                <c:pt idx="1252">
                  <c:v>5.4497119599999997E-4</c:v>
                </c:pt>
                <c:pt idx="1253">
                  <c:v>5.4087361100000004E-4</c:v>
                </c:pt>
                <c:pt idx="1254">
                  <c:v>5.4497803599999996E-4</c:v>
                </c:pt>
                <c:pt idx="1255">
                  <c:v>5.4267544400000002E-4</c:v>
                </c:pt>
                <c:pt idx="1256">
                  <c:v>5.4116982900000003E-4</c:v>
                </c:pt>
                <c:pt idx="1257">
                  <c:v>5.4227583099999998E-4</c:v>
                </c:pt>
                <c:pt idx="1258">
                  <c:v>5.4278311799999999E-4</c:v>
                </c:pt>
                <c:pt idx="1259">
                  <c:v>5.4892874300000003E-4</c:v>
                </c:pt>
                <c:pt idx="1260">
                  <c:v>5.45141018E-4</c:v>
                </c:pt>
                <c:pt idx="1261">
                  <c:v>5.4300150200000004E-4</c:v>
                </c:pt>
                <c:pt idx="1262">
                  <c:v>5.4171588900000004E-4</c:v>
                </c:pt>
                <c:pt idx="1263">
                  <c:v>5.42955521E-4</c:v>
                </c:pt>
                <c:pt idx="1264">
                  <c:v>5.4011113100000004E-4</c:v>
                </c:pt>
                <c:pt idx="1265">
                  <c:v>5.4495761100000005E-4</c:v>
                </c:pt>
                <c:pt idx="1266">
                  <c:v>5.4071644199999997E-4</c:v>
                </c:pt>
                <c:pt idx="1267">
                  <c:v>5.4258996900000004E-4</c:v>
                </c:pt>
                <c:pt idx="1268">
                  <c:v>5.4083546400000002E-4</c:v>
                </c:pt>
                <c:pt idx="1269">
                  <c:v>5.4100059700000003E-4</c:v>
                </c:pt>
                <c:pt idx="1270">
                  <c:v>5.3379470999999996E-4</c:v>
                </c:pt>
                <c:pt idx="1271">
                  <c:v>5.0544414500000004E-4</c:v>
                </c:pt>
                <c:pt idx="1272">
                  <c:v>4.7838259099999998E-4</c:v>
                </c:pt>
                <c:pt idx="1273">
                  <c:v>4.5056831700000002E-4</c:v>
                </c:pt>
                <c:pt idx="1274">
                  <c:v>4.2798129900000002E-4</c:v>
                </c:pt>
                <c:pt idx="1275">
                  <c:v>4.0523791699999999E-4</c:v>
                </c:pt>
                <c:pt idx="1276">
                  <c:v>4.0066286599999999E-4</c:v>
                </c:pt>
                <c:pt idx="1277">
                  <c:v>4.01433524E-4</c:v>
                </c:pt>
                <c:pt idx="1278">
                  <c:v>3.9962973099999998E-4</c:v>
                </c:pt>
                <c:pt idx="1279">
                  <c:v>4.0028445400000002E-4</c:v>
                </c:pt>
                <c:pt idx="1280">
                  <c:v>3.9968038000000002E-4</c:v>
                </c:pt>
                <c:pt idx="1281">
                  <c:v>3.9940109800000001E-4</c:v>
                </c:pt>
                <c:pt idx="1282">
                  <c:v>4.00914867E-4</c:v>
                </c:pt>
                <c:pt idx="1283">
                  <c:v>4.0277834900000003E-4</c:v>
                </c:pt>
                <c:pt idx="1284">
                  <c:v>4.0038907599999999E-4</c:v>
                </c:pt>
                <c:pt idx="1285">
                  <c:v>4.0248654999999999E-4</c:v>
                </c:pt>
                <c:pt idx="1286">
                  <c:v>4.0224243800000001E-4</c:v>
                </c:pt>
                <c:pt idx="1287">
                  <c:v>4.0080611899999998E-4</c:v>
                </c:pt>
                <c:pt idx="1288">
                  <c:v>4.01697179E-4</c:v>
                </c:pt>
                <c:pt idx="1289">
                  <c:v>4.01632045E-4</c:v>
                </c:pt>
                <c:pt idx="1290">
                  <c:v>3.99049367E-4</c:v>
                </c:pt>
                <c:pt idx="1291">
                  <c:v>4.0005770200000001E-4</c:v>
                </c:pt>
                <c:pt idx="1292">
                  <c:v>4.0101674099999999E-4</c:v>
                </c:pt>
                <c:pt idx="1293">
                  <c:v>4.0038715300000003E-4</c:v>
                </c:pt>
                <c:pt idx="1294">
                  <c:v>3.9967397800000002E-4</c:v>
                </c:pt>
                <c:pt idx="1295">
                  <c:v>4.0046942700000001E-4</c:v>
                </c:pt>
                <c:pt idx="1296">
                  <c:v>4.0005021799999999E-4</c:v>
                </c:pt>
                <c:pt idx="1297">
                  <c:v>4.0001156599999999E-4</c:v>
                </c:pt>
                <c:pt idx="1298">
                  <c:v>4.0206182100000002E-4</c:v>
                </c:pt>
                <c:pt idx="1299">
                  <c:v>4.0067616099999999E-4</c:v>
                </c:pt>
                <c:pt idx="1300">
                  <c:v>3.99606108E-4</c:v>
                </c:pt>
                <c:pt idx="1301">
                  <c:v>4.01029599E-4</c:v>
                </c:pt>
                <c:pt idx="1302">
                  <c:v>4.0075224800000003E-4</c:v>
                </c:pt>
                <c:pt idx="1303">
                  <c:v>4.0015958199999998E-4</c:v>
                </c:pt>
                <c:pt idx="1304">
                  <c:v>4.0223970900000002E-4</c:v>
                </c:pt>
                <c:pt idx="1305">
                  <c:v>4.0011144399999999E-4</c:v>
                </c:pt>
                <c:pt idx="1306">
                  <c:v>4.0172513299999998E-4</c:v>
                </c:pt>
                <c:pt idx="1307">
                  <c:v>4.0045783900000001E-4</c:v>
                </c:pt>
                <c:pt idx="1308">
                  <c:v>4.0029088500000002E-4</c:v>
                </c:pt>
                <c:pt idx="1309">
                  <c:v>4.0113662999999999E-4</c:v>
                </c:pt>
                <c:pt idx="1310">
                  <c:v>4.02124071E-4</c:v>
                </c:pt>
                <c:pt idx="1311">
                  <c:v>4.01239328E-4</c:v>
                </c:pt>
                <c:pt idx="1312">
                  <c:v>3.9950384699999998E-4</c:v>
                </c:pt>
                <c:pt idx="1313">
                  <c:v>4.0290302699999997E-4</c:v>
                </c:pt>
                <c:pt idx="1314">
                  <c:v>4.0243052199999998E-4</c:v>
                </c:pt>
                <c:pt idx="1315">
                  <c:v>3.96514852E-4</c:v>
                </c:pt>
                <c:pt idx="1316">
                  <c:v>3.9679138000000002E-4</c:v>
                </c:pt>
                <c:pt idx="1317">
                  <c:v>4.0152055999999998E-4</c:v>
                </c:pt>
                <c:pt idx="1318">
                  <c:v>4.1028558199999998E-4</c:v>
                </c:pt>
                <c:pt idx="1319">
                  <c:v>3.8600714900000001E-4</c:v>
                </c:pt>
                <c:pt idx="1320">
                  <c:v>4.0925480899999997E-4</c:v>
                </c:pt>
                <c:pt idx="1321">
                  <c:v>4.3081429800000001E-4</c:v>
                </c:pt>
                <c:pt idx="1322">
                  <c:v>4.5843477500000002E-4</c:v>
                </c:pt>
                <c:pt idx="1323">
                  <c:v>4.84145843E-4</c:v>
                </c:pt>
                <c:pt idx="1324">
                  <c:v>5.0889272199999998E-4</c:v>
                </c:pt>
                <c:pt idx="1325">
                  <c:v>5.3812013500000001E-4</c:v>
                </c:pt>
                <c:pt idx="1326">
                  <c:v>5.6509141099999997E-4</c:v>
                </c:pt>
                <c:pt idx="1327">
                  <c:v>5.9463224100000001E-4</c:v>
                </c:pt>
                <c:pt idx="1328">
                  <c:v>6.1879542100000005E-4</c:v>
                </c:pt>
                <c:pt idx="1329">
                  <c:v>6.31079108E-4</c:v>
                </c:pt>
                <c:pt idx="1330">
                  <c:v>6.3794487199999997E-4</c:v>
                </c:pt>
                <c:pt idx="1331">
                  <c:v>6.4105536100000004E-4</c:v>
                </c:pt>
                <c:pt idx="1332">
                  <c:v>6.4226891500000001E-4</c:v>
                </c:pt>
                <c:pt idx="1333">
                  <c:v>6.4084773300000005E-4</c:v>
                </c:pt>
                <c:pt idx="1334">
                  <c:v>6.4279305400000001E-4</c:v>
                </c:pt>
                <c:pt idx="1335">
                  <c:v>6.4288344299999998E-4</c:v>
                </c:pt>
                <c:pt idx="1336">
                  <c:v>6.4088390700000003E-4</c:v>
                </c:pt>
                <c:pt idx="1337">
                  <c:v>6.4023117900000005E-4</c:v>
                </c:pt>
                <c:pt idx="1338">
                  <c:v>6.4058314899999996E-4</c:v>
                </c:pt>
                <c:pt idx="1339">
                  <c:v>6.3831826199999995E-4</c:v>
                </c:pt>
                <c:pt idx="1340">
                  <c:v>6.3801533000000001E-4</c:v>
                </c:pt>
                <c:pt idx="1341">
                  <c:v>6.3809733E-4</c:v>
                </c:pt>
                <c:pt idx="1342">
                  <c:v>6.3688351299999999E-4</c:v>
                </c:pt>
                <c:pt idx="1343">
                  <c:v>6.3595930300000005E-4</c:v>
                </c:pt>
                <c:pt idx="1344">
                  <c:v>6.3852981699999997E-4</c:v>
                </c:pt>
                <c:pt idx="1345">
                  <c:v>6.37265035E-4</c:v>
                </c:pt>
                <c:pt idx="1346">
                  <c:v>6.35847417E-4</c:v>
                </c:pt>
                <c:pt idx="1347">
                  <c:v>6.3566274300000001E-4</c:v>
                </c:pt>
                <c:pt idx="1348">
                  <c:v>6.3461275200000003E-4</c:v>
                </c:pt>
                <c:pt idx="1349">
                  <c:v>6.3407233800000001E-4</c:v>
                </c:pt>
                <c:pt idx="1350">
                  <c:v>6.3421845200000001E-4</c:v>
                </c:pt>
                <c:pt idx="1351">
                  <c:v>6.3356127300000004E-4</c:v>
                </c:pt>
                <c:pt idx="1352">
                  <c:v>6.32694529E-4</c:v>
                </c:pt>
                <c:pt idx="1353">
                  <c:v>6.3293201800000004E-4</c:v>
                </c:pt>
                <c:pt idx="1354">
                  <c:v>6.3079142500000005E-4</c:v>
                </c:pt>
                <c:pt idx="1355">
                  <c:v>6.3111013600000005E-4</c:v>
                </c:pt>
                <c:pt idx="1356">
                  <c:v>6.3096457100000002E-4</c:v>
                </c:pt>
                <c:pt idx="1357">
                  <c:v>6.3094292699999999E-4</c:v>
                </c:pt>
                <c:pt idx="1358">
                  <c:v>6.3132810100000004E-4</c:v>
                </c:pt>
                <c:pt idx="1359">
                  <c:v>6.3126796299999997E-4</c:v>
                </c:pt>
                <c:pt idx="1360">
                  <c:v>6.3113522899999996E-4</c:v>
                </c:pt>
                <c:pt idx="1361">
                  <c:v>6.3143670099999999E-4</c:v>
                </c:pt>
                <c:pt idx="1362">
                  <c:v>6.3078983100000002E-4</c:v>
                </c:pt>
                <c:pt idx="1363">
                  <c:v>6.3109807000000001E-4</c:v>
                </c:pt>
                <c:pt idx="1364">
                  <c:v>6.3014889299999998E-4</c:v>
                </c:pt>
                <c:pt idx="1365">
                  <c:v>6.3111607299999996E-4</c:v>
                </c:pt>
                <c:pt idx="1366">
                  <c:v>6.3132292999999999E-4</c:v>
                </c:pt>
                <c:pt idx="1367">
                  <c:v>6.3018816099999996E-4</c:v>
                </c:pt>
                <c:pt idx="1368">
                  <c:v>6.3096105999999996E-4</c:v>
                </c:pt>
                <c:pt idx="1369">
                  <c:v>6.2006234800000002E-4</c:v>
                </c:pt>
                <c:pt idx="1370">
                  <c:v>6.1586478400000005E-4</c:v>
                </c:pt>
                <c:pt idx="1371">
                  <c:v>5.9670218599999997E-4</c:v>
                </c:pt>
                <c:pt idx="1372">
                  <c:v>5.8047607900000003E-4</c:v>
                </c:pt>
                <c:pt idx="1373">
                  <c:v>5.6890185199999998E-4</c:v>
                </c:pt>
                <c:pt idx="1374">
                  <c:v>5.6481136399999998E-4</c:v>
                </c:pt>
                <c:pt idx="1375">
                  <c:v>5.6037199999999995E-4</c:v>
                </c:pt>
                <c:pt idx="1376">
                  <c:v>5.6046937299999999E-4</c:v>
                </c:pt>
                <c:pt idx="1377">
                  <c:v>5.5673943499999999E-4</c:v>
                </c:pt>
                <c:pt idx="1378">
                  <c:v>5.5595386599999999E-4</c:v>
                </c:pt>
                <c:pt idx="1379">
                  <c:v>5.5862540599999999E-4</c:v>
                </c:pt>
                <c:pt idx="1380">
                  <c:v>5.5853332800000005E-4</c:v>
                </c:pt>
                <c:pt idx="1381">
                  <c:v>5.5845659300000005E-4</c:v>
                </c:pt>
                <c:pt idx="1382">
                  <c:v>5.5502864899999995E-4</c:v>
                </c:pt>
                <c:pt idx="1383">
                  <c:v>5.6065445899999996E-4</c:v>
                </c:pt>
                <c:pt idx="1384">
                  <c:v>5.6074955399999999E-4</c:v>
                </c:pt>
                <c:pt idx="1385">
                  <c:v>5.5630787599999999E-4</c:v>
                </c:pt>
                <c:pt idx="1386">
                  <c:v>5.5629145300000002E-4</c:v>
                </c:pt>
                <c:pt idx="1387">
                  <c:v>5.5925451400000003E-4</c:v>
                </c:pt>
                <c:pt idx="1388">
                  <c:v>5.5793458000000002E-4</c:v>
                </c:pt>
                <c:pt idx="1389">
                  <c:v>5.6021288199999998E-4</c:v>
                </c:pt>
                <c:pt idx="1390">
                  <c:v>5.6067435200000005E-4</c:v>
                </c:pt>
                <c:pt idx="1391">
                  <c:v>5.6083525500000004E-4</c:v>
                </c:pt>
                <c:pt idx="1392">
                  <c:v>5.6064415700000003E-4</c:v>
                </c:pt>
                <c:pt idx="1393">
                  <c:v>5.6091195699999995E-4</c:v>
                </c:pt>
                <c:pt idx="1394">
                  <c:v>5.6101024000000004E-4</c:v>
                </c:pt>
                <c:pt idx="1395">
                  <c:v>5.6126273799999996E-4</c:v>
                </c:pt>
                <c:pt idx="1396">
                  <c:v>5.6103881400000003E-4</c:v>
                </c:pt>
                <c:pt idx="1397">
                  <c:v>5.6123082099999999E-4</c:v>
                </c:pt>
                <c:pt idx="1398">
                  <c:v>5.6294707499999997E-4</c:v>
                </c:pt>
                <c:pt idx="1399">
                  <c:v>5.5886741299999998E-4</c:v>
                </c:pt>
                <c:pt idx="1400">
                  <c:v>5.6557180100000001E-4</c:v>
                </c:pt>
                <c:pt idx="1401">
                  <c:v>5.6625349700000003E-4</c:v>
                </c:pt>
                <c:pt idx="1402">
                  <c:v>5.6611478900000004E-4</c:v>
                </c:pt>
                <c:pt idx="1403">
                  <c:v>5.6599420700000004E-4</c:v>
                </c:pt>
                <c:pt idx="1404">
                  <c:v>5.6625866499999998E-4</c:v>
                </c:pt>
                <c:pt idx="1405">
                  <c:v>5.6597173499999996E-4</c:v>
                </c:pt>
                <c:pt idx="1406">
                  <c:v>5.6606827900000005E-4</c:v>
                </c:pt>
                <c:pt idx="1407">
                  <c:v>5.6585640000000003E-4</c:v>
                </c:pt>
                <c:pt idx="1408">
                  <c:v>5.6609838499999999E-4</c:v>
                </c:pt>
                <c:pt idx="1409">
                  <c:v>5.6115900199999998E-4</c:v>
                </c:pt>
                <c:pt idx="1410">
                  <c:v>5.6136580400000002E-4</c:v>
                </c:pt>
                <c:pt idx="1411">
                  <c:v>5.6163363700000002E-4</c:v>
                </c:pt>
                <c:pt idx="1412">
                  <c:v>5.6621986799999997E-4</c:v>
                </c:pt>
                <c:pt idx="1413">
                  <c:v>5.6252597600000003E-4</c:v>
                </c:pt>
                <c:pt idx="1414">
                  <c:v>5.6344386799999995E-4</c:v>
                </c:pt>
                <c:pt idx="1415">
                  <c:v>5.5957419199999996E-4</c:v>
                </c:pt>
                <c:pt idx="1416">
                  <c:v>5.6502849199999996E-4</c:v>
                </c:pt>
                <c:pt idx="1417">
                  <c:v>5.6950512800000002E-4</c:v>
                </c:pt>
                <c:pt idx="1418">
                  <c:v>5.6604503400000002E-4</c:v>
                </c:pt>
                <c:pt idx="1419">
                  <c:v>5.59662474E-4</c:v>
                </c:pt>
                <c:pt idx="1420">
                  <c:v>5.6361818100000003E-4</c:v>
                </c:pt>
                <c:pt idx="1421">
                  <c:v>5.5952478800000004E-4</c:v>
                </c:pt>
                <c:pt idx="1422">
                  <c:v>5.65069072E-4</c:v>
                </c:pt>
                <c:pt idx="1423">
                  <c:v>5.6050751000000004E-4</c:v>
                </c:pt>
                <c:pt idx="1424">
                  <c:v>5.6025235999999999E-4</c:v>
                </c:pt>
                <c:pt idx="1425">
                  <c:v>5.6112618500000003E-4</c:v>
                </c:pt>
                <c:pt idx="1426">
                  <c:v>5.6064969700000001E-4</c:v>
                </c:pt>
                <c:pt idx="1427">
                  <c:v>5.60677268E-4</c:v>
                </c:pt>
                <c:pt idx="1428">
                  <c:v>5.6075565300000001E-4</c:v>
                </c:pt>
                <c:pt idx="1429">
                  <c:v>5.6042046600000004E-4</c:v>
                </c:pt>
                <c:pt idx="1430">
                  <c:v>5.6173659099999999E-4</c:v>
                </c:pt>
                <c:pt idx="1431">
                  <c:v>5.6314030300000004E-4</c:v>
                </c:pt>
                <c:pt idx="1432">
                  <c:v>5.6224643099999998E-4</c:v>
                </c:pt>
                <c:pt idx="1433">
                  <c:v>5.6344359699999995E-4</c:v>
                </c:pt>
                <c:pt idx="1434">
                  <c:v>5.6232566499999997E-4</c:v>
                </c:pt>
                <c:pt idx="1435">
                  <c:v>5.6521660299999998E-4</c:v>
                </c:pt>
                <c:pt idx="1436">
                  <c:v>5.6306961699999995E-4</c:v>
                </c:pt>
                <c:pt idx="1437">
                  <c:v>5.6290418400000005E-4</c:v>
                </c:pt>
                <c:pt idx="1438">
                  <c:v>5.6325400699999998E-4</c:v>
                </c:pt>
                <c:pt idx="1439">
                  <c:v>5.6309809999999997E-4</c:v>
                </c:pt>
                <c:pt idx="1440">
                  <c:v>5.6474515899999998E-4</c:v>
                </c:pt>
                <c:pt idx="1441">
                  <c:v>5.6388998000000002E-4</c:v>
                </c:pt>
                <c:pt idx="1442">
                  <c:v>5.6478642899999998E-4</c:v>
                </c:pt>
                <c:pt idx="1443">
                  <c:v>5.6348674200000005E-4</c:v>
                </c:pt>
                <c:pt idx="1444">
                  <c:v>5.6390636600000003E-4</c:v>
                </c:pt>
                <c:pt idx="1445">
                  <c:v>5.6375299799999996E-4</c:v>
                </c:pt>
                <c:pt idx="1446">
                  <c:v>5.6366254400000003E-4</c:v>
                </c:pt>
                <c:pt idx="1447">
                  <c:v>5.6608189299999997E-4</c:v>
                </c:pt>
                <c:pt idx="1448">
                  <c:v>5.6376245999999999E-4</c:v>
                </c:pt>
                <c:pt idx="1449">
                  <c:v>5.6379607899999999E-4</c:v>
                </c:pt>
                <c:pt idx="1450">
                  <c:v>5.6391410600000001E-4</c:v>
                </c:pt>
                <c:pt idx="1451">
                  <c:v>5.63589291E-4</c:v>
                </c:pt>
                <c:pt idx="1452">
                  <c:v>5.6578795199999999E-4</c:v>
                </c:pt>
                <c:pt idx="1453">
                  <c:v>5.6403908599999999E-4</c:v>
                </c:pt>
                <c:pt idx="1454">
                  <c:v>5.6277645100000001E-4</c:v>
                </c:pt>
                <c:pt idx="1455">
                  <c:v>5.6139685299999998E-4</c:v>
                </c:pt>
                <c:pt idx="1456">
                  <c:v>5.6203106500000001E-4</c:v>
                </c:pt>
                <c:pt idx="1457">
                  <c:v>5.5975724500000002E-4</c:v>
                </c:pt>
                <c:pt idx="1458">
                  <c:v>5.59049825E-4</c:v>
                </c:pt>
                <c:pt idx="1459">
                  <c:v>5.5958576899999999E-4</c:v>
                </c:pt>
                <c:pt idx="1460">
                  <c:v>5.6122529699999995E-4</c:v>
                </c:pt>
                <c:pt idx="1461">
                  <c:v>5.57018773E-4</c:v>
                </c:pt>
                <c:pt idx="1462">
                  <c:v>5.2674022999999999E-4</c:v>
                </c:pt>
                <c:pt idx="1463">
                  <c:v>4.98822081E-4</c:v>
                </c:pt>
                <c:pt idx="1464">
                  <c:v>4.7013281999999998E-4</c:v>
                </c:pt>
                <c:pt idx="1465">
                  <c:v>4.4568566900000001E-4</c:v>
                </c:pt>
                <c:pt idx="1466">
                  <c:v>4.2044116099999998E-4</c:v>
                </c:pt>
                <c:pt idx="1467">
                  <c:v>4.0575093399999998E-4</c:v>
                </c:pt>
                <c:pt idx="1468">
                  <c:v>4.0260568700000002E-4</c:v>
                </c:pt>
                <c:pt idx="1469">
                  <c:v>4.0153348899999998E-4</c:v>
                </c:pt>
                <c:pt idx="1470">
                  <c:v>4.0306617899999998E-4</c:v>
                </c:pt>
                <c:pt idx="1471">
                  <c:v>4.0355231799999998E-4</c:v>
                </c:pt>
                <c:pt idx="1472">
                  <c:v>4.0334770099999999E-4</c:v>
                </c:pt>
                <c:pt idx="1473">
                  <c:v>3.9856572899999999E-4</c:v>
                </c:pt>
                <c:pt idx="1474">
                  <c:v>4.0327642600000003E-4</c:v>
                </c:pt>
                <c:pt idx="1475">
                  <c:v>4.0343367399999999E-4</c:v>
                </c:pt>
                <c:pt idx="1476">
                  <c:v>4.0304679399999997E-4</c:v>
                </c:pt>
                <c:pt idx="1477">
                  <c:v>3.9865123600000001E-4</c:v>
                </c:pt>
                <c:pt idx="1478">
                  <c:v>4.0336192800000001E-4</c:v>
                </c:pt>
                <c:pt idx="1479">
                  <c:v>3.98605586E-4</c:v>
                </c:pt>
                <c:pt idx="1480">
                  <c:v>3.9854196299999998E-4</c:v>
                </c:pt>
                <c:pt idx="1481">
                  <c:v>3.9852695699999998E-4</c:v>
                </c:pt>
                <c:pt idx="1482">
                  <c:v>3.9832405099999999E-4</c:v>
                </c:pt>
                <c:pt idx="1483">
                  <c:v>3.98954184E-4</c:v>
                </c:pt>
                <c:pt idx="1484">
                  <c:v>3.9861371399999999E-4</c:v>
                </c:pt>
                <c:pt idx="1485">
                  <c:v>3.9866671200000002E-4</c:v>
                </c:pt>
                <c:pt idx="1486">
                  <c:v>3.98877275E-4</c:v>
                </c:pt>
                <c:pt idx="1487">
                  <c:v>3.9867092899999998E-4</c:v>
                </c:pt>
                <c:pt idx="1488">
                  <c:v>4.0027711099999998E-4</c:v>
                </c:pt>
                <c:pt idx="1489">
                  <c:v>3.9892323200000002E-4</c:v>
                </c:pt>
                <c:pt idx="1490">
                  <c:v>3.9852007899999998E-4</c:v>
                </c:pt>
                <c:pt idx="1491">
                  <c:v>3.9902593300000002E-4</c:v>
                </c:pt>
                <c:pt idx="1492">
                  <c:v>3.9852007899999998E-4</c:v>
                </c:pt>
                <c:pt idx="1493">
                  <c:v>3.9889963000000001E-4</c:v>
                </c:pt>
                <c:pt idx="1494">
                  <c:v>3.9998648199999999E-4</c:v>
                </c:pt>
                <c:pt idx="1495">
                  <c:v>4.0060517600000001E-4</c:v>
                </c:pt>
                <c:pt idx="1496">
                  <c:v>4.0322244299999997E-4</c:v>
                </c:pt>
                <c:pt idx="1497">
                  <c:v>3.9900357900000001E-4</c:v>
                </c:pt>
                <c:pt idx="1498">
                  <c:v>3.99912458E-4</c:v>
                </c:pt>
                <c:pt idx="1499">
                  <c:v>3.9921126599999998E-4</c:v>
                </c:pt>
                <c:pt idx="1500">
                  <c:v>4.00712573E-4</c:v>
                </c:pt>
                <c:pt idx="1501">
                  <c:v>4.0141282E-4</c:v>
                </c:pt>
                <c:pt idx="1502">
                  <c:v>4.0113918900000001E-4</c:v>
                </c:pt>
                <c:pt idx="1503">
                  <c:v>4.0247875500000002E-4</c:v>
                </c:pt>
                <c:pt idx="1504">
                  <c:v>4.0208964199999999E-4</c:v>
                </c:pt>
                <c:pt idx="1505">
                  <c:v>4.0136476999999999E-4</c:v>
                </c:pt>
                <c:pt idx="1506">
                  <c:v>4.0171004900000002E-4</c:v>
                </c:pt>
                <c:pt idx="1507">
                  <c:v>4.0284288399999998E-4</c:v>
                </c:pt>
                <c:pt idx="1508">
                  <c:v>4.0254405999999999E-4</c:v>
                </c:pt>
                <c:pt idx="1509">
                  <c:v>4.0149634199999998E-4</c:v>
                </c:pt>
                <c:pt idx="1510">
                  <c:v>4.0320141199999998E-4</c:v>
                </c:pt>
                <c:pt idx="1511">
                  <c:v>4.2398262100000001E-4</c:v>
                </c:pt>
                <c:pt idx="1512">
                  <c:v>3.9580328400000002E-4</c:v>
                </c:pt>
                <c:pt idx="1513">
                  <c:v>4.1601054700000001E-4</c:v>
                </c:pt>
                <c:pt idx="1514">
                  <c:v>4.3684957299999999E-4</c:v>
                </c:pt>
                <c:pt idx="1515">
                  <c:v>4.5910902700000003E-4</c:v>
                </c:pt>
                <c:pt idx="1516">
                  <c:v>4.8444471999999999E-4</c:v>
                </c:pt>
                <c:pt idx="1517">
                  <c:v>5.1096857899999995E-4</c:v>
                </c:pt>
                <c:pt idx="1518">
                  <c:v>5.3874558900000001E-4</c:v>
                </c:pt>
                <c:pt idx="1519">
                  <c:v>5.6589917799999996E-4</c:v>
                </c:pt>
                <c:pt idx="1520">
                  <c:v>5.9478290600000004E-4</c:v>
                </c:pt>
                <c:pt idx="1521">
                  <c:v>6.1724834699999995E-4</c:v>
                </c:pt>
                <c:pt idx="1522">
                  <c:v>6.2937227100000001E-4</c:v>
                </c:pt>
                <c:pt idx="1523">
                  <c:v>6.3909755699999998E-4</c:v>
                </c:pt>
                <c:pt idx="1524">
                  <c:v>6.4271328000000002E-4</c:v>
                </c:pt>
                <c:pt idx="1525">
                  <c:v>6.4410713000000001E-4</c:v>
                </c:pt>
                <c:pt idx="1526">
                  <c:v>6.4352382899999995E-4</c:v>
                </c:pt>
                <c:pt idx="1527">
                  <c:v>6.4298575400000002E-4</c:v>
                </c:pt>
                <c:pt idx="1528">
                  <c:v>6.4368390899999998E-4</c:v>
                </c:pt>
                <c:pt idx="1529">
                  <c:v>6.4373665799999998E-4</c:v>
                </c:pt>
                <c:pt idx="1530">
                  <c:v>6.4326200000000002E-4</c:v>
                </c:pt>
                <c:pt idx="1531">
                  <c:v>6.4373523600000002E-4</c:v>
                </c:pt>
                <c:pt idx="1532">
                  <c:v>6.4125248800000003E-4</c:v>
                </c:pt>
                <c:pt idx="1533">
                  <c:v>6.4322061099999996E-4</c:v>
                </c:pt>
                <c:pt idx="1534">
                  <c:v>6.3779188100000002E-4</c:v>
                </c:pt>
                <c:pt idx="1535">
                  <c:v>6.4071847600000002E-4</c:v>
                </c:pt>
                <c:pt idx="1536">
                  <c:v>6.4084163200000004E-4</c:v>
                </c:pt>
                <c:pt idx="1537">
                  <c:v>6.3986001900000005E-4</c:v>
                </c:pt>
                <c:pt idx="1538">
                  <c:v>6.39717174E-4</c:v>
                </c:pt>
                <c:pt idx="1539">
                  <c:v>6.4098678399999998E-4</c:v>
                </c:pt>
                <c:pt idx="1540">
                  <c:v>6.38753933E-4</c:v>
                </c:pt>
                <c:pt idx="1541">
                  <c:v>6.3879400700000001E-4</c:v>
                </c:pt>
                <c:pt idx="1542">
                  <c:v>6.3791137400000004E-4</c:v>
                </c:pt>
                <c:pt idx="1543">
                  <c:v>6.3901646900000003E-4</c:v>
                </c:pt>
                <c:pt idx="1544">
                  <c:v>6.3666744799999999E-4</c:v>
                </c:pt>
                <c:pt idx="1545">
                  <c:v>6.3729384300000003E-4</c:v>
                </c:pt>
                <c:pt idx="1546">
                  <c:v>6.3200489900000001E-4</c:v>
                </c:pt>
                <c:pt idx="1547">
                  <c:v>6.3616984699999999E-4</c:v>
                </c:pt>
                <c:pt idx="1548">
                  <c:v>6.3527847300000003E-4</c:v>
                </c:pt>
                <c:pt idx="1549">
                  <c:v>6.3802187599999998E-4</c:v>
                </c:pt>
                <c:pt idx="1550">
                  <c:v>6.3586028999999995E-4</c:v>
                </c:pt>
                <c:pt idx="1551">
                  <c:v>6.36322253E-4</c:v>
                </c:pt>
                <c:pt idx="1552">
                  <c:v>6.3623315599999996E-4</c:v>
                </c:pt>
                <c:pt idx="1553">
                  <c:v>6.36161432E-4</c:v>
                </c:pt>
                <c:pt idx="1554">
                  <c:v>6.3596237200000004E-4</c:v>
                </c:pt>
                <c:pt idx="1555">
                  <c:v>6.3567450799999995E-4</c:v>
                </c:pt>
                <c:pt idx="1556">
                  <c:v>6.3506006699999996E-4</c:v>
                </c:pt>
                <c:pt idx="1557">
                  <c:v>6.35111392E-4</c:v>
                </c:pt>
                <c:pt idx="1558">
                  <c:v>6.3451549599999996E-4</c:v>
                </c:pt>
                <c:pt idx="1559">
                  <c:v>6.3556295199999999E-4</c:v>
                </c:pt>
                <c:pt idx="1560">
                  <c:v>6.3378808600000002E-4</c:v>
                </c:pt>
                <c:pt idx="1561">
                  <c:v>6.3602959299999999E-4</c:v>
                </c:pt>
                <c:pt idx="1562">
                  <c:v>6.2899596599999997E-4</c:v>
                </c:pt>
                <c:pt idx="1563">
                  <c:v>6.1578152599999999E-4</c:v>
                </c:pt>
                <c:pt idx="1564">
                  <c:v>5.9436648700000004E-4</c:v>
                </c:pt>
                <c:pt idx="1565">
                  <c:v>5.7722584899999997E-4</c:v>
                </c:pt>
                <c:pt idx="1566">
                  <c:v>5.6991853500000002E-4</c:v>
                </c:pt>
                <c:pt idx="1567">
                  <c:v>5.6243943699999996E-4</c:v>
                </c:pt>
                <c:pt idx="1568">
                  <c:v>5.6437661099999995E-4</c:v>
                </c:pt>
                <c:pt idx="1569">
                  <c:v>5.6267660699999998E-4</c:v>
                </c:pt>
                <c:pt idx="1570">
                  <c:v>5.5636229100000005E-4</c:v>
                </c:pt>
                <c:pt idx="1571">
                  <c:v>5.6116353299999998E-4</c:v>
                </c:pt>
                <c:pt idx="1572">
                  <c:v>5.61225555E-4</c:v>
                </c:pt>
                <c:pt idx="1573">
                  <c:v>5.6133422300000001E-4</c:v>
                </c:pt>
                <c:pt idx="1574">
                  <c:v>5.5643395700000003E-4</c:v>
                </c:pt>
                <c:pt idx="1575">
                  <c:v>5.56873364E-4</c:v>
                </c:pt>
                <c:pt idx="1576">
                  <c:v>5.5675537900000004E-4</c:v>
                </c:pt>
                <c:pt idx="1577">
                  <c:v>5.5695096100000002E-4</c:v>
                </c:pt>
                <c:pt idx="1578">
                  <c:v>5.5726647300000001E-4</c:v>
                </c:pt>
                <c:pt idx="1579">
                  <c:v>5.5874077799999999E-4</c:v>
                </c:pt>
                <c:pt idx="1580">
                  <c:v>5.6161327699999996E-4</c:v>
                </c:pt>
                <c:pt idx="1581">
                  <c:v>5.6128241800000003E-4</c:v>
                </c:pt>
                <c:pt idx="1582">
                  <c:v>5.6609912499999996E-4</c:v>
                </c:pt>
                <c:pt idx="1583">
                  <c:v>5.6598452800000001E-4</c:v>
                </c:pt>
                <c:pt idx="1584">
                  <c:v>5.6591128199999995E-4</c:v>
                </c:pt>
                <c:pt idx="1585">
                  <c:v>5.6608794799999996E-4</c:v>
                </c:pt>
                <c:pt idx="1586">
                  <c:v>5.6145141999999998E-4</c:v>
                </c:pt>
                <c:pt idx="1587">
                  <c:v>5.6618182499999998E-4</c:v>
                </c:pt>
                <c:pt idx="1588">
                  <c:v>5.6133080899999999E-4</c:v>
                </c:pt>
                <c:pt idx="1589">
                  <c:v>5.61310972E-4</c:v>
                </c:pt>
                <c:pt idx="1590">
                  <c:v>5.6133425499999999E-4</c:v>
                </c:pt>
                <c:pt idx="1591">
                  <c:v>5.6854153600000002E-4</c:v>
                </c:pt>
                <c:pt idx="1592">
                  <c:v>5.6218150899999995E-4</c:v>
                </c:pt>
                <c:pt idx="1593">
                  <c:v>5.6143074399999998E-4</c:v>
                </c:pt>
                <c:pt idx="1594">
                  <c:v>5.6286925599999997E-4</c:v>
                </c:pt>
                <c:pt idx="1595">
                  <c:v>5.6132215E-4</c:v>
                </c:pt>
                <c:pt idx="1596">
                  <c:v>5.6859153400000005E-4</c:v>
                </c:pt>
                <c:pt idx="1597">
                  <c:v>5.6733318199999997E-4</c:v>
                </c:pt>
                <c:pt idx="1598">
                  <c:v>5.6193995799999998E-4</c:v>
                </c:pt>
                <c:pt idx="1599">
                  <c:v>5.6370182399999996E-4</c:v>
                </c:pt>
                <c:pt idx="1600">
                  <c:v>5.6871646600000002E-4</c:v>
                </c:pt>
                <c:pt idx="1601">
                  <c:v>5.6826398900000001E-4</c:v>
                </c:pt>
                <c:pt idx="1602">
                  <c:v>5.6198406200000004E-4</c:v>
                </c:pt>
                <c:pt idx="1603">
                  <c:v>5.6131185600000004E-4</c:v>
                </c:pt>
                <c:pt idx="1604">
                  <c:v>5.6288728900000002E-4</c:v>
                </c:pt>
                <c:pt idx="1605">
                  <c:v>5.6664135899999997E-4</c:v>
                </c:pt>
                <c:pt idx="1606">
                  <c:v>5.6318298200000005E-4</c:v>
                </c:pt>
                <c:pt idx="1607">
                  <c:v>5.6645076000000003E-4</c:v>
                </c:pt>
                <c:pt idx="1608">
                  <c:v>5.6375085199999997E-4</c:v>
                </c:pt>
                <c:pt idx="1609">
                  <c:v>5.7276284199999999E-4</c:v>
                </c:pt>
                <c:pt idx="1610">
                  <c:v>5.73967105E-4</c:v>
                </c:pt>
                <c:pt idx="1611">
                  <c:v>5.6832902900000001E-4</c:v>
                </c:pt>
                <c:pt idx="1612">
                  <c:v>5.6584579300000002E-4</c:v>
                </c:pt>
                <c:pt idx="1613">
                  <c:v>5.64501303E-4</c:v>
                </c:pt>
                <c:pt idx="1614">
                  <c:v>5.6307758999999996E-4</c:v>
                </c:pt>
                <c:pt idx="1615">
                  <c:v>5.6307156699999996E-4</c:v>
                </c:pt>
                <c:pt idx="1616">
                  <c:v>5.62784593E-4</c:v>
                </c:pt>
                <c:pt idx="1617">
                  <c:v>5.6090500999999996E-4</c:v>
                </c:pt>
                <c:pt idx="1618">
                  <c:v>5.6509865099999999E-4</c:v>
                </c:pt>
                <c:pt idx="1619">
                  <c:v>5.6292317399999996E-4</c:v>
                </c:pt>
                <c:pt idx="1620">
                  <c:v>5.6063330500000003E-4</c:v>
                </c:pt>
                <c:pt idx="1621">
                  <c:v>5.6508458100000005E-4</c:v>
                </c:pt>
                <c:pt idx="1622">
                  <c:v>5.6261263700000004E-4</c:v>
                </c:pt>
                <c:pt idx="1623">
                  <c:v>5.6143782999999996E-4</c:v>
                </c:pt>
                <c:pt idx="1624">
                  <c:v>5.6501601900000003E-4</c:v>
                </c:pt>
                <c:pt idx="1625">
                  <c:v>5.6316355299999995E-4</c:v>
                </c:pt>
                <c:pt idx="1626">
                  <c:v>5.6048930200000005E-4</c:v>
                </c:pt>
                <c:pt idx="1627">
                  <c:v>5.5877322100000002E-4</c:v>
                </c:pt>
                <c:pt idx="1628">
                  <c:v>5.6241583199999996E-4</c:v>
                </c:pt>
                <c:pt idx="1629">
                  <c:v>5.6466376299999996E-4</c:v>
                </c:pt>
                <c:pt idx="1630">
                  <c:v>5.6363393699999996E-4</c:v>
                </c:pt>
                <c:pt idx="1631">
                  <c:v>5.6299513600000005E-4</c:v>
                </c:pt>
                <c:pt idx="1632">
                  <c:v>5.5954007200000001E-4</c:v>
                </c:pt>
                <c:pt idx="1633">
                  <c:v>5.6225473299999999E-4</c:v>
                </c:pt>
                <c:pt idx="1634">
                  <c:v>5.6017535999999997E-4</c:v>
                </c:pt>
                <c:pt idx="1635">
                  <c:v>5.6284049199999998E-4</c:v>
                </c:pt>
                <c:pt idx="1636">
                  <c:v>5.61064925E-4</c:v>
                </c:pt>
                <c:pt idx="1637">
                  <c:v>5.6351355600000002E-4</c:v>
                </c:pt>
                <c:pt idx="1638">
                  <c:v>5.6375038699999999E-4</c:v>
                </c:pt>
                <c:pt idx="1639">
                  <c:v>5.5904700000000002E-4</c:v>
                </c:pt>
                <c:pt idx="1640">
                  <c:v>5.6344537000000002E-4</c:v>
                </c:pt>
                <c:pt idx="1641">
                  <c:v>5.6185267199999997E-4</c:v>
                </c:pt>
                <c:pt idx="1642">
                  <c:v>5.6025837400000003E-4</c:v>
                </c:pt>
                <c:pt idx="1643">
                  <c:v>5.5990787799999997E-4</c:v>
                </c:pt>
                <c:pt idx="1644">
                  <c:v>5.6333480999999999E-4</c:v>
                </c:pt>
                <c:pt idx="1645">
                  <c:v>5.63398515E-4</c:v>
                </c:pt>
                <c:pt idx="1646">
                  <c:v>5.62533445E-4</c:v>
                </c:pt>
                <c:pt idx="1647">
                  <c:v>5.5832105799999995E-4</c:v>
                </c:pt>
                <c:pt idx="1648">
                  <c:v>5.5808829899999998E-4</c:v>
                </c:pt>
                <c:pt idx="1649">
                  <c:v>5.5872994400000002E-4</c:v>
                </c:pt>
                <c:pt idx="1650">
                  <c:v>5.56432797E-4</c:v>
                </c:pt>
                <c:pt idx="1651">
                  <c:v>5.5657345300000002E-4</c:v>
                </c:pt>
                <c:pt idx="1652">
                  <c:v>5.5617049500000001E-4</c:v>
                </c:pt>
                <c:pt idx="1653">
                  <c:v>5.5444361399999999E-4</c:v>
                </c:pt>
                <c:pt idx="1654">
                  <c:v>5.2660486699999997E-4</c:v>
                </c:pt>
                <c:pt idx="1655">
                  <c:v>4.9977004000000002E-4</c:v>
                </c:pt>
                <c:pt idx="1656">
                  <c:v>4.7471192100000001E-4</c:v>
                </c:pt>
                <c:pt idx="1657">
                  <c:v>4.4956611600000001E-4</c:v>
                </c:pt>
                <c:pt idx="1658">
                  <c:v>4.2662697200000001E-4</c:v>
                </c:pt>
                <c:pt idx="1659">
                  <c:v>4.0241497199999999E-4</c:v>
                </c:pt>
                <c:pt idx="1660">
                  <c:v>3.99362706E-4</c:v>
                </c:pt>
                <c:pt idx="1661">
                  <c:v>3.97783643E-4</c:v>
                </c:pt>
                <c:pt idx="1662">
                  <c:v>3.9701910900000003E-4</c:v>
                </c:pt>
                <c:pt idx="1663">
                  <c:v>3.9592238099999999E-4</c:v>
                </c:pt>
                <c:pt idx="1664">
                  <c:v>3.9980315E-4</c:v>
                </c:pt>
                <c:pt idx="1665">
                  <c:v>3.9818897999999999E-4</c:v>
                </c:pt>
                <c:pt idx="1666">
                  <c:v>3.9854287600000002E-4</c:v>
                </c:pt>
                <c:pt idx="1667">
                  <c:v>3.9851499900000001E-4</c:v>
                </c:pt>
                <c:pt idx="1668">
                  <c:v>4.0065866700000002E-4</c:v>
                </c:pt>
                <c:pt idx="1669">
                  <c:v>4.0117193800000002E-4</c:v>
                </c:pt>
                <c:pt idx="1670">
                  <c:v>3.9912937799999997E-4</c:v>
                </c:pt>
                <c:pt idx="1671">
                  <c:v>3.9616065399999999E-4</c:v>
                </c:pt>
                <c:pt idx="1672">
                  <c:v>4.00786551E-4</c:v>
                </c:pt>
                <c:pt idx="1673">
                  <c:v>3.9607723199999999E-4</c:v>
                </c:pt>
                <c:pt idx="1674">
                  <c:v>3.9635822300000001E-4</c:v>
                </c:pt>
                <c:pt idx="1675">
                  <c:v>3.9645797800000001E-4</c:v>
                </c:pt>
                <c:pt idx="1676">
                  <c:v>3.9856941500000001E-4</c:v>
                </c:pt>
                <c:pt idx="1677">
                  <c:v>3.9946489900000002E-4</c:v>
                </c:pt>
                <c:pt idx="1678">
                  <c:v>4.0105911700000002E-4</c:v>
                </c:pt>
                <c:pt idx="1679">
                  <c:v>3.9833952200000002E-4</c:v>
                </c:pt>
                <c:pt idx="1680">
                  <c:v>4.0105474399999998E-4</c:v>
                </c:pt>
                <c:pt idx="1681">
                  <c:v>4.01013509E-4</c:v>
                </c:pt>
                <c:pt idx="1682">
                  <c:v>4.0001263400000001E-4</c:v>
                </c:pt>
                <c:pt idx="1683">
                  <c:v>4.0058741999999999E-4</c:v>
                </c:pt>
                <c:pt idx="1684">
                  <c:v>3.9631183700000001E-4</c:v>
                </c:pt>
                <c:pt idx="1685">
                  <c:v>3.9634791499999999E-4</c:v>
                </c:pt>
                <c:pt idx="1686">
                  <c:v>3.9577314799999998E-4</c:v>
                </c:pt>
                <c:pt idx="1687">
                  <c:v>4.0075562900000002E-4</c:v>
                </c:pt>
                <c:pt idx="1688">
                  <c:v>4.0035745299999998E-4</c:v>
                </c:pt>
                <c:pt idx="1689">
                  <c:v>3.9697265700000002E-4</c:v>
                </c:pt>
                <c:pt idx="1690">
                  <c:v>3.9576777699999998E-4</c:v>
                </c:pt>
                <c:pt idx="1691">
                  <c:v>3.95608389E-4</c:v>
                </c:pt>
                <c:pt idx="1692">
                  <c:v>4.0027235100000003E-4</c:v>
                </c:pt>
                <c:pt idx="1693">
                  <c:v>3.98039892E-4</c:v>
                </c:pt>
                <c:pt idx="1694">
                  <c:v>3.95606274E-4</c:v>
                </c:pt>
                <c:pt idx="1695">
                  <c:v>3.9978610299999998E-4</c:v>
                </c:pt>
                <c:pt idx="1696">
                  <c:v>3.9916921999999999E-4</c:v>
                </c:pt>
                <c:pt idx="1697">
                  <c:v>3.9644128E-4</c:v>
                </c:pt>
                <c:pt idx="1698">
                  <c:v>3.9951270399999998E-4</c:v>
                </c:pt>
                <c:pt idx="1699">
                  <c:v>3.9821828000000001E-4</c:v>
                </c:pt>
                <c:pt idx="1700">
                  <c:v>3.9630791600000001E-4</c:v>
                </c:pt>
                <c:pt idx="1701">
                  <c:v>3.9503682900000003E-4</c:v>
                </c:pt>
                <c:pt idx="1702">
                  <c:v>4.1655881600000002E-4</c:v>
                </c:pt>
                <c:pt idx="1703">
                  <c:v>3.90392498E-4</c:v>
                </c:pt>
                <c:pt idx="1704">
                  <c:v>4.1353247900000002E-4</c:v>
                </c:pt>
                <c:pt idx="1705">
                  <c:v>4.34880613E-4</c:v>
                </c:pt>
                <c:pt idx="1706">
                  <c:v>4.5808640099999999E-4</c:v>
                </c:pt>
                <c:pt idx="1707">
                  <c:v>4.8113969699999998E-4</c:v>
                </c:pt>
                <c:pt idx="1708">
                  <c:v>5.0543746399999995E-4</c:v>
                </c:pt>
                <c:pt idx="1709">
                  <c:v>5.3342434600000003E-4</c:v>
                </c:pt>
                <c:pt idx="1710">
                  <c:v>5.6226448600000005E-4</c:v>
                </c:pt>
                <c:pt idx="1711">
                  <c:v>5.9161206300000001E-4</c:v>
                </c:pt>
                <c:pt idx="1712">
                  <c:v>6.1746660699999996E-4</c:v>
                </c:pt>
                <c:pt idx="1713">
                  <c:v>6.2900971599999999E-4</c:v>
                </c:pt>
                <c:pt idx="1714">
                  <c:v>6.3386176799999996E-4</c:v>
                </c:pt>
                <c:pt idx="1715">
                  <c:v>6.4057424199999999E-4</c:v>
                </c:pt>
                <c:pt idx="1716">
                  <c:v>6.4123258399999999E-4</c:v>
                </c:pt>
                <c:pt idx="1717">
                  <c:v>6.3694833000000001E-4</c:v>
                </c:pt>
                <c:pt idx="1718">
                  <c:v>6.3755704100000002E-4</c:v>
                </c:pt>
                <c:pt idx="1719">
                  <c:v>6.4113519000000003E-4</c:v>
                </c:pt>
                <c:pt idx="1720">
                  <c:v>6.3803754400000004E-4</c:v>
                </c:pt>
                <c:pt idx="1721">
                  <c:v>6.3581105400000002E-4</c:v>
                </c:pt>
                <c:pt idx="1722">
                  <c:v>6.3523555100000002E-4</c:v>
                </c:pt>
                <c:pt idx="1723">
                  <c:v>6.3607577699999998E-4</c:v>
                </c:pt>
                <c:pt idx="1724">
                  <c:v>6.3449218899999996E-4</c:v>
                </c:pt>
                <c:pt idx="1725">
                  <c:v>6.3834945499999999E-4</c:v>
                </c:pt>
                <c:pt idx="1726">
                  <c:v>6.3601708899999998E-4</c:v>
                </c:pt>
                <c:pt idx="1727">
                  <c:v>6.3415366999999996E-4</c:v>
                </c:pt>
                <c:pt idx="1728">
                  <c:v>6.32383713E-4</c:v>
                </c:pt>
                <c:pt idx="1729">
                  <c:v>6.3122467300000002E-4</c:v>
                </c:pt>
                <c:pt idx="1730">
                  <c:v>6.3496968499999996E-4</c:v>
                </c:pt>
                <c:pt idx="1731">
                  <c:v>6.3313607899999997E-4</c:v>
                </c:pt>
                <c:pt idx="1732">
                  <c:v>6.3353535299999996E-4</c:v>
                </c:pt>
                <c:pt idx="1733">
                  <c:v>6.31013607E-4</c:v>
                </c:pt>
                <c:pt idx="1734">
                  <c:v>6.3354533499999997E-4</c:v>
                </c:pt>
                <c:pt idx="1735">
                  <c:v>6.3328535600000002E-4</c:v>
                </c:pt>
                <c:pt idx="1736">
                  <c:v>6.31178333E-4</c:v>
                </c:pt>
                <c:pt idx="1737">
                  <c:v>6.3096230399999997E-4</c:v>
                </c:pt>
                <c:pt idx="1738">
                  <c:v>6.3318945599999995E-4</c:v>
                </c:pt>
                <c:pt idx="1739">
                  <c:v>6.31024569E-4</c:v>
                </c:pt>
                <c:pt idx="1740">
                  <c:v>6.3120506299999999E-4</c:v>
                </c:pt>
                <c:pt idx="1741">
                  <c:v>6.3079556399999999E-4</c:v>
                </c:pt>
                <c:pt idx="1742">
                  <c:v>6.2691453500000004E-4</c:v>
                </c:pt>
                <c:pt idx="1743">
                  <c:v>6.3140455599999996E-4</c:v>
                </c:pt>
                <c:pt idx="1744">
                  <c:v>6.3076346100000001E-4</c:v>
                </c:pt>
                <c:pt idx="1745">
                  <c:v>6.3042508399999999E-4</c:v>
                </c:pt>
                <c:pt idx="1746">
                  <c:v>6.3025981499999998E-4</c:v>
                </c:pt>
                <c:pt idx="1747">
                  <c:v>6.2803743600000001E-4</c:v>
                </c:pt>
                <c:pt idx="1748">
                  <c:v>6.3051879100000003E-4</c:v>
                </c:pt>
                <c:pt idx="1749">
                  <c:v>6.3025139999999999E-4</c:v>
                </c:pt>
                <c:pt idx="1750">
                  <c:v>6.29805051E-4</c:v>
                </c:pt>
                <c:pt idx="1751">
                  <c:v>6.3009879800000001E-4</c:v>
                </c:pt>
                <c:pt idx="1752">
                  <c:v>6.2582273099999995E-4</c:v>
                </c:pt>
                <c:pt idx="1753">
                  <c:v>6.19370014E-4</c:v>
                </c:pt>
                <c:pt idx="1754">
                  <c:v>6.1493780999999999E-4</c:v>
                </c:pt>
                <c:pt idx="1755">
                  <c:v>5.9139759800000001E-4</c:v>
                </c:pt>
                <c:pt idx="1756">
                  <c:v>5.7323225099999999E-4</c:v>
                </c:pt>
                <c:pt idx="1757">
                  <c:v>5.6305828300000002E-4</c:v>
                </c:pt>
                <c:pt idx="1758">
                  <c:v>5.55339506E-4</c:v>
                </c:pt>
                <c:pt idx="1759">
                  <c:v>5.4988391399999996E-4</c:v>
                </c:pt>
                <c:pt idx="1760">
                  <c:v>5.5107084499999995E-4</c:v>
                </c:pt>
                <c:pt idx="1761">
                  <c:v>5.4991171899999999E-4</c:v>
                </c:pt>
                <c:pt idx="1762">
                  <c:v>5.4852108700000003E-4</c:v>
                </c:pt>
                <c:pt idx="1763">
                  <c:v>5.4966147599999995E-4</c:v>
                </c:pt>
                <c:pt idx="1764">
                  <c:v>5.4812101599999998E-4</c:v>
                </c:pt>
                <c:pt idx="1765">
                  <c:v>5.4549639399999997E-4</c:v>
                </c:pt>
                <c:pt idx="1766">
                  <c:v>5.5002071699999998E-4</c:v>
                </c:pt>
                <c:pt idx="1767">
                  <c:v>5.4975035899999997E-4</c:v>
                </c:pt>
                <c:pt idx="1768">
                  <c:v>5.5007459700000001E-4</c:v>
                </c:pt>
                <c:pt idx="1769">
                  <c:v>5.5006483799999997E-4</c:v>
                </c:pt>
                <c:pt idx="1770">
                  <c:v>5.5027842899999999E-4</c:v>
                </c:pt>
                <c:pt idx="1771">
                  <c:v>5.5018056799999995E-4</c:v>
                </c:pt>
                <c:pt idx="1772">
                  <c:v>5.5017994800000004E-4</c:v>
                </c:pt>
                <c:pt idx="1773">
                  <c:v>5.5468860199999999E-4</c:v>
                </c:pt>
                <c:pt idx="1774">
                  <c:v>5.5016331800000003E-4</c:v>
                </c:pt>
                <c:pt idx="1775">
                  <c:v>5.49890144E-4</c:v>
                </c:pt>
                <c:pt idx="1776">
                  <c:v>5.5460607099999996E-4</c:v>
                </c:pt>
                <c:pt idx="1777">
                  <c:v>5.5185741799999995E-4</c:v>
                </c:pt>
                <c:pt idx="1778">
                  <c:v>5.5008877499999995E-4</c:v>
                </c:pt>
                <c:pt idx="1779">
                  <c:v>5.4954699599999996E-4</c:v>
                </c:pt>
                <c:pt idx="1780">
                  <c:v>5.4983099200000001E-4</c:v>
                </c:pt>
                <c:pt idx="1781">
                  <c:v>5.4957394299999995E-4</c:v>
                </c:pt>
                <c:pt idx="1782">
                  <c:v>5.4972104500000001E-4</c:v>
                </c:pt>
                <c:pt idx="1783">
                  <c:v>5.5391407899999998E-4</c:v>
                </c:pt>
                <c:pt idx="1784">
                  <c:v>5.5389690099999999E-4</c:v>
                </c:pt>
                <c:pt idx="1785">
                  <c:v>5.5390892599999997E-4</c:v>
                </c:pt>
                <c:pt idx="1786">
                  <c:v>5.4955892300000001E-4</c:v>
                </c:pt>
                <c:pt idx="1787">
                  <c:v>5.5182778899999995E-4</c:v>
                </c:pt>
                <c:pt idx="1788">
                  <c:v>5.4926273200000002E-4</c:v>
                </c:pt>
                <c:pt idx="1789">
                  <c:v>5.4932219499999996E-4</c:v>
                </c:pt>
                <c:pt idx="1790">
                  <c:v>5.4942301200000001E-4</c:v>
                </c:pt>
                <c:pt idx="1791">
                  <c:v>5.5002696499999995E-4</c:v>
                </c:pt>
                <c:pt idx="1792">
                  <c:v>5.5155981499999996E-4</c:v>
                </c:pt>
                <c:pt idx="1793">
                  <c:v>5.50125772E-4</c:v>
                </c:pt>
                <c:pt idx="1794">
                  <c:v>5.5385129999999995E-4</c:v>
                </c:pt>
                <c:pt idx="1795">
                  <c:v>5.5386213600000002E-4</c:v>
                </c:pt>
                <c:pt idx="1796">
                  <c:v>5.5376026399999996E-4</c:v>
                </c:pt>
                <c:pt idx="1797">
                  <c:v>5.5390970000000002E-4</c:v>
                </c:pt>
                <c:pt idx="1798">
                  <c:v>5.5372697099999996E-4</c:v>
                </c:pt>
                <c:pt idx="1799">
                  <c:v>5.5267860699999998E-4</c:v>
                </c:pt>
                <c:pt idx="1800">
                  <c:v>5.2405754099999998E-4</c:v>
                </c:pt>
                <c:pt idx="1801">
                  <c:v>5.5065181999999996E-4</c:v>
                </c:pt>
                <c:pt idx="1802">
                  <c:v>5.5518085500000001E-4</c:v>
                </c:pt>
                <c:pt idx="1803">
                  <c:v>5.5718193299999998E-4</c:v>
                </c:pt>
                <c:pt idx="1804">
                  <c:v>5.5663872099999997E-4</c:v>
                </c:pt>
                <c:pt idx="1805">
                  <c:v>5.5285732500000003E-4</c:v>
                </c:pt>
                <c:pt idx="1806">
                  <c:v>5.5660845600000002E-4</c:v>
                </c:pt>
                <c:pt idx="1807">
                  <c:v>5.4962935500000004E-4</c:v>
                </c:pt>
                <c:pt idx="1808">
                  <c:v>5.5466732500000001E-4</c:v>
                </c:pt>
                <c:pt idx="1809">
                  <c:v>5.5367718099999996E-4</c:v>
                </c:pt>
                <c:pt idx="1810">
                  <c:v>5.5403937899999999E-4</c:v>
                </c:pt>
                <c:pt idx="1811">
                  <c:v>5.52866719E-4</c:v>
                </c:pt>
                <c:pt idx="1812">
                  <c:v>5.5336784100000003E-4</c:v>
                </c:pt>
                <c:pt idx="1813">
                  <c:v>5.5222408000000004E-4</c:v>
                </c:pt>
                <c:pt idx="1814">
                  <c:v>5.5313998499999999E-4</c:v>
                </c:pt>
                <c:pt idx="1815">
                  <c:v>5.5317424500000002E-4</c:v>
                </c:pt>
                <c:pt idx="1816">
                  <c:v>5.5291654099999998E-4</c:v>
                </c:pt>
                <c:pt idx="1817">
                  <c:v>5.5317822099999997E-4</c:v>
                </c:pt>
                <c:pt idx="1818">
                  <c:v>5.5330834899999998E-4</c:v>
                </c:pt>
                <c:pt idx="1819">
                  <c:v>5.5270824099999997E-4</c:v>
                </c:pt>
                <c:pt idx="1820">
                  <c:v>5.5185706699999995E-4</c:v>
                </c:pt>
                <c:pt idx="1821">
                  <c:v>5.5192524999999996E-4</c:v>
                </c:pt>
                <c:pt idx="1822">
                  <c:v>5.5144302999999997E-4</c:v>
                </c:pt>
                <c:pt idx="1823">
                  <c:v>5.5646839899999999E-4</c:v>
                </c:pt>
                <c:pt idx="1824">
                  <c:v>5.51344664E-4</c:v>
                </c:pt>
                <c:pt idx="1825">
                  <c:v>5.5049037399999997E-4</c:v>
                </c:pt>
                <c:pt idx="1826">
                  <c:v>5.5732834199999999E-4</c:v>
                </c:pt>
                <c:pt idx="1827">
                  <c:v>5.5654203400000001E-4</c:v>
                </c:pt>
                <c:pt idx="1828">
                  <c:v>5.5679824099999996E-4</c:v>
                </c:pt>
                <c:pt idx="1829">
                  <c:v>5.5607809299999995E-4</c:v>
                </c:pt>
                <c:pt idx="1830">
                  <c:v>5.51501442E-4</c:v>
                </c:pt>
                <c:pt idx="1831">
                  <c:v>5.5538379099999999E-4</c:v>
                </c:pt>
                <c:pt idx="1832">
                  <c:v>5.5390855300000005E-4</c:v>
                </c:pt>
                <c:pt idx="1833">
                  <c:v>5.5534546300000005E-4</c:v>
                </c:pt>
                <c:pt idx="1834">
                  <c:v>5.5393298799999999E-4</c:v>
                </c:pt>
                <c:pt idx="1835">
                  <c:v>5.5487622200000003E-4</c:v>
                </c:pt>
                <c:pt idx="1836">
                  <c:v>5.5546968600000003E-4</c:v>
                </c:pt>
                <c:pt idx="1837">
                  <c:v>5.54904557E-4</c:v>
                </c:pt>
                <c:pt idx="1838">
                  <c:v>5.5219027100000004E-4</c:v>
                </c:pt>
                <c:pt idx="1839">
                  <c:v>5.5747295700000002E-4</c:v>
                </c:pt>
                <c:pt idx="1840">
                  <c:v>5.5250873400000005E-4</c:v>
                </c:pt>
                <c:pt idx="1841">
                  <c:v>5.5546143700000003E-4</c:v>
                </c:pt>
                <c:pt idx="1842">
                  <c:v>5.4958324199999998E-4</c:v>
                </c:pt>
                <c:pt idx="1843">
                  <c:v>5.5311708399999999E-4</c:v>
                </c:pt>
                <c:pt idx="1844">
                  <c:v>5.4839841800000003E-4</c:v>
                </c:pt>
                <c:pt idx="1845">
                  <c:v>5.5346112900000002E-4</c:v>
                </c:pt>
                <c:pt idx="1846">
                  <c:v>5.5299273299999998E-4</c:v>
                </c:pt>
                <c:pt idx="1847">
                  <c:v>5.5298255100000001E-4</c:v>
                </c:pt>
                <c:pt idx="1848">
                  <c:v>5.2095021199999997E-4</c:v>
                </c:pt>
                <c:pt idx="1849">
                  <c:v>5.47577228E-4</c:v>
                </c:pt>
                <c:pt idx="1850">
                  <c:v>5.1996987799999997E-4</c:v>
                </c:pt>
                <c:pt idx="1851">
                  <c:v>4.9021796599999997E-4</c:v>
                </c:pt>
                <c:pt idx="1852">
                  <c:v>4.6417703599999999E-4</c:v>
                </c:pt>
                <c:pt idx="1853">
                  <c:v>4.3953696199999998E-4</c:v>
                </c:pt>
                <c:pt idx="1854">
                  <c:v>4.1553099699999997E-4</c:v>
                </c:pt>
                <c:pt idx="1855">
                  <c:v>3.9300751500000002E-4</c:v>
                </c:pt>
                <c:pt idx="1856">
                  <c:v>3.9266875200000002E-4</c:v>
                </c:pt>
                <c:pt idx="1857">
                  <c:v>3.9500521900000002E-4</c:v>
                </c:pt>
                <c:pt idx="1858">
                  <c:v>3.9495348699999998E-4</c:v>
                </c:pt>
                <c:pt idx="1859">
                  <c:v>3.9384597900000003E-4</c:v>
                </c:pt>
                <c:pt idx="1860">
                  <c:v>3.9416386500000001E-4</c:v>
                </c:pt>
                <c:pt idx="1861">
                  <c:v>3.9415107200000001E-4</c:v>
                </c:pt>
                <c:pt idx="1862">
                  <c:v>3.9254233099999999E-4</c:v>
                </c:pt>
                <c:pt idx="1863">
                  <c:v>3.90569273E-4</c:v>
                </c:pt>
                <c:pt idx="1864">
                  <c:v>3.9073538000000002E-4</c:v>
                </c:pt>
                <c:pt idx="1865">
                  <c:v>3.9046068999999998E-4</c:v>
                </c:pt>
                <c:pt idx="1866">
                  <c:v>3.9474320199999998E-4</c:v>
                </c:pt>
                <c:pt idx="1867">
                  <c:v>3.9001584000000002E-4</c:v>
                </c:pt>
                <c:pt idx="1868">
                  <c:v>3.9440101000000002E-4</c:v>
                </c:pt>
                <c:pt idx="1869">
                  <c:v>3.8986344400000002E-4</c:v>
                </c:pt>
                <c:pt idx="1870">
                  <c:v>3.9453268800000003E-4</c:v>
                </c:pt>
                <c:pt idx="1871">
                  <c:v>3.9047160100000002E-4</c:v>
                </c:pt>
                <c:pt idx="1872">
                  <c:v>3.9033477699999998E-4</c:v>
                </c:pt>
                <c:pt idx="1873">
                  <c:v>3.8983773500000002E-4</c:v>
                </c:pt>
                <c:pt idx="1874">
                  <c:v>3.9019722800000002E-4</c:v>
                </c:pt>
                <c:pt idx="1875">
                  <c:v>3.94949154E-4</c:v>
                </c:pt>
                <c:pt idx="1876">
                  <c:v>3.9515966600000001E-4</c:v>
                </c:pt>
                <c:pt idx="1877">
                  <c:v>3.9518180099999998E-4</c:v>
                </c:pt>
                <c:pt idx="1878">
                  <c:v>3.9497829000000002E-4</c:v>
                </c:pt>
                <c:pt idx="1879">
                  <c:v>3.9496115099999998E-4</c:v>
                </c:pt>
                <c:pt idx="1880">
                  <c:v>3.9405542400000002E-4</c:v>
                </c:pt>
                <c:pt idx="1881">
                  <c:v>3.9440647399999998E-4</c:v>
                </c:pt>
                <c:pt idx="1882">
                  <c:v>3.9470764600000002E-4</c:v>
                </c:pt>
                <c:pt idx="1883">
                  <c:v>3.9483261200000001E-4</c:v>
                </c:pt>
                <c:pt idx="1884">
                  <c:v>3.94707501E-4</c:v>
                </c:pt>
                <c:pt idx="1885">
                  <c:v>3.9311587999999999E-4</c:v>
                </c:pt>
                <c:pt idx="1886">
                  <c:v>3.9210119699999998E-4</c:v>
                </c:pt>
                <c:pt idx="1887">
                  <c:v>3.9391363800000002E-4</c:v>
                </c:pt>
                <c:pt idx="1888">
                  <c:v>3.9209687100000002E-4</c:v>
                </c:pt>
                <c:pt idx="1889">
                  <c:v>3.9226685100000002E-4</c:v>
                </c:pt>
                <c:pt idx="1890">
                  <c:v>3.9252361199999998E-4</c:v>
                </c:pt>
                <c:pt idx="1891">
                  <c:v>3.9066942699999998E-4</c:v>
                </c:pt>
                <c:pt idx="1892">
                  <c:v>3.8966911400000002E-4</c:v>
                </c:pt>
                <c:pt idx="1893">
                  <c:v>3.9295229600000002E-4</c:v>
                </c:pt>
                <c:pt idx="1894">
                  <c:v>3.9059342499999999E-4</c:v>
                </c:pt>
                <c:pt idx="1895">
                  <c:v>3.9440351699999998E-4</c:v>
                </c:pt>
                <c:pt idx="1896">
                  <c:v>3.8984879100000002E-4</c:v>
                </c:pt>
                <c:pt idx="1897">
                  <c:v>3.89648415E-4</c:v>
                </c:pt>
                <c:pt idx="1898">
                  <c:v>4.0314772599999999E-4</c:v>
                </c:pt>
                <c:pt idx="1899">
                  <c:v>4.2720404800000001E-4</c:v>
                </c:pt>
                <c:pt idx="1900">
                  <c:v>4.4877736900000002E-4</c:v>
                </c:pt>
                <c:pt idx="1901">
                  <c:v>4.7666591899999999E-4</c:v>
                </c:pt>
                <c:pt idx="1902">
                  <c:v>5.0134084099999997E-4</c:v>
                </c:pt>
                <c:pt idx="1903">
                  <c:v>5.2810107500000003E-4</c:v>
                </c:pt>
                <c:pt idx="1904">
                  <c:v>5.5882660199999999E-4</c:v>
                </c:pt>
                <c:pt idx="1905">
                  <c:v>5.8684596900000004E-4</c:v>
                </c:pt>
                <c:pt idx="1906">
                  <c:v>6.1211580500000003E-4</c:v>
                </c:pt>
                <c:pt idx="1907">
                  <c:v>6.2630529999999995E-4</c:v>
                </c:pt>
                <c:pt idx="1908">
                  <c:v>6.3516773900000004E-4</c:v>
                </c:pt>
                <c:pt idx="1909">
                  <c:v>6.3913953599999997E-4</c:v>
                </c:pt>
                <c:pt idx="1910">
                  <c:v>6.4217479899999997E-4</c:v>
                </c:pt>
                <c:pt idx="1911">
                  <c:v>6.4006581499999999E-4</c:v>
                </c:pt>
                <c:pt idx="1912">
                  <c:v>6.4019507999999998E-4</c:v>
                </c:pt>
                <c:pt idx="1913">
                  <c:v>6.4009092199999995E-4</c:v>
                </c:pt>
                <c:pt idx="1914">
                  <c:v>6.4026210099999998E-4</c:v>
                </c:pt>
                <c:pt idx="1915">
                  <c:v>6.4013560299999999E-4</c:v>
                </c:pt>
                <c:pt idx="1916">
                  <c:v>6.3976440700000002E-4</c:v>
                </c:pt>
                <c:pt idx="1917">
                  <c:v>6.3748024500000005E-4</c:v>
                </c:pt>
                <c:pt idx="1918">
                  <c:v>6.3797488299999997E-4</c:v>
                </c:pt>
                <c:pt idx="1919">
                  <c:v>6.3688228100000003E-4</c:v>
                </c:pt>
                <c:pt idx="1920">
                  <c:v>6.3992556799999996E-4</c:v>
                </c:pt>
                <c:pt idx="1921">
                  <c:v>6.4412130199999998E-4</c:v>
                </c:pt>
                <c:pt idx="1922">
                  <c:v>6.4687166E-4</c:v>
                </c:pt>
                <c:pt idx="1923">
                  <c:v>6.4410351400000004E-4</c:v>
                </c:pt>
                <c:pt idx="1924">
                  <c:v>6.4674567400000002E-4</c:v>
                </c:pt>
                <c:pt idx="1925">
                  <c:v>6.4204937900000001E-4</c:v>
                </c:pt>
                <c:pt idx="1926">
                  <c:v>6.4061731900000004E-4</c:v>
                </c:pt>
                <c:pt idx="1927">
                  <c:v>6.3714442000000003E-4</c:v>
                </c:pt>
                <c:pt idx="1928">
                  <c:v>6.4176516099999999E-4</c:v>
                </c:pt>
                <c:pt idx="1929">
                  <c:v>6.3800762699999999E-4</c:v>
                </c:pt>
                <c:pt idx="1930">
                  <c:v>6.36880336E-4</c:v>
                </c:pt>
                <c:pt idx="1931">
                  <c:v>6.3721576199999999E-4</c:v>
                </c:pt>
                <c:pt idx="1932">
                  <c:v>6.3653600900000001E-4</c:v>
                </c:pt>
                <c:pt idx="1933">
                  <c:v>6.3412817400000003E-4</c:v>
                </c:pt>
                <c:pt idx="1934">
                  <c:v>6.3358489399999998E-4</c:v>
                </c:pt>
                <c:pt idx="1935">
                  <c:v>6.3287064500000003E-4</c:v>
                </c:pt>
                <c:pt idx="1936">
                  <c:v>6.3190725599999997E-4</c:v>
                </c:pt>
                <c:pt idx="1937">
                  <c:v>6.3160041100000005E-4</c:v>
                </c:pt>
                <c:pt idx="1938">
                  <c:v>6.3617701899999996E-4</c:v>
                </c:pt>
                <c:pt idx="1939">
                  <c:v>6.3668651700000002E-4</c:v>
                </c:pt>
                <c:pt idx="1940">
                  <c:v>6.3223520300000004E-4</c:v>
                </c:pt>
                <c:pt idx="1941">
                  <c:v>6.3658518199999998E-4</c:v>
                </c:pt>
                <c:pt idx="1942">
                  <c:v>6.36426556E-4</c:v>
                </c:pt>
                <c:pt idx="1943">
                  <c:v>6.3220256800000001E-4</c:v>
                </c:pt>
                <c:pt idx="1944">
                  <c:v>6.3554019499999996E-4</c:v>
                </c:pt>
                <c:pt idx="1945">
                  <c:v>6.3642557100000003E-4</c:v>
                </c:pt>
                <c:pt idx="1946">
                  <c:v>6.3551580199999996E-4</c:v>
                </c:pt>
                <c:pt idx="1947">
                  <c:v>6.2223351900000002E-4</c:v>
                </c:pt>
                <c:pt idx="1948">
                  <c:v>6.1642785800000005E-4</c:v>
                </c:pt>
                <c:pt idx="1949">
                  <c:v>5.9108361000000001E-4</c:v>
                </c:pt>
                <c:pt idx="1950">
                  <c:v>5.7061504600000004E-4</c:v>
                </c:pt>
                <c:pt idx="1951">
                  <c:v>5.6058840899999999E-4</c:v>
                </c:pt>
                <c:pt idx="1952">
                  <c:v>5.5005679300000002E-4</c:v>
                </c:pt>
                <c:pt idx="1953">
                  <c:v>5.5153331600000003E-4</c:v>
                </c:pt>
                <c:pt idx="1954">
                  <c:v>5.4273944800000003E-4</c:v>
                </c:pt>
                <c:pt idx="1955">
                  <c:v>5.4633696099999998E-4</c:v>
                </c:pt>
                <c:pt idx="1956">
                  <c:v>5.41758472E-4</c:v>
                </c:pt>
                <c:pt idx="1957">
                  <c:v>5.4210851400000003E-4</c:v>
                </c:pt>
                <c:pt idx="1958">
                  <c:v>5.4226252600000002E-4</c:v>
                </c:pt>
                <c:pt idx="1959">
                  <c:v>5.4273230199999997E-4</c:v>
                </c:pt>
                <c:pt idx="1960">
                  <c:v>5.4264177899999999E-4</c:v>
                </c:pt>
                <c:pt idx="1961">
                  <c:v>5.4376020099999997E-4</c:v>
                </c:pt>
                <c:pt idx="1962">
                  <c:v>5.4619531300000002E-4</c:v>
                </c:pt>
                <c:pt idx="1963">
                  <c:v>5.4533459099999999E-4</c:v>
                </c:pt>
                <c:pt idx="1964">
                  <c:v>5.46970387E-4</c:v>
                </c:pt>
                <c:pt idx="1965">
                  <c:v>5.4640196400000001E-4</c:v>
                </c:pt>
                <c:pt idx="1966">
                  <c:v>5.4674559399999997E-4</c:v>
                </c:pt>
                <c:pt idx="1967">
                  <c:v>5.4700041900000002E-4</c:v>
                </c:pt>
                <c:pt idx="1968">
                  <c:v>5.4698454800000001E-4</c:v>
                </c:pt>
                <c:pt idx="1969">
                  <c:v>5.4260417399999998E-4</c:v>
                </c:pt>
                <c:pt idx="1970">
                  <c:v>5.4804702599999997E-4</c:v>
                </c:pt>
                <c:pt idx="1971">
                  <c:v>5.4972007699999998E-4</c:v>
                </c:pt>
                <c:pt idx="1972">
                  <c:v>5.4805188499999996E-4</c:v>
                </c:pt>
                <c:pt idx="1973">
                  <c:v>5.4394312000000003E-4</c:v>
                </c:pt>
                <c:pt idx="1974">
                  <c:v>5.5250535100000002E-4</c:v>
                </c:pt>
                <c:pt idx="1975">
                  <c:v>5.4679036299999997E-4</c:v>
                </c:pt>
                <c:pt idx="1976">
                  <c:v>5.5365174899999999E-4</c:v>
                </c:pt>
                <c:pt idx="1977">
                  <c:v>5.4831106099999998E-4</c:v>
                </c:pt>
                <c:pt idx="1978">
                  <c:v>5.4861780299999999E-4</c:v>
                </c:pt>
                <c:pt idx="1979">
                  <c:v>5.4782156899999999E-4</c:v>
                </c:pt>
                <c:pt idx="1980">
                  <c:v>5.4842432299999995E-4</c:v>
                </c:pt>
                <c:pt idx="1981">
                  <c:v>5.4878981400000005E-4</c:v>
                </c:pt>
                <c:pt idx="1982">
                  <c:v>5.4974486300000003E-4</c:v>
                </c:pt>
                <c:pt idx="1983">
                  <c:v>5.48866857E-4</c:v>
                </c:pt>
                <c:pt idx="1984">
                  <c:v>5.5094381900000001E-4</c:v>
                </c:pt>
                <c:pt idx="1985">
                  <c:v>5.4925881099999996E-4</c:v>
                </c:pt>
                <c:pt idx="1986">
                  <c:v>5.5092151000000003E-4</c:v>
                </c:pt>
                <c:pt idx="1987">
                  <c:v>5.5347972399999998E-4</c:v>
                </c:pt>
                <c:pt idx="1988">
                  <c:v>5.5362515000000002E-4</c:v>
                </c:pt>
                <c:pt idx="1989">
                  <c:v>5.5328751599999996E-4</c:v>
                </c:pt>
                <c:pt idx="1990">
                  <c:v>5.5305545800000001E-4</c:v>
                </c:pt>
                <c:pt idx="1991">
                  <c:v>5.5309664500000002E-4</c:v>
                </c:pt>
                <c:pt idx="1992">
                  <c:v>5.5280108799999998E-4</c:v>
                </c:pt>
                <c:pt idx="1993">
                  <c:v>5.5374610199999995E-4</c:v>
                </c:pt>
                <c:pt idx="1994">
                  <c:v>5.6863700199999998E-4</c:v>
                </c:pt>
                <c:pt idx="1995">
                  <c:v>5.7552514399999998E-4</c:v>
                </c:pt>
                <c:pt idx="1996">
                  <c:v>5.7530628E-4</c:v>
                </c:pt>
                <c:pt idx="1997">
                  <c:v>5.7321806299999998E-4</c:v>
                </c:pt>
                <c:pt idx="1998">
                  <c:v>5.7252972800000003E-4</c:v>
                </c:pt>
                <c:pt idx="1999">
                  <c:v>5.7130137000000001E-4</c:v>
                </c:pt>
                <c:pt idx="2000">
                  <c:v>5.7041600100000002E-4</c:v>
                </c:pt>
                <c:pt idx="2001">
                  <c:v>5.7160790999999996E-4</c:v>
                </c:pt>
                <c:pt idx="2002">
                  <c:v>5.72907217E-4</c:v>
                </c:pt>
                <c:pt idx="2003">
                  <c:v>5.71478689E-4</c:v>
                </c:pt>
                <c:pt idx="2004">
                  <c:v>5.7339237299999996E-4</c:v>
                </c:pt>
                <c:pt idx="2005">
                  <c:v>5.7353268700000004E-4</c:v>
                </c:pt>
                <c:pt idx="2006">
                  <c:v>5.7359333700000002E-4</c:v>
                </c:pt>
                <c:pt idx="2007">
                  <c:v>5.7232653499999999E-4</c:v>
                </c:pt>
                <c:pt idx="2008">
                  <c:v>5.7337176100000003E-4</c:v>
                </c:pt>
                <c:pt idx="2009">
                  <c:v>5.7382652500000001E-4</c:v>
                </c:pt>
                <c:pt idx="2010">
                  <c:v>5.7348512500000003E-4</c:v>
                </c:pt>
                <c:pt idx="2011">
                  <c:v>5.7310685600000003E-4</c:v>
                </c:pt>
                <c:pt idx="2012">
                  <c:v>5.7356254200000001E-4</c:v>
                </c:pt>
                <c:pt idx="2013">
                  <c:v>5.7321030299999998E-4</c:v>
                </c:pt>
                <c:pt idx="2014">
                  <c:v>5.7383564499999999E-4</c:v>
                </c:pt>
                <c:pt idx="2015">
                  <c:v>5.7343928099999998E-4</c:v>
                </c:pt>
                <c:pt idx="2016">
                  <c:v>5.6860313799999998E-4</c:v>
                </c:pt>
                <c:pt idx="2017">
                  <c:v>5.7465676699999997E-4</c:v>
                </c:pt>
                <c:pt idx="2018">
                  <c:v>5.6933159999999995E-4</c:v>
                </c:pt>
                <c:pt idx="2019">
                  <c:v>5.7331745299999998E-4</c:v>
                </c:pt>
                <c:pt idx="2020">
                  <c:v>5.7315758699999996E-4</c:v>
                </c:pt>
                <c:pt idx="2021">
                  <c:v>5.7385366699999997E-4</c:v>
                </c:pt>
                <c:pt idx="2022">
                  <c:v>5.7330411800000003E-4</c:v>
                </c:pt>
                <c:pt idx="2023">
                  <c:v>5.7355211300000005E-4</c:v>
                </c:pt>
                <c:pt idx="2024">
                  <c:v>5.7371079000000005E-4</c:v>
                </c:pt>
                <c:pt idx="2025">
                  <c:v>5.7329221899999998E-4</c:v>
                </c:pt>
                <c:pt idx="2026">
                  <c:v>5.6928107499999996E-4</c:v>
                </c:pt>
                <c:pt idx="2027">
                  <c:v>5.7530160600000003E-4</c:v>
                </c:pt>
                <c:pt idx="2028">
                  <c:v>5.7535112200000004E-4</c:v>
                </c:pt>
                <c:pt idx="2029">
                  <c:v>5.6987264500000005E-4</c:v>
                </c:pt>
                <c:pt idx="2030">
                  <c:v>5.6924280999999998E-4</c:v>
                </c:pt>
                <c:pt idx="2031">
                  <c:v>5.7353837199999999E-4</c:v>
                </c:pt>
                <c:pt idx="2032">
                  <c:v>5.6984320400000005E-4</c:v>
                </c:pt>
                <c:pt idx="2033">
                  <c:v>5.64670372E-4</c:v>
                </c:pt>
                <c:pt idx="2034">
                  <c:v>5.6577300399999998E-4</c:v>
                </c:pt>
                <c:pt idx="2035">
                  <c:v>5.70887804E-4</c:v>
                </c:pt>
                <c:pt idx="2036">
                  <c:v>5.7040400800000002E-4</c:v>
                </c:pt>
                <c:pt idx="2037">
                  <c:v>5.6431695200000003E-4</c:v>
                </c:pt>
                <c:pt idx="2038">
                  <c:v>5.7085397599999997E-4</c:v>
                </c:pt>
                <c:pt idx="2039">
                  <c:v>5.3947251700000004E-4</c:v>
                </c:pt>
                <c:pt idx="2040">
                  <c:v>5.0396831899999996E-4</c:v>
                </c:pt>
                <c:pt idx="2041">
                  <c:v>4.7861179600000001E-4</c:v>
                </c:pt>
                <c:pt idx="2042">
                  <c:v>4.52917869E-4</c:v>
                </c:pt>
                <c:pt idx="2043">
                  <c:v>4.2752287E-4</c:v>
                </c:pt>
                <c:pt idx="2044">
                  <c:v>4.0607941600000002E-4</c:v>
                </c:pt>
                <c:pt idx="2045">
                  <c:v>3.9629972799999999E-4</c:v>
                </c:pt>
                <c:pt idx="2046">
                  <c:v>3.9297577399999999E-4</c:v>
                </c:pt>
                <c:pt idx="2047">
                  <c:v>3.9550890699999999E-4</c:v>
                </c:pt>
                <c:pt idx="2048">
                  <c:v>3.9505374199999999E-4</c:v>
                </c:pt>
                <c:pt idx="2049">
                  <c:v>3.9890778300000001E-4</c:v>
                </c:pt>
                <c:pt idx="2050">
                  <c:v>3.9361919499999998E-4</c:v>
                </c:pt>
                <c:pt idx="2051">
                  <c:v>3.9864955100000002E-4</c:v>
                </c:pt>
                <c:pt idx="2052">
                  <c:v>3.9397556399999999E-4</c:v>
                </c:pt>
                <c:pt idx="2053">
                  <c:v>3.9397899100000001E-4</c:v>
                </c:pt>
                <c:pt idx="2054">
                  <c:v>3.93429242E-4</c:v>
                </c:pt>
                <c:pt idx="2055">
                  <c:v>3.9372576099999998E-4</c:v>
                </c:pt>
                <c:pt idx="2056">
                  <c:v>3.9843562599999998E-4</c:v>
                </c:pt>
                <c:pt idx="2057">
                  <c:v>3.9351502100000001E-4</c:v>
                </c:pt>
                <c:pt idx="2058">
                  <c:v>3.9372576099999998E-4</c:v>
                </c:pt>
                <c:pt idx="2059">
                  <c:v>3.9848325300000001E-4</c:v>
                </c:pt>
                <c:pt idx="2060">
                  <c:v>3.9562320599999999E-4</c:v>
                </c:pt>
                <c:pt idx="2061">
                  <c:v>3.9399086999999998E-4</c:v>
                </c:pt>
                <c:pt idx="2062">
                  <c:v>3.9357304800000001E-4</c:v>
                </c:pt>
                <c:pt idx="2063">
                  <c:v>3.9408167500000002E-4</c:v>
                </c:pt>
                <c:pt idx="2064">
                  <c:v>3.9379589300000002E-4</c:v>
                </c:pt>
                <c:pt idx="2065">
                  <c:v>3.9340868200000002E-4</c:v>
                </c:pt>
                <c:pt idx="2066">
                  <c:v>3.9787208200000001E-4</c:v>
                </c:pt>
                <c:pt idx="2067">
                  <c:v>3.9400263600000002E-4</c:v>
                </c:pt>
                <c:pt idx="2068">
                  <c:v>3.9850735199999999E-4</c:v>
                </c:pt>
                <c:pt idx="2069">
                  <c:v>3.9394643699999999E-4</c:v>
                </c:pt>
                <c:pt idx="2070">
                  <c:v>3.9362079599999998E-4</c:v>
                </c:pt>
                <c:pt idx="2071">
                  <c:v>3.9795934500000001E-4</c:v>
                </c:pt>
                <c:pt idx="2072">
                  <c:v>3.9370646100000002E-4</c:v>
                </c:pt>
                <c:pt idx="2073">
                  <c:v>3.9329228899999999E-4</c:v>
                </c:pt>
                <c:pt idx="2074">
                  <c:v>3.9368943999999999E-4</c:v>
                </c:pt>
                <c:pt idx="2075">
                  <c:v>3.9805368600000002E-4</c:v>
                </c:pt>
                <c:pt idx="2076">
                  <c:v>3.9359714699999999E-4</c:v>
                </c:pt>
                <c:pt idx="2077">
                  <c:v>3.9338640900000001E-4</c:v>
                </c:pt>
                <c:pt idx="2078">
                  <c:v>3.98178639E-4</c:v>
                </c:pt>
                <c:pt idx="2079">
                  <c:v>3.9801405500000003E-4</c:v>
                </c:pt>
                <c:pt idx="2080">
                  <c:v>3.9557865900000002E-4</c:v>
                </c:pt>
                <c:pt idx="2081">
                  <c:v>3.9785163600000002E-4</c:v>
                </c:pt>
                <c:pt idx="2082">
                  <c:v>3.9797636399999998E-4</c:v>
                </c:pt>
                <c:pt idx="2083">
                  <c:v>3.9807059200000001E-4</c:v>
                </c:pt>
                <c:pt idx="2084">
                  <c:v>3.9871955600000002E-4</c:v>
                </c:pt>
                <c:pt idx="2085">
                  <c:v>3.98320724E-4</c:v>
                </c:pt>
                <c:pt idx="2086">
                  <c:v>3.9794392499999998E-4</c:v>
                </c:pt>
                <c:pt idx="2087">
                  <c:v>3.9774027599999998E-4</c:v>
                </c:pt>
                <c:pt idx="2088">
                  <c:v>3.7639700499999997E-4</c:v>
                </c:pt>
                <c:pt idx="2089">
                  <c:v>3.96496931E-4</c:v>
                </c:pt>
                <c:pt idx="2090">
                  <c:v>4.1901801699999999E-4</c:v>
                </c:pt>
                <c:pt idx="2091">
                  <c:v>4.4068518700000003E-4</c:v>
                </c:pt>
                <c:pt idx="2092">
                  <c:v>4.6414228500000002E-4</c:v>
                </c:pt>
                <c:pt idx="2093">
                  <c:v>4.8939734199999997E-4</c:v>
                </c:pt>
                <c:pt idx="2094">
                  <c:v>5.1429730400000002E-4</c:v>
                </c:pt>
                <c:pt idx="2095">
                  <c:v>5.4176715599999999E-4</c:v>
                </c:pt>
                <c:pt idx="2096">
                  <c:v>5.7031204900000003E-4</c:v>
                </c:pt>
                <c:pt idx="2097">
                  <c:v>5.9898043800000003E-4</c:v>
                </c:pt>
                <c:pt idx="2098">
                  <c:v>6.2155662000000001E-4</c:v>
                </c:pt>
                <c:pt idx="2099">
                  <c:v>6.2924727199999999E-4</c:v>
                </c:pt>
                <c:pt idx="2100">
                  <c:v>6.4092880599999995E-4</c:v>
                </c:pt>
                <c:pt idx="2101">
                  <c:v>6.4322440299999998E-4</c:v>
                </c:pt>
                <c:pt idx="2102">
                  <c:v>6.4351539300000005E-4</c:v>
                </c:pt>
                <c:pt idx="2103">
                  <c:v>6.4336936100000005E-4</c:v>
                </c:pt>
                <c:pt idx="2104">
                  <c:v>6.4776080499999997E-4</c:v>
                </c:pt>
                <c:pt idx="2105">
                  <c:v>6.4328109700000004E-4</c:v>
                </c:pt>
                <c:pt idx="2106">
                  <c:v>6.3868494599999995E-4</c:v>
                </c:pt>
                <c:pt idx="2107">
                  <c:v>6.4315868999999996E-4</c:v>
                </c:pt>
                <c:pt idx="2108">
                  <c:v>6.4344258999999996E-4</c:v>
                </c:pt>
                <c:pt idx="2109">
                  <c:v>6.4303391900000001E-4</c:v>
                </c:pt>
                <c:pt idx="2110">
                  <c:v>6.4327272499999999E-4</c:v>
                </c:pt>
                <c:pt idx="2111">
                  <c:v>6.4320443099999999E-4</c:v>
                </c:pt>
                <c:pt idx="2112">
                  <c:v>6.4038408100000003E-4</c:v>
                </c:pt>
                <c:pt idx="2113">
                  <c:v>6.3836851199999996E-4</c:v>
                </c:pt>
                <c:pt idx="2114">
                  <c:v>6.3870802799999998E-4</c:v>
                </c:pt>
                <c:pt idx="2115">
                  <c:v>6.3813869299999995E-4</c:v>
                </c:pt>
                <c:pt idx="2116">
                  <c:v>6.3823578300000003E-4</c:v>
                </c:pt>
                <c:pt idx="2117">
                  <c:v>6.3657497899999999E-4</c:v>
                </c:pt>
                <c:pt idx="2118">
                  <c:v>6.3810114900000002E-4</c:v>
                </c:pt>
                <c:pt idx="2119">
                  <c:v>6.3710309200000004E-4</c:v>
                </c:pt>
                <c:pt idx="2120">
                  <c:v>6.3580120600000001E-4</c:v>
                </c:pt>
                <c:pt idx="2121">
                  <c:v>6.3615852600000002E-4</c:v>
                </c:pt>
                <c:pt idx="2122">
                  <c:v>6.3578013199999998E-4</c:v>
                </c:pt>
                <c:pt idx="2123">
                  <c:v>6.3602579100000001E-4</c:v>
                </c:pt>
                <c:pt idx="2124">
                  <c:v>6.3346993800000005E-4</c:v>
                </c:pt>
                <c:pt idx="2125">
                  <c:v>6.3532841699999996E-4</c:v>
                </c:pt>
                <c:pt idx="2126">
                  <c:v>6.3314073600000001E-4</c:v>
                </c:pt>
                <c:pt idx="2127">
                  <c:v>6.3441307500000004E-4</c:v>
                </c:pt>
                <c:pt idx="2128">
                  <c:v>6.3139648200000002E-4</c:v>
                </c:pt>
                <c:pt idx="2129">
                  <c:v>6.3296305800000004E-4</c:v>
                </c:pt>
                <c:pt idx="2130">
                  <c:v>6.3352381599999998E-4</c:v>
                </c:pt>
                <c:pt idx="2131">
                  <c:v>6.3347634100000005E-4</c:v>
                </c:pt>
                <c:pt idx="2132">
                  <c:v>6.3219306600000003E-4</c:v>
                </c:pt>
                <c:pt idx="2133">
                  <c:v>6.3351866199999997E-4</c:v>
                </c:pt>
                <c:pt idx="2134">
                  <c:v>6.3312156899999995E-4</c:v>
                </c:pt>
                <c:pt idx="2135">
                  <c:v>6.3329534200000002E-4</c:v>
                </c:pt>
                <c:pt idx="2136">
                  <c:v>6.3351913100000005E-4</c:v>
                </c:pt>
                <c:pt idx="2137">
                  <c:v>6.3302282799999996E-4</c:v>
                </c:pt>
                <c:pt idx="2138">
                  <c:v>6.3231297000000003E-4</c:v>
                </c:pt>
                <c:pt idx="2139">
                  <c:v>6.3327211400000002E-4</c:v>
                </c:pt>
                <c:pt idx="2140">
                  <c:v>6.3095097900000001E-4</c:v>
                </c:pt>
                <c:pt idx="2141">
                  <c:v>6.0920216799999996E-4</c:v>
                </c:pt>
                <c:pt idx="2142">
                  <c:v>5.87258979E-4</c:v>
                </c:pt>
                <c:pt idx="2143">
                  <c:v>5.6879838200000002E-4</c:v>
                </c:pt>
                <c:pt idx="2144">
                  <c:v>5.5940767700000005E-4</c:v>
                </c:pt>
                <c:pt idx="2145">
                  <c:v>5.5364558500000001E-4</c:v>
                </c:pt>
                <c:pt idx="2146">
                  <c:v>5.5069557200000002E-4</c:v>
                </c:pt>
                <c:pt idx="2147">
                  <c:v>5.4825805700000002E-4</c:v>
                </c:pt>
                <c:pt idx="2148">
                  <c:v>5.4743986299999995E-4</c:v>
                </c:pt>
                <c:pt idx="2149">
                  <c:v>5.4679623800000003E-4</c:v>
                </c:pt>
                <c:pt idx="2150">
                  <c:v>5.4625398899999997E-4</c:v>
                </c:pt>
                <c:pt idx="2151">
                  <c:v>5.4623337300000005E-4</c:v>
                </c:pt>
                <c:pt idx="2152">
                  <c:v>5.4654614300000005E-4</c:v>
                </c:pt>
                <c:pt idx="2153">
                  <c:v>5.4765906200000001E-4</c:v>
                </c:pt>
                <c:pt idx="2154">
                  <c:v>5.4715111500000004E-4</c:v>
                </c:pt>
                <c:pt idx="2155">
                  <c:v>5.4863795400000002E-4</c:v>
                </c:pt>
                <c:pt idx="2156">
                  <c:v>5.5011560799999996E-4</c:v>
                </c:pt>
                <c:pt idx="2157">
                  <c:v>5.5047435200000002E-4</c:v>
                </c:pt>
                <c:pt idx="2158">
                  <c:v>5.5094652400000004E-4</c:v>
                </c:pt>
                <c:pt idx="2159">
                  <c:v>5.51515416E-4</c:v>
                </c:pt>
                <c:pt idx="2160">
                  <c:v>5.5127260499999997E-4</c:v>
                </c:pt>
                <c:pt idx="2161">
                  <c:v>5.4636146499999997E-4</c:v>
                </c:pt>
                <c:pt idx="2162">
                  <c:v>5.51538831E-4</c:v>
                </c:pt>
                <c:pt idx="2163">
                  <c:v>5.5040813399999996E-4</c:v>
                </c:pt>
                <c:pt idx="2164">
                  <c:v>5.5087959200000002E-4</c:v>
                </c:pt>
                <c:pt idx="2165">
                  <c:v>5.5122692300000004E-4</c:v>
                </c:pt>
                <c:pt idx="2166">
                  <c:v>5.5337855400000005E-4</c:v>
                </c:pt>
                <c:pt idx="2167">
                  <c:v>5.5298705300000001E-4</c:v>
                </c:pt>
                <c:pt idx="2168">
                  <c:v>5.5099585000000005E-4</c:v>
                </c:pt>
                <c:pt idx="2169">
                  <c:v>5.5088435699999995E-4</c:v>
                </c:pt>
                <c:pt idx="2170">
                  <c:v>5.5290359599999999E-4</c:v>
                </c:pt>
                <c:pt idx="2171">
                  <c:v>5.5228644699999998E-4</c:v>
                </c:pt>
                <c:pt idx="2172">
                  <c:v>5.5312536399999997E-4</c:v>
                </c:pt>
                <c:pt idx="2173">
                  <c:v>5.5290295599999995E-4</c:v>
                </c:pt>
                <c:pt idx="2174">
                  <c:v>5.5088651799999999E-4</c:v>
                </c:pt>
                <c:pt idx="2175">
                  <c:v>5.5343004199999999E-4</c:v>
                </c:pt>
                <c:pt idx="2176">
                  <c:v>5.5175916099999998E-4</c:v>
                </c:pt>
                <c:pt idx="2177">
                  <c:v>5.5320304499999998E-4</c:v>
                </c:pt>
                <c:pt idx="2178">
                  <c:v>5.5331632399999999E-4</c:v>
                </c:pt>
                <c:pt idx="2179">
                  <c:v>5.53269979E-4</c:v>
                </c:pt>
                <c:pt idx="2180">
                  <c:v>5.5075217100000002E-4</c:v>
                </c:pt>
                <c:pt idx="2181">
                  <c:v>5.53594549E-4</c:v>
                </c:pt>
                <c:pt idx="2182">
                  <c:v>5.5480363800000003E-4</c:v>
                </c:pt>
                <c:pt idx="2183">
                  <c:v>5.5447754099999995E-4</c:v>
                </c:pt>
                <c:pt idx="2184">
                  <c:v>5.5341568999999998E-4</c:v>
                </c:pt>
                <c:pt idx="2185">
                  <c:v>5.5350232000000001E-4</c:v>
                </c:pt>
                <c:pt idx="2186">
                  <c:v>5.5480788099999999E-4</c:v>
                </c:pt>
                <c:pt idx="2187">
                  <c:v>5.5932470400000005E-4</c:v>
                </c:pt>
                <c:pt idx="2188">
                  <c:v>5.7283401699999997E-4</c:v>
                </c:pt>
                <c:pt idx="2189">
                  <c:v>5.79145376E-4</c:v>
                </c:pt>
                <c:pt idx="2190">
                  <c:v>5.7584669100000003E-4</c:v>
                </c:pt>
                <c:pt idx="2191">
                  <c:v>5.7396128600000005E-4</c:v>
                </c:pt>
                <c:pt idx="2192">
                  <c:v>5.7241493000000001E-4</c:v>
                </c:pt>
                <c:pt idx="2193">
                  <c:v>5.7136123699999997E-4</c:v>
                </c:pt>
                <c:pt idx="2194">
                  <c:v>5.7279120299999996E-4</c:v>
                </c:pt>
                <c:pt idx="2195">
                  <c:v>5.7086035199999997E-4</c:v>
                </c:pt>
                <c:pt idx="2196">
                  <c:v>5.7282555499999996E-4</c:v>
                </c:pt>
                <c:pt idx="2197">
                  <c:v>5.7222253699999997E-4</c:v>
                </c:pt>
                <c:pt idx="2198">
                  <c:v>5.7190635800000004E-4</c:v>
                </c:pt>
                <c:pt idx="2199">
                  <c:v>5.7172218999999999E-4</c:v>
                </c:pt>
                <c:pt idx="2200">
                  <c:v>5.7128447099999999E-4</c:v>
                </c:pt>
                <c:pt idx="2201">
                  <c:v>5.7260556800000002E-4</c:v>
                </c:pt>
                <c:pt idx="2202">
                  <c:v>5.7238637399999995E-4</c:v>
                </c:pt>
                <c:pt idx="2203">
                  <c:v>5.7257068699999997E-4</c:v>
                </c:pt>
                <c:pt idx="2204">
                  <c:v>5.7759532299999999E-4</c:v>
                </c:pt>
                <c:pt idx="2205">
                  <c:v>5.7281353199999997E-4</c:v>
                </c:pt>
                <c:pt idx="2206">
                  <c:v>5.7269673400000003E-4</c:v>
                </c:pt>
                <c:pt idx="2207">
                  <c:v>5.7261019199999997E-4</c:v>
                </c:pt>
                <c:pt idx="2208">
                  <c:v>5.7209133500000001E-4</c:v>
                </c:pt>
                <c:pt idx="2209">
                  <c:v>5.7716752700000002E-4</c:v>
                </c:pt>
                <c:pt idx="2210">
                  <c:v>5.7215158800000005E-4</c:v>
                </c:pt>
                <c:pt idx="2211">
                  <c:v>5.7221170499999999E-4</c:v>
                </c:pt>
                <c:pt idx="2212">
                  <c:v>5.7240685099999998E-4</c:v>
                </c:pt>
                <c:pt idx="2213">
                  <c:v>5.7698322299999996E-4</c:v>
                </c:pt>
                <c:pt idx="2214">
                  <c:v>5.7256395099999999E-4</c:v>
                </c:pt>
                <c:pt idx="2215">
                  <c:v>5.7289611000000003E-4</c:v>
                </c:pt>
                <c:pt idx="2216">
                  <c:v>5.72394962E-4</c:v>
                </c:pt>
                <c:pt idx="2217">
                  <c:v>5.7875423800000003E-4</c:v>
                </c:pt>
                <c:pt idx="2218">
                  <c:v>5.73544257E-4</c:v>
                </c:pt>
                <c:pt idx="2219">
                  <c:v>5.7320791E-4</c:v>
                </c:pt>
                <c:pt idx="2220">
                  <c:v>5.7315855699999999E-4</c:v>
                </c:pt>
                <c:pt idx="2221">
                  <c:v>5.7240460499999996E-4</c:v>
                </c:pt>
                <c:pt idx="2222">
                  <c:v>5.7238003100000003E-4</c:v>
                </c:pt>
                <c:pt idx="2223">
                  <c:v>5.72073105E-4</c:v>
                </c:pt>
                <c:pt idx="2224">
                  <c:v>5.7229257099999996E-4</c:v>
                </c:pt>
                <c:pt idx="2225">
                  <c:v>5.7101032399999995E-4</c:v>
                </c:pt>
                <c:pt idx="2226">
                  <c:v>5.7293555199999997E-4</c:v>
                </c:pt>
                <c:pt idx="2227">
                  <c:v>5.6768663700000003E-4</c:v>
                </c:pt>
                <c:pt idx="2228">
                  <c:v>5.6821887499999997E-4</c:v>
                </c:pt>
                <c:pt idx="2229">
                  <c:v>5.6791910599999996E-4</c:v>
                </c:pt>
                <c:pt idx="2230">
                  <c:v>5.6658951700000004E-4</c:v>
                </c:pt>
                <c:pt idx="2231">
                  <c:v>5.7105368399999995E-4</c:v>
                </c:pt>
                <c:pt idx="2232">
                  <c:v>5.66986978E-4</c:v>
                </c:pt>
                <c:pt idx="2233">
                  <c:v>5.2749178700000005E-4</c:v>
                </c:pt>
                <c:pt idx="2234">
                  <c:v>4.9741264299999995E-4</c:v>
                </c:pt>
                <c:pt idx="2235">
                  <c:v>4.7035714499999999E-4</c:v>
                </c:pt>
                <c:pt idx="2236">
                  <c:v>4.4300285999999999E-4</c:v>
                </c:pt>
                <c:pt idx="2237">
                  <c:v>4.1919836700000002E-4</c:v>
                </c:pt>
                <c:pt idx="2238">
                  <c:v>3.9874782299999999E-4</c:v>
                </c:pt>
                <c:pt idx="2239">
                  <c:v>3.9617561899999999E-4</c:v>
                </c:pt>
                <c:pt idx="2240">
                  <c:v>3.9683922800000002E-4</c:v>
                </c:pt>
                <c:pt idx="2241">
                  <c:v>4.01852181E-4</c:v>
                </c:pt>
                <c:pt idx="2242">
                  <c:v>3.97349438E-4</c:v>
                </c:pt>
                <c:pt idx="2243">
                  <c:v>4.0186759900000003E-4</c:v>
                </c:pt>
                <c:pt idx="2244">
                  <c:v>4.0105774199999998E-4</c:v>
                </c:pt>
                <c:pt idx="2245">
                  <c:v>4.0171662299999999E-4</c:v>
                </c:pt>
                <c:pt idx="2246">
                  <c:v>3.9685125200000001E-4</c:v>
                </c:pt>
                <c:pt idx="2247">
                  <c:v>4.0190689100000001E-4</c:v>
                </c:pt>
                <c:pt idx="2248">
                  <c:v>3.9748467100000001E-4</c:v>
                </c:pt>
                <c:pt idx="2249">
                  <c:v>4.0168053899999998E-4</c:v>
                </c:pt>
                <c:pt idx="2250">
                  <c:v>4.0192380099999999E-4</c:v>
                </c:pt>
                <c:pt idx="2251">
                  <c:v>4.0170987999999999E-4</c:v>
                </c:pt>
                <c:pt idx="2252">
                  <c:v>4.0165014100000001E-4</c:v>
                </c:pt>
                <c:pt idx="2253">
                  <c:v>4.01870915E-4</c:v>
                </c:pt>
                <c:pt idx="2254">
                  <c:v>4.00210752E-4</c:v>
                </c:pt>
                <c:pt idx="2255">
                  <c:v>3.97393762E-4</c:v>
                </c:pt>
                <c:pt idx="2256">
                  <c:v>3.9701696800000002E-4</c:v>
                </c:pt>
                <c:pt idx="2257">
                  <c:v>3.9706333199999999E-4</c:v>
                </c:pt>
                <c:pt idx="2258">
                  <c:v>3.9671452099999997E-4</c:v>
                </c:pt>
                <c:pt idx="2259">
                  <c:v>4.0104174399999999E-4</c:v>
                </c:pt>
                <c:pt idx="2260">
                  <c:v>4.0169949199999998E-4</c:v>
                </c:pt>
                <c:pt idx="2261">
                  <c:v>4.0111770100000001E-4</c:v>
                </c:pt>
                <c:pt idx="2262">
                  <c:v>3.9698670200000001E-4</c:v>
                </c:pt>
                <c:pt idx="2263">
                  <c:v>3.9699983600000001E-4</c:v>
                </c:pt>
                <c:pt idx="2264">
                  <c:v>4.0166351700000001E-4</c:v>
                </c:pt>
                <c:pt idx="2265">
                  <c:v>4.0188279600000002E-4</c:v>
                </c:pt>
                <c:pt idx="2266">
                  <c:v>4.01672082E-4</c:v>
                </c:pt>
                <c:pt idx="2267">
                  <c:v>4.01608588E-4</c:v>
                </c:pt>
                <c:pt idx="2268">
                  <c:v>4.0126492099999998E-4</c:v>
                </c:pt>
                <c:pt idx="2269">
                  <c:v>4.01276569E-4</c:v>
                </c:pt>
                <c:pt idx="2270">
                  <c:v>3.9552510699999998E-4</c:v>
                </c:pt>
                <c:pt idx="2271">
                  <c:v>3.96808179E-4</c:v>
                </c:pt>
                <c:pt idx="2272">
                  <c:v>4.0015980100000003E-4</c:v>
                </c:pt>
                <c:pt idx="2273">
                  <c:v>3.9765354800000002E-4</c:v>
                </c:pt>
                <c:pt idx="2274">
                  <c:v>3.9573090299999998E-4</c:v>
                </c:pt>
                <c:pt idx="2275">
                  <c:v>3.9334072900000001E-4</c:v>
                </c:pt>
                <c:pt idx="2276">
                  <c:v>4.0015956599999999E-4</c:v>
                </c:pt>
                <c:pt idx="2277">
                  <c:v>3.98735121E-4</c:v>
                </c:pt>
                <c:pt idx="2278">
                  <c:v>4.0028121799999999E-4</c:v>
                </c:pt>
                <c:pt idx="2279">
                  <c:v>4.0044065999999997E-4</c:v>
                </c:pt>
                <c:pt idx="2280">
                  <c:v>4.1636102299999998E-4</c:v>
                </c:pt>
                <c:pt idx="2281">
                  <c:v>3.8396787999999999E-4</c:v>
                </c:pt>
                <c:pt idx="2282">
                  <c:v>4.0398555599999999E-4</c:v>
                </c:pt>
                <c:pt idx="2283">
                  <c:v>4.2571991899999998E-4</c:v>
                </c:pt>
                <c:pt idx="2284">
                  <c:v>4.5061087900000001E-4</c:v>
                </c:pt>
                <c:pt idx="2285">
                  <c:v>4.7517366099999997E-4</c:v>
                </c:pt>
                <c:pt idx="2286">
                  <c:v>5.0250268400000003E-4</c:v>
                </c:pt>
                <c:pt idx="2287">
                  <c:v>5.2962077899999999E-4</c:v>
                </c:pt>
                <c:pt idx="2288">
                  <c:v>5.57405969E-4</c:v>
                </c:pt>
                <c:pt idx="2289">
                  <c:v>5.8597943600000003E-4</c:v>
                </c:pt>
                <c:pt idx="2290">
                  <c:v>6.1358747500000002E-4</c:v>
                </c:pt>
                <c:pt idx="2291">
                  <c:v>6.2984707700000002E-4</c:v>
                </c:pt>
                <c:pt idx="2292">
                  <c:v>6.3732687899999997E-4</c:v>
                </c:pt>
                <c:pt idx="2293">
                  <c:v>6.4222356600000005E-4</c:v>
                </c:pt>
                <c:pt idx="2294">
                  <c:v>6.4281647100000001E-4</c:v>
                </c:pt>
                <c:pt idx="2295">
                  <c:v>6.4458361300000005E-4</c:v>
                </c:pt>
                <c:pt idx="2296">
                  <c:v>6.4426631700000004E-4</c:v>
                </c:pt>
                <c:pt idx="2297">
                  <c:v>6.4258158699999996E-4</c:v>
                </c:pt>
                <c:pt idx="2298">
                  <c:v>6.4297458399999998E-4</c:v>
                </c:pt>
                <c:pt idx="2299">
                  <c:v>6.4219218899999998E-4</c:v>
                </c:pt>
                <c:pt idx="2300">
                  <c:v>6.4216190000000002E-4</c:v>
                </c:pt>
                <c:pt idx="2301">
                  <c:v>6.4201995299999995E-4</c:v>
                </c:pt>
                <c:pt idx="2302">
                  <c:v>6.4201525499999997E-4</c:v>
                </c:pt>
                <c:pt idx="2303">
                  <c:v>6.4160163299999996E-4</c:v>
                </c:pt>
                <c:pt idx="2304">
                  <c:v>6.4074624299999999E-4</c:v>
                </c:pt>
                <c:pt idx="2305">
                  <c:v>6.4358795100000004E-4</c:v>
                </c:pt>
                <c:pt idx="2306">
                  <c:v>6.3696114799999997E-4</c:v>
                </c:pt>
                <c:pt idx="2307">
                  <c:v>6.3958128999999999E-4</c:v>
                </c:pt>
                <c:pt idx="2308">
                  <c:v>6.3778109499999997E-4</c:v>
                </c:pt>
                <c:pt idx="2309">
                  <c:v>6.3714275099999997E-4</c:v>
                </c:pt>
                <c:pt idx="2310">
                  <c:v>6.3710496100000005E-4</c:v>
                </c:pt>
                <c:pt idx="2311">
                  <c:v>6.3682778499999997E-4</c:v>
                </c:pt>
                <c:pt idx="2312">
                  <c:v>6.3710777499999998E-4</c:v>
                </c:pt>
                <c:pt idx="2313">
                  <c:v>6.3709512999999998E-4</c:v>
                </c:pt>
                <c:pt idx="2314">
                  <c:v>6.4148567100000004E-4</c:v>
                </c:pt>
                <c:pt idx="2315">
                  <c:v>6.3538604699999997E-4</c:v>
                </c:pt>
                <c:pt idx="2316">
                  <c:v>6.3428577999999998E-4</c:v>
                </c:pt>
                <c:pt idx="2317">
                  <c:v>6.3895121500000002E-4</c:v>
                </c:pt>
                <c:pt idx="2318">
                  <c:v>6.3441927299999999E-4</c:v>
                </c:pt>
                <c:pt idx="2319">
                  <c:v>6.3445453700000003E-4</c:v>
                </c:pt>
                <c:pt idx="2320">
                  <c:v>6.3399733300000005E-4</c:v>
                </c:pt>
                <c:pt idx="2321">
                  <c:v>6.3453815299999996E-4</c:v>
                </c:pt>
                <c:pt idx="2322">
                  <c:v>6.3903832699999997E-4</c:v>
                </c:pt>
                <c:pt idx="2323">
                  <c:v>6.3356152999999998E-4</c:v>
                </c:pt>
                <c:pt idx="2324">
                  <c:v>6.3797572799999995E-4</c:v>
                </c:pt>
                <c:pt idx="2325">
                  <c:v>6.3378679699999997E-4</c:v>
                </c:pt>
                <c:pt idx="2326">
                  <c:v>6.3339294999999998E-4</c:v>
                </c:pt>
                <c:pt idx="2327">
                  <c:v>6.3613926000000002E-4</c:v>
                </c:pt>
                <c:pt idx="2328">
                  <c:v>6.3585814399999996E-4</c:v>
                </c:pt>
                <c:pt idx="2329">
                  <c:v>6.3301849400000003E-4</c:v>
                </c:pt>
                <c:pt idx="2330">
                  <c:v>6.3573711100000003E-4</c:v>
                </c:pt>
                <c:pt idx="2331">
                  <c:v>6.2338843799999999E-4</c:v>
                </c:pt>
                <c:pt idx="2332">
                  <c:v>6.1536063999999995E-4</c:v>
                </c:pt>
                <c:pt idx="2333">
                  <c:v>5.9122902799999997E-4</c:v>
                </c:pt>
                <c:pt idx="2334">
                  <c:v>5.72982485E-4</c:v>
                </c:pt>
                <c:pt idx="2335">
                  <c:v>5.6130058999999996E-4</c:v>
                </c:pt>
                <c:pt idx="2336">
                  <c:v>5.58153469E-4</c:v>
                </c:pt>
                <c:pt idx="2337">
                  <c:v>5.5380513399999999E-4</c:v>
                </c:pt>
                <c:pt idx="2338">
                  <c:v>5.4884738599999996E-4</c:v>
                </c:pt>
                <c:pt idx="2339">
                  <c:v>5.5197962899999995E-4</c:v>
                </c:pt>
                <c:pt idx="2340">
                  <c:v>5.49601255E-4</c:v>
                </c:pt>
                <c:pt idx="2341">
                  <c:v>5.4998819200000005E-4</c:v>
                </c:pt>
                <c:pt idx="2342">
                  <c:v>5.4972091000000001E-4</c:v>
                </c:pt>
                <c:pt idx="2343">
                  <c:v>5.5009671000000001E-4</c:v>
                </c:pt>
                <c:pt idx="2344">
                  <c:v>5.4980200700000003E-4</c:v>
                </c:pt>
                <c:pt idx="2345">
                  <c:v>5.5013060499999999E-4</c:v>
                </c:pt>
                <c:pt idx="2346">
                  <c:v>5.4952404199999996E-4</c:v>
                </c:pt>
                <c:pt idx="2347">
                  <c:v>5.5040544299999998E-4</c:v>
                </c:pt>
                <c:pt idx="2348">
                  <c:v>5.5133388900000001E-4</c:v>
                </c:pt>
                <c:pt idx="2349">
                  <c:v>5.5092564399999999E-4</c:v>
                </c:pt>
                <c:pt idx="2350">
                  <c:v>5.4778259600000003E-4</c:v>
                </c:pt>
                <c:pt idx="2351">
                  <c:v>5.50215828E-4</c:v>
                </c:pt>
                <c:pt idx="2352">
                  <c:v>5.5216409400000001E-4</c:v>
                </c:pt>
                <c:pt idx="2353">
                  <c:v>5.5083599699999998E-4</c:v>
                </c:pt>
                <c:pt idx="2354">
                  <c:v>5.51954898E-4</c:v>
                </c:pt>
                <c:pt idx="2355">
                  <c:v>5.5084056700000004E-4</c:v>
                </c:pt>
                <c:pt idx="2356">
                  <c:v>5.5225588800000001E-4</c:v>
                </c:pt>
                <c:pt idx="2357">
                  <c:v>5.5066953499999997E-4</c:v>
                </c:pt>
                <c:pt idx="2358">
                  <c:v>5.51832063E-4</c:v>
                </c:pt>
                <c:pt idx="2359">
                  <c:v>5.5443229400000001E-4</c:v>
                </c:pt>
                <c:pt idx="2360">
                  <c:v>5.5229492700000003E-4</c:v>
                </c:pt>
                <c:pt idx="2361">
                  <c:v>5.5456828200000003E-4</c:v>
                </c:pt>
                <c:pt idx="2362">
                  <c:v>5.5455712600000005E-4</c:v>
                </c:pt>
                <c:pt idx="2363">
                  <c:v>5.54705125E-4</c:v>
                </c:pt>
                <c:pt idx="2364">
                  <c:v>5.5430192E-4</c:v>
                </c:pt>
                <c:pt idx="2365">
                  <c:v>5.5641611399999999E-4</c:v>
                </c:pt>
                <c:pt idx="2366">
                  <c:v>5.56974465E-4</c:v>
                </c:pt>
                <c:pt idx="2367">
                  <c:v>5.5720740000000002E-4</c:v>
                </c:pt>
                <c:pt idx="2368">
                  <c:v>5.5712546999999997E-4</c:v>
                </c:pt>
                <c:pt idx="2369">
                  <c:v>5.5696288899999996E-4</c:v>
                </c:pt>
                <c:pt idx="2370">
                  <c:v>5.5710959E-4</c:v>
                </c:pt>
                <c:pt idx="2371">
                  <c:v>5.5661026900000004E-4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E74-493C-8FEF-381D04844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5346688"/>
        <c:axId val="1605338784"/>
      </c:scatterChart>
      <c:valAx>
        <c:axId val="1605310496"/>
        <c:scaling>
          <c:orientation val="minMax"/>
          <c:max val="44904"/>
          <c:min val="4489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\ 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5305504"/>
        <c:crosses val="autoZero"/>
        <c:crossBetween val="midCat"/>
      </c:valAx>
      <c:valAx>
        <c:axId val="1605305504"/>
        <c:scaling>
          <c:orientation val="minMax"/>
          <c:max val="600"/>
        </c:scaling>
        <c:delete val="0"/>
        <c:axPos val="l"/>
        <c:majorGridlines>
          <c:spPr>
            <a:ln w="12700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C1FD8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b="1">
                    <a:solidFill>
                      <a:srgbClr val="0C1FD8"/>
                    </a:solidFill>
                  </a:rPr>
                  <a:t>CO</a:t>
                </a:r>
                <a:r>
                  <a:rPr lang="en-GB" sz="1400" b="1" baseline="-25000">
                    <a:solidFill>
                      <a:srgbClr val="0C1FD8"/>
                    </a:solidFill>
                  </a:rPr>
                  <a:t>2</a:t>
                </a:r>
                <a:r>
                  <a:rPr lang="en-GB" sz="1400" b="1">
                    <a:solidFill>
                      <a:srgbClr val="0C1FD8"/>
                    </a:solidFill>
                  </a:rPr>
                  <a:t> concentration (ppm)</a:t>
                </a:r>
              </a:p>
            </c:rich>
          </c:tx>
          <c:layout>
            <c:manualLayout>
              <c:xMode val="edge"/>
              <c:yMode val="edge"/>
              <c:x val="2.8022458041453601E-2"/>
              <c:y val="0.101952446902046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C1FD8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C1FD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5310496"/>
        <c:crosses val="autoZero"/>
        <c:crossBetween val="midCat"/>
        <c:majorUnit val="100"/>
        <c:minorUnit val="50"/>
      </c:valAx>
      <c:valAx>
        <c:axId val="1605338784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b="1" i="0" baseline="0" dirty="0" smtClean="0">
                    <a:solidFill>
                      <a:srgbClr val="C00000"/>
                    </a:solidFill>
                    <a:effectLst/>
                  </a:rPr>
                  <a:t>C</a:t>
                </a:r>
                <a:r>
                  <a:rPr lang="en-GB" sz="1400" b="1" i="0" baseline="-25000" dirty="0" smtClean="0">
                    <a:solidFill>
                      <a:srgbClr val="C00000"/>
                    </a:solidFill>
                    <a:effectLst/>
                  </a:rPr>
                  <a:t>3</a:t>
                </a:r>
                <a:r>
                  <a:rPr lang="en-GB" sz="1400" b="1" i="0" baseline="0" dirty="0" smtClean="0">
                    <a:solidFill>
                      <a:srgbClr val="C00000"/>
                    </a:solidFill>
                    <a:effectLst/>
                  </a:rPr>
                  <a:t>F</a:t>
                </a:r>
                <a:r>
                  <a:rPr lang="en-GB" sz="1400" b="1" i="0" u="none" strike="noStrike" baseline="-25000" dirty="0" smtClean="0">
                    <a:solidFill>
                      <a:srgbClr val="C00000"/>
                    </a:solidFill>
                    <a:effectLst/>
                  </a:rPr>
                  <a:t>8</a:t>
                </a:r>
                <a:r>
                  <a:rPr lang="en-GB" sz="1400" b="1" i="0" baseline="0" dirty="0" smtClean="0">
                    <a:solidFill>
                      <a:srgbClr val="C00000"/>
                    </a:solidFill>
                    <a:effectLst/>
                  </a:rPr>
                  <a:t> concentration (%)</a:t>
                </a:r>
                <a:endParaRPr lang="en-GB" sz="1400" b="1" dirty="0">
                  <a:solidFill>
                    <a:srgbClr val="C00000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.93495122870012659"/>
              <c:y val="0.125608095175155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C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0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5346688"/>
        <c:crosses val="max"/>
        <c:crossBetween val="midCat"/>
        <c:majorUnit val="1.0000000000000003E-4"/>
      </c:valAx>
      <c:valAx>
        <c:axId val="1605346688"/>
        <c:scaling>
          <c:orientation val="minMax"/>
        </c:scaling>
        <c:delete val="1"/>
        <c:axPos val="b"/>
        <c:numFmt formatCode="m/d/yyyy\ h:mm" sourceLinked="1"/>
        <c:majorTickMark val="out"/>
        <c:minorTickMark val="none"/>
        <c:tickLblPos val="nextTo"/>
        <c:crossAx val="160533878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7.2452831700944173E-2"/>
          <c:y val="0.8732905775918447"/>
          <c:w val="0.61588653960213524"/>
          <c:h val="0.109050315476932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title>
      <c:tx>
        <c:rich>
          <a:bodyPr rot="0"/>
          <a:lstStyle/>
          <a:p>
            <a:pPr>
              <a:defRPr sz="1600" b="1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r>
              <a:rPr lang="en-GB" sz="16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C</a:t>
            </a:r>
            <a:r>
              <a:rPr lang="en-GB" sz="1600" b="1" strike="noStrike" spc="-1" baseline="-25000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5</a:t>
            </a:r>
            <a:r>
              <a:rPr lang="en-GB" sz="16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F</a:t>
            </a:r>
            <a:r>
              <a:rPr lang="en-GB" sz="1600" b="1" i="0" u="none" strike="noStrike" spc="-1" baseline="-25000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DejaVu Sans"/>
              </a:rPr>
              <a:t>12</a:t>
            </a:r>
            <a:r>
              <a:rPr lang="en-GB" sz="16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-N</a:t>
            </a:r>
            <a:r>
              <a:rPr lang="en-GB" sz="1600" b="1" i="0" u="none" strike="noStrike" spc="-1" baseline="-25000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DejaVu Sans"/>
              </a:rPr>
              <a:t>2</a:t>
            </a:r>
            <a:r>
              <a:rPr lang="en-GB" sz="16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 40 ⁰C</a:t>
            </a:r>
            <a:endParaRPr lang="en-GB" sz="1600" b="1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c:rich>
      </c:tx>
      <c:layout>
        <c:manualLayout>
          <c:xMode val="edge"/>
          <c:yMode val="edge"/>
          <c:x val="0.10234342262192567"/>
          <c:y val="1.1835677759806564E-2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3800248653129"/>
          <c:y val="9.1229875762699406E-2"/>
          <c:w val="0.76597596353087405"/>
          <c:h val="0.73844004998897295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e thresh</c:v>
                </c:pt>
              </c:strCache>
            </c:strRef>
          </c:tx>
          <c:spPr>
            <a:ln w="28440">
              <a:noFill/>
            </a:ln>
          </c:spPr>
          <c:marker>
            <c:symbol val="circle"/>
            <c:size val="5"/>
            <c:spPr>
              <a:solidFill>
                <a:srgbClr val="5B9BD5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1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11"/>
                <c:pt idx="0">
                  <c:v>0.20020702669725099</c:v>
                </c:pt>
                <c:pt idx="1">
                  <c:v>0.165659470998367</c:v>
                </c:pt>
                <c:pt idx="2">
                  <c:v>0.144450626031322</c:v>
                </c:pt>
                <c:pt idx="3">
                  <c:v>0.12974354620157</c:v>
                </c:pt>
                <c:pt idx="4">
                  <c:v>0.11877719639533001</c:v>
                </c:pt>
                <c:pt idx="5">
                  <c:v>0.11019484801759601</c:v>
                </c:pt>
                <c:pt idx="6">
                  <c:v>0.103241767825863</c:v>
                </c:pt>
                <c:pt idx="7">
                  <c:v>9.7460275852463404E-2</c:v>
                </c:pt>
                <c:pt idx="8">
                  <c:v>9.2554565335660602E-2</c:v>
                </c:pt>
                <c:pt idx="9">
                  <c:v>8.8323827105703204E-2</c:v>
                </c:pt>
                <c:pt idx="10">
                  <c:v>8.4626311551591005E-2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757-4E25-B96D-78D229939146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mu thresh</c:v>
                </c:pt>
              </c:strCache>
            </c:strRef>
          </c:tx>
          <c:spPr>
            <a:ln w="25560">
              <a:solidFill>
                <a:schemeClr val="accent5"/>
              </a:solidFill>
              <a:round/>
            </a:ln>
          </c:spPr>
          <c:marker>
            <c:symbol val="circle"/>
            <c:size val="5"/>
            <c:spPr>
              <a:solidFill>
                <a:srgbClr val="ED7D31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3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11"/>
                <c:pt idx="0">
                  <c:v>4.20434756064226</c:v>
                </c:pt>
                <c:pt idx="1">
                  <c:v>3.4788488909657</c:v>
                </c:pt>
                <c:pt idx="2">
                  <c:v>3.03346314665776</c:v>
                </c:pt>
                <c:pt idx="3">
                  <c:v>2.72461447023296</c:v>
                </c:pt>
                <c:pt idx="4">
                  <c:v>2.4943211243019401</c:v>
                </c:pt>
                <c:pt idx="5">
                  <c:v>2.3140918083695201</c:v>
                </c:pt>
                <c:pt idx="6">
                  <c:v>2.1680771243431298</c:v>
                </c:pt>
                <c:pt idx="7">
                  <c:v>2.04666579290173</c:v>
                </c:pt>
                <c:pt idx="8">
                  <c:v>1.9436458720488701</c:v>
                </c:pt>
                <c:pt idx="9">
                  <c:v>1.8548003692197701</c:v>
                </c:pt>
                <c:pt idx="10">
                  <c:v>1.77715254258341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757-4E25-B96D-78D229939146}"/>
            </c:ext>
          </c:extLst>
        </c:ser>
        <c:ser>
          <c:idx val="2"/>
          <c:order val="2"/>
          <c:tx>
            <c:strRef>
              <c:f>label 4</c:f>
              <c:strCache>
                <c:ptCount val="1"/>
                <c:pt idx="0">
                  <c:v>pi thresh</c:v>
                </c:pt>
              </c:strCache>
            </c:strRef>
          </c:tx>
          <c:spPr>
            <a:ln w="19080">
              <a:solidFill>
                <a:srgbClr val="FF9900"/>
              </a:solidFill>
              <a:round/>
            </a:ln>
          </c:spPr>
          <c:marker>
            <c:symbol val="circle"/>
            <c:size val="5"/>
            <c:spPr>
              <a:solidFill>
                <a:srgbClr val="FF99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5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11"/>
                <c:pt idx="0">
                  <c:v>5.4856725315046697</c:v>
                </c:pt>
                <c:pt idx="1">
                  <c:v>4.5390695053552497</c:v>
                </c:pt>
                <c:pt idx="2">
                  <c:v>3.95794715325823</c:v>
                </c:pt>
                <c:pt idx="3">
                  <c:v>3.5549731659230099</c:v>
                </c:pt>
                <c:pt idx="4">
                  <c:v>3.2544951812320502</c:v>
                </c:pt>
                <c:pt idx="5">
                  <c:v>3.0193388356821398</c:v>
                </c:pt>
                <c:pt idx="6">
                  <c:v>2.8288244384286498</c:v>
                </c:pt>
                <c:pt idx="7">
                  <c:v>2.6704115583574999</c:v>
                </c:pt>
                <c:pt idx="8">
                  <c:v>2.5359950901970998</c:v>
                </c:pt>
                <c:pt idx="9">
                  <c:v>2.4200728626962702</c:v>
                </c:pt>
                <c:pt idx="10">
                  <c:v>2.3187609365135899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757-4E25-B96D-78D229939146}"/>
            </c:ext>
          </c:extLst>
        </c:ser>
        <c:ser>
          <c:idx val="3"/>
          <c:order val="3"/>
          <c:tx>
            <c:strRef>
              <c:f>label 6</c:f>
              <c:strCache>
                <c:ptCount val="1"/>
                <c:pt idx="0">
                  <c:v>kthresh</c:v>
                </c:pt>
              </c:strCache>
            </c:strRef>
          </c:tx>
          <c:spPr>
            <a:ln w="25560">
              <a:solidFill>
                <a:srgbClr val="000000"/>
              </a:solidFill>
              <a:round/>
            </a:ln>
          </c:spPr>
          <c:marker>
            <c:symbol val="circle"/>
            <c:size val="5"/>
            <c:spPr>
              <a:solidFill>
                <a:srgbClr val="00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7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6</c:f>
              <c:numCache>
                <c:formatCode>General</c:formatCode>
                <c:ptCount val="11"/>
                <c:pt idx="0">
                  <c:v>19.9005784537067</c:v>
                </c:pt>
                <c:pt idx="1">
                  <c:v>16.466551417237699</c:v>
                </c:pt>
                <c:pt idx="2">
                  <c:v>14.3583922275134</c:v>
                </c:pt>
                <c:pt idx="3">
                  <c:v>12.896508492436</c:v>
                </c:pt>
                <c:pt idx="4">
                  <c:v>11.8064533216958</c:v>
                </c:pt>
                <c:pt idx="5">
                  <c:v>10.9533678929491</c:v>
                </c:pt>
                <c:pt idx="6">
                  <c:v>10.262231721890799</c:v>
                </c:pt>
                <c:pt idx="7">
                  <c:v>9.6875514197348593</c:v>
                </c:pt>
                <c:pt idx="8">
                  <c:v>9.1999237943646595</c:v>
                </c:pt>
                <c:pt idx="9">
                  <c:v>8.7793884143069008</c:v>
                </c:pt>
                <c:pt idx="10">
                  <c:v>8.4118553682281405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757-4E25-B96D-78D229939146}"/>
            </c:ext>
          </c:extLst>
        </c:ser>
        <c:ser>
          <c:idx val="4"/>
          <c:order val="4"/>
          <c:tx>
            <c:strRef>
              <c:f>label 8</c:f>
              <c:strCache>
                <c:ptCount val="1"/>
                <c:pt idx="0">
                  <c:v>pthresh</c:v>
                </c:pt>
              </c:strCache>
            </c:strRef>
          </c:tx>
          <c:spPr>
            <a:ln w="28440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25560">
                <a:solidFill>
                  <a:srgbClr val="FF0000"/>
                </a:solidFill>
                <a:round/>
              </a:ln>
            </c:spPr>
            <c:trendlineType val="poly"/>
            <c:order val="3"/>
            <c:dispRSqr val="0"/>
            <c:dispEq val="0"/>
          </c:trendline>
          <c:xVal>
            <c:numRef>
              <c:f>9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8</c:f>
              <c:numCache>
                <c:formatCode>General</c:formatCode>
                <c:ptCount val="11"/>
                <c:pt idx="0">
                  <c:v>37.478755397725301</c:v>
                </c:pt>
                <c:pt idx="1">
                  <c:v>31.0114529708943</c:v>
                </c:pt>
                <c:pt idx="2">
                  <c:v>27.041157193063501</c:v>
                </c:pt>
                <c:pt idx="3">
                  <c:v>24.2879918489338</c:v>
                </c:pt>
                <c:pt idx="4">
                  <c:v>22.235091165205901</c:v>
                </c:pt>
                <c:pt idx="5">
                  <c:v>20.628475548893999</c:v>
                </c:pt>
                <c:pt idx="6">
                  <c:v>19.3268589370016</c:v>
                </c:pt>
                <c:pt idx="7">
                  <c:v>18.244563639581099</c:v>
                </c:pt>
                <c:pt idx="8">
                  <c:v>17.3262146308357</c:v>
                </c:pt>
                <c:pt idx="9">
                  <c:v>16.534220434187599</c:v>
                </c:pt>
                <c:pt idx="10">
                  <c:v>15.8420455224578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757-4E25-B96D-78D229939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949631"/>
        <c:axId val="42131911"/>
      </c:scatterChart>
      <c:scatterChart>
        <c:scatterStyle val="lineMarker"/>
        <c:varyColors val="0"/>
        <c:ser>
          <c:idx val="5"/>
          <c:order val="5"/>
          <c:tx>
            <c:strRef>
              <c:f>label 10</c:f>
              <c:strCache>
                <c:ptCount val="1"/>
                <c:pt idx="0">
                  <c:v>% C5F12</c:v>
                </c:pt>
              </c:strCache>
            </c:strRef>
          </c:tx>
          <c:spPr>
            <a:ln w="25560" cap="rnd">
              <a:solidFill>
                <a:srgbClr val="70AD47"/>
              </a:solidFill>
              <a:prstDash val="sysDash"/>
              <a:round/>
            </a:ln>
          </c:spPr>
          <c:marker>
            <c:symbol val="circle"/>
            <c:size val="5"/>
            <c:spPr>
              <a:solidFill>
                <a:srgbClr val="70AD47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11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10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757-4E25-B96D-78D229939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3607"/>
        <c:axId val="12012025"/>
      </c:scatterChart>
      <c:valAx>
        <c:axId val="82949631"/>
        <c:scaling>
          <c:orientation val="minMax"/>
          <c:min val="80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800" b="1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endParaRPr lang="en-US"/>
          </a:p>
        </c:txPr>
        <c:crossAx val="42131911"/>
        <c:crosses val="autoZero"/>
        <c:crossBetween val="midCat"/>
        <c:majorUnit val="50"/>
      </c:valAx>
      <c:valAx>
        <c:axId val="42131911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600" b="1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endParaRPr lang="en-US"/>
          </a:p>
        </c:txPr>
        <c:crossAx val="82949631"/>
        <c:crosses val="autoZero"/>
        <c:crossBetween val="midCat"/>
      </c:valAx>
      <c:valAx>
        <c:axId val="1063607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2012025"/>
        <c:crosses val="autoZero"/>
        <c:crossBetween val="midCat"/>
      </c:valAx>
      <c:valAx>
        <c:axId val="12012025"/>
        <c:scaling>
          <c:orientation val="minMax"/>
          <c:max val="100"/>
          <c:min val="0"/>
        </c:scaling>
        <c:delete val="0"/>
        <c:axPos val="r"/>
        <c:numFmt formatCode="General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600" b="1" strike="noStrike" spc="-1">
                <a:solidFill>
                  <a:srgbClr val="70AD47"/>
                </a:solidFill>
                <a:latin typeface="Arial"/>
                <a:ea typeface="DejaVu Sans"/>
              </a:defRPr>
            </a:pPr>
            <a:endParaRPr lang="en-US"/>
          </a:p>
        </c:txPr>
        <c:crossAx val="1063607"/>
        <c:crosses val="max"/>
        <c:crossBetween val="midCat"/>
      </c:valAx>
      <c:spPr>
        <a:solidFill>
          <a:srgbClr val="FFFFFF"/>
        </a:solidFill>
        <a:ln>
          <a:noFill/>
        </a:ln>
      </c:spPr>
    </c:plotArea>
    <c:legend>
      <c:legendPos val="b"/>
      <c:layout>
        <c:manualLayout>
          <c:xMode val="edge"/>
          <c:yMode val="edge"/>
          <c:x val="0.52423090205829503"/>
          <c:y val="0.29066216501268199"/>
          <c:w val="0.35152102310740602"/>
          <c:h val="0.13011446485855899"/>
        </c:manualLayout>
      </c:layout>
      <c:overlay val="0"/>
      <c:spPr>
        <a:solidFill>
          <a:srgbClr val="FFFFFF"/>
        </a:solidFill>
        <a:ln w="15840">
          <a:solidFill>
            <a:srgbClr val="000000"/>
          </a:solidFill>
          <a:round/>
        </a:ln>
      </c:spPr>
      <c:txPr>
        <a:bodyPr/>
        <a:lstStyle/>
        <a:p>
          <a:pPr>
            <a:defRPr sz="1200" b="1" strike="noStrike" spc="-1">
              <a:solidFill>
                <a:srgbClr val="595959"/>
              </a:solidFill>
              <a:latin typeface="Arial"/>
              <a:ea typeface="DejaVu Sans"/>
            </a:defRPr>
          </a:pPr>
          <a:endParaRPr lang="en-US"/>
        </a:p>
      </c:txPr>
    </c:legend>
    <c:plotVisOnly val="1"/>
    <c:dispBlanksAs val="gap"/>
    <c:showDLblsOverMax val="1"/>
  </c:chart>
  <c:spPr>
    <a:noFill/>
    <a:ln w="25560">
      <a:solidFill>
        <a:srgbClr val="000000"/>
      </a:solidFill>
      <a:round/>
    </a:ln>
  </c:spPr>
  <c:userShapes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title>
      <c:tx>
        <c:rich>
          <a:bodyPr rot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-1" baseline="0">
                <a:solidFill>
                  <a:srgbClr val="595959"/>
                </a:solidFill>
                <a:latin typeface="Arial"/>
                <a:ea typeface="DejaVu Sans"/>
                <a:cs typeface="+mn-cs"/>
              </a:defRPr>
            </a:pPr>
            <a:r>
              <a:rPr lang="en-GB" sz="1800" b="1" strike="noStrike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C5F12-N2 40 ⁰</a:t>
            </a:r>
            <a:r>
              <a:rPr lang="en-GB" sz="18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C</a:t>
            </a:r>
            <a:r>
              <a:rPr lang="en-GB" sz="1800" b="1" strike="noStrike" spc="-1" dirty="0" smtClean="0">
                <a:solidFill>
                  <a:srgbClr val="595959"/>
                </a:solidFill>
                <a:latin typeface="Arial"/>
                <a:ea typeface="DejaVu Sans"/>
              </a:rPr>
              <a:t>: (</a:t>
            </a:r>
            <a:r>
              <a:rPr lang="en-GB" sz="1800" b="1" i="0" baseline="0" dirty="0" smtClean="0">
                <a:effectLst/>
              </a:rPr>
              <a:t>N2-C5F10O should be very similar</a:t>
            </a:r>
            <a:endParaRPr lang="en-GB" dirty="0" smtClean="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-1" baseline="0">
                <a:solidFill>
                  <a:srgbClr val="595959"/>
                </a:solidFill>
                <a:latin typeface="Arial"/>
                <a:ea typeface="DejaVu Sans"/>
                <a:cs typeface="+mn-cs"/>
              </a:defRPr>
            </a:pPr>
            <a:endParaRPr lang="en-GB" sz="1800" b="1" strike="noStrike" spc="-1" dirty="0">
              <a:solidFill>
                <a:srgbClr val="595959"/>
              </a:solidFill>
              <a:latin typeface="Arial"/>
              <a:ea typeface="DejaVu Sans"/>
            </a:endParaRPr>
          </a:p>
        </c:rich>
      </c:tx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3219949059239"/>
          <c:y val="0.10344336937962401"/>
          <c:w val="0.76485087503081095"/>
          <c:h val="0.720902105862265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e thresh</c:v>
                </c:pt>
              </c:strCache>
            </c:strRef>
          </c:tx>
          <c:spPr>
            <a:ln w="28440">
              <a:noFill/>
            </a:ln>
          </c:spPr>
          <c:marker>
            <c:symbol val="circle"/>
            <c:size val="5"/>
            <c:spPr>
              <a:solidFill>
                <a:srgbClr val="5B9BD5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1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11"/>
                <c:pt idx="0">
                  <c:v>0.20020702669725099</c:v>
                </c:pt>
                <c:pt idx="1">
                  <c:v>0.165659470998367</c:v>
                </c:pt>
                <c:pt idx="2">
                  <c:v>0.144450626031322</c:v>
                </c:pt>
                <c:pt idx="3">
                  <c:v>0.12974354620157</c:v>
                </c:pt>
                <c:pt idx="4">
                  <c:v>0.11877719639533001</c:v>
                </c:pt>
                <c:pt idx="5">
                  <c:v>0.11019484801759601</c:v>
                </c:pt>
                <c:pt idx="6">
                  <c:v>0.103241767825863</c:v>
                </c:pt>
                <c:pt idx="7">
                  <c:v>9.7460275852463404E-2</c:v>
                </c:pt>
                <c:pt idx="8">
                  <c:v>9.2554565335660602E-2</c:v>
                </c:pt>
                <c:pt idx="9">
                  <c:v>8.8323827105703204E-2</c:v>
                </c:pt>
                <c:pt idx="10">
                  <c:v>8.4626311551591005E-2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9F4-45B8-9685-36BA4672751F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mu thresh</c:v>
                </c:pt>
              </c:strCache>
            </c:strRef>
          </c:tx>
          <c:spPr>
            <a:ln w="25560">
              <a:solidFill>
                <a:srgbClr val="70AD47"/>
              </a:solidFill>
              <a:round/>
            </a:ln>
          </c:spPr>
          <c:marker>
            <c:symbol val="circle"/>
            <c:size val="5"/>
            <c:spPr>
              <a:solidFill>
                <a:srgbClr val="70AD47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3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11"/>
                <c:pt idx="0">
                  <c:v>4.20434756064226</c:v>
                </c:pt>
                <c:pt idx="1">
                  <c:v>3.4788488909657</c:v>
                </c:pt>
                <c:pt idx="2">
                  <c:v>3.03346314665776</c:v>
                </c:pt>
                <c:pt idx="3">
                  <c:v>2.72461447023296</c:v>
                </c:pt>
                <c:pt idx="4">
                  <c:v>2.4943211243019401</c:v>
                </c:pt>
                <c:pt idx="5">
                  <c:v>2.3140918083695201</c:v>
                </c:pt>
                <c:pt idx="6">
                  <c:v>2.1680771243431298</c:v>
                </c:pt>
                <c:pt idx="7">
                  <c:v>2.04666579290173</c:v>
                </c:pt>
                <c:pt idx="8">
                  <c:v>1.9436458720488701</c:v>
                </c:pt>
                <c:pt idx="9">
                  <c:v>1.8548003692197701</c:v>
                </c:pt>
                <c:pt idx="10">
                  <c:v>1.77715254258341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9F4-45B8-9685-36BA4672751F}"/>
            </c:ext>
          </c:extLst>
        </c:ser>
        <c:ser>
          <c:idx val="2"/>
          <c:order val="2"/>
          <c:tx>
            <c:strRef>
              <c:f>label 4</c:f>
              <c:strCache>
                <c:ptCount val="1"/>
                <c:pt idx="0">
                  <c:v>pi thresh</c:v>
                </c:pt>
              </c:strCache>
            </c:strRef>
          </c:tx>
          <c:spPr>
            <a:ln w="28440">
              <a:solidFill>
                <a:srgbClr val="FFC000"/>
              </a:solidFill>
              <a:round/>
            </a:ln>
          </c:spPr>
          <c:marker>
            <c:symbol val="circle"/>
            <c:size val="5"/>
            <c:spPr>
              <a:solidFill>
                <a:srgbClr val="FFC000"/>
              </a:solidFill>
            </c:spPr>
          </c:marker>
          <c:dPt>
            <c:idx val="2"/>
            <c:bubble3D val="0"/>
            <c:spPr>
              <a:ln w="25560">
                <a:solidFill>
                  <a:srgbClr val="FFC000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79F4-45B8-9685-36BA4672751F}"/>
              </c:ext>
            </c:extLst>
          </c:dPt>
          <c:dLbls>
            <c:dLbl>
              <c:idx val="2"/>
              <c:spPr/>
              <c:txPr>
                <a:bodyPr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F4-45B8-9685-36BA467275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5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11"/>
                <c:pt idx="0">
                  <c:v>5.4856725315046697</c:v>
                </c:pt>
                <c:pt idx="1">
                  <c:v>4.5390695053552497</c:v>
                </c:pt>
                <c:pt idx="2">
                  <c:v>3.95794715325823</c:v>
                </c:pt>
                <c:pt idx="3">
                  <c:v>3.5549731659230099</c:v>
                </c:pt>
                <c:pt idx="4">
                  <c:v>3.2544951812320502</c:v>
                </c:pt>
                <c:pt idx="5">
                  <c:v>3.0193388356821398</c:v>
                </c:pt>
                <c:pt idx="6">
                  <c:v>2.8288244384286498</c:v>
                </c:pt>
                <c:pt idx="7">
                  <c:v>2.6704115583574999</c:v>
                </c:pt>
                <c:pt idx="8">
                  <c:v>2.5359950901970998</c:v>
                </c:pt>
                <c:pt idx="9">
                  <c:v>2.4200728626962702</c:v>
                </c:pt>
                <c:pt idx="10">
                  <c:v>2.3187609365135899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9F4-45B8-9685-36BA4672751F}"/>
            </c:ext>
          </c:extLst>
        </c:ser>
        <c:ser>
          <c:idx val="3"/>
          <c:order val="3"/>
          <c:tx>
            <c:strRef>
              <c:f>label 6</c:f>
              <c:strCache>
                <c:ptCount val="1"/>
                <c:pt idx="0">
                  <c:v>kthresh</c:v>
                </c:pt>
              </c:strCache>
            </c:strRef>
          </c:tx>
          <c:spPr>
            <a:ln w="28440">
              <a:noFill/>
            </a:ln>
          </c:spPr>
          <c:marker>
            <c:symbol val="circle"/>
            <c:size val="5"/>
            <c:spPr>
              <a:solidFill>
                <a:srgbClr val="FFC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25560">
                <a:solidFill>
                  <a:schemeClr val="tx1"/>
                </a:solidFill>
                <a:round/>
              </a:ln>
            </c:spPr>
            <c:trendlineType val="poly"/>
            <c:order val="2"/>
            <c:dispRSqr val="0"/>
            <c:dispEq val="0"/>
          </c:trendline>
          <c:xVal>
            <c:numRef>
              <c:f>7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6</c:f>
              <c:numCache>
                <c:formatCode>General</c:formatCode>
                <c:ptCount val="11"/>
                <c:pt idx="0">
                  <c:v>19.9005784537067</c:v>
                </c:pt>
                <c:pt idx="1">
                  <c:v>16.466551417237699</c:v>
                </c:pt>
                <c:pt idx="2">
                  <c:v>14.3583922275134</c:v>
                </c:pt>
                <c:pt idx="3">
                  <c:v>12.896508492436</c:v>
                </c:pt>
                <c:pt idx="4">
                  <c:v>11.8064533216958</c:v>
                </c:pt>
                <c:pt idx="5">
                  <c:v>10.9533678929491</c:v>
                </c:pt>
                <c:pt idx="6">
                  <c:v>10.262231721890799</c:v>
                </c:pt>
                <c:pt idx="7">
                  <c:v>9.6875514197348593</c:v>
                </c:pt>
                <c:pt idx="8">
                  <c:v>9.1999237943646595</c:v>
                </c:pt>
                <c:pt idx="9">
                  <c:v>8.7793884143069008</c:v>
                </c:pt>
                <c:pt idx="10">
                  <c:v>8.4118553682281405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9F4-45B8-9685-36BA4672751F}"/>
            </c:ext>
          </c:extLst>
        </c:ser>
        <c:ser>
          <c:idx val="4"/>
          <c:order val="4"/>
          <c:tx>
            <c:strRef>
              <c:f>label 8</c:f>
              <c:strCache>
                <c:ptCount val="1"/>
                <c:pt idx="0">
                  <c:v>pthresh</c:v>
                </c:pt>
              </c:strCache>
            </c:strRef>
          </c:tx>
          <c:spPr>
            <a:ln w="25560">
              <a:solidFill>
                <a:srgbClr val="FF0000"/>
              </a:solidFill>
              <a:round/>
            </a:ln>
          </c:spPr>
          <c:marker>
            <c:symbol val="circle"/>
            <c:size val="5"/>
            <c:spPr>
              <a:solidFill>
                <a:srgbClr val="FF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9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8</c:f>
              <c:numCache>
                <c:formatCode>General</c:formatCode>
                <c:ptCount val="11"/>
                <c:pt idx="0">
                  <c:v>37.478755397725301</c:v>
                </c:pt>
                <c:pt idx="1">
                  <c:v>31.0114529708943</c:v>
                </c:pt>
                <c:pt idx="2">
                  <c:v>27.041157193063501</c:v>
                </c:pt>
                <c:pt idx="3">
                  <c:v>24.2879918489338</c:v>
                </c:pt>
                <c:pt idx="4">
                  <c:v>22.235091165205901</c:v>
                </c:pt>
                <c:pt idx="5">
                  <c:v>20.628475548893999</c:v>
                </c:pt>
                <c:pt idx="6">
                  <c:v>19.3268589370016</c:v>
                </c:pt>
                <c:pt idx="7">
                  <c:v>18.244563639581099</c:v>
                </c:pt>
                <c:pt idx="8">
                  <c:v>17.3262146308357</c:v>
                </c:pt>
                <c:pt idx="9">
                  <c:v>16.534220434187599</c:v>
                </c:pt>
                <c:pt idx="10">
                  <c:v>15.8420455224578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9F4-45B8-9685-36BA46727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019359"/>
        <c:axId val="24120678"/>
      </c:scatterChart>
      <c:scatterChart>
        <c:scatterStyle val="lineMarker"/>
        <c:varyColors val="0"/>
        <c:ser>
          <c:idx val="5"/>
          <c:order val="5"/>
          <c:tx>
            <c:strRef>
              <c:f>label 10</c:f>
              <c:strCache>
                <c:ptCount val="1"/>
                <c:pt idx="0">
                  <c:v>Thresh/c</c:v>
                </c:pt>
              </c:strCache>
            </c:strRef>
          </c:tx>
          <c:spPr>
            <a:ln w="25560" cap="rnd">
              <a:solidFill>
                <a:srgbClr val="70AD47"/>
              </a:solidFill>
              <a:prstDash val="sysDash"/>
              <a:round/>
            </a:ln>
          </c:spPr>
          <c:marker>
            <c:symbol val="circle"/>
            <c:size val="5"/>
            <c:spPr>
              <a:solidFill>
                <a:srgbClr val="70AD47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80">
                <a:noFill/>
              </a:ln>
            </c:spPr>
            <c:trendlineType val="poly"/>
            <c:order val="6"/>
            <c:dispRSqr val="0"/>
            <c:dispEq val="0"/>
          </c:trendline>
          <c:xVal>
            <c:numRef>
              <c:f>11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10</c:f>
              <c:numCache>
                <c:formatCode>General</c:formatCode>
                <c:ptCount val="11"/>
                <c:pt idx="0">
                  <c:v>0.99968809731363795</c:v>
                </c:pt>
                <c:pt idx="1">
                  <c:v>0.999544407658989</c:v>
                </c:pt>
                <c:pt idx="2">
                  <c:v>0.99940075930472105</c:v>
                </c:pt>
                <c:pt idx="3">
                  <c:v>0.99925715223303002</c:v>
                </c:pt>
                <c:pt idx="4">
                  <c:v>0.99911358642612302</c:v>
                </c:pt>
                <c:pt idx="5">
                  <c:v>0.99897006186621595</c:v>
                </c:pt>
                <c:pt idx="6">
                  <c:v>0.99882657853553602</c:v>
                </c:pt>
                <c:pt idx="7">
                  <c:v>0.998683136416322</c:v>
                </c:pt>
                <c:pt idx="8">
                  <c:v>0.99853973549081798</c:v>
                </c:pt>
                <c:pt idx="9">
                  <c:v>0.99839637574128404</c:v>
                </c:pt>
                <c:pt idx="10">
                  <c:v>0.99825305714998802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9F4-45B8-9685-36BA46727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289227"/>
        <c:axId val="29546681"/>
      </c:scatterChart>
      <c:valAx>
        <c:axId val="89019359"/>
        <c:scaling>
          <c:orientation val="minMax"/>
          <c:min val="80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800" b="1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endParaRPr lang="en-US"/>
          </a:p>
        </c:txPr>
        <c:crossAx val="24120678"/>
        <c:crosses val="autoZero"/>
        <c:crossBetween val="midCat"/>
      </c:valAx>
      <c:valAx>
        <c:axId val="24120678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600" b="1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endParaRPr lang="en-US"/>
          </a:p>
        </c:txPr>
        <c:crossAx val="89019359"/>
        <c:crosses val="autoZero"/>
        <c:crossBetween val="midCat"/>
      </c:valAx>
      <c:valAx>
        <c:axId val="39289227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9546681"/>
        <c:crosses val="autoZero"/>
        <c:crossBetween val="midCat"/>
      </c:valAx>
      <c:valAx>
        <c:axId val="29546681"/>
        <c:scaling>
          <c:orientation val="minMax"/>
        </c:scaling>
        <c:delete val="0"/>
        <c:axPos val="r"/>
        <c:numFmt formatCode="General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600" b="1" strike="noStrike" spc="-1">
                <a:solidFill>
                  <a:srgbClr val="70AD47"/>
                </a:solidFill>
                <a:latin typeface="Arial"/>
                <a:ea typeface="DejaVu Sans"/>
              </a:defRPr>
            </a:pPr>
            <a:endParaRPr lang="en-US"/>
          </a:p>
        </c:txPr>
        <c:crossAx val="39289227"/>
        <c:crosses val="max"/>
        <c:crossBetween val="midCat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111783179276504"/>
          <c:y val="0.107766970313073"/>
          <c:w val="0.31411480086728299"/>
          <c:h val="0.15970123840445799"/>
        </c:manualLayout>
      </c:layout>
      <c:overlay val="0"/>
      <c:spPr>
        <a:solidFill>
          <a:srgbClr val="FFFFFF"/>
        </a:solidFill>
        <a:ln w="15840">
          <a:solidFill>
            <a:srgbClr val="000000"/>
          </a:solidFill>
          <a:round/>
        </a:ln>
      </c:spPr>
      <c:txPr>
        <a:bodyPr/>
        <a:lstStyle/>
        <a:p>
          <a:pPr>
            <a:defRPr sz="1200" b="1" strike="noStrike" spc="-1">
              <a:solidFill>
                <a:srgbClr val="000000"/>
              </a:solidFill>
              <a:latin typeface="Arial"/>
              <a:ea typeface="DejaVu Sans"/>
            </a:defRPr>
          </a:pPr>
          <a:endParaRPr lang="en-US"/>
        </a:p>
      </c:txPr>
    </c:legend>
    <c:plotVisOnly val="1"/>
    <c:dispBlanksAs val="gap"/>
    <c:showDLblsOverMax val="1"/>
  </c:chart>
  <c:spPr>
    <a:noFill/>
    <a:ln w="25560">
      <a:solidFill>
        <a:srgbClr val="000000"/>
      </a:solidFill>
      <a:round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13800248653129"/>
          <c:y val="9.1229875762699406E-2"/>
          <c:w val="0.76597596353087405"/>
          <c:h val="0.73844004998897295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e thresh</c:v>
                </c:pt>
              </c:strCache>
            </c:strRef>
          </c:tx>
          <c:spPr>
            <a:ln w="28440">
              <a:noFill/>
            </a:ln>
          </c:spPr>
          <c:marker>
            <c:symbol val="circle"/>
            <c:size val="5"/>
            <c:spPr>
              <a:solidFill>
                <a:srgbClr val="5B9BD5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1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11"/>
                <c:pt idx="0">
                  <c:v>0.20020702669725099</c:v>
                </c:pt>
                <c:pt idx="1">
                  <c:v>0.165659470998367</c:v>
                </c:pt>
                <c:pt idx="2">
                  <c:v>0.144450626031322</c:v>
                </c:pt>
                <c:pt idx="3">
                  <c:v>0.12974354620157</c:v>
                </c:pt>
                <c:pt idx="4">
                  <c:v>0.11877719639533001</c:v>
                </c:pt>
                <c:pt idx="5">
                  <c:v>0.11019484801759601</c:v>
                </c:pt>
                <c:pt idx="6">
                  <c:v>0.103241767825863</c:v>
                </c:pt>
                <c:pt idx="7">
                  <c:v>9.7460275852463404E-2</c:v>
                </c:pt>
                <c:pt idx="8">
                  <c:v>9.2554565335660602E-2</c:v>
                </c:pt>
                <c:pt idx="9">
                  <c:v>8.8323827105703204E-2</c:v>
                </c:pt>
                <c:pt idx="10">
                  <c:v>8.4626311551591005E-2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757-4E25-B96D-78D229939146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mu thresh</c:v>
                </c:pt>
              </c:strCache>
            </c:strRef>
          </c:tx>
          <c:spPr>
            <a:ln w="25560">
              <a:solidFill>
                <a:schemeClr val="accent1"/>
              </a:solidFill>
              <a:round/>
            </a:ln>
          </c:spPr>
          <c:marker>
            <c:symbol val="circle"/>
            <c:size val="5"/>
            <c:spPr>
              <a:solidFill>
                <a:srgbClr val="ED7D31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3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11"/>
                <c:pt idx="0">
                  <c:v>4.20434756064226</c:v>
                </c:pt>
                <c:pt idx="1">
                  <c:v>3.4788488909657</c:v>
                </c:pt>
                <c:pt idx="2">
                  <c:v>3.03346314665776</c:v>
                </c:pt>
                <c:pt idx="3">
                  <c:v>2.72461447023296</c:v>
                </c:pt>
                <c:pt idx="4">
                  <c:v>2.4943211243019401</c:v>
                </c:pt>
                <c:pt idx="5">
                  <c:v>2.3140918083695201</c:v>
                </c:pt>
                <c:pt idx="6">
                  <c:v>2.1680771243431298</c:v>
                </c:pt>
                <c:pt idx="7">
                  <c:v>2.04666579290173</c:v>
                </c:pt>
                <c:pt idx="8">
                  <c:v>1.9436458720488701</c:v>
                </c:pt>
                <c:pt idx="9">
                  <c:v>1.8548003692197701</c:v>
                </c:pt>
                <c:pt idx="10">
                  <c:v>1.77715254258341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757-4E25-B96D-78D229939146}"/>
            </c:ext>
          </c:extLst>
        </c:ser>
        <c:ser>
          <c:idx val="2"/>
          <c:order val="2"/>
          <c:tx>
            <c:strRef>
              <c:f>label 4</c:f>
              <c:strCache>
                <c:ptCount val="1"/>
                <c:pt idx="0">
                  <c:v>pi thresh</c:v>
                </c:pt>
              </c:strCache>
            </c:strRef>
          </c:tx>
          <c:spPr>
            <a:ln w="19080">
              <a:solidFill>
                <a:srgbClr val="FF9900"/>
              </a:solidFill>
              <a:round/>
            </a:ln>
          </c:spPr>
          <c:marker>
            <c:symbol val="circle"/>
            <c:size val="5"/>
            <c:spPr>
              <a:solidFill>
                <a:srgbClr val="FF99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5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11"/>
                <c:pt idx="0">
                  <c:v>5.4856725315046697</c:v>
                </c:pt>
                <c:pt idx="1">
                  <c:v>4.5390695053552497</c:v>
                </c:pt>
                <c:pt idx="2">
                  <c:v>3.95794715325823</c:v>
                </c:pt>
                <c:pt idx="3">
                  <c:v>3.5549731659230099</c:v>
                </c:pt>
                <c:pt idx="4">
                  <c:v>3.2544951812320502</c:v>
                </c:pt>
                <c:pt idx="5">
                  <c:v>3.0193388356821398</c:v>
                </c:pt>
                <c:pt idx="6">
                  <c:v>2.8288244384286498</c:v>
                </c:pt>
                <c:pt idx="7">
                  <c:v>2.6704115583574999</c:v>
                </c:pt>
                <c:pt idx="8">
                  <c:v>2.5359950901970998</c:v>
                </c:pt>
                <c:pt idx="9">
                  <c:v>2.4200728626962702</c:v>
                </c:pt>
                <c:pt idx="10">
                  <c:v>2.3187609365135899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757-4E25-B96D-78D229939146}"/>
            </c:ext>
          </c:extLst>
        </c:ser>
        <c:ser>
          <c:idx val="3"/>
          <c:order val="3"/>
          <c:tx>
            <c:strRef>
              <c:f>label 6</c:f>
              <c:strCache>
                <c:ptCount val="1"/>
                <c:pt idx="0">
                  <c:v>kthresh</c:v>
                </c:pt>
              </c:strCache>
            </c:strRef>
          </c:tx>
          <c:spPr>
            <a:ln w="25560">
              <a:solidFill>
                <a:srgbClr val="000000"/>
              </a:solidFill>
              <a:round/>
            </a:ln>
          </c:spPr>
          <c:marker>
            <c:symbol val="circle"/>
            <c:size val="5"/>
            <c:spPr>
              <a:solidFill>
                <a:srgbClr val="00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7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6</c:f>
              <c:numCache>
                <c:formatCode>General</c:formatCode>
                <c:ptCount val="11"/>
                <c:pt idx="0">
                  <c:v>19.9005784537067</c:v>
                </c:pt>
                <c:pt idx="1">
                  <c:v>16.466551417237699</c:v>
                </c:pt>
                <c:pt idx="2">
                  <c:v>14.3583922275134</c:v>
                </c:pt>
                <c:pt idx="3">
                  <c:v>12.896508492436</c:v>
                </c:pt>
                <c:pt idx="4">
                  <c:v>11.8064533216958</c:v>
                </c:pt>
                <c:pt idx="5">
                  <c:v>10.9533678929491</c:v>
                </c:pt>
                <c:pt idx="6">
                  <c:v>10.262231721890799</c:v>
                </c:pt>
                <c:pt idx="7">
                  <c:v>9.6875514197348593</c:v>
                </c:pt>
                <c:pt idx="8">
                  <c:v>9.1999237943646595</c:v>
                </c:pt>
                <c:pt idx="9">
                  <c:v>8.7793884143069008</c:v>
                </c:pt>
                <c:pt idx="10">
                  <c:v>8.4118553682281405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757-4E25-B96D-78D229939146}"/>
            </c:ext>
          </c:extLst>
        </c:ser>
        <c:ser>
          <c:idx val="4"/>
          <c:order val="4"/>
          <c:tx>
            <c:strRef>
              <c:f>label 8</c:f>
              <c:strCache>
                <c:ptCount val="1"/>
                <c:pt idx="0">
                  <c:v>pthresh</c:v>
                </c:pt>
              </c:strCache>
            </c:strRef>
          </c:tx>
          <c:spPr>
            <a:ln w="28440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25560">
                <a:solidFill>
                  <a:srgbClr val="FF0000"/>
                </a:solidFill>
                <a:round/>
              </a:ln>
            </c:spPr>
            <c:trendlineType val="poly"/>
            <c:order val="3"/>
            <c:dispRSqr val="0"/>
            <c:dispEq val="0"/>
          </c:trendline>
          <c:xVal>
            <c:numRef>
              <c:f>9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8</c:f>
              <c:numCache>
                <c:formatCode>General</c:formatCode>
                <c:ptCount val="11"/>
                <c:pt idx="0">
                  <c:v>37.478755397725301</c:v>
                </c:pt>
                <c:pt idx="1">
                  <c:v>31.0114529708943</c:v>
                </c:pt>
                <c:pt idx="2">
                  <c:v>27.041157193063501</c:v>
                </c:pt>
                <c:pt idx="3">
                  <c:v>24.2879918489338</c:v>
                </c:pt>
                <c:pt idx="4">
                  <c:v>22.235091165205901</c:v>
                </c:pt>
                <c:pt idx="5">
                  <c:v>20.628475548893999</c:v>
                </c:pt>
                <c:pt idx="6">
                  <c:v>19.3268589370016</c:v>
                </c:pt>
                <c:pt idx="7">
                  <c:v>18.244563639581099</c:v>
                </c:pt>
                <c:pt idx="8">
                  <c:v>17.3262146308357</c:v>
                </c:pt>
                <c:pt idx="9">
                  <c:v>16.534220434187599</c:v>
                </c:pt>
                <c:pt idx="10">
                  <c:v>15.8420455224578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757-4E25-B96D-78D229939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949631"/>
        <c:axId val="42131911"/>
      </c:scatterChart>
      <c:scatterChart>
        <c:scatterStyle val="lineMarker"/>
        <c:varyColors val="0"/>
        <c:ser>
          <c:idx val="5"/>
          <c:order val="5"/>
          <c:tx>
            <c:strRef>
              <c:f>label 10</c:f>
              <c:strCache>
                <c:ptCount val="1"/>
                <c:pt idx="0">
                  <c:v>% C5F12</c:v>
                </c:pt>
              </c:strCache>
            </c:strRef>
          </c:tx>
          <c:spPr>
            <a:ln w="25560" cap="rnd">
              <a:solidFill>
                <a:srgbClr val="70AD47"/>
              </a:solidFill>
              <a:prstDash val="sysDash"/>
              <a:round/>
            </a:ln>
          </c:spPr>
          <c:marker>
            <c:symbol val="circle"/>
            <c:size val="5"/>
            <c:spPr>
              <a:solidFill>
                <a:srgbClr val="70AD47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11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10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757-4E25-B96D-78D229939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3607"/>
        <c:axId val="12012025"/>
      </c:scatterChart>
      <c:valAx>
        <c:axId val="82949631"/>
        <c:scaling>
          <c:orientation val="minMax"/>
          <c:min val="80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800" b="1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endParaRPr lang="en-US"/>
          </a:p>
        </c:txPr>
        <c:crossAx val="42131911"/>
        <c:crosses val="autoZero"/>
        <c:crossBetween val="midCat"/>
        <c:majorUnit val="50"/>
      </c:valAx>
      <c:valAx>
        <c:axId val="42131911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600" b="1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endParaRPr lang="en-US"/>
          </a:p>
        </c:txPr>
        <c:crossAx val="82949631"/>
        <c:crosses val="autoZero"/>
        <c:crossBetween val="midCat"/>
      </c:valAx>
      <c:valAx>
        <c:axId val="1063607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2012025"/>
        <c:crosses val="autoZero"/>
        <c:crossBetween val="midCat"/>
      </c:valAx>
      <c:valAx>
        <c:axId val="12012025"/>
        <c:scaling>
          <c:orientation val="minMax"/>
          <c:max val="100"/>
          <c:min val="0"/>
        </c:scaling>
        <c:delete val="0"/>
        <c:axPos val="r"/>
        <c:numFmt formatCode="General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600" b="1" strike="noStrike" spc="-1">
                <a:solidFill>
                  <a:srgbClr val="70AD47"/>
                </a:solidFill>
                <a:latin typeface="Arial"/>
                <a:ea typeface="DejaVu Sans"/>
              </a:defRPr>
            </a:pPr>
            <a:endParaRPr lang="en-US"/>
          </a:p>
        </c:txPr>
        <c:crossAx val="1063607"/>
        <c:crosses val="max"/>
        <c:crossBetween val="midCat"/>
      </c:valAx>
      <c:spPr>
        <a:solidFill>
          <a:srgbClr val="FFFFFF"/>
        </a:solidFill>
        <a:ln>
          <a:noFill/>
        </a:ln>
      </c:spPr>
    </c:plotArea>
    <c:legend>
      <c:legendPos val="b"/>
      <c:layout>
        <c:manualLayout>
          <c:xMode val="edge"/>
          <c:yMode val="edge"/>
          <c:x val="0.52423090205829503"/>
          <c:y val="0.29066216501268199"/>
          <c:w val="0.35152102310740602"/>
          <c:h val="0.13011446485855899"/>
        </c:manualLayout>
      </c:layout>
      <c:overlay val="0"/>
      <c:spPr>
        <a:solidFill>
          <a:srgbClr val="FFFFFF"/>
        </a:solidFill>
        <a:ln w="15840">
          <a:solidFill>
            <a:srgbClr val="000000"/>
          </a:solidFill>
          <a:round/>
        </a:ln>
      </c:spPr>
      <c:txPr>
        <a:bodyPr/>
        <a:lstStyle/>
        <a:p>
          <a:pPr>
            <a:defRPr sz="1200" b="1" strike="noStrike" spc="-1">
              <a:solidFill>
                <a:srgbClr val="595959"/>
              </a:solidFill>
              <a:latin typeface="Arial"/>
              <a:ea typeface="DejaVu Sans"/>
            </a:defRPr>
          </a:pPr>
          <a:endParaRPr lang="en-US"/>
        </a:p>
      </c:txPr>
    </c:legend>
    <c:plotVisOnly val="1"/>
    <c:dispBlanksAs val="gap"/>
    <c:showDLblsOverMax val="1"/>
  </c:chart>
  <c:spPr>
    <a:noFill/>
    <a:ln w="25560">
      <a:solidFill>
        <a:srgbClr val="000000"/>
      </a:solidFill>
      <a:round/>
    </a:ln>
  </c:spPr>
  <c:userShapes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'Target CF4 various gases'!$J$17</c:f>
              <c:strCache>
                <c:ptCount val="1"/>
                <c:pt idx="0">
                  <c:v>Required Heavy component molar conc (%) in N2 vs molecular weight</c:v>
                </c:pt>
              </c:strCache>
            </c:strRef>
          </c:tx>
          <c:spPr>
            <a:ln w="19050">
              <a:noFill/>
            </a:ln>
          </c:spPr>
          <c:marker>
            <c:symbol val="diamond"/>
            <c:size val="9"/>
          </c:marker>
          <c:trendline>
            <c:trendlineType val="power"/>
            <c:dispRSqr val="0"/>
            <c:dispEq val="0"/>
          </c:trendline>
          <c:xVal>
            <c:numRef>
              <c:f>'Target CF4 various gases'!$D$18:$D$24</c:f>
              <c:numCache>
                <c:formatCode>General</c:formatCode>
                <c:ptCount val="7"/>
                <c:pt idx="0">
                  <c:v>88</c:v>
                </c:pt>
                <c:pt idx="1">
                  <c:v>288</c:v>
                </c:pt>
                <c:pt idx="2">
                  <c:v>238</c:v>
                </c:pt>
                <c:pt idx="3">
                  <c:v>131</c:v>
                </c:pt>
                <c:pt idx="4">
                  <c:v>84</c:v>
                </c:pt>
                <c:pt idx="5">
                  <c:v>138</c:v>
                </c:pt>
                <c:pt idx="6">
                  <c:v>188</c:v>
                </c:pt>
              </c:numCache>
            </c:numRef>
          </c:xVal>
          <c:yVal>
            <c:numRef>
              <c:f>'Target CF4 various gases'!$J$18:$J$24</c:f>
              <c:numCache>
                <c:formatCode>0.0000</c:formatCode>
                <c:ptCount val="7"/>
                <c:pt idx="0" formatCode="General">
                  <c:v>100</c:v>
                </c:pt>
                <c:pt idx="1">
                  <c:v>12.96551724137931</c:v>
                </c:pt>
                <c:pt idx="2">
                  <c:v>17.090909090909093</c:v>
                </c:pt>
                <c:pt idx="3">
                  <c:v>40.430107526881727</c:v>
                </c:pt>
                <c:pt idx="4">
                  <c:v>132.39436619718307</c:v>
                </c:pt>
                <c:pt idx="5">
                  <c:v>37.6</c:v>
                </c:pt>
                <c:pt idx="6">
                  <c:v>18.8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A2D-49AF-942B-6D01570411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3466831"/>
        <c:axId val="284453231"/>
      </c:scatterChart>
      <c:scatterChart>
        <c:scatterStyle val="lineMarker"/>
        <c:varyColors val="0"/>
        <c:ser>
          <c:idx val="1"/>
          <c:order val="1"/>
          <c:tx>
            <c:strRef>
              <c:f>'Target CF4 various gases'!$K$17</c:f>
              <c:strCache>
                <c:ptCount val="1"/>
                <c:pt idx="0">
                  <c:v>GWP load 100m3 (tonnes CO2)</c:v>
                </c:pt>
              </c:strCache>
            </c:strRef>
          </c:tx>
          <c:spPr>
            <a:ln w="19050">
              <a:noFill/>
            </a:ln>
          </c:spPr>
          <c:marker>
            <c:symbol val="square"/>
            <c:size val="9"/>
          </c:marker>
          <c:xVal>
            <c:numRef>
              <c:f>'Target CF4 various gases'!$D$18:$D$25</c:f>
              <c:numCache>
                <c:formatCode>General</c:formatCode>
                <c:ptCount val="8"/>
                <c:pt idx="0">
                  <c:v>88</c:v>
                </c:pt>
                <c:pt idx="1">
                  <c:v>288</c:v>
                </c:pt>
                <c:pt idx="2">
                  <c:v>238</c:v>
                </c:pt>
                <c:pt idx="3">
                  <c:v>131</c:v>
                </c:pt>
                <c:pt idx="4">
                  <c:v>84</c:v>
                </c:pt>
                <c:pt idx="5">
                  <c:v>138</c:v>
                </c:pt>
                <c:pt idx="6">
                  <c:v>188</c:v>
                </c:pt>
                <c:pt idx="7">
                  <c:v>66</c:v>
                </c:pt>
              </c:numCache>
            </c:numRef>
          </c:xVal>
          <c:yVal>
            <c:numRef>
              <c:f>'Target CF4 various gases'!$K$18:$K$25</c:f>
              <c:numCache>
                <c:formatCode>0.0000</c:formatCode>
                <c:ptCount val="8"/>
                <c:pt idx="0">
                  <c:v>1737.2799999999997</c:v>
                </c:pt>
                <c:pt idx="1">
                  <c:v>957.50993103448286</c:v>
                </c:pt>
                <c:pt idx="2">
                  <c:v>1170.6230181818182</c:v>
                </c:pt>
                <c:pt idx="3">
                  <c:v>0</c:v>
                </c:pt>
                <c:pt idx="4">
                  <c:v>0</c:v>
                </c:pt>
                <c:pt idx="5">
                  <c:v>1737.95848</c:v>
                </c:pt>
                <c:pt idx="6">
                  <c:v>967.44800000000009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A2D-49AF-942B-6D01570411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3467247"/>
        <c:axId val="323460591"/>
      </c:scatterChart>
      <c:valAx>
        <c:axId val="323466831"/>
        <c:scaling>
          <c:orientation val="minMax"/>
          <c:max val="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Molecular weight of heavy component in N</a:t>
                </a:r>
                <a:r>
                  <a:rPr lang="en-US" sz="1600" b="1" baseline="-25000"/>
                  <a:t>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453231"/>
        <c:crosses val="autoZero"/>
        <c:crossBetween val="midCat"/>
        <c:majorUnit val="50"/>
      </c:valAx>
      <c:valAx>
        <c:axId val="284453231"/>
        <c:scaling>
          <c:orientation val="minMax"/>
          <c:max val="1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chemeClr val="accent1">
                        <a:lumMod val="75000"/>
                      </a:schemeClr>
                    </a:solidFill>
                  </a:rPr>
                  <a:t>Molar concentration (%) to match CF</a:t>
                </a:r>
                <a:r>
                  <a:rPr lang="en-US" sz="1600" b="1" baseline="-25000">
                    <a:solidFill>
                      <a:schemeClr val="accent1">
                        <a:lumMod val="75000"/>
                      </a:schemeClr>
                    </a:solidFill>
                  </a:rPr>
                  <a:t>4 </a:t>
                </a:r>
                <a:r>
                  <a:rPr lang="en-US" sz="1600" b="1">
                    <a:solidFill>
                      <a:schemeClr val="accent1">
                        <a:lumMod val="75000"/>
                      </a:schemeClr>
                    </a:solidFill>
                  </a:rPr>
                  <a:t>refractivity (1 bar </a:t>
                </a:r>
                <a:r>
                  <a:rPr lang="en-US" sz="1600" b="1" baseline="-25000">
                    <a:solidFill>
                      <a:schemeClr val="accent1">
                        <a:lumMod val="75000"/>
                      </a:schemeClr>
                    </a:solidFill>
                  </a:rPr>
                  <a:t>abs</a:t>
                </a:r>
                <a:r>
                  <a:rPr lang="en-US" sz="1600" b="1">
                    <a:solidFill>
                      <a:schemeClr val="accent1">
                        <a:lumMod val="75000"/>
                      </a:schemeClr>
                    </a:solidFill>
                  </a:rPr>
                  <a:t> pressure)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3466831"/>
        <c:crosses val="autoZero"/>
        <c:crossBetween val="midCat"/>
        <c:majorUnit val="20"/>
        <c:minorUnit val="10"/>
      </c:valAx>
      <c:valAx>
        <c:axId val="323460591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 dirty="0" smtClean="0">
                    <a:solidFill>
                      <a:schemeClr val="accent2"/>
                    </a:solidFill>
                  </a:rPr>
                  <a:t>Tonnes CO</a:t>
                </a:r>
                <a:r>
                  <a:rPr lang="en-GB" sz="1600" b="1" baseline="-25000" dirty="0" smtClean="0">
                    <a:solidFill>
                      <a:schemeClr val="accent2"/>
                    </a:solidFill>
                  </a:rPr>
                  <a:t>2</a:t>
                </a:r>
                <a:r>
                  <a:rPr lang="en-GB" sz="1600" b="1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en-GB" sz="1600" b="1" dirty="0" err="1" smtClean="0">
                    <a:solidFill>
                      <a:schemeClr val="accent2"/>
                    </a:solidFill>
                  </a:rPr>
                  <a:t>eqv</a:t>
                </a:r>
                <a:r>
                  <a:rPr lang="en-GB" sz="1600" b="1" dirty="0" smtClean="0">
                    <a:solidFill>
                      <a:schemeClr val="accent2"/>
                    </a:solidFill>
                  </a:rPr>
                  <a:t> in 100m</a:t>
                </a:r>
                <a:r>
                  <a:rPr lang="en-GB" sz="1600" b="1" baseline="30000" dirty="0" smtClean="0">
                    <a:solidFill>
                      <a:schemeClr val="accent2"/>
                    </a:solidFill>
                  </a:rPr>
                  <a:t>3</a:t>
                </a:r>
                <a:r>
                  <a:rPr lang="en-GB" sz="1600" b="1" dirty="0" smtClean="0">
                    <a:solidFill>
                      <a:schemeClr val="accent2"/>
                    </a:solidFill>
                  </a:rPr>
                  <a:t> radiator vessel formerly filled</a:t>
                </a:r>
                <a:r>
                  <a:rPr lang="en-GB" sz="1600" b="1" baseline="0" dirty="0" smtClean="0">
                    <a:solidFill>
                      <a:schemeClr val="accent2"/>
                    </a:solidFill>
                  </a:rPr>
                  <a:t> with 100% CO</a:t>
                </a:r>
                <a:r>
                  <a:rPr lang="en-GB" sz="1600" b="1" baseline="-25000" dirty="0" smtClean="0">
                    <a:solidFill>
                      <a:schemeClr val="accent2"/>
                    </a:solidFill>
                  </a:rPr>
                  <a:t>2</a:t>
                </a:r>
                <a:r>
                  <a:rPr lang="en-GB" sz="1600" b="1" dirty="0" smtClean="0">
                    <a:solidFill>
                      <a:schemeClr val="accent2"/>
                    </a:solidFill>
                  </a:rPr>
                  <a:t>l </a:t>
                </a:r>
                <a:endParaRPr lang="en-GB" sz="1600" b="1" dirty="0">
                  <a:solidFill>
                    <a:schemeClr val="accent2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3467247"/>
        <c:crosses val="max"/>
        <c:crossBetween val="midCat"/>
      </c:valAx>
      <c:valAx>
        <c:axId val="32346724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3460591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title>
      <c:tx>
        <c:rich>
          <a:bodyPr rot="0"/>
          <a:lstStyle/>
          <a:p>
            <a:pPr>
              <a:defRPr sz="1800" b="1" strike="noStrike" spc="-1">
                <a:solidFill>
                  <a:srgbClr val="000000"/>
                </a:solidFill>
                <a:latin typeface="Times New Roman"/>
              </a:defRPr>
            </a:pPr>
            <a:r>
              <a:rPr lang="en-GB" sz="1800" b="1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e.g.: COMPASS RICH (100m</a:t>
            </a:r>
            <a:r>
              <a:rPr lang="en-GB" sz="1800" b="1" strike="noStrike" spc="-1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800" b="1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GB" sz="1800" b="1" strike="noStrike" spc="-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r>
              <a:rPr lang="en-GB" sz="1800" b="1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RICH 1 </a:t>
            </a:r>
            <a:r>
              <a:rPr lang="en-GB" sz="1800" b="1" i="0" u="none" strike="noStrike" baseline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(4m</a:t>
            </a:r>
            <a:r>
              <a:rPr lang="en-GB" sz="1800" b="1" i="0" u="none" strike="noStrike" baseline="3000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800" b="1" i="0" u="none" strike="noStrike" baseline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GB" sz="1800" b="1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</a:t>
            </a:r>
            <a:r>
              <a:rPr lang="en-GB" sz="1800" b="1" strike="noStrike" spc="-1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800" b="1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GB" sz="1800" b="1" i="0" u="none" strike="noStrike" spc="-1" baseline="-25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GB" sz="1800" b="1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-N</a:t>
            </a:r>
            <a:r>
              <a:rPr lang="en-GB" sz="1800" b="1" i="0" u="none" strike="noStrike" spc="-1" baseline="-25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00" b="1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25 ⁰</a:t>
            </a:r>
            <a:r>
              <a:rPr lang="en-GB" sz="1800" b="1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</a:p>
          <a:p>
            <a:pPr>
              <a:defRPr sz="1800" b="1" strike="noStrike" spc="-1">
                <a:solidFill>
                  <a:srgbClr val="000000"/>
                </a:solidFill>
                <a:latin typeface="Times New Roman"/>
              </a:defRPr>
            </a:pPr>
            <a:r>
              <a:rPr lang="en-GB" sz="1800" b="1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animation for </a:t>
            </a:r>
            <a:r>
              <a:rPr lang="en-GB" sz="1800" b="1" i="0" u="none" strike="noStrike" baseline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1800" b="1" i="0" u="none" strike="noStrike" baseline="-2500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00" b="1" i="0" u="none" strike="noStrike" baseline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u="none" strike="noStrike" baseline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depassivation</a:t>
            </a:r>
            <a:endParaRPr lang="en-GB" sz="1800" b="1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11809178843195524"/>
          <c:y val="2.1186128428468435E-5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3894503327582"/>
          <c:y val="9.4900192320445706E-2"/>
          <c:w val="0.78259797880207105"/>
          <c:h val="0.72723655414815302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e thresh</c:v>
                </c:pt>
              </c:strCache>
            </c:strRef>
          </c:tx>
          <c:spPr>
            <a:ln w="28440">
              <a:noFill/>
            </a:ln>
          </c:spPr>
          <c:marker>
            <c:symbol val="circle"/>
            <c:size val="5"/>
            <c:spPr>
              <a:solidFill>
                <a:srgbClr val="00CC99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Times New Roman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1</c:f>
              <c:numCache>
                <c:formatCode>General</c:formatCode>
                <c:ptCount val="11"/>
                <c:pt idx="0">
                  <c:v>352.80554329709202</c:v>
                </c:pt>
                <c:pt idx="1">
                  <c:v>263.393983949394</c:v>
                </c:pt>
                <c:pt idx="2">
                  <c:v>217.54894792942801</c:v>
                </c:pt>
                <c:pt idx="3">
                  <c:v>188.28848822732601</c:v>
                </c:pt>
                <c:pt idx="4">
                  <c:v>167.42098121844799</c:v>
                </c:pt>
                <c:pt idx="5">
                  <c:v>151.49471355246499</c:v>
                </c:pt>
                <c:pt idx="6">
                  <c:v>138.76788802501201</c:v>
                </c:pt>
                <c:pt idx="7">
                  <c:v>128.253185480963</c:v>
                </c:pt>
                <c:pt idx="8">
                  <c:v>119.34320896725301</c:v>
                </c:pt>
                <c:pt idx="9">
                  <c:v>111.640770856572</c:v>
                </c:pt>
                <c:pt idx="10">
                  <c:v>104.873532673703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11"/>
                <c:pt idx="0">
                  <c:v>0.20020702669725099</c:v>
                </c:pt>
                <c:pt idx="1">
                  <c:v>0.17039523447791499</c:v>
                </c:pt>
                <c:pt idx="2">
                  <c:v>0.15087267943435501</c:v>
                </c:pt>
                <c:pt idx="3">
                  <c:v>0.13682152063674499</c:v>
                </c:pt>
                <c:pt idx="4">
                  <c:v>0.12608654765550301</c:v>
                </c:pt>
                <c:pt idx="5">
                  <c:v>0.11754004561102099</c:v>
                </c:pt>
                <c:pt idx="6">
                  <c:v>0.110527169295423</c:v>
                </c:pt>
                <c:pt idx="7">
                  <c:v>0.10463818048303899</c:v>
                </c:pt>
                <c:pt idx="8">
                  <c:v>9.9601849081643504E-2</c:v>
                </c:pt>
                <c:pt idx="9">
                  <c:v>9.5230539609974504E-2</c:v>
                </c:pt>
                <c:pt idx="10">
                  <c:v>9.1389758820777295E-2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458-4F7F-BCC6-A64AA80034F9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mu thresh</c:v>
                </c:pt>
              </c:strCache>
            </c:strRef>
          </c:tx>
          <c:spPr>
            <a:ln w="25560">
              <a:solidFill>
                <a:srgbClr val="3333CC"/>
              </a:solidFill>
              <a:round/>
            </a:ln>
          </c:spPr>
          <c:marker>
            <c:symbol val="circle"/>
            <c:size val="5"/>
            <c:spPr>
              <a:solidFill>
                <a:srgbClr val="3333CC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Times New Roman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3</c:f>
              <c:numCache>
                <c:formatCode>General</c:formatCode>
                <c:ptCount val="11"/>
                <c:pt idx="0">
                  <c:v>352.80554329709202</c:v>
                </c:pt>
                <c:pt idx="1">
                  <c:v>263.393983949394</c:v>
                </c:pt>
                <c:pt idx="2">
                  <c:v>217.54894792942801</c:v>
                </c:pt>
                <c:pt idx="3">
                  <c:v>188.28848822732601</c:v>
                </c:pt>
                <c:pt idx="4">
                  <c:v>167.42098121844799</c:v>
                </c:pt>
                <c:pt idx="5">
                  <c:v>151.49471355246499</c:v>
                </c:pt>
                <c:pt idx="6">
                  <c:v>138.76788802501201</c:v>
                </c:pt>
                <c:pt idx="7">
                  <c:v>128.253185480963</c:v>
                </c:pt>
                <c:pt idx="8">
                  <c:v>119.34320896725301</c:v>
                </c:pt>
                <c:pt idx="9">
                  <c:v>111.640770856572</c:v>
                </c:pt>
                <c:pt idx="10">
                  <c:v>104.873532673703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11"/>
                <c:pt idx="0">
                  <c:v>4.20434756064226</c:v>
                </c:pt>
                <c:pt idx="1">
                  <c:v>3.5782999240362199</c:v>
                </c:pt>
                <c:pt idx="2">
                  <c:v>3.1683262681214601</c:v>
                </c:pt>
                <c:pt idx="3">
                  <c:v>2.8732519333716402</c:v>
                </c:pt>
                <c:pt idx="4">
                  <c:v>2.64781750076556</c:v>
                </c:pt>
                <c:pt idx="5">
                  <c:v>2.4683409578314399</c:v>
                </c:pt>
                <c:pt idx="6">
                  <c:v>2.3210705552038799</c:v>
                </c:pt>
                <c:pt idx="7">
                  <c:v>2.1974017901438101</c:v>
                </c:pt>
                <c:pt idx="8">
                  <c:v>2.0916388307145102</c:v>
                </c:pt>
                <c:pt idx="9">
                  <c:v>1.9998413318094601</c:v>
                </c:pt>
                <c:pt idx="10">
                  <c:v>1.9191849352363199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458-4F7F-BCC6-A64AA80034F9}"/>
            </c:ext>
          </c:extLst>
        </c:ser>
        <c:ser>
          <c:idx val="2"/>
          <c:order val="2"/>
          <c:tx>
            <c:strRef>
              <c:f>label 4</c:f>
              <c:strCache>
                <c:ptCount val="1"/>
                <c:pt idx="0">
                  <c:v>pi thresh</c:v>
                </c:pt>
              </c:strCache>
            </c:strRef>
          </c:tx>
          <c:spPr>
            <a:ln w="28440">
              <a:solidFill>
                <a:srgbClr val="FFC000"/>
              </a:solidFill>
              <a:round/>
            </a:ln>
          </c:spPr>
          <c:marker>
            <c:symbol val="circle"/>
            <c:size val="5"/>
            <c:spPr>
              <a:solidFill>
                <a:srgbClr val="FFC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Times New Roman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5</c:f>
              <c:numCache>
                <c:formatCode>General</c:formatCode>
                <c:ptCount val="11"/>
                <c:pt idx="0">
                  <c:v>352.80554329709202</c:v>
                </c:pt>
                <c:pt idx="1">
                  <c:v>263.393983949394</c:v>
                </c:pt>
                <c:pt idx="2">
                  <c:v>217.54894792942801</c:v>
                </c:pt>
                <c:pt idx="3">
                  <c:v>188.28848822732601</c:v>
                </c:pt>
                <c:pt idx="4">
                  <c:v>167.42098121844799</c:v>
                </c:pt>
                <c:pt idx="5">
                  <c:v>151.49471355246499</c:v>
                </c:pt>
                <c:pt idx="6">
                  <c:v>138.76788802501201</c:v>
                </c:pt>
                <c:pt idx="7">
                  <c:v>128.253185480963</c:v>
                </c:pt>
                <c:pt idx="8">
                  <c:v>119.34320896725301</c:v>
                </c:pt>
                <c:pt idx="9">
                  <c:v>111.640770856572</c:v>
                </c:pt>
                <c:pt idx="10">
                  <c:v>104.873532673703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11"/>
                <c:pt idx="0">
                  <c:v>5.4856725315046697</c:v>
                </c:pt>
                <c:pt idx="1">
                  <c:v>4.6688294246948798</c:v>
                </c:pt>
                <c:pt idx="2">
                  <c:v>4.1339114165013404</c:v>
                </c:pt>
                <c:pt idx="3">
                  <c:v>3.7489096654468099</c:v>
                </c:pt>
                <c:pt idx="4">
                  <c:v>3.4547714057607801</c:v>
                </c:pt>
                <c:pt idx="5">
                  <c:v>3.2205972497419699</c:v>
                </c:pt>
                <c:pt idx="6">
                  <c:v>3.0284444386945899</c:v>
                </c:pt>
                <c:pt idx="7">
                  <c:v>2.8670861452352598</c:v>
                </c:pt>
                <c:pt idx="8">
                  <c:v>2.7290906648370301</c:v>
                </c:pt>
                <c:pt idx="9">
                  <c:v>2.6093167853132999</c:v>
                </c:pt>
                <c:pt idx="10">
                  <c:v>2.5040793916893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458-4F7F-BCC6-A64AA80034F9}"/>
            </c:ext>
          </c:extLst>
        </c:ser>
        <c:ser>
          <c:idx val="3"/>
          <c:order val="3"/>
          <c:tx>
            <c:strRef>
              <c:f>label 6</c:f>
              <c:strCache>
                <c:ptCount val="1"/>
                <c:pt idx="0">
                  <c:v>kthresh</c:v>
                </c:pt>
              </c:strCache>
            </c:strRef>
          </c:tx>
          <c:spPr>
            <a:ln w="25560">
              <a:solidFill>
                <a:srgbClr val="000000"/>
              </a:solidFill>
              <a:round/>
            </a:ln>
          </c:spPr>
          <c:marker>
            <c:symbol val="circle"/>
            <c:size val="5"/>
            <c:spPr>
              <a:solidFill>
                <a:srgbClr val="00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Times New Roman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7</c:f>
              <c:numCache>
                <c:formatCode>General</c:formatCode>
                <c:ptCount val="11"/>
                <c:pt idx="0">
                  <c:v>352.80554329709202</c:v>
                </c:pt>
                <c:pt idx="1">
                  <c:v>263.393983949394</c:v>
                </c:pt>
                <c:pt idx="2">
                  <c:v>217.54894792942801</c:v>
                </c:pt>
                <c:pt idx="3">
                  <c:v>188.28848822732601</c:v>
                </c:pt>
                <c:pt idx="4">
                  <c:v>167.42098121844799</c:v>
                </c:pt>
                <c:pt idx="5">
                  <c:v>151.49471355246499</c:v>
                </c:pt>
                <c:pt idx="6">
                  <c:v>138.76788802501201</c:v>
                </c:pt>
                <c:pt idx="7">
                  <c:v>128.253185480963</c:v>
                </c:pt>
                <c:pt idx="8">
                  <c:v>119.34320896725301</c:v>
                </c:pt>
                <c:pt idx="9">
                  <c:v>111.640770856572</c:v>
                </c:pt>
                <c:pt idx="10">
                  <c:v>104.873532673703</c:v>
                </c:pt>
              </c:numCache>
            </c:numRef>
          </c:xVal>
          <c:yVal>
            <c:numRef>
              <c:f>6</c:f>
              <c:numCache>
                <c:formatCode>General</c:formatCode>
                <c:ptCount val="11"/>
                <c:pt idx="0">
                  <c:v>19.9005784537067</c:v>
                </c:pt>
                <c:pt idx="1">
                  <c:v>16.937286307104799</c:v>
                </c:pt>
                <c:pt idx="2">
                  <c:v>14.996744335774901</c:v>
                </c:pt>
                <c:pt idx="3">
                  <c:v>13.600059151292401</c:v>
                </c:pt>
                <c:pt idx="4">
                  <c:v>12.533002836956999</c:v>
                </c:pt>
                <c:pt idx="5">
                  <c:v>11.6834805337355</c:v>
                </c:pt>
                <c:pt idx="6">
                  <c:v>10.986400627965001</c:v>
                </c:pt>
                <c:pt idx="7">
                  <c:v>10.401035140014001</c:v>
                </c:pt>
                <c:pt idx="8">
                  <c:v>9.9004237987153605</c:v>
                </c:pt>
                <c:pt idx="9">
                  <c:v>9.4659156372314595</c:v>
                </c:pt>
                <c:pt idx="10">
                  <c:v>9.0841420267852602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458-4F7F-BCC6-A64AA80034F9}"/>
            </c:ext>
          </c:extLst>
        </c:ser>
        <c:ser>
          <c:idx val="4"/>
          <c:order val="4"/>
          <c:tx>
            <c:strRef>
              <c:f>label 8</c:f>
              <c:strCache>
                <c:ptCount val="1"/>
                <c:pt idx="0">
                  <c:v>pthresh</c:v>
                </c:pt>
              </c:strCache>
            </c:strRef>
          </c:tx>
          <c:spPr>
            <a:ln w="25560">
              <a:solidFill>
                <a:srgbClr val="FF0000"/>
              </a:solidFill>
              <a:round/>
            </a:ln>
          </c:spPr>
          <c:marker>
            <c:symbol val="circle"/>
            <c:size val="5"/>
            <c:spPr>
              <a:solidFill>
                <a:srgbClr val="FF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Times New Roman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9</c:f>
              <c:numCache>
                <c:formatCode>General</c:formatCode>
                <c:ptCount val="11"/>
                <c:pt idx="0">
                  <c:v>352.80554329709202</c:v>
                </c:pt>
                <c:pt idx="1">
                  <c:v>263.393983949394</c:v>
                </c:pt>
                <c:pt idx="2">
                  <c:v>217.54894792942801</c:v>
                </c:pt>
                <c:pt idx="3">
                  <c:v>188.28848822732601</c:v>
                </c:pt>
                <c:pt idx="4">
                  <c:v>167.42098121844799</c:v>
                </c:pt>
                <c:pt idx="5">
                  <c:v>151.49471355246499</c:v>
                </c:pt>
                <c:pt idx="6">
                  <c:v>138.76788802501201</c:v>
                </c:pt>
                <c:pt idx="7">
                  <c:v>128.253185480963</c:v>
                </c:pt>
                <c:pt idx="8">
                  <c:v>119.34320896725301</c:v>
                </c:pt>
                <c:pt idx="9">
                  <c:v>111.640770856572</c:v>
                </c:pt>
                <c:pt idx="10">
                  <c:v>104.873532673703</c:v>
                </c:pt>
              </c:numCache>
            </c:numRef>
          </c:xVal>
          <c:yVal>
            <c:numRef>
              <c:f>8</c:f>
              <c:numCache>
                <c:formatCode>General</c:formatCode>
                <c:ptCount val="11"/>
                <c:pt idx="0">
                  <c:v>37.478755397725301</c:v>
                </c:pt>
                <c:pt idx="1">
                  <c:v>31.8979878942657</c:v>
                </c:pt>
                <c:pt idx="2">
                  <c:v>28.243365590111299</c:v>
                </c:pt>
                <c:pt idx="3">
                  <c:v>25.6129886631986</c:v>
                </c:pt>
                <c:pt idx="4">
                  <c:v>23.603401721110099</c:v>
                </c:pt>
                <c:pt idx="5">
                  <c:v>22.0034965383831</c:v>
                </c:pt>
                <c:pt idx="6">
                  <c:v>20.690686092103199</c:v>
                </c:pt>
                <c:pt idx="7">
                  <c:v>19.5882673864248</c:v>
                </c:pt>
                <c:pt idx="8">
                  <c:v>18.645466148083699</c:v>
                </c:pt>
                <c:pt idx="9">
                  <c:v>17.827157014987201</c:v>
                </c:pt>
                <c:pt idx="10">
                  <c:v>17.108162851249499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458-4F7F-BCC6-A64AA8003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24471"/>
        <c:axId val="39623338"/>
      </c:scatterChart>
      <c:scatterChart>
        <c:scatterStyle val="lineMarker"/>
        <c:varyColors val="0"/>
        <c:ser>
          <c:idx val="5"/>
          <c:order val="5"/>
          <c:tx>
            <c:strRef>
              <c:f>label 10</c:f>
              <c:strCache>
                <c:ptCount val="1"/>
                <c:pt idx="0">
                  <c:v>% C4F10</c:v>
                </c:pt>
              </c:strCache>
            </c:strRef>
          </c:tx>
          <c:spPr>
            <a:ln w="25560" cap="rnd">
              <a:solidFill>
                <a:srgbClr val="3333CC"/>
              </a:solidFill>
              <a:prstDash val="sysDash"/>
              <a:round/>
            </a:ln>
          </c:spPr>
          <c:marker>
            <c:symbol val="circle"/>
            <c:size val="5"/>
            <c:spPr>
              <a:solidFill>
                <a:srgbClr val="3333CC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Times New Roman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11</c:f>
              <c:numCache>
                <c:formatCode>General</c:formatCode>
                <c:ptCount val="11"/>
                <c:pt idx="0">
                  <c:v>352.80554329709202</c:v>
                </c:pt>
                <c:pt idx="1">
                  <c:v>263.393983949394</c:v>
                </c:pt>
                <c:pt idx="2">
                  <c:v>217.54894792942801</c:v>
                </c:pt>
                <c:pt idx="3">
                  <c:v>188.28848822732601</c:v>
                </c:pt>
                <c:pt idx="4">
                  <c:v>167.42098121844799</c:v>
                </c:pt>
                <c:pt idx="5">
                  <c:v>151.49471355246499</c:v>
                </c:pt>
                <c:pt idx="6">
                  <c:v>138.76788802501201</c:v>
                </c:pt>
                <c:pt idx="7">
                  <c:v>128.253185480963</c:v>
                </c:pt>
                <c:pt idx="8">
                  <c:v>119.34320896725301</c:v>
                </c:pt>
                <c:pt idx="9">
                  <c:v>111.640770856572</c:v>
                </c:pt>
                <c:pt idx="10">
                  <c:v>104.873532673703</c:v>
                </c:pt>
              </c:numCache>
            </c:numRef>
          </c:xVal>
          <c:yVal>
            <c:numRef>
              <c:f>10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458-4F7F-BCC6-A64AA8003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273423"/>
        <c:axId val="93491422"/>
      </c:scatterChart>
      <c:valAx>
        <c:axId val="47724471"/>
        <c:scaling>
          <c:orientation val="minMax"/>
          <c:min val="100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600" b="1" strike="noStrike" spc="-1">
                <a:solidFill>
                  <a:srgbClr val="000000"/>
                </a:solidFill>
                <a:latin typeface="Times New Roman"/>
              </a:defRPr>
            </a:pPr>
            <a:endParaRPr lang="en-US"/>
          </a:p>
        </c:txPr>
        <c:crossAx val="39623338"/>
        <c:crosses val="autoZero"/>
        <c:crossBetween val="midCat"/>
      </c:valAx>
      <c:valAx>
        <c:axId val="39623338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600" b="1" strike="noStrike" spc="-1">
                <a:solidFill>
                  <a:srgbClr val="000000"/>
                </a:solidFill>
                <a:latin typeface="Times New Roman"/>
              </a:defRPr>
            </a:pPr>
            <a:endParaRPr lang="en-US"/>
          </a:p>
        </c:txPr>
        <c:crossAx val="47724471"/>
        <c:crosses val="autoZero"/>
        <c:crossBetween val="midCat"/>
      </c:valAx>
      <c:valAx>
        <c:axId val="76273423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93491422"/>
        <c:crosses val="autoZero"/>
        <c:crossBetween val="midCat"/>
      </c:valAx>
      <c:valAx>
        <c:axId val="93491422"/>
        <c:scaling>
          <c:orientation val="minMax"/>
          <c:max val="100"/>
        </c:scaling>
        <c:delete val="0"/>
        <c:axPos val="r"/>
        <c:numFmt formatCode="General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400" b="1" strike="noStrike" spc="-1">
                <a:solidFill>
                  <a:srgbClr val="0070C0"/>
                </a:solidFill>
                <a:latin typeface="Times New Roman"/>
              </a:defRPr>
            </a:pPr>
            <a:endParaRPr lang="en-US"/>
          </a:p>
        </c:txPr>
        <c:crossAx val="76273423"/>
        <c:crosses val="max"/>
        <c:crossBetween val="midCat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52063323062877997"/>
          <c:y val="0.54813492535003805"/>
          <c:w val="0.35378842862033499"/>
          <c:h val="0.13506184158487"/>
        </c:manualLayout>
      </c:layout>
      <c:overlay val="0"/>
      <c:spPr>
        <a:solidFill>
          <a:srgbClr val="FFFFFF"/>
        </a:solidFill>
        <a:ln w="19080">
          <a:solidFill>
            <a:srgbClr val="000000"/>
          </a:solidFill>
          <a:round/>
        </a:ln>
      </c:spPr>
      <c:txPr>
        <a:bodyPr/>
        <a:lstStyle/>
        <a:p>
          <a:pPr>
            <a:defRPr sz="1200" b="1" strike="noStrike" spc="-1">
              <a:solidFill>
                <a:srgbClr val="595959"/>
              </a:solidFill>
              <a:latin typeface="Times New Roman"/>
            </a:defRPr>
          </a:pPr>
          <a:endParaRPr lang="en-US"/>
        </a:p>
      </c:txPr>
    </c:legend>
    <c:plotVisOnly val="1"/>
    <c:dispBlanksAs val="gap"/>
    <c:showDLblsOverMax val="1"/>
  </c:chart>
  <c:spPr>
    <a:noFill/>
    <a:ln w="25560">
      <a:solidFill>
        <a:srgbClr val="000000"/>
      </a:solidFill>
      <a:round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13800248653129"/>
          <c:y val="9.1229875762699406E-2"/>
          <c:w val="0.76597596353087405"/>
          <c:h val="0.73844004998897295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e thresh</c:v>
                </c:pt>
              </c:strCache>
            </c:strRef>
          </c:tx>
          <c:spPr>
            <a:ln w="28440">
              <a:noFill/>
            </a:ln>
          </c:spPr>
          <c:marker>
            <c:symbol val="circle"/>
            <c:size val="5"/>
            <c:spPr>
              <a:solidFill>
                <a:srgbClr val="5B9BD5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1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11"/>
                <c:pt idx="0">
                  <c:v>0.20020702669725099</c:v>
                </c:pt>
                <c:pt idx="1">
                  <c:v>0.165659470998367</c:v>
                </c:pt>
                <c:pt idx="2">
                  <c:v>0.144450626031322</c:v>
                </c:pt>
                <c:pt idx="3">
                  <c:v>0.12974354620157</c:v>
                </c:pt>
                <c:pt idx="4">
                  <c:v>0.11877719639533001</c:v>
                </c:pt>
                <c:pt idx="5">
                  <c:v>0.11019484801759601</c:v>
                </c:pt>
                <c:pt idx="6">
                  <c:v>0.103241767825863</c:v>
                </c:pt>
                <c:pt idx="7">
                  <c:v>9.7460275852463404E-2</c:v>
                </c:pt>
                <c:pt idx="8">
                  <c:v>9.2554565335660602E-2</c:v>
                </c:pt>
                <c:pt idx="9">
                  <c:v>8.8323827105703204E-2</c:v>
                </c:pt>
                <c:pt idx="10">
                  <c:v>8.4626311551591005E-2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757-4E25-B96D-78D229939146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mu thresh</c:v>
                </c:pt>
              </c:strCache>
            </c:strRef>
          </c:tx>
          <c:spPr>
            <a:ln w="25560">
              <a:solidFill>
                <a:schemeClr val="accent1"/>
              </a:solidFill>
              <a:round/>
            </a:ln>
          </c:spPr>
          <c:marker>
            <c:symbol val="circle"/>
            <c:size val="5"/>
            <c:spPr>
              <a:solidFill>
                <a:srgbClr val="ED7D31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3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11"/>
                <c:pt idx="0">
                  <c:v>4.20434756064226</c:v>
                </c:pt>
                <c:pt idx="1">
                  <c:v>3.4788488909657</c:v>
                </c:pt>
                <c:pt idx="2">
                  <c:v>3.03346314665776</c:v>
                </c:pt>
                <c:pt idx="3">
                  <c:v>2.72461447023296</c:v>
                </c:pt>
                <c:pt idx="4">
                  <c:v>2.4943211243019401</c:v>
                </c:pt>
                <c:pt idx="5">
                  <c:v>2.3140918083695201</c:v>
                </c:pt>
                <c:pt idx="6">
                  <c:v>2.1680771243431298</c:v>
                </c:pt>
                <c:pt idx="7">
                  <c:v>2.04666579290173</c:v>
                </c:pt>
                <c:pt idx="8">
                  <c:v>1.9436458720488701</c:v>
                </c:pt>
                <c:pt idx="9">
                  <c:v>1.8548003692197701</c:v>
                </c:pt>
                <c:pt idx="10">
                  <c:v>1.77715254258341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757-4E25-B96D-78D229939146}"/>
            </c:ext>
          </c:extLst>
        </c:ser>
        <c:ser>
          <c:idx val="2"/>
          <c:order val="2"/>
          <c:tx>
            <c:strRef>
              <c:f>label 4</c:f>
              <c:strCache>
                <c:ptCount val="1"/>
                <c:pt idx="0">
                  <c:v>pi thresh</c:v>
                </c:pt>
              </c:strCache>
            </c:strRef>
          </c:tx>
          <c:spPr>
            <a:ln w="19080">
              <a:solidFill>
                <a:srgbClr val="FF9900"/>
              </a:solidFill>
              <a:round/>
            </a:ln>
          </c:spPr>
          <c:marker>
            <c:symbol val="circle"/>
            <c:size val="5"/>
            <c:spPr>
              <a:solidFill>
                <a:srgbClr val="FF99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5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11"/>
                <c:pt idx="0">
                  <c:v>5.4856725315046697</c:v>
                </c:pt>
                <c:pt idx="1">
                  <c:v>4.5390695053552497</c:v>
                </c:pt>
                <c:pt idx="2">
                  <c:v>3.95794715325823</c:v>
                </c:pt>
                <c:pt idx="3">
                  <c:v>3.5549731659230099</c:v>
                </c:pt>
                <c:pt idx="4">
                  <c:v>3.2544951812320502</c:v>
                </c:pt>
                <c:pt idx="5">
                  <c:v>3.0193388356821398</c:v>
                </c:pt>
                <c:pt idx="6">
                  <c:v>2.8288244384286498</c:v>
                </c:pt>
                <c:pt idx="7">
                  <c:v>2.6704115583574999</c:v>
                </c:pt>
                <c:pt idx="8">
                  <c:v>2.5359950901970998</c:v>
                </c:pt>
                <c:pt idx="9">
                  <c:v>2.4200728626962702</c:v>
                </c:pt>
                <c:pt idx="10">
                  <c:v>2.3187609365135899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757-4E25-B96D-78D229939146}"/>
            </c:ext>
          </c:extLst>
        </c:ser>
        <c:ser>
          <c:idx val="3"/>
          <c:order val="3"/>
          <c:tx>
            <c:strRef>
              <c:f>label 6</c:f>
              <c:strCache>
                <c:ptCount val="1"/>
                <c:pt idx="0">
                  <c:v>kthresh</c:v>
                </c:pt>
              </c:strCache>
            </c:strRef>
          </c:tx>
          <c:spPr>
            <a:ln w="25560">
              <a:solidFill>
                <a:srgbClr val="000000"/>
              </a:solidFill>
              <a:round/>
            </a:ln>
          </c:spPr>
          <c:marker>
            <c:symbol val="circle"/>
            <c:size val="5"/>
            <c:spPr>
              <a:solidFill>
                <a:srgbClr val="00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7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6</c:f>
              <c:numCache>
                <c:formatCode>General</c:formatCode>
                <c:ptCount val="11"/>
                <c:pt idx="0">
                  <c:v>19.9005784537067</c:v>
                </c:pt>
                <c:pt idx="1">
                  <c:v>16.466551417237699</c:v>
                </c:pt>
                <c:pt idx="2">
                  <c:v>14.3583922275134</c:v>
                </c:pt>
                <c:pt idx="3">
                  <c:v>12.896508492436</c:v>
                </c:pt>
                <c:pt idx="4">
                  <c:v>11.8064533216958</c:v>
                </c:pt>
                <c:pt idx="5">
                  <c:v>10.9533678929491</c:v>
                </c:pt>
                <c:pt idx="6">
                  <c:v>10.262231721890799</c:v>
                </c:pt>
                <c:pt idx="7">
                  <c:v>9.6875514197348593</c:v>
                </c:pt>
                <c:pt idx="8">
                  <c:v>9.1999237943646595</c:v>
                </c:pt>
                <c:pt idx="9">
                  <c:v>8.7793884143069008</c:v>
                </c:pt>
                <c:pt idx="10">
                  <c:v>8.4118553682281405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757-4E25-B96D-78D229939146}"/>
            </c:ext>
          </c:extLst>
        </c:ser>
        <c:ser>
          <c:idx val="4"/>
          <c:order val="4"/>
          <c:tx>
            <c:strRef>
              <c:f>label 8</c:f>
              <c:strCache>
                <c:ptCount val="1"/>
                <c:pt idx="0">
                  <c:v>pthresh</c:v>
                </c:pt>
              </c:strCache>
            </c:strRef>
          </c:tx>
          <c:spPr>
            <a:ln w="28440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25560">
                <a:solidFill>
                  <a:srgbClr val="FF0000"/>
                </a:solidFill>
                <a:round/>
              </a:ln>
            </c:spPr>
            <c:trendlineType val="poly"/>
            <c:order val="3"/>
            <c:dispRSqr val="0"/>
            <c:dispEq val="0"/>
          </c:trendline>
          <c:xVal>
            <c:numRef>
              <c:f>9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8</c:f>
              <c:numCache>
                <c:formatCode>General</c:formatCode>
                <c:ptCount val="11"/>
                <c:pt idx="0">
                  <c:v>37.478755397725301</c:v>
                </c:pt>
                <c:pt idx="1">
                  <c:v>31.0114529708943</c:v>
                </c:pt>
                <c:pt idx="2">
                  <c:v>27.041157193063501</c:v>
                </c:pt>
                <c:pt idx="3">
                  <c:v>24.2879918489338</c:v>
                </c:pt>
                <c:pt idx="4">
                  <c:v>22.235091165205901</c:v>
                </c:pt>
                <c:pt idx="5">
                  <c:v>20.628475548893999</c:v>
                </c:pt>
                <c:pt idx="6">
                  <c:v>19.3268589370016</c:v>
                </c:pt>
                <c:pt idx="7">
                  <c:v>18.244563639581099</c:v>
                </c:pt>
                <c:pt idx="8">
                  <c:v>17.3262146308357</c:v>
                </c:pt>
                <c:pt idx="9">
                  <c:v>16.534220434187599</c:v>
                </c:pt>
                <c:pt idx="10">
                  <c:v>15.8420455224578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757-4E25-B96D-78D229939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949631"/>
        <c:axId val="42131911"/>
      </c:scatterChart>
      <c:scatterChart>
        <c:scatterStyle val="lineMarker"/>
        <c:varyColors val="0"/>
        <c:ser>
          <c:idx val="5"/>
          <c:order val="5"/>
          <c:tx>
            <c:strRef>
              <c:f>label 10</c:f>
              <c:strCache>
                <c:ptCount val="1"/>
                <c:pt idx="0">
                  <c:v>% C5F12</c:v>
                </c:pt>
              </c:strCache>
            </c:strRef>
          </c:tx>
          <c:spPr>
            <a:ln w="25560" cap="rnd">
              <a:solidFill>
                <a:srgbClr val="70AD47"/>
              </a:solidFill>
              <a:prstDash val="sysDash"/>
              <a:round/>
            </a:ln>
          </c:spPr>
          <c:marker>
            <c:symbol val="circle"/>
            <c:size val="5"/>
            <c:spPr>
              <a:solidFill>
                <a:srgbClr val="70AD47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11</c:f>
              <c:numCache>
                <c:formatCode>General</c:formatCode>
                <c:ptCount val="11"/>
                <c:pt idx="0">
                  <c:v>361.57150866452997</c:v>
                </c:pt>
                <c:pt idx="1">
                  <c:v>256.66370132773199</c:v>
                </c:pt>
                <c:pt idx="2">
                  <c:v>207.76041110631601</c:v>
                </c:pt>
                <c:pt idx="3">
                  <c:v>177.74100163378299</c:v>
                </c:pt>
                <c:pt idx="4">
                  <c:v>156.771959339836</c:v>
                </c:pt>
                <c:pt idx="5">
                  <c:v>140.96541864529999</c:v>
                </c:pt>
                <c:pt idx="6">
                  <c:v>128.432486611158</c:v>
                </c:pt>
                <c:pt idx="7">
                  <c:v>118.12923971441801</c:v>
                </c:pt>
                <c:pt idx="8">
                  <c:v>109.42497216462201</c:v>
                </c:pt>
                <c:pt idx="9">
                  <c:v>101.912772216321</c:v>
                </c:pt>
                <c:pt idx="10">
                  <c:v>95.316482075286103</c:v>
                </c:pt>
              </c:numCache>
            </c:numRef>
          </c:xVal>
          <c:yVal>
            <c:numRef>
              <c:f>10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757-4E25-B96D-78D229939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3607"/>
        <c:axId val="12012025"/>
      </c:scatterChart>
      <c:valAx>
        <c:axId val="82949631"/>
        <c:scaling>
          <c:orientation val="minMax"/>
          <c:min val="80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800" b="1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endParaRPr lang="en-US"/>
          </a:p>
        </c:txPr>
        <c:crossAx val="42131911"/>
        <c:crosses val="autoZero"/>
        <c:crossBetween val="midCat"/>
        <c:majorUnit val="50"/>
      </c:valAx>
      <c:valAx>
        <c:axId val="42131911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600" b="1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endParaRPr lang="en-US"/>
          </a:p>
        </c:txPr>
        <c:crossAx val="82949631"/>
        <c:crosses val="autoZero"/>
        <c:crossBetween val="midCat"/>
      </c:valAx>
      <c:valAx>
        <c:axId val="1063607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2012025"/>
        <c:crosses val="autoZero"/>
        <c:crossBetween val="midCat"/>
      </c:valAx>
      <c:valAx>
        <c:axId val="12012025"/>
        <c:scaling>
          <c:orientation val="minMax"/>
          <c:max val="100"/>
          <c:min val="0"/>
        </c:scaling>
        <c:delete val="0"/>
        <c:axPos val="r"/>
        <c:numFmt formatCode="General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600" b="1" strike="noStrike" spc="-1">
                <a:solidFill>
                  <a:srgbClr val="70AD47"/>
                </a:solidFill>
                <a:latin typeface="Arial"/>
                <a:ea typeface="DejaVu Sans"/>
              </a:defRPr>
            </a:pPr>
            <a:endParaRPr lang="en-US"/>
          </a:p>
        </c:txPr>
        <c:crossAx val="1063607"/>
        <c:crosses val="max"/>
        <c:crossBetween val="midCat"/>
      </c:valAx>
      <c:spPr>
        <a:solidFill>
          <a:srgbClr val="FFFFFF"/>
        </a:solidFill>
        <a:ln>
          <a:noFill/>
        </a:ln>
      </c:spPr>
    </c:plotArea>
    <c:legend>
      <c:legendPos val="b"/>
      <c:layout>
        <c:manualLayout>
          <c:xMode val="edge"/>
          <c:yMode val="edge"/>
          <c:x val="0.52423090205829503"/>
          <c:y val="0.29066216501268199"/>
          <c:w val="0.35152102310740602"/>
          <c:h val="0.13011446485855899"/>
        </c:manualLayout>
      </c:layout>
      <c:overlay val="0"/>
      <c:spPr>
        <a:solidFill>
          <a:srgbClr val="FFFFFF"/>
        </a:solidFill>
        <a:ln w="15840">
          <a:solidFill>
            <a:srgbClr val="000000"/>
          </a:solidFill>
          <a:round/>
        </a:ln>
      </c:spPr>
      <c:txPr>
        <a:bodyPr/>
        <a:lstStyle/>
        <a:p>
          <a:pPr>
            <a:defRPr sz="1200" b="1" strike="noStrike" spc="-1">
              <a:solidFill>
                <a:srgbClr val="595959"/>
              </a:solidFill>
              <a:latin typeface="Arial"/>
              <a:ea typeface="DejaVu Sans"/>
            </a:defRPr>
          </a:pPr>
          <a:endParaRPr lang="en-US"/>
        </a:p>
      </c:txPr>
    </c:legend>
    <c:plotVisOnly val="1"/>
    <c:dispBlanksAs val="gap"/>
    <c:showDLblsOverMax val="1"/>
  </c:chart>
  <c:spPr>
    <a:noFill/>
    <a:ln w="25560">
      <a:solidFill>
        <a:srgbClr val="000000"/>
      </a:solidFill>
      <a:round/>
    </a:ln>
  </c:spPr>
  <c:userShapes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0.32285</cdr:x>
      <cdr:y>0.92553</cdr:y>
    </cdr:from>
    <cdr:to>
      <cdr:x>0.73269</cdr:x>
      <cdr:y>1</cdr:y>
    </cdr:to>
    <cdr:sp macro="" textlink="">
      <cdr:nvSpPr>
        <cdr:cNvPr id="2" name="CustomShape 4"/>
        <cdr:cNvSpPr/>
      </cdr:nvSpPr>
      <cdr:spPr>
        <a:xfrm xmlns:a="http://schemas.openxmlformats.org/drawingml/2006/main">
          <a:off x="2804440" y="5745640"/>
          <a:ext cx="3560040" cy="3646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wrap="none" lIns="90000" tIns="45000" rIns="90000" bIns="4500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100000"/>
            </a:lnSpc>
          </a:pPr>
          <a:r>
            <a:rPr lang="en-GB" sz="1800" b="1" strike="noStrike" spc="-1" dirty="0">
              <a:solidFill>
                <a:srgbClr val="000000"/>
              </a:solidFill>
              <a:latin typeface="Arial"/>
              <a:ea typeface="DejaVu Sans"/>
            </a:rPr>
            <a:t>Measured Sound Velocity (m/s)</a:t>
          </a:r>
          <a:endParaRPr lang="en-GB" sz="1800" b="0" strike="noStrike" spc="-1" dirty="0">
            <a:latin typeface="Arial"/>
          </a:endParaRPr>
        </a:p>
      </cdr:txBody>
    </cdr:sp>
  </cdr:relSizeAnchor>
  <cdr:relSizeAnchor xmlns:cdr="http://schemas.openxmlformats.org/drawingml/2006/chartDrawing">
    <cdr:from>
      <cdr:x>0.00932</cdr:x>
      <cdr:y>0.15821</cdr:y>
    </cdr:from>
    <cdr:to>
      <cdr:x>0.05127</cdr:x>
      <cdr:y>0.85142</cdr:y>
    </cdr:to>
    <cdr:sp macro="" textlink="">
      <cdr:nvSpPr>
        <cdr:cNvPr id="3" name="CustomShape 2"/>
        <cdr:cNvSpPr/>
      </cdr:nvSpPr>
      <cdr:spPr>
        <a:xfrm xmlns:a="http://schemas.openxmlformats.org/drawingml/2006/main" rot="16200000">
          <a:off x="-1434059" y="2289780"/>
          <a:ext cx="3394440" cy="3643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wrap="none" lIns="90000" tIns="45000" rIns="90000" bIns="4500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100000"/>
            </a:lnSpc>
          </a:pPr>
          <a:r>
            <a:rPr lang="en-GB" sz="1800" b="1" strike="noStrike" spc="-1" dirty="0">
              <a:solidFill>
                <a:srgbClr val="000000"/>
              </a:solidFill>
              <a:latin typeface="Arial"/>
              <a:ea typeface="DejaVu Sans"/>
            </a:rPr>
            <a:t>Cherenkov</a:t>
          </a:r>
          <a:r>
            <a:rPr lang="en-GB" sz="1800" b="0" strike="noStrike" spc="-1" dirty="0">
              <a:solidFill>
                <a:srgbClr val="000000"/>
              </a:solidFill>
              <a:latin typeface="Arial"/>
              <a:ea typeface="DejaVu Sans"/>
            </a:rPr>
            <a:t> </a:t>
          </a:r>
          <a:r>
            <a:rPr lang="en-GB" sz="1800" b="1" strike="noStrike" spc="-1" dirty="0">
              <a:solidFill>
                <a:srgbClr val="000000"/>
              </a:solidFill>
              <a:latin typeface="Arial"/>
              <a:ea typeface="DejaVu Sans"/>
            </a:rPr>
            <a:t>Threshold (GeV/c)</a:t>
          </a:r>
          <a:endParaRPr lang="en-GB" sz="1800" b="0" strike="noStrike" spc="-1" dirty="0">
            <a:latin typeface="Arial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0.32285</cdr:x>
      <cdr:y>0.92553</cdr:y>
    </cdr:from>
    <cdr:to>
      <cdr:x>0.73269</cdr:x>
      <cdr:y>1</cdr:y>
    </cdr:to>
    <cdr:sp macro="" textlink="">
      <cdr:nvSpPr>
        <cdr:cNvPr id="2" name="CustomShape 4"/>
        <cdr:cNvSpPr/>
      </cdr:nvSpPr>
      <cdr:spPr>
        <a:xfrm xmlns:a="http://schemas.openxmlformats.org/drawingml/2006/main">
          <a:off x="2804440" y="5745640"/>
          <a:ext cx="3560040" cy="3646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wrap="none" lIns="90000" tIns="45000" rIns="90000" bIns="4500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100000"/>
            </a:lnSpc>
          </a:pPr>
          <a:r>
            <a:rPr lang="en-GB" sz="1800" b="1" strike="noStrike" spc="-1" dirty="0">
              <a:solidFill>
                <a:srgbClr val="000000"/>
              </a:solidFill>
              <a:latin typeface="Arial"/>
              <a:ea typeface="DejaVu Sans"/>
            </a:rPr>
            <a:t>Measured Sound Velocity (m/s)</a:t>
          </a:r>
          <a:endParaRPr lang="en-GB" sz="1800" b="0" strike="noStrike" spc="-1" dirty="0">
            <a:latin typeface="Arial"/>
          </a:endParaRPr>
        </a:p>
      </cdr:txBody>
    </cdr:sp>
  </cdr:relSizeAnchor>
  <cdr:relSizeAnchor xmlns:cdr="http://schemas.openxmlformats.org/drawingml/2006/chartDrawing">
    <cdr:from>
      <cdr:x>0.00932</cdr:x>
      <cdr:y>0.15821</cdr:y>
    </cdr:from>
    <cdr:to>
      <cdr:x>0.05127</cdr:x>
      <cdr:y>0.85142</cdr:y>
    </cdr:to>
    <cdr:sp macro="" textlink="">
      <cdr:nvSpPr>
        <cdr:cNvPr id="3" name="CustomShape 2"/>
        <cdr:cNvSpPr/>
      </cdr:nvSpPr>
      <cdr:spPr>
        <a:xfrm xmlns:a="http://schemas.openxmlformats.org/drawingml/2006/main" rot="16200000">
          <a:off x="-1434059" y="2289780"/>
          <a:ext cx="3394440" cy="3643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wrap="none" lIns="90000" tIns="45000" rIns="90000" bIns="4500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100000"/>
            </a:lnSpc>
          </a:pPr>
          <a:r>
            <a:rPr lang="en-GB" sz="1800" b="1" strike="noStrike" spc="-1" dirty="0">
              <a:solidFill>
                <a:srgbClr val="000000"/>
              </a:solidFill>
              <a:latin typeface="Arial"/>
              <a:ea typeface="DejaVu Sans"/>
            </a:rPr>
            <a:t>Cherenkov</a:t>
          </a:r>
          <a:r>
            <a:rPr lang="en-GB" sz="1800" b="0" strike="noStrike" spc="-1" dirty="0">
              <a:solidFill>
                <a:srgbClr val="000000"/>
              </a:solidFill>
              <a:latin typeface="Arial"/>
              <a:ea typeface="DejaVu Sans"/>
            </a:rPr>
            <a:t> </a:t>
          </a:r>
          <a:r>
            <a:rPr lang="en-GB" sz="1800" b="1" strike="noStrike" spc="-1" dirty="0">
              <a:solidFill>
                <a:srgbClr val="000000"/>
              </a:solidFill>
              <a:latin typeface="Arial"/>
              <a:ea typeface="DejaVu Sans"/>
            </a:rPr>
            <a:t>Threshold (GeV/c)</a:t>
          </a:r>
          <a:endParaRPr lang="en-GB" sz="1800" b="0" strike="noStrike" spc="-1" dirty="0">
            <a:latin typeface="Arial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0.3511</cdr:x>
      <cdr:y>0.1448</cdr:y>
    </cdr:from>
    <cdr:to>
      <cdr:x>0.35174</cdr:x>
      <cdr:y>0.32805</cdr:y>
    </cdr:to>
    <cdr:cxnSp macro="">
      <cdr:nvCxnSpPr>
        <cdr:cNvPr id="3" name="Connecteur droit avec flèche 2"/>
        <cdr:cNvCxnSpPr/>
      </cdr:nvCxnSpPr>
      <cdr:spPr>
        <a:xfrm xmlns:a="http://schemas.openxmlformats.org/drawingml/2006/main" flipV="1">
          <a:off x="2954360" y="696687"/>
          <a:ext cx="5443" cy="881743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FF000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0.32285</cdr:x>
      <cdr:y>0.92553</cdr:y>
    </cdr:from>
    <cdr:to>
      <cdr:x>0.73269</cdr:x>
      <cdr:y>1</cdr:y>
    </cdr:to>
    <cdr:sp macro="" textlink="">
      <cdr:nvSpPr>
        <cdr:cNvPr id="2" name="CustomShape 4"/>
        <cdr:cNvSpPr/>
      </cdr:nvSpPr>
      <cdr:spPr>
        <a:xfrm xmlns:a="http://schemas.openxmlformats.org/drawingml/2006/main">
          <a:off x="2804440" y="5745640"/>
          <a:ext cx="3560040" cy="3646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wrap="none" lIns="90000" tIns="45000" rIns="90000" bIns="4500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100000"/>
            </a:lnSpc>
          </a:pPr>
          <a:r>
            <a:rPr lang="en-GB" sz="1800" b="1" strike="noStrike" spc="-1" dirty="0">
              <a:solidFill>
                <a:srgbClr val="000000"/>
              </a:solidFill>
              <a:latin typeface="Arial"/>
              <a:ea typeface="DejaVu Sans"/>
            </a:rPr>
            <a:t>Measured Sound Velocity (m/s)</a:t>
          </a:r>
          <a:endParaRPr lang="en-GB" sz="1800" b="0" strike="noStrike" spc="-1" dirty="0">
            <a:latin typeface="Arial"/>
          </a:endParaRPr>
        </a:p>
      </cdr:txBody>
    </cdr:sp>
  </cdr:relSizeAnchor>
  <cdr:relSizeAnchor xmlns:cdr="http://schemas.openxmlformats.org/drawingml/2006/chartDrawing">
    <cdr:from>
      <cdr:x>0.00932</cdr:x>
      <cdr:y>0.15821</cdr:y>
    </cdr:from>
    <cdr:to>
      <cdr:x>0.05127</cdr:x>
      <cdr:y>0.85142</cdr:y>
    </cdr:to>
    <cdr:sp macro="" textlink="">
      <cdr:nvSpPr>
        <cdr:cNvPr id="3" name="CustomShape 2"/>
        <cdr:cNvSpPr/>
      </cdr:nvSpPr>
      <cdr:spPr>
        <a:xfrm xmlns:a="http://schemas.openxmlformats.org/drawingml/2006/main" rot="16200000">
          <a:off x="-1434059" y="2289780"/>
          <a:ext cx="3394440" cy="3643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wrap="none" lIns="90000" tIns="45000" rIns="90000" bIns="4500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100000"/>
            </a:lnSpc>
          </a:pPr>
          <a:r>
            <a:rPr lang="en-GB" sz="1800" b="1" strike="noStrike" spc="-1" dirty="0">
              <a:solidFill>
                <a:srgbClr val="000000"/>
              </a:solidFill>
              <a:latin typeface="Arial"/>
              <a:ea typeface="DejaVu Sans"/>
            </a:rPr>
            <a:t>Cherenkov</a:t>
          </a:r>
          <a:r>
            <a:rPr lang="en-GB" sz="1800" b="0" strike="noStrike" spc="-1" dirty="0">
              <a:solidFill>
                <a:srgbClr val="000000"/>
              </a:solidFill>
              <a:latin typeface="Arial"/>
              <a:ea typeface="DejaVu Sans"/>
            </a:rPr>
            <a:t> </a:t>
          </a:r>
          <a:r>
            <a:rPr lang="en-GB" sz="1800" b="1" strike="noStrike" spc="-1" dirty="0">
              <a:solidFill>
                <a:srgbClr val="000000"/>
              </a:solidFill>
              <a:latin typeface="Arial"/>
              <a:ea typeface="DejaVu Sans"/>
            </a:rPr>
            <a:t>Threshold (GeV/c)</a:t>
          </a:r>
          <a:endParaRPr lang="en-GB" sz="1800" b="0" strike="noStrike" spc="-1" dirty="0">
            <a:latin typeface="Arial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B577B-8989-4B1E-AAFF-BF4D13BF5B66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57ACD-2835-4E62-979E-32D55374B7D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52650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3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43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GB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3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GB" sz="1400" b="0" strike="noStrike" spc="-1">
              <a:latin typeface="Times New Roman"/>
            </a:endParaRPr>
          </a:p>
        </p:txBody>
      </p:sp>
      <p:sp>
        <p:nvSpPr>
          <p:cNvPr id="43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C93656D0-C4AF-4174-85DA-80339AEDE765}" type="slidenum">
              <a:rPr lang="en-GB" sz="1400" b="0" strike="noStrike" spc="-1">
                <a:latin typeface="Times New Roman"/>
              </a:rPr>
              <a:t>‹N°›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56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560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70E0622-7EAA-49D3-895D-B22ECF35D2A9}" type="slidenum">
              <a:rPr lang="en-GB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8105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453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2825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1214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4182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7914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56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560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70E0622-7EAA-49D3-895D-B22ECF35D2A9}" type="slidenum">
              <a:rPr lang="en-GB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99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036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909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1735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92ACA0-E7B9-4304-BCC9-A440B8023BEC}" type="slidenum">
              <a:rPr lang="en-US" altLang="fr-FR" smtClean="0"/>
              <a:pPr>
                <a:spcBef>
                  <a:spcPct val="0"/>
                </a:spcBef>
              </a:pPr>
              <a:t>7</a:t>
            </a:fld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1966374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56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560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70E0622-7EAA-49D3-895D-B22ECF35D2A9}" type="slidenum">
              <a:rPr lang="en-GB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1216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588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227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LEB 2000: September 13, 2000</a:t>
            </a:r>
          </a:p>
        </p:txBody>
      </p:sp>
      <p:sp>
        <p:nvSpPr>
          <p:cNvPr id="65539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Hallewell</a:t>
            </a:r>
          </a:p>
        </p:txBody>
      </p:sp>
      <p:sp>
        <p:nvSpPr>
          <p:cNvPr id="798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520B83-A5A1-4443-90F9-9696D52A52CB}" type="slidenum">
              <a:rPr lang="en-US" altLang="fr-FR"/>
              <a:pPr>
                <a:spcBef>
                  <a:spcPct val="0"/>
                </a:spcBef>
              </a:pPr>
              <a:t>25</a:t>
            </a:fld>
            <a:endParaRPr lang="en-US" altLang="fr-FR"/>
          </a:p>
        </p:txBody>
      </p:sp>
      <p:sp>
        <p:nvSpPr>
          <p:cNvPr id="798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0413" cy="3427412"/>
          </a:xfrm>
          <a:ln/>
        </p:spPr>
      </p:sp>
      <p:sp>
        <p:nvSpPr>
          <p:cNvPr id="798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60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962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Arial Rounded MT Bold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EEA70-F2A5-4F11-9D2F-52A27AAB522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059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 sz="2400" b="0" strike="noStrike" spc="-1">
              <a:latin typeface="Times New Roman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 sz="2400" b="0" strike="noStrike" spc="-1">
              <a:latin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GB" sz="18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5289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60000"/>
            <a:ext cx="8226425" cy="501606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766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re. 2 contenus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4EB76F-77E7-446E-921D-865B0DC403A5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91364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3061C-7CFD-4D78-9EC2-930B8F232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96586-FEDE-46E5-ACCA-8657B8799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A5A0C-17D8-4442-8108-5FA71E9E3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C34A8-8D17-4F26-AE24-B6F17A9FB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70FDF-568F-4AC5-B549-392F6704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14634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 sz="2400" b="0" strike="noStrike" spc="-1">
              <a:latin typeface="Times New Roman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 sz="2400" b="0" strike="noStrike" spc="-1">
              <a:latin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GB" sz="18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9024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Arial Rounded MT Bold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EEA70-F2A5-4F11-9D2F-52A27AAB522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56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28560" y="454680"/>
            <a:ext cx="788616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99" r:id="rId13"/>
    <p:sldLayoutId id="2147483800" r:id="rId14"/>
    <p:sldLayoutId id="2147483802" r:id="rId15"/>
    <p:sldLayoutId id="2147483806" r:id="rId16"/>
    <p:sldLayoutId id="214748380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98" r:id="rId13"/>
    <p:sldLayoutId id="214748380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hyperlink" Target="https://indico.cern.ch/event/1263731/contributions/5398511/attachments/2648319/4584649/G_Hallewell_DRD4%20Rad%20Gas%20GWP%20with%20annexes%20May%2016%202023.pdf" TargetMode="External"/><Relationship Id="rId7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eg"/><Relationship Id="rId5" Type="http://schemas.openxmlformats.org/officeDocument/2006/relationships/hyperlink" Target="https://indico.cern.ch/event/1291157/contributions/5900402/" TargetMode="External"/><Relationship Id="rId4" Type="http://schemas.openxmlformats.org/officeDocument/2006/relationships/hyperlink" Target="https://indico.cern.ch/event/1371158/contributions/5773321/attachments/2788215/4861759/G_Hallewell_ATLAS_sustainability_forum_Jan_26_2024_v2.pptx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0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21.jpg"/><Relationship Id="rId4" Type="http://schemas.openxmlformats.org/officeDocument/2006/relationships/image" Target="../media/image132.jpeg"/><Relationship Id="rId9" Type="http://schemas.openxmlformats.org/officeDocument/2006/relationships/image" Target="../media/image13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acs.org/action/doSearch?field1=Contrib&amp;text1=TIMOTHY+J.++WALLINGTON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38.png"/><Relationship Id="rId4" Type="http://schemas.openxmlformats.org/officeDocument/2006/relationships/hyperlink" Target="https://doi.org/10.1021/es00056a71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s://indico.cern.ch/event/1291157/contributions/5900402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140/epjp/s13360-023-04703-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acs.org/action/doSearch?field1=Contrib&amp;text1=TIMOTHY+J.++WALLINGTON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oi.org/10.1021/es00056a71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in2p3.fr/event/33405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ghgprotocol.org/sites/default/files/ghgp/Global-Warming-Potential-Values%20%28Feb%2016%202016%29_1.pdf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doi.org/10.25325/CERN-Environment-2023-003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5325/CERN-Environment-2023-003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file:///C:\Greg\ATLAS\sonar%20backup%20oct%20%202014\sonar\sonar%20papers\Acousticum\paper\figures\tessaracts-1.jpg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file:///C:\Greg\ATLAS\sonar%20backup%20oct%20%202014\sonar\sonar%20papers\Acousticum\paper\figures\tessaracts-1.jpg" TargetMode="External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78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hyperlink" Target="https://www.synquestlabs.com/Product/ProductDetail/3234?SearchText=Octafluoro-3-methoxyprop-1-ene" TargetMode="External"/><Relationship Id="rId4" Type="http://schemas.openxmlformats.org/officeDocument/2006/relationships/image" Target="../media/image90.png"/><Relationship Id="rId9" Type="http://schemas.openxmlformats.org/officeDocument/2006/relationships/hyperlink" Target="https://www.synquestlabs.com/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10" Type="http://schemas.openxmlformats.org/officeDocument/2006/relationships/image" Target="../media/image11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file:///C:\Greg\Gollin-Cooling_course\Course%20description\Figures%20for%20course%20description\LHC%20upgrade%20paper%202022.jpg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file:///C:\Greg\Gollin-Cooling_course\Course%20description\Figures%20for%20course%20description\LHCb%20CO2cooling%20channels.jpg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5.xml"/><Relationship Id="rId5" Type="http://schemas.openxmlformats.org/officeDocument/2006/relationships/image" Target="file:///C:\Greg\Gollin-Cooling_course\Course%20description\Figures%20for%20course%20description\LHC%20upgrade%20paper%202022.jpg" TargetMode="External"/><Relationship Id="rId4" Type="http://schemas.openxmlformats.org/officeDocument/2006/relationships/image" Target="../media/image10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file:///C:\Sauvegarde\EPJ%20Green%20gases\Paper\Figures\Figure%2015%20ph%20diagrams%20xe.jpg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indico.cern.ch/event/1228295/contributions/5394883/attachments/2658448/4604508/Forum%20Tracking%20Detector%202023.pptx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ndico.cern.ch/event/1228295/contributions/5394883/attachments/2658448/4604508/Forum%20Tracking%20Detector%202023.pptx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indico.cern.ch/event/1228295/contributions/5394883/attachments/2658448/4604508/Forum%20Tracking%20Detector%202023.pptx" TargetMode="Externa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file:///F:\Gollin-Cooling_course\Course%20description\Figures%20for%20course%20description\mlecular%20shapes.jpg" TargetMode="External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file:///C:\Sauvegarde\EPJ%20Green%20gases\Paper\Figures\Figure%2015%20ph%20diagrams%20xe.jpg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synquestlabs.com/Product/ProductDetail/166023" TargetMode="External"/><Relationship Id="rId5" Type="http://schemas.openxmlformats.org/officeDocument/2006/relationships/image" Target="../media/image119.png"/><Relationship Id="rId4" Type="http://schemas.openxmlformats.org/officeDocument/2006/relationships/hyperlink" Target="https://www.synquestlabs.com/Product/ProductDetail/26419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echa.europa.eu/candidate-list-table" TargetMode="External"/><Relationship Id="rId2" Type="http://schemas.openxmlformats.org/officeDocument/2006/relationships/hyperlink" Target="https://echa.europa.eu/-/echa-publishes-pfas-restriction-proposa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echa.europa.eu/hot-topics/perfluoroalkyl-chemicals-pfas" TargetMode="External"/><Relationship Id="rId4" Type="http://schemas.openxmlformats.org/officeDocument/2006/relationships/hyperlink" Target="https://echa.europa.eu/documents/10162/d2f7fce1-b089-c4fd-1101-2601f53a07d1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21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link.springer.com/article/10.1140/epjp/s13360-023-04703-w" TargetMode="Externa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05.11.221" TargetMode="External"/><Relationship Id="rId13" Type="http://schemas.openxmlformats.org/officeDocument/2006/relationships/hyperlink" Target="https://multimedia.3m.com/mws/media/569865O/3m-novec-engineered-fluid-649.pdf" TargetMode="External"/><Relationship Id="rId18" Type="http://schemas.openxmlformats.org/officeDocument/2006/relationships/hyperlink" Target="https://indico.cern.ch/event/1022051/contributions/4319538/attachments/2231436/3781060/LHCb-RICH-Future-Radiators.pdf" TargetMode="External"/><Relationship Id="rId3" Type="http://schemas.openxmlformats.org/officeDocument/2006/relationships/hyperlink" Target="https://indico.cern.ch/event/999799/contributions/4204191/attachments/2236047/3789965/BMandelli_ECFA.pdf" TargetMode="External"/><Relationship Id="rId7" Type="http://schemas.openxmlformats.org/officeDocument/2006/relationships/hyperlink" Target="http://static6.arrow.com/aropdfconversion/a7116f41dfdd5b79d2eb7b40afd687f8af23d8ef/mediawebserver(563).pdf" TargetMode="External"/><Relationship Id="rId12" Type="http://schemas.openxmlformats.org/officeDocument/2006/relationships/hyperlink" Target="https://www.3m.com/3M/en_US/p/c/b/novec/?Ntt=novec" TargetMode="External"/><Relationship Id="rId17" Type="http://schemas.openxmlformats.org/officeDocument/2006/relationships/hyperlink" Target="https://indico.cern.ch/event/1022051/contributions/4333562/attachments/2231064/3780374/LHCb-RICH-Current-GasRadiators-April-2021.pdf" TargetMode="External"/><Relationship Id="rId2" Type="http://schemas.openxmlformats.org/officeDocument/2006/relationships/hyperlink" Target="https://doi.org/10.25325/CERN-Environment-2020-001" TargetMode="External"/><Relationship Id="rId16" Type="http://schemas.openxmlformats.org/officeDocument/2006/relationships/hyperlink" Target="https://www.nist.gov/system/files/documents/el/fire_research/R0301570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dico.cern.ch/event/1094055/contributions/4932286/attachments/2508724/4311387/RICH2022_C4F10_dallatorre.pdf" TargetMode="External"/><Relationship Id="rId11" Type="http://schemas.openxmlformats.org/officeDocument/2006/relationships/hyperlink" Target="https://doi.org/10.5194/acp-19-3481-2019" TargetMode="External"/><Relationship Id="rId5" Type="http://schemas.openxmlformats.org/officeDocument/2006/relationships/hyperlink" Target="https://indico.cern.ch/event/1155238/attachments/2436920/4173752/EP-DT%20Seminar%20May%202022.pdf" TargetMode="External"/><Relationship Id="rId15" Type="http://schemas.openxmlformats.org/officeDocument/2006/relationships/hyperlink" Target="https://multimedia.3m.com/mws/media/1132123O/3m-novec-5110-insulating-gas.pdf" TargetMode="External"/><Relationship Id="rId10" Type="http://schemas.openxmlformats.org/officeDocument/2006/relationships/hyperlink" Target="https://doi.org/10.1016/j.nima.2014.08.005" TargetMode="External"/><Relationship Id="rId4" Type="http://schemas.openxmlformats.org/officeDocument/2006/relationships/hyperlink" Target="https://indico.cern.ch/event/1022051/contributions/4325947/" TargetMode="External"/><Relationship Id="rId9" Type="http://schemas.openxmlformats.org/officeDocument/2006/relationships/hyperlink" Target="https://www.synquestlabs.com/Home/ProductDetail?SearchText=Octafluorotetrahydrofuran" TargetMode="External"/><Relationship Id="rId14" Type="http://schemas.openxmlformats.org/officeDocument/2006/relationships/hyperlink" Target="https://multimedia.3m.com/mws/media/124688O/3m-novec-1230-fire-protection-fluid.pdf" TargetMode="Externa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://cds.cern.ch/record/1204565/files/CERN-THESIS-2009-071.pdf" TargetMode="External"/><Relationship Id="rId13" Type="http://schemas.openxmlformats.org/officeDocument/2006/relationships/hyperlink" Target="https://indico.cern.ch/event/41288" TargetMode="External"/><Relationship Id="rId18" Type="http://schemas.openxmlformats.org/officeDocument/2006/relationships/hyperlink" Target="http://cds.cern.ch/record/1481838/files/CMS-TDR-011.pdf" TargetMode="External"/><Relationship Id="rId3" Type="http://schemas.openxmlformats.org/officeDocument/2006/relationships/hyperlink" Target="https://link.springer.com/article/10.1393/ncr/i2006-10004-6" TargetMode="External"/><Relationship Id="rId7" Type="http://schemas.openxmlformats.org/officeDocument/2006/relationships/hyperlink" Target="https://doi.org/10.1016/j.nima.2008.07.077" TargetMode="External"/><Relationship Id="rId12" Type="http://schemas.openxmlformats.org/officeDocument/2006/relationships/hyperlink" Target="https://iopscience.iop.org/article/10.1088/1748-0221/17/07/P07013/pdf" TargetMode="External"/><Relationship Id="rId17" Type="http://schemas.openxmlformats.org/officeDocument/2006/relationships/hyperlink" Target="https://iopscience.iop.org/article/10.1088/1748-0221/16/02/P02027" TargetMode="External"/><Relationship Id="rId2" Type="http://schemas.openxmlformats.org/officeDocument/2006/relationships/hyperlink" Target="https://doi.org/10.1016/j.nima.2017.02.061" TargetMode="External"/><Relationship Id="rId16" Type="http://schemas.openxmlformats.org/officeDocument/2006/relationships/hyperlink" Target="https://iopscience.iop.org/article/10.1088/1748-0221/3/07/P07003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3390/instruments5010006" TargetMode="External"/><Relationship Id="rId11" Type="http://schemas.openxmlformats.org/officeDocument/2006/relationships/hyperlink" Target="http://dx.doi.org/10.1016/j.nima.2014.07.005" TargetMode="External"/><Relationship Id="rId5" Type="http://schemas.openxmlformats.org/officeDocument/2006/relationships/hyperlink" Target="https://doi.org/10.1016/j.nima.2017.01.014" TargetMode="External"/><Relationship Id="rId15" Type="http://schemas.openxmlformats.org/officeDocument/2006/relationships/hyperlink" Target="https://iopscience.iop.org/article/10.1088/1748-0221/3/08/S08007" TargetMode="External"/><Relationship Id="rId10" Type="http://schemas.openxmlformats.org/officeDocument/2006/relationships/hyperlink" Target="https://doi.org/10.1016/j.nima.2015.04.020" TargetMode="External"/><Relationship Id="rId19" Type="http://schemas.openxmlformats.org/officeDocument/2006/relationships/hyperlink" Target="https://cds.cern.ch/record/1291633/files/ATLAS-TDR-019.pdf" TargetMode="External"/><Relationship Id="rId4" Type="http://schemas.openxmlformats.org/officeDocument/2006/relationships/hyperlink" Target="https://doi.org/10.1016/0168-9002(88)90912-6" TargetMode="External"/><Relationship Id="rId9" Type="http://schemas.openxmlformats.org/officeDocument/2006/relationships/hyperlink" Target="http://www.senscomp.com/ultrasonic-sensors/" TargetMode="External"/><Relationship Id="rId14" Type="http://schemas.openxmlformats.org/officeDocument/2006/relationships/hyperlink" Target="https://iopscience.iop.org/article/10.1088/1748-0221/14/07/P07010" TargetMode="Externa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s://iopscience.iop.org/article/10.1088/1748-0221/10/03/P03027" TargetMode="External"/><Relationship Id="rId13" Type="http://schemas.openxmlformats.org/officeDocument/2006/relationships/hyperlink" Target="https://indico.cern.ch/event/41288" TargetMode="External"/><Relationship Id="rId18" Type="http://schemas.openxmlformats.org/officeDocument/2006/relationships/hyperlink" Target="https://echa.europa.eu/hot-topics/perfluoroalkyl-chemicals-pfas" TargetMode="External"/><Relationship Id="rId3" Type="http://schemas.openxmlformats.org/officeDocument/2006/relationships/hyperlink" Target="https://doi.org/10.1109/STHERM.2008.4509386" TargetMode="External"/><Relationship Id="rId7" Type="http://schemas.openxmlformats.org/officeDocument/2006/relationships/hyperlink" Target="https://doi.org/10.1515/ijcre-2015-0022" TargetMode="External"/><Relationship Id="rId12" Type="http://schemas.openxmlformats.org/officeDocument/2006/relationships/hyperlink" Target="file:///C:\Sauvegarde\EPJ%20Green%20gases\Paper\Revision%20August%202023\Revision%202%20october%202022\FTM_Thermo-mechanical_Performance_of_the_Local_Supports_for_the_ATLAS_ITk_Pixel_Outer_Barrel_Experimental_and_FE_Studies.pdf%20(cern.ch)" TargetMode="External"/><Relationship Id="rId17" Type="http://schemas.openxmlformats.org/officeDocument/2006/relationships/hyperlink" Target="https://echa.europa.eu/documents/10162/d2f7fce1-b089-c4fd-1101-2601f53a07d1" TargetMode="External"/><Relationship Id="rId2" Type="http://schemas.openxmlformats.org/officeDocument/2006/relationships/hyperlink" Target="https://www.sciencedirect.com/science/article/pii/S0168900222003394" TargetMode="External"/><Relationship Id="rId16" Type="http://schemas.openxmlformats.org/officeDocument/2006/relationships/hyperlink" Target="https://echa.europa.eu/candidate-list-table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erncourier.com/a/building-the-future-of-lhcb" TargetMode="External"/><Relationship Id="rId11" Type="http://schemas.openxmlformats.org/officeDocument/2006/relationships/hyperlink" Target="https://cds.cern.ch/record/2850803/files/Krypton,%20applied%20as%20a%20refrigerant%20for%20cooling%20of%20silicon%20detector%20trackers%20.pdf" TargetMode="External"/><Relationship Id="rId5" Type="http://schemas.openxmlformats.org/officeDocument/2006/relationships/hyperlink" Target="https://www.sciencedirect.com/science/article/abs/pii/S016890021930422X?via%3Dihub" TargetMode="External"/><Relationship Id="rId15" Type="http://schemas.openxmlformats.org/officeDocument/2006/relationships/hyperlink" Target="https://echa.europa.eu/-/echa-publishes-pfas-restriction-proposal" TargetMode="External"/><Relationship Id="rId10" Type="http://schemas.openxmlformats.org/officeDocument/2006/relationships/hyperlink" Target="https://indico.cern.ch/event/1228295/contributions/5394883/attachments/2658448/4604508/Forum%20Tracking%20Detector%202023.pptx" TargetMode="External"/><Relationship Id="rId4" Type="http://schemas.openxmlformats.org/officeDocument/2006/relationships/hyperlink" Target="https://twiki.cern.ch/twiki/pub/LHCb/SciFiDemoCooling/F.Tuma_c6K_as.....pdf" TargetMode="External"/><Relationship Id="rId9" Type="http://schemas.openxmlformats.org/officeDocument/2006/relationships/hyperlink" Target="https://lhc-commissioning.web.cern.ch/schedule/LHC-long-term.htm" TargetMode="External"/><Relationship Id="rId14" Type="http://schemas.openxmlformats.org/officeDocument/2006/relationships/hyperlink" Target="https://iopscience.iop.org/article/10.1088/1748-0221/8/02/P02006/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3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140/epjp/s13360-023-04703-w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indico.cern.ch/event/1420840/" TargetMode="External"/><Relationship Id="rId5" Type="http://schemas.openxmlformats.org/officeDocument/2006/relationships/hyperlink" Target="https://indico.cern.ch/event/1410802/" TargetMode="External"/><Relationship Id="rId4" Type="http://schemas.openxmlformats.org/officeDocument/2006/relationships/hyperlink" Target="https://indico.cern.ch/event/1263731/contributions/5398511/attachments/2648319/4584649/G_Hallewell_DRD4%20Rad%20Gas%20GWP%20with%20annexes%20May%2016%202023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169071" y="647742"/>
            <a:ext cx="9143280" cy="429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1001"/>
              </a:spcBef>
            </a:pPr>
            <a:endParaRPr lang="en-GB" sz="18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algn="ctr">
              <a:lnSpc>
                <a:spcPct val="120000"/>
              </a:lnSpc>
              <a:spcBef>
                <a:spcPts val="1001"/>
              </a:spcBef>
            </a:pPr>
            <a:endParaRPr lang="en-GB" sz="1800" b="1" strike="noStrike" spc="-1" dirty="0" smtClean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algn="ctr">
              <a:lnSpc>
                <a:spcPct val="120000"/>
              </a:lnSpc>
            </a:pPr>
            <a:endParaRPr lang="en-GB" sz="6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sz="7200" b="1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GB" sz="7200" b="1" dirty="0">
                <a:solidFill>
                  <a:schemeClr val="accent6">
                    <a:lumMod val="50000"/>
                  </a:schemeClr>
                </a:solidFill>
              </a:rPr>
              <a:t>“green” use of fluorocarbons in Cherenkov detectors </a:t>
            </a:r>
            <a:endParaRPr lang="en-GB" sz="7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sz="7200" b="1" dirty="0" smtClean="0">
                <a:solidFill>
                  <a:schemeClr val="accent6">
                    <a:lumMod val="50000"/>
                  </a:schemeClr>
                </a:solidFill>
              </a:rPr>
              <a:t>        and </a:t>
            </a:r>
            <a:r>
              <a:rPr lang="en-GB" sz="7200" b="1" dirty="0">
                <a:solidFill>
                  <a:schemeClr val="accent6">
                    <a:lumMod val="50000"/>
                  </a:schemeClr>
                </a:solidFill>
              </a:rPr>
              <a:t>silicon tracker cooling systems: </a:t>
            </a:r>
            <a:r>
              <a:rPr lang="en-GB" sz="7200" b="1" dirty="0" smtClean="0">
                <a:solidFill>
                  <a:schemeClr val="accent6">
                    <a:lumMod val="50000"/>
                  </a:schemeClr>
                </a:solidFill>
              </a:rPr>
              <a:t>challenges </a:t>
            </a:r>
            <a:r>
              <a:rPr lang="en-GB" sz="7200" b="1" dirty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GB" sz="7200" b="1" dirty="0" smtClean="0">
                <a:solidFill>
                  <a:schemeClr val="accent6">
                    <a:lumMod val="50000"/>
                  </a:schemeClr>
                </a:solidFill>
              </a:rPr>
              <a:t>opportunities</a:t>
            </a:r>
          </a:p>
          <a:p>
            <a:pPr algn="ctr">
              <a:lnSpc>
                <a:spcPct val="120000"/>
              </a:lnSpc>
            </a:pPr>
            <a:endParaRPr lang="en-US" sz="6400" dirty="0" smtClean="0"/>
          </a:p>
          <a:p>
            <a:pPr algn="ctr">
              <a:lnSpc>
                <a:spcPct val="120000"/>
              </a:lnSpc>
            </a:pPr>
            <a:r>
              <a:rPr lang="en-US" sz="6400" dirty="0" smtClean="0"/>
              <a:t> </a:t>
            </a:r>
            <a:r>
              <a:rPr lang="en-US" sz="6400" u="sng" dirty="0">
                <a:solidFill>
                  <a:srgbClr val="3484CC"/>
                </a:solidFill>
              </a:rPr>
              <a:t>https://</a:t>
            </a:r>
            <a:r>
              <a:rPr lang="en-US" sz="6400" u="sng" dirty="0" smtClean="0">
                <a:solidFill>
                  <a:srgbClr val="3484CC"/>
                </a:solidFill>
              </a:rPr>
              <a:t>link.springer.com/article/10.1140/epjp/s13360-023-04703-w</a:t>
            </a:r>
          </a:p>
          <a:p>
            <a:pPr algn="ctr">
              <a:lnSpc>
                <a:spcPct val="120000"/>
              </a:lnSpc>
            </a:pPr>
            <a:endParaRPr lang="en-US" sz="6400" b="1" u="sng" strike="noStrike" spc="-1" dirty="0" smtClean="0">
              <a:solidFill>
                <a:srgbClr val="3484CC"/>
              </a:solidFill>
              <a:latin typeface="Calibri"/>
              <a:ea typeface="DejaVu Sans"/>
            </a:endParaRPr>
          </a:p>
          <a:p>
            <a:pPr algn="ctr">
              <a:lnSpc>
                <a:spcPct val="120000"/>
              </a:lnSpc>
            </a:pPr>
            <a:r>
              <a:rPr lang="en-US" sz="6400" b="1" u="sng" strike="noStrike" spc="-1" dirty="0" smtClean="0">
                <a:solidFill>
                  <a:srgbClr val="3484CC"/>
                </a:solidFill>
                <a:latin typeface="Calibri"/>
                <a:ea typeface="DejaVu Sans"/>
              </a:rPr>
              <a:t>See also: </a:t>
            </a:r>
            <a:r>
              <a:rPr lang="en-GB" sz="6400" u="sng" spc="-1" dirty="0" smtClean="0">
                <a:solidFill>
                  <a:srgbClr val="3484CC"/>
                </a:solidFill>
                <a:latin typeface="Calibri"/>
                <a:hlinkClick r:id="rId3"/>
              </a:rPr>
              <a:t>https</a:t>
            </a:r>
            <a:r>
              <a:rPr lang="en-GB" sz="6400" u="sng" spc="-1" dirty="0">
                <a:solidFill>
                  <a:srgbClr val="3484CC"/>
                </a:solidFill>
                <a:latin typeface="Calibri"/>
                <a:hlinkClick r:id="rId3"/>
              </a:rPr>
              <a:t>://</a:t>
            </a:r>
            <a:r>
              <a:rPr lang="en-GB" sz="6400" u="sng" spc="-1" dirty="0" smtClean="0">
                <a:solidFill>
                  <a:srgbClr val="3484CC"/>
                </a:solidFill>
                <a:latin typeface="Calibri"/>
                <a:hlinkClick r:id="rId3"/>
              </a:rPr>
              <a:t>indico.cern.ch/event/1263731/contributions/5398511/attachments/2648319/4584649/G_Hallewell_DRD4%20Rad%20Gas%20GWP%20with%20annexes%20May%2016%202023.pdf</a:t>
            </a:r>
            <a:endParaRPr lang="en-GB" sz="6400" u="sng" spc="-1" dirty="0" smtClean="0">
              <a:solidFill>
                <a:srgbClr val="3484CC"/>
              </a:solidFill>
              <a:latin typeface="Calibri"/>
            </a:endParaRPr>
          </a:p>
          <a:p>
            <a:pPr algn="ctr">
              <a:lnSpc>
                <a:spcPct val="120000"/>
              </a:lnSpc>
            </a:pPr>
            <a:endParaRPr lang="en-GB" sz="6400" u="sng" spc="-1" dirty="0" smtClean="0">
              <a:solidFill>
                <a:srgbClr val="3484CC"/>
              </a:solidFill>
              <a:latin typeface="Calibri"/>
            </a:endParaRPr>
          </a:p>
          <a:p>
            <a:pPr algn="ctr">
              <a:lnSpc>
                <a:spcPct val="120000"/>
              </a:lnSpc>
            </a:pPr>
            <a:r>
              <a:rPr lang="en-GB" sz="6400" u="sng" spc="-1" dirty="0" smtClean="0">
                <a:solidFill>
                  <a:srgbClr val="3484CC"/>
                </a:solidFill>
                <a:latin typeface="Calibri"/>
                <a:hlinkClick r:id="rId4"/>
              </a:rPr>
              <a:t>https</a:t>
            </a:r>
            <a:r>
              <a:rPr lang="en-GB" sz="6400" u="sng" spc="-1" dirty="0">
                <a:solidFill>
                  <a:srgbClr val="3484CC"/>
                </a:solidFill>
                <a:latin typeface="Calibri"/>
                <a:hlinkClick r:id="rId4"/>
              </a:rPr>
              <a:t>://</a:t>
            </a:r>
            <a:r>
              <a:rPr lang="en-GB" sz="6400" u="sng" spc="-1" dirty="0" smtClean="0">
                <a:solidFill>
                  <a:srgbClr val="3484CC"/>
                </a:solidFill>
                <a:latin typeface="Calibri"/>
                <a:hlinkClick r:id="rId4"/>
              </a:rPr>
              <a:t>indico.cern.ch/event/1371158/contributions/5773321/attachments/2788215/4861759/G_Hallewell_ATLAS_sustainability_forum_Jan_26_2024_v2.pptx</a:t>
            </a:r>
            <a:endParaRPr lang="en-GB" sz="6400" u="sng" spc="-1" dirty="0" smtClean="0">
              <a:solidFill>
                <a:srgbClr val="3484CC"/>
              </a:solidFill>
              <a:latin typeface="Calibri"/>
            </a:endParaRPr>
          </a:p>
          <a:p>
            <a:pPr algn="ctr">
              <a:lnSpc>
                <a:spcPct val="120000"/>
              </a:lnSpc>
            </a:pPr>
            <a:endParaRPr lang="en-GB" sz="6400" u="sng" spc="-1" dirty="0" smtClean="0">
              <a:solidFill>
                <a:srgbClr val="3484CC"/>
              </a:solidFill>
              <a:latin typeface="Calibri"/>
            </a:endParaRPr>
          </a:p>
          <a:p>
            <a:pPr algn="ctr">
              <a:lnSpc>
                <a:spcPct val="120000"/>
              </a:lnSpc>
            </a:pPr>
            <a:r>
              <a:rPr lang="en-GB" sz="6400" b="1" spc="-1" dirty="0" smtClean="0">
                <a:latin typeface="Calibri"/>
              </a:rPr>
              <a:t>ICHEP2024 (July 2024): </a:t>
            </a:r>
            <a:r>
              <a:rPr lang="en-GB" sz="6400" b="1" spc="-1" dirty="0" smtClean="0">
                <a:solidFill>
                  <a:srgbClr val="3484CC"/>
                </a:solidFill>
                <a:latin typeface="Calibri"/>
              </a:rPr>
              <a:t> </a:t>
            </a:r>
            <a:r>
              <a:rPr lang="en-US" altLang="en-US" sz="6600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</a:t>
            </a:r>
            <a:r>
              <a:rPr lang="en-US" altLang="en-US" sz="6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://</a:t>
            </a:r>
            <a:r>
              <a:rPr lang="en-US" altLang="en-US" sz="6600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indico.cern.ch/event/1291157/contributions/5900402/</a:t>
            </a:r>
            <a:endParaRPr lang="en-US" altLang="en-US" sz="6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endParaRPr lang="en-GB" sz="6400" u="sng" strike="noStrike" spc="-1" dirty="0" smtClean="0">
              <a:solidFill>
                <a:srgbClr val="3484CC"/>
              </a:solidFill>
              <a:latin typeface="Calibri"/>
              <a:ea typeface="DejaVu Sans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GB" sz="7400" b="1" i="1" strike="noStrike" spc="-1" dirty="0" smtClean="0">
                <a:solidFill>
                  <a:schemeClr val="bg1"/>
                </a:solidFill>
                <a:latin typeface="Calibri"/>
                <a:ea typeface="DejaVu Sans"/>
              </a:rPr>
              <a:t>“From the Speed of Sound to the Speed of Light: and beyond!”</a:t>
            </a:r>
            <a:endParaRPr lang="en-GB" sz="5800" b="0" strike="noStrike" spc="-1" dirty="0" smtClean="0">
              <a:solidFill>
                <a:srgbClr val="000000"/>
              </a:solidFill>
              <a:latin typeface="+mj-lt"/>
              <a:ea typeface="DejaVu Sans"/>
            </a:endParaRPr>
          </a:p>
          <a:p>
            <a:pPr algn="ctr">
              <a:lnSpc>
                <a:spcPct val="120000"/>
              </a:lnSpc>
            </a:pPr>
            <a:endParaRPr lang="en-GB" sz="5800" b="0" strike="noStrike" spc="-1" dirty="0" smtClean="0">
              <a:solidFill>
                <a:srgbClr val="000000"/>
              </a:solidFill>
              <a:latin typeface="+mj-lt"/>
              <a:ea typeface="DejaVu Sans"/>
            </a:endParaRPr>
          </a:p>
          <a:p>
            <a:pPr algn="ctr">
              <a:lnSpc>
                <a:spcPct val="120000"/>
              </a:lnSpc>
            </a:pPr>
            <a:r>
              <a:rPr lang="en-GB" sz="5800" b="0" strike="noStrike" spc="-1" dirty="0" smtClean="0">
                <a:solidFill>
                  <a:srgbClr val="000000"/>
                </a:solidFill>
                <a:latin typeface="+mj-lt"/>
                <a:ea typeface="DejaVu Sans"/>
              </a:rPr>
              <a:t> </a:t>
            </a:r>
            <a:r>
              <a:rPr lang="en-GB" sz="7200" b="1" strike="noStrike" spc="-1" dirty="0">
                <a:solidFill>
                  <a:srgbClr val="000000"/>
                </a:solidFill>
                <a:latin typeface="+mj-lt"/>
                <a:ea typeface="DejaVu Sans"/>
              </a:rPr>
              <a:t>G. </a:t>
            </a:r>
            <a:r>
              <a:rPr lang="en-GB" sz="7200" b="1" strike="noStrike" spc="-1" dirty="0" smtClean="0">
                <a:solidFill>
                  <a:srgbClr val="000000"/>
                </a:solidFill>
                <a:latin typeface="+mj-lt"/>
                <a:ea typeface="DejaVu Sans"/>
              </a:rPr>
              <a:t>D. Hallewell</a:t>
            </a:r>
          </a:p>
          <a:p>
            <a:pPr algn="ctr">
              <a:lnSpc>
                <a:spcPct val="120000"/>
              </a:lnSpc>
            </a:pPr>
            <a:endParaRPr lang="en-GB" sz="2500" b="0" strike="noStrike" spc="-1" dirty="0">
              <a:latin typeface="+mj-lt"/>
            </a:endParaRPr>
          </a:p>
          <a:p>
            <a:pPr algn="ctr"/>
            <a:r>
              <a:rPr lang="fr-FR" sz="5800" dirty="0">
                <a:latin typeface="+mj-lt"/>
              </a:rPr>
              <a:t>Aix Marseille Université, CNRS/IN2P3, CPPM, Marseille, </a:t>
            </a:r>
            <a:r>
              <a:rPr lang="fr-FR" sz="5800" dirty="0" smtClean="0">
                <a:latin typeface="+mj-lt"/>
              </a:rPr>
              <a:t>France</a:t>
            </a:r>
            <a:endParaRPr lang="en-GB" sz="5800" dirty="0">
              <a:latin typeface="+mj-lt"/>
            </a:endParaRPr>
          </a:p>
        </p:txBody>
      </p:sp>
      <p:pic>
        <p:nvPicPr>
          <p:cNvPr id="438" name="Image 3"/>
          <p:cNvPicPr/>
          <p:nvPr/>
        </p:nvPicPr>
        <p:blipFill>
          <a:blip r:embed="rId6"/>
          <a:stretch/>
        </p:blipFill>
        <p:spPr>
          <a:xfrm>
            <a:off x="109804" y="211815"/>
            <a:ext cx="1236960" cy="1522800"/>
          </a:xfrm>
          <a:prstGeom prst="rect">
            <a:avLst/>
          </a:prstGeom>
          <a:ln>
            <a:noFill/>
          </a:ln>
        </p:spPr>
      </p:pic>
      <p:pic>
        <p:nvPicPr>
          <p:cNvPr id="440" name="Image 6"/>
          <p:cNvPicPr/>
          <p:nvPr/>
        </p:nvPicPr>
        <p:blipFill>
          <a:blip r:embed="rId7"/>
          <a:srcRect l="7246" t="13915"/>
          <a:stretch/>
        </p:blipFill>
        <p:spPr>
          <a:xfrm>
            <a:off x="374400" y="5808600"/>
            <a:ext cx="1732680" cy="1048680"/>
          </a:xfrm>
          <a:prstGeom prst="rect">
            <a:avLst/>
          </a:prstGeom>
          <a:ln>
            <a:noFill/>
          </a:ln>
        </p:spPr>
      </p:pic>
      <p:pic>
        <p:nvPicPr>
          <p:cNvPr id="441" name="Image 7"/>
          <p:cNvPicPr/>
          <p:nvPr/>
        </p:nvPicPr>
        <p:blipFill>
          <a:blip r:embed="rId8"/>
          <a:srcRect b="19168"/>
          <a:stretch/>
        </p:blipFill>
        <p:spPr>
          <a:xfrm>
            <a:off x="6698880" y="5937120"/>
            <a:ext cx="2174400" cy="619920"/>
          </a:xfrm>
          <a:prstGeom prst="rect">
            <a:avLst/>
          </a:prstGeom>
          <a:ln>
            <a:noFill/>
          </a:ln>
        </p:spPr>
      </p:pic>
      <p:sp>
        <p:nvSpPr>
          <p:cNvPr id="445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12" name="CustomShape 2"/>
          <p:cNvSpPr/>
          <p:nvPr/>
        </p:nvSpPr>
        <p:spPr>
          <a:xfrm>
            <a:off x="2205646" y="6067833"/>
            <a:ext cx="4771142" cy="3170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47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n-GB" sz="1470" b="0" strike="noStrike" spc="-1" dirty="0">
              <a:latin typeface="Arial"/>
            </a:endParaRPr>
          </a:p>
        </p:txBody>
      </p:sp>
      <p:sp>
        <p:nvSpPr>
          <p:cNvPr id="14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613893" y="4740867"/>
            <a:ext cx="6253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i="1" dirty="0" err="1" smtClean="0">
                <a:solidFill>
                  <a:schemeClr val="accent6">
                    <a:lumMod val="50000"/>
                  </a:schemeClr>
                </a:solidFill>
              </a:rPr>
              <a:t>With</a:t>
            </a:r>
            <a:r>
              <a:rPr lang="fr-FR" sz="1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400" b="1" i="1" dirty="0" err="1" smtClean="0">
                <a:solidFill>
                  <a:schemeClr val="accent6">
                    <a:lumMod val="50000"/>
                  </a:schemeClr>
                </a:solidFill>
              </a:rPr>
              <a:t>thanks</a:t>
            </a:r>
            <a:r>
              <a:rPr lang="fr-FR" sz="1400" b="1" i="1" dirty="0" smtClean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fr-FR" sz="1400" b="1" i="1" dirty="0" err="1" smtClean="0">
                <a:solidFill>
                  <a:schemeClr val="accent6">
                    <a:lumMod val="50000"/>
                  </a:schemeClr>
                </a:solidFill>
              </a:rPr>
              <a:t>many</a:t>
            </a:r>
            <a:r>
              <a:rPr lang="fr-FR" sz="1400" b="1" i="1" dirty="0" smtClean="0">
                <a:solidFill>
                  <a:schemeClr val="accent6">
                    <a:lumMod val="50000"/>
                  </a:schemeClr>
                </a:solidFill>
              </a:rPr>
              <a:t> people for information, as </a:t>
            </a:r>
            <a:r>
              <a:rPr lang="fr-FR" sz="1400" b="1" i="1" dirty="0" err="1" smtClean="0">
                <a:solidFill>
                  <a:schemeClr val="accent6">
                    <a:lumMod val="50000"/>
                  </a:schemeClr>
                </a:solidFill>
              </a:rPr>
              <a:t>detailed</a:t>
            </a:r>
            <a:r>
              <a:rPr lang="fr-FR" sz="1400" b="1" i="1" dirty="0" smtClean="0">
                <a:solidFill>
                  <a:schemeClr val="accent6">
                    <a:lumMod val="50000"/>
                  </a:schemeClr>
                </a:solidFill>
              </a:rPr>
              <a:t> on a </a:t>
            </a:r>
            <a:r>
              <a:rPr lang="fr-FR" sz="1400" b="1" i="1" dirty="0" err="1" smtClean="0">
                <a:solidFill>
                  <a:schemeClr val="accent6">
                    <a:lumMod val="50000"/>
                  </a:schemeClr>
                </a:solidFill>
              </a:rPr>
              <a:t>later</a:t>
            </a:r>
            <a:r>
              <a:rPr lang="fr-FR" sz="1400" b="1" i="1" dirty="0" smtClean="0">
                <a:solidFill>
                  <a:schemeClr val="accent6">
                    <a:lumMod val="50000"/>
                  </a:schemeClr>
                </a:solidFill>
              </a:rPr>
              <a:t> slide</a:t>
            </a:r>
            <a:r>
              <a:rPr lang="fr-FR" sz="1400" i="1" dirty="0" smtClean="0">
                <a:solidFill>
                  <a:srgbClr val="0070C0"/>
                </a:solidFill>
              </a:rPr>
              <a:t>.</a:t>
            </a:r>
            <a:endParaRPr lang="fr-FR" sz="14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428750" cy="1357313"/>
          </a:xfrm>
          <a:prstGeom prst="rect">
            <a:avLst/>
          </a:prstGeom>
          <a:solidFill>
            <a:srgbClr val="1B015B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0963" name="Group 46"/>
          <p:cNvGrpSpPr>
            <a:grpSpLocks/>
          </p:cNvGrpSpPr>
          <p:nvPr/>
        </p:nvGrpSpPr>
        <p:grpSpPr bwMode="auto">
          <a:xfrm>
            <a:off x="375536" y="1314055"/>
            <a:ext cx="7643810" cy="4889522"/>
            <a:chOff x="142844" y="1254055"/>
            <a:chExt cx="7643866" cy="4889214"/>
          </a:xfrm>
        </p:grpSpPr>
        <p:pic>
          <p:nvPicPr>
            <p:cNvPr id="1925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1471825" y="670559"/>
              <a:ext cx="4573342" cy="574033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scene3d>
              <a:camera prst="orthographicFront">
                <a:rot lat="0" lon="0" rev="60000"/>
              </a:camera>
              <a:lightRig rig="threePt" dir="t"/>
            </a:scene3d>
          </p:spPr>
        </p:pic>
        <p:cxnSp>
          <p:nvCxnSpPr>
            <p:cNvPr id="40977" name="Straight Arrow Connector 7"/>
            <p:cNvCxnSpPr>
              <a:cxnSpLocks noChangeShapeType="1"/>
            </p:cNvCxnSpPr>
            <p:nvPr/>
          </p:nvCxnSpPr>
          <p:spPr bwMode="auto">
            <a:xfrm>
              <a:off x="142844" y="3857628"/>
              <a:ext cx="2000264" cy="1588"/>
            </a:xfrm>
            <a:prstGeom prst="straightConnector1">
              <a:avLst/>
            </a:prstGeom>
            <a:noFill/>
            <a:ln w="38100" algn="ctr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V="1">
              <a:off x="2357423" y="2785918"/>
              <a:ext cx="4286281" cy="107149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2357423" y="3928846"/>
              <a:ext cx="3071834" cy="71433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2428861" y="3224040"/>
              <a:ext cx="3152798" cy="63337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2285985" y="3857413"/>
              <a:ext cx="4357720" cy="2143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0982" name="Straight Arrow Connector 21"/>
            <p:cNvCxnSpPr>
              <a:cxnSpLocks noChangeShapeType="1"/>
            </p:cNvCxnSpPr>
            <p:nvPr/>
          </p:nvCxnSpPr>
          <p:spPr bwMode="auto">
            <a:xfrm>
              <a:off x="2357422" y="3857628"/>
              <a:ext cx="5429288" cy="1588"/>
            </a:xfrm>
            <a:prstGeom prst="straightConnector1">
              <a:avLst/>
            </a:prstGeom>
            <a:noFill/>
            <a:ln w="38100" algn="ctr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Arrow Connector 23"/>
            <p:cNvCxnSpPr>
              <a:stCxn id="32" idx="6"/>
            </p:cNvCxnSpPr>
            <p:nvPr/>
          </p:nvCxnSpPr>
          <p:spPr bwMode="auto">
            <a:xfrm>
              <a:off x="2285985" y="3857413"/>
              <a:ext cx="3276624" cy="34764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Straight Arrow Connector 26"/>
            <p:cNvCxnSpPr>
              <a:stCxn id="32" idx="6"/>
            </p:cNvCxnSpPr>
            <p:nvPr/>
          </p:nvCxnSpPr>
          <p:spPr bwMode="auto">
            <a:xfrm flipV="1">
              <a:off x="2285985" y="3428815"/>
              <a:ext cx="3214712" cy="42859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2" name="Oval 31"/>
            <p:cNvSpPr/>
            <p:nvPr/>
          </p:nvSpPr>
          <p:spPr bwMode="auto">
            <a:xfrm>
              <a:off x="2143109" y="3785980"/>
              <a:ext cx="142876" cy="14286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marL="169863" indent="-169863" algn="ctr" eaLnBrk="1" hangingPunct="1">
                <a:spcBef>
                  <a:spcPct val="20000"/>
                </a:spcBef>
                <a:buFont typeface="Wingdings" panose="05000000000000000000" pitchFamily="2" charset="2"/>
                <a:buChar char="•"/>
                <a:defRPr/>
              </a:pPr>
              <a:endPara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>
              <a:off x="2357423" y="5928970"/>
              <a:ext cx="1643074" cy="158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0987" name="Straight Arrow Connector 41"/>
            <p:cNvCxnSpPr>
              <a:cxnSpLocks noChangeShapeType="1"/>
            </p:cNvCxnSpPr>
            <p:nvPr/>
          </p:nvCxnSpPr>
          <p:spPr bwMode="auto">
            <a:xfrm>
              <a:off x="2357422" y="5643578"/>
              <a:ext cx="1643074" cy="1588"/>
            </a:xfrm>
            <a:prstGeom prst="straightConnector1">
              <a:avLst/>
            </a:prstGeom>
            <a:noFill/>
            <a:ln w="38100" algn="ctr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988" name="TextBox 43"/>
            <p:cNvSpPr txBox="1">
              <a:spLocks noChangeArrowheads="1"/>
            </p:cNvSpPr>
            <p:nvPr/>
          </p:nvSpPr>
          <p:spPr bwMode="auto">
            <a:xfrm>
              <a:off x="4071934" y="5429264"/>
              <a:ext cx="94929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CC99"/>
                </a:buClr>
                <a:buFont typeface="Wingdings 2" panose="05020102010507070707" pitchFamily="18" charset="2"/>
                <a:buChar char="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CC99"/>
                </a:buClr>
                <a:buFont typeface="Wingdings 2" panose="05020102010507070707" pitchFamily="18" charset="2"/>
                <a:buChar char="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99"/>
                </a:buClr>
                <a:buFont typeface="Wingdings 2" panose="05020102010507070707" pitchFamily="18" charset="2"/>
                <a:buChar char="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CC99"/>
                </a:buClr>
                <a:buFont typeface="Wingdings 2" panose="05020102010507070707" pitchFamily="18" charset="2"/>
                <a:buChar char="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CC99"/>
                </a:buClr>
                <a:buFont typeface="Wingdings 2" panose="05020102010507070707" pitchFamily="18" charset="2"/>
                <a:buChar char="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99"/>
                </a:buClr>
                <a:buFont typeface="Wingdings 2" panose="05020102010507070707" pitchFamily="18" charset="2"/>
                <a:buChar char="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99"/>
                </a:buClr>
                <a:buFont typeface="Wingdings 2" panose="05020102010507070707" pitchFamily="18" charset="2"/>
                <a:buChar char="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99"/>
                </a:buClr>
                <a:buFont typeface="Wingdings 2" panose="05020102010507070707" pitchFamily="18" charset="2"/>
                <a:buChar char="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99"/>
                </a:buClr>
                <a:buFont typeface="Wingdings 2" panose="05020102010507070707" pitchFamily="18" charset="2"/>
                <a:buChar char="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buClrTx/>
                <a:buFont typeface="Wingdings" panose="05000000000000000000" pitchFamily="2" charset="2"/>
                <a:buNone/>
              </a:pPr>
              <a:r>
                <a:rPr lang="en-GB" altLang="fr-FR" sz="1600" b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Faisceau</a:t>
              </a:r>
              <a:endParaRPr lang="fr-FR" altLang="fr-FR" sz="1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989" name="TextBox 44"/>
            <p:cNvSpPr txBox="1">
              <a:spLocks noChangeArrowheads="1"/>
            </p:cNvSpPr>
            <p:nvPr/>
          </p:nvSpPr>
          <p:spPr bwMode="auto">
            <a:xfrm>
              <a:off x="4071934" y="5786454"/>
              <a:ext cx="29862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CC99"/>
                </a:buClr>
                <a:buFont typeface="Wingdings 2" panose="05020102010507070707" pitchFamily="18" charset="2"/>
                <a:buChar char="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CC99"/>
                </a:buClr>
                <a:buFont typeface="Wingdings 2" panose="05020102010507070707" pitchFamily="18" charset="2"/>
                <a:buChar char="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99"/>
                </a:buClr>
                <a:buFont typeface="Wingdings 2" panose="05020102010507070707" pitchFamily="18" charset="2"/>
                <a:buChar char="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CC99"/>
                </a:buClr>
                <a:buFont typeface="Wingdings 2" panose="05020102010507070707" pitchFamily="18" charset="2"/>
                <a:buChar char="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CC99"/>
                </a:buClr>
                <a:buFont typeface="Wingdings 2" panose="05020102010507070707" pitchFamily="18" charset="2"/>
                <a:buChar char="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99"/>
                </a:buClr>
                <a:buFont typeface="Wingdings 2" panose="05020102010507070707" pitchFamily="18" charset="2"/>
                <a:buChar char="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99"/>
                </a:buClr>
                <a:buFont typeface="Wingdings 2" panose="05020102010507070707" pitchFamily="18" charset="2"/>
                <a:buChar char="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99"/>
                </a:buClr>
                <a:buFont typeface="Wingdings 2" panose="05020102010507070707" pitchFamily="18" charset="2"/>
                <a:buChar char="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99"/>
                </a:buClr>
                <a:buFont typeface="Wingdings 2" panose="05020102010507070707" pitchFamily="18" charset="2"/>
                <a:buChar char="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buClrTx/>
                <a:buFont typeface="Wingdings" panose="05000000000000000000" pitchFamily="2" charset="2"/>
                <a:buNone/>
              </a:pPr>
              <a:r>
                <a:rPr lang="fr-FR" altLang="fr-FR" sz="16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Particule secondaire à identifier</a:t>
              </a: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2285985" y="5428939"/>
              <a:ext cx="4714910" cy="714330"/>
            </a:xfrm>
            <a:prstGeom prst="rect">
              <a:avLst/>
            </a:prstGeom>
            <a:noFill/>
            <a:ln w="12700" cap="flat" cmpd="sng" algn="ctr">
              <a:solidFill>
                <a:srgbClr val="03000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marL="169863" indent="-169863" algn="ctr" eaLnBrk="1" hangingPunct="1">
                <a:spcBef>
                  <a:spcPct val="20000"/>
                </a:spcBef>
                <a:buFont typeface="Wingdings" panose="05000000000000000000" pitchFamily="2" charset="2"/>
                <a:buChar char="•"/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8" name="Rectangle 6"/>
          <p:cNvSpPr txBox="1">
            <a:spLocks noChangeArrowheads="1"/>
          </p:cNvSpPr>
          <p:nvPr/>
        </p:nvSpPr>
        <p:spPr bwMode="auto">
          <a:xfrm>
            <a:off x="285750" y="0"/>
            <a:ext cx="8572500" cy="1214438"/>
          </a:xfrm>
          <a:prstGeom prst="rect">
            <a:avLst/>
          </a:prstGeom>
          <a:solidFill>
            <a:srgbClr val="002060"/>
          </a:solidFill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Premier grand détecteur RICH: </a:t>
            </a:r>
            <a:r>
              <a:rPr lang="fr-FR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au spectromètre </a:t>
            </a:r>
            <a:endParaRPr lang="fr-FR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fr-FR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“OMEGA” </a:t>
            </a:r>
            <a:r>
              <a:rPr lang="fr-FR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supraconducteur, </a:t>
            </a:r>
            <a:r>
              <a:rPr lang="fr-FR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CERN, 1982-88</a:t>
            </a:r>
          </a:p>
          <a:p>
            <a:pPr algn="ctr">
              <a:defRPr/>
            </a:pPr>
            <a:r>
              <a:rPr lang="en-GB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Collaboration WA69: Bonn, Lancaster, Manchester, Rutherford &amp; Sheffield</a:t>
            </a:r>
            <a:endParaRPr lang="fr-FR" sz="2000" b="1" kern="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984341" y="1440236"/>
            <a:ext cx="7783513" cy="4929187"/>
            <a:chOff x="714348" y="1357298"/>
            <a:chExt cx="7783560" cy="4929222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4348" y="1357298"/>
              <a:ext cx="7783560" cy="49292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50" name="TextBox 49"/>
            <p:cNvSpPr txBox="1"/>
            <p:nvPr/>
          </p:nvSpPr>
          <p:spPr>
            <a:xfrm>
              <a:off x="5643566" y="5786454"/>
              <a:ext cx="2544777" cy="36989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Font typeface="Wingdings" panose="05000000000000000000" pitchFamily="2" charset="2"/>
                <a:buNone/>
                <a:defRPr/>
              </a:pPr>
              <a:r>
                <a:rPr lang="en-GB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OMEGA </a:t>
              </a:r>
              <a:r>
                <a:rPr lang="en-GB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RICHdetektor</a:t>
              </a:r>
              <a:endParaRPr lang="fr-F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1925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367353"/>
              </p:ext>
            </p:extLst>
          </p:nvPr>
        </p:nvGraphicFramePr>
        <p:xfrm>
          <a:off x="2933953" y="2233023"/>
          <a:ext cx="4395628" cy="3459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5" name="Image Bitmap" r:id="rId5" imgW="7066667" imgH="5676190" progId="Paint.Picture">
                  <p:embed/>
                </p:oleObj>
              </mc:Choice>
              <mc:Fallback>
                <p:oleObj name="Image Bitmap" r:id="rId5" imgW="7066667" imgH="5676190" progId="Paint.Picture">
                  <p:embed/>
                  <p:pic>
                    <p:nvPicPr>
                      <p:cNvPr id="19251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953" y="2233023"/>
                        <a:ext cx="4395628" cy="3459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3143250" y="3500438"/>
            <a:ext cx="3905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071813" y="3571875"/>
            <a:ext cx="3905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820834" y="2399198"/>
            <a:ext cx="2672526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C00000"/>
                </a:solidFill>
              </a:rPr>
              <a:t>Paschal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Coyle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missed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</a:rPr>
              <a:t>out on </a:t>
            </a:r>
            <a:r>
              <a:rPr lang="fr-FR" b="1" dirty="0" err="1" smtClean="0">
                <a:solidFill>
                  <a:srgbClr val="C00000"/>
                </a:solidFill>
              </a:rPr>
              <a:t>this</a:t>
            </a:r>
            <a:r>
              <a:rPr lang="fr-FR" b="1" dirty="0" smtClean="0">
                <a:solidFill>
                  <a:srgbClr val="C00000"/>
                </a:solidFill>
              </a:rPr>
              <a:t> photo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3" name="TextBox 11"/>
          <p:cNvSpPr txBox="1"/>
          <p:nvPr/>
        </p:nvSpPr>
        <p:spPr>
          <a:xfrm>
            <a:off x="1823057" y="6542881"/>
            <a:ext cx="520206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sz="12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Hallewell/ Conférence Université de temps libre, La Ciotat </a:t>
            </a:r>
            <a:r>
              <a:rPr lang="fr-FR" sz="12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02.04.2017</a:t>
            </a:r>
            <a:endParaRPr lang="fr-FR" sz="12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101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Environmentally friendly fluids for detector cooling in LHCb Final.pptx - PowerPoint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611" y="619872"/>
            <a:ext cx="8768502" cy="4873625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100</a:t>
            </a:fld>
            <a:endParaRPr lang="en-GB" sz="1800" b="0" strike="noStrike" spc="-1">
              <a:latin typeface="Times New Roman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2513886" y="6497528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3208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titled and 69 more pages - Profile 1 - Microsoft​ Edge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740" y="1391983"/>
            <a:ext cx="2850931" cy="4090694"/>
          </a:xfrm>
        </p:spPr>
      </p:pic>
      <p:pic>
        <p:nvPicPr>
          <p:cNvPr id="9" name="Espace réservé pour une image  6" descr="Untitled and 69 more pages - Profile 1 - Microsoft​ Ed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0437" y="1250184"/>
            <a:ext cx="5214112" cy="4873625"/>
          </a:xfrm>
          <a:prstGeom prst="rect">
            <a:avLst/>
          </a:prstGeom>
        </p:spPr>
      </p:pic>
      <p:pic>
        <p:nvPicPr>
          <p:cNvPr id="8" name="Picture 2" descr="See related image detail. Princeton Instruments Acton: Metrology - Laboratory - DirectIndust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9" y="2871693"/>
            <a:ext cx="20002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30630" y="26965"/>
            <a:ext cx="8850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UV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transparency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refractivity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cmhemical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stability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&amp; compatibility </a:t>
            </a:r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fr-FR" sz="2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US" sz="2000" b="1" baseline="-25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2000" b="1" baseline="-25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shapes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competent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equipped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detailed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UVT &amp; (n-1)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ex-DELPHI RICH diagnostic </a:t>
            </a: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CERN for </a:t>
            </a: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00066" y="4395490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</a:rPr>
              <a:t>Minuteman </a:t>
            </a:r>
            <a:r>
              <a:rPr lang="en-US" sz="1600" b="1" dirty="0">
                <a:solidFill>
                  <a:srgbClr val="7030A0"/>
                </a:solidFill>
              </a:rPr>
              <a:t>Model </a:t>
            </a:r>
            <a:r>
              <a:rPr lang="en-US" sz="1600" b="1" dirty="0" smtClean="0">
                <a:solidFill>
                  <a:srgbClr val="7030A0"/>
                </a:solidFill>
              </a:rPr>
              <a:t>302 </a:t>
            </a:r>
            <a:r>
              <a:rPr lang="en-US" sz="1600" b="1" dirty="0">
                <a:solidFill>
                  <a:srgbClr val="7030A0"/>
                </a:solidFill>
              </a:rPr>
              <a:t>VM</a:t>
            </a:r>
            <a:r>
              <a:rPr lang="en-US" dirty="0"/>
              <a:t>. </a:t>
            </a:r>
            <a:endParaRPr lang="fr-FR" dirty="0"/>
          </a:p>
        </p:txBody>
      </p:sp>
      <p:grpSp>
        <p:nvGrpSpPr>
          <p:cNvPr id="15" name="Groupe 14"/>
          <p:cNvGrpSpPr/>
          <p:nvPr/>
        </p:nvGrpSpPr>
        <p:grpSpPr>
          <a:xfrm>
            <a:off x="130629" y="946936"/>
            <a:ext cx="8773884" cy="5369249"/>
            <a:chOff x="130629" y="946936"/>
            <a:chExt cx="8773884" cy="5369249"/>
          </a:xfrm>
        </p:grpSpPr>
        <p:pic>
          <p:nvPicPr>
            <p:cNvPr id="12" name="Espace réservé pour une image  6" descr="Fauland CERN-THESIS-2009-071.pdf and 69 more pages - Profile 1 - Microsoft​ Ed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0629" y="946936"/>
              <a:ext cx="4014199" cy="4593568"/>
            </a:xfrm>
            <a:prstGeom prst="rect">
              <a:avLst/>
            </a:prstGeom>
          </p:spPr>
        </p:pic>
        <p:pic>
          <p:nvPicPr>
            <p:cNvPr id="13" name="Espace réservé pour une image  6" descr="Fauland CERN-THESIS-2009-071.pdf and 69 more pages - Profile 1 - Microsoft​ Edg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06574" y="3727391"/>
              <a:ext cx="4997975" cy="2588794"/>
            </a:xfrm>
            <a:prstGeom prst="rect">
              <a:avLst/>
            </a:prstGeom>
          </p:spPr>
        </p:pic>
        <p:pic>
          <p:nvPicPr>
            <p:cNvPr id="14" name="Espace réservé pour une image  6" descr="Fauland CERN-THESIS-2009-071.pdf and 69 more pages - Profile 1 - Microsoft​ Edge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34428" y="946936"/>
              <a:ext cx="4870085" cy="3255281"/>
            </a:xfrm>
            <a:prstGeom prst="rect">
              <a:avLst/>
            </a:prstGeom>
          </p:spPr>
        </p:pic>
      </p:grpSp>
      <p:grpSp>
        <p:nvGrpSpPr>
          <p:cNvPr id="17" name="Groupe 16"/>
          <p:cNvGrpSpPr/>
          <p:nvPr/>
        </p:nvGrpSpPr>
        <p:grpSpPr>
          <a:xfrm>
            <a:off x="94597" y="1140855"/>
            <a:ext cx="3889950" cy="5076973"/>
            <a:chOff x="39794" y="1173067"/>
            <a:chExt cx="3889950" cy="5076973"/>
          </a:xfrm>
        </p:grpSpPr>
        <p:pic>
          <p:nvPicPr>
            <p:cNvPr id="16" name="Espace réservé pour une image  6" descr="R11265U_H11934_TPMH1336E.pdf and 66 more pages - Profile 1 - Microsoft​ Edge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91"/>
            <a:stretch/>
          </p:blipFill>
          <p:spPr>
            <a:xfrm>
              <a:off x="39794" y="1173067"/>
              <a:ext cx="3889950" cy="4873625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1210222" y="5726820"/>
              <a:ext cx="25975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Most probable PC spectral range</a:t>
              </a:r>
            </a:p>
            <a:p>
              <a:pPr algn="ctr"/>
              <a:r>
                <a:rPr lang="fr-FR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in new </a:t>
              </a:r>
              <a:r>
                <a:rPr lang="fr-FR" sz="1400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build</a:t>
              </a:r>
              <a:r>
                <a:rPr lang="fr-FR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400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gas</a:t>
              </a:r>
              <a:r>
                <a:rPr lang="fr-FR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RICH detectors</a:t>
              </a:r>
              <a:endParaRPr lang="fr-FR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3984547" y="1001932"/>
            <a:ext cx="4939813" cy="5165916"/>
            <a:chOff x="3929744" y="1281168"/>
            <a:chExt cx="4790942" cy="4919758"/>
          </a:xfrm>
        </p:grpSpPr>
        <p:grpSp>
          <p:nvGrpSpPr>
            <p:cNvPr id="25" name="Groupe 24"/>
            <p:cNvGrpSpPr/>
            <p:nvPr/>
          </p:nvGrpSpPr>
          <p:grpSpPr>
            <a:xfrm>
              <a:off x="3929744" y="1281168"/>
              <a:ext cx="4790942" cy="4919758"/>
              <a:chOff x="10267473" y="-50964"/>
              <a:chExt cx="4681302" cy="479650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0267473" y="-50964"/>
                <a:ext cx="4681302" cy="479650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/>
                  <a:t>A</a:t>
                </a:r>
                <a:endParaRPr lang="fr-FR" dirty="0"/>
              </a:p>
            </p:txBody>
          </p:sp>
          <p:pic>
            <p:nvPicPr>
              <p:cNvPr id="23" name="Espace réservé pour une image  6" descr="VHMPID RICH prototype using pressurized C4F8O radiator gas and VUV photon detector ALICE VHMPID.pdf and 38 more pages - Profile 1 - Microsoft​ Edge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897" r="50179"/>
              <a:stretch/>
            </p:blipFill>
            <p:spPr>
              <a:xfrm>
                <a:off x="10394709" y="456243"/>
                <a:ext cx="4231071" cy="2900557"/>
              </a:xfrm>
              <a:prstGeom prst="rect">
                <a:avLst/>
              </a:prstGeom>
            </p:spPr>
          </p:pic>
          <p:pic>
            <p:nvPicPr>
              <p:cNvPr id="24" name="Espace réservé pour une image  6" descr="VHMPID RICH prototype using pressurized C4F8O radiator gas and VUV photon detector ALICE VHMPID.pdf and 38 more pages - Profile 1 - Microsoft​ Edge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56" t="1041" r="22381" b="91210"/>
              <a:stretch/>
            </p:blipFill>
            <p:spPr>
              <a:xfrm>
                <a:off x="10267473" y="103528"/>
                <a:ext cx="4540469" cy="252249"/>
              </a:xfrm>
              <a:prstGeom prst="rect">
                <a:avLst/>
              </a:prstGeom>
            </p:spPr>
          </p:pic>
        </p:grpSp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48" t="9724" r="9216" b="72429"/>
            <a:stretch/>
          </p:blipFill>
          <p:spPr>
            <a:xfrm>
              <a:off x="7232691" y="4776497"/>
              <a:ext cx="1329070" cy="1223973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4014877" y="4751388"/>
              <a:ext cx="3325800" cy="1406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C00000"/>
                  </a:solidFill>
                </a:rPr>
                <a:t>ALICE VHMPID: </a:t>
              </a:r>
              <a:r>
                <a:rPr lang="fr-FR" b="1" dirty="0" err="1" smtClean="0">
                  <a:solidFill>
                    <a:srgbClr val="C00000"/>
                  </a:solidFill>
                </a:rPr>
                <a:t>transparancy</a:t>
              </a:r>
              <a:endParaRPr lang="fr-FR" b="1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fr-FR" b="1" dirty="0" err="1">
                  <a:solidFill>
                    <a:srgbClr val="C00000"/>
                  </a:solidFill>
                </a:rPr>
                <a:t>m</a:t>
              </a:r>
              <a:r>
                <a:rPr lang="fr-FR" b="1" dirty="0" err="1" smtClean="0">
                  <a:solidFill>
                    <a:srgbClr val="C00000"/>
                  </a:solidFill>
                </a:rPr>
                <a:t>easurements</a:t>
              </a:r>
              <a:r>
                <a:rPr lang="fr-FR" b="1" dirty="0" smtClean="0">
                  <a:solidFill>
                    <a:srgbClr val="C00000"/>
                  </a:solidFill>
                </a:rPr>
                <a:t> in c-C</a:t>
              </a:r>
              <a:r>
                <a:rPr lang="fr-FR" b="1" baseline="-25000" dirty="0" smtClean="0">
                  <a:solidFill>
                    <a:srgbClr val="C00000"/>
                  </a:solidFill>
                </a:rPr>
                <a:t>4</a:t>
              </a:r>
              <a:r>
                <a:rPr lang="fr-FR" b="1" dirty="0" smtClean="0">
                  <a:solidFill>
                    <a:srgbClr val="C00000"/>
                  </a:solidFill>
                </a:rPr>
                <a:t>F</a:t>
              </a:r>
              <a:r>
                <a:rPr lang="fr-FR" b="1" baseline="-25000" dirty="0" smtClean="0">
                  <a:solidFill>
                    <a:srgbClr val="C00000"/>
                  </a:solidFill>
                </a:rPr>
                <a:t>8</a:t>
              </a:r>
              <a:r>
                <a:rPr lang="fr-FR" b="1" dirty="0" smtClean="0">
                  <a:solidFill>
                    <a:srgbClr val="C00000"/>
                  </a:solidFill>
                </a:rPr>
                <a:t>O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Octafluorotetrahydrofuran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CAS</a:t>
              </a:r>
              <a:r>
                <a:rPr lang="en-US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: </a:t>
              </a:r>
              <a:r>
                <a:rPr lang="en-US" alt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773-14-8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dirty="0" err="1">
                  <a:latin typeface="Calibri" panose="020F0502020204030204" pitchFamily="34" charset="0"/>
                  <a:cs typeface="Calibri" panose="020F0502020204030204" pitchFamily="34" charset="0"/>
                </a:rPr>
                <a:t>Synquest</a:t>
              </a:r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 Inc. FL, </a:t>
              </a:r>
              <a:r>
                <a:rPr lang="fr-F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USA</a:t>
              </a:r>
            </a:p>
          </p:txBody>
        </p:sp>
      </p:grpSp>
      <p:sp>
        <p:nvSpPr>
          <p:cNvPr id="11" name="Espace réservé du numéro de diapositive 1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101</a:t>
            </a:fld>
            <a:endParaRPr lang="en-GB" sz="1800" b="0" strike="noStrike" spc="-1">
              <a:latin typeface="Times New Roman"/>
            </a:endParaRPr>
          </a:p>
        </p:txBody>
      </p:sp>
      <p:sp>
        <p:nvSpPr>
          <p:cNvPr id="26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1030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2955" y="219009"/>
            <a:ext cx="8686440" cy="790925"/>
          </a:xfrm>
          <a:ln w="22225"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Q: </a:t>
            </a:r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What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gives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NOVEC 649/1230 </a:t>
            </a:r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its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low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GWP?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81265" y="1212793"/>
            <a:ext cx="8748529" cy="5255676"/>
            <a:chOff x="498850" y="1545198"/>
            <a:chExt cx="8748529" cy="567811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2" r="48978" b="21437"/>
            <a:stretch/>
          </p:blipFill>
          <p:spPr>
            <a:xfrm>
              <a:off x="718429" y="1545198"/>
              <a:ext cx="1529702" cy="2003850"/>
            </a:xfrm>
            <a:prstGeom prst="rect">
              <a:avLst/>
            </a:prstGeom>
          </p:spPr>
        </p:pic>
        <p:sp>
          <p:nvSpPr>
            <p:cNvPr id="6" name="Titre 1"/>
            <p:cNvSpPr txBox="1">
              <a:spLocks/>
            </p:cNvSpPr>
            <p:nvPr/>
          </p:nvSpPr>
          <p:spPr>
            <a:xfrm>
              <a:off x="498850" y="4809155"/>
              <a:ext cx="8748529" cy="2414154"/>
            </a:xfrm>
            <a:prstGeom prst="rect">
              <a:avLst/>
            </a:prstGeom>
          </p:spPr>
          <p:txBody>
            <a:bodyPr lIns="0" tIns="0" rIns="0" bIns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Arial Rounded MT Bold" pitchFamily="34" charset="0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endParaRPr lang="fr-FR" sz="2400" b="1" dirty="0" smtClean="0">
                <a:solidFill>
                  <a:schemeClr val="accent5"/>
                </a:solidFill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2400" b="1" dirty="0" smtClean="0">
                  <a:solidFill>
                    <a:schemeClr val="accent5"/>
                  </a:solidFill>
                </a:rPr>
                <a:t>Scission by </a:t>
              </a:r>
              <a:r>
                <a:rPr lang="fr-FR" sz="2400" b="1" dirty="0" smtClean="0">
                  <a:solidFill>
                    <a:srgbClr val="7030A0"/>
                  </a:solidFill>
                </a:rPr>
                <a:t>UV photons of </a:t>
              </a:r>
              <a:r>
                <a:rPr lang="fr-FR" sz="2400" b="1" dirty="0" smtClean="0">
                  <a:solidFill>
                    <a:srgbClr val="7030A0"/>
                  </a:solidFill>
                  <a:latin typeface="Symbol" panose="05050102010706020507" pitchFamily="18" charset="2"/>
                </a:rPr>
                <a:t>l</a:t>
              </a:r>
              <a:r>
                <a:rPr lang="fr-FR" sz="2400" b="1" dirty="0" smtClean="0">
                  <a:solidFill>
                    <a:srgbClr val="7030A0"/>
                  </a:solidFill>
                </a:rPr>
                <a:t> </a:t>
              </a:r>
              <a:r>
                <a:rPr lang="fr-FR" sz="2400" b="1" dirty="0" err="1" smtClean="0">
                  <a:solidFill>
                    <a:srgbClr val="7030A0"/>
                  </a:solidFill>
                </a:rPr>
                <a:t>around</a:t>
              </a:r>
              <a:r>
                <a:rPr lang="fr-FR" sz="2400" b="1" dirty="0" smtClean="0">
                  <a:solidFill>
                    <a:srgbClr val="7030A0"/>
                  </a:solidFill>
                </a:rPr>
                <a:t> 300 nm</a:t>
              </a:r>
            </a:p>
            <a:p>
              <a:pPr algn="ctr"/>
              <a:r>
                <a:rPr lang="fr-FR" sz="2400" b="1" dirty="0" smtClean="0">
                  <a:solidFill>
                    <a:schemeClr val="accent5"/>
                  </a:solidFill>
                </a:rPr>
                <a:t> </a:t>
              </a:r>
              <a:r>
                <a:rPr lang="fr-FR" sz="2400" b="1" dirty="0">
                  <a:solidFill>
                    <a:schemeClr val="accent5"/>
                  </a:solidFill>
                </a:rPr>
                <a:t>I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n the 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atmosphere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 (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low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pressure, high UV): the fragments do not 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reassociate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* 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into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saturated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fluorocarbons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of the type 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C</a:t>
              </a:r>
              <a:r>
                <a:rPr lang="fr-FR" sz="2400" b="1" baseline="-25000" dirty="0" err="1" smtClean="0">
                  <a:solidFill>
                    <a:schemeClr val="accent5"/>
                  </a:solidFill>
                </a:rPr>
                <a:t>n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F</a:t>
              </a:r>
              <a:r>
                <a:rPr lang="fr-FR" sz="2400" b="1" baseline="-25000" dirty="0" smtClean="0">
                  <a:solidFill>
                    <a:schemeClr val="accent5"/>
                  </a:solidFill>
                </a:rPr>
                <a:t>(2n+2) 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(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which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would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have </a:t>
              </a:r>
              <a:r>
                <a:rPr lang="fr-FR" sz="2400" b="1" dirty="0" smtClean="0">
                  <a:solidFill>
                    <a:srgbClr val="FF0000"/>
                  </a:solidFill>
                </a:rPr>
                <a:t>high GWP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) </a:t>
              </a:r>
            </a:p>
            <a:p>
              <a:r>
                <a:rPr lang="en-GB" sz="1600" b="1" dirty="0"/>
                <a:t>*</a:t>
              </a:r>
              <a:r>
                <a:rPr lang="en-GB" sz="1600" b="1" dirty="0" smtClean="0"/>
                <a:t>The Environmental Impact </a:t>
              </a:r>
              <a:r>
                <a:rPr lang="en-GB" sz="1600" b="1" dirty="0"/>
                <a:t>of CFC Replacements HFCs and HCFCs</a:t>
              </a:r>
            </a:p>
            <a:p>
              <a:r>
                <a:rPr lang="en-GB" sz="1600" dirty="0" smtClean="0">
                  <a:hlinkClick r:id="rId3"/>
                </a:rPr>
                <a:t>T. WALLINGTON</a:t>
              </a:r>
              <a:r>
                <a:rPr lang="en-GB" sz="1600" dirty="0" smtClean="0"/>
                <a:t> et al </a:t>
              </a:r>
              <a:r>
                <a:rPr lang="en-GB" sz="1600" i="1" dirty="0" smtClean="0"/>
                <a:t>Environ.Sci.Technol.</a:t>
              </a:r>
              <a:r>
                <a:rPr lang="en-GB" sz="1600" dirty="0" smtClean="0"/>
                <a:t>1994(28)7 320A h</a:t>
              </a:r>
              <a:r>
                <a:rPr lang="en-GB" sz="1600" dirty="0" smtClean="0">
                  <a:hlinkClick r:id="rId4" tooltip="DOI URL"/>
                </a:rPr>
                <a:t>ttps://doi.org/10.1021/es00056a714</a:t>
              </a:r>
              <a:endParaRPr lang="en-GB" sz="1600" dirty="0" smtClean="0"/>
            </a:p>
            <a:p>
              <a:pPr algn="ctr">
                <a:lnSpc>
                  <a:spcPct val="100000"/>
                </a:lnSpc>
              </a:pPr>
              <a:endParaRPr lang="fr-FR" sz="1600" b="1" dirty="0" smtClean="0">
                <a:solidFill>
                  <a:schemeClr val="accent5"/>
                </a:solidFill>
              </a:endParaRPr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3" t="16131" r="6348"/>
          <a:stretch/>
        </p:blipFill>
        <p:spPr>
          <a:xfrm>
            <a:off x="2128579" y="1667156"/>
            <a:ext cx="1707697" cy="2139178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6458040" y="2021487"/>
            <a:ext cx="1982901" cy="2182255"/>
            <a:chOff x="6726266" y="1432452"/>
            <a:chExt cx="1982901" cy="218225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03" t="17620"/>
            <a:stretch/>
          </p:blipFill>
          <p:spPr>
            <a:xfrm>
              <a:off x="6747286" y="1513490"/>
              <a:ext cx="1961881" cy="2101217"/>
            </a:xfrm>
            <a:prstGeom prst="rect">
              <a:avLst/>
            </a:prstGeom>
          </p:spPr>
        </p:pic>
        <p:sp>
          <p:nvSpPr>
            <p:cNvPr id="12" name="Triangle isocèle 11"/>
            <p:cNvSpPr/>
            <p:nvPr/>
          </p:nvSpPr>
          <p:spPr>
            <a:xfrm flipH="1" flipV="1">
              <a:off x="6726266" y="1432452"/>
              <a:ext cx="809474" cy="1648220"/>
            </a:xfrm>
            <a:prstGeom prst="triangle">
              <a:avLst>
                <a:gd name="adj" fmla="val 937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6" name="Connecteur droit avec flèche 15"/>
          <p:cNvCxnSpPr/>
          <p:nvPr/>
        </p:nvCxnSpPr>
        <p:spPr>
          <a:xfrm flipH="1">
            <a:off x="1946903" y="2478400"/>
            <a:ext cx="84156" cy="1273303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/>
          <p:cNvGrpSpPr/>
          <p:nvPr/>
        </p:nvGrpSpPr>
        <p:grpSpPr>
          <a:xfrm>
            <a:off x="4325486" y="1200968"/>
            <a:ext cx="2326071" cy="2328041"/>
            <a:chOff x="4109635" y="1173897"/>
            <a:chExt cx="2326071" cy="2328041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2" r="34692" b="19635"/>
            <a:stretch/>
          </p:blipFill>
          <p:spPr>
            <a:xfrm>
              <a:off x="4109635" y="1173897"/>
              <a:ext cx="2091558" cy="2049822"/>
            </a:xfrm>
            <a:prstGeom prst="rect">
              <a:avLst/>
            </a:prstGeom>
          </p:spPr>
        </p:pic>
        <p:sp>
          <p:nvSpPr>
            <p:cNvPr id="21" name="Triangle isocèle 20"/>
            <p:cNvSpPr/>
            <p:nvPr/>
          </p:nvSpPr>
          <p:spPr>
            <a:xfrm>
              <a:off x="5594879" y="1923637"/>
              <a:ext cx="840827" cy="1578301"/>
            </a:xfrm>
            <a:prstGeom prst="triangle">
              <a:avLst>
                <a:gd name="adj" fmla="val 937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cteur droit avec flèche 21"/>
          <p:cNvCxnSpPr/>
          <p:nvPr/>
        </p:nvCxnSpPr>
        <p:spPr>
          <a:xfrm flipV="1">
            <a:off x="6120683" y="2543791"/>
            <a:ext cx="346896" cy="856848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689426" y="989929"/>
            <a:ext cx="785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3484CC"/>
                </a:solidFill>
              </a:rPr>
              <a:t>https://www.nist.gov/system/files/documents/el/fire_research/R0301570.pdf</a:t>
            </a:r>
          </a:p>
        </p:txBody>
      </p:sp>
      <p:pic>
        <p:nvPicPr>
          <p:cNvPr id="25" name="Espace réservé pour une image  4" descr="A Novel Class of Low Global Warming Potential Alternatives - R0301570.pdf — Mozilla Firefox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r="3589"/>
          <a:stretch/>
        </p:blipFill>
        <p:spPr>
          <a:xfrm>
            <a:off x="496993" y="1307431"/>
            <a:ext cx="7704193" cy="3202104"/>
          </a:xfrm>
          <a:prstGeom prst="rect">
            <a:avLst/>
          </a:prstGeom>
        </p:spPr>
      </p:pic>
      <p:sp>
        <p:nvSpPr>
          <p:cNvPr id="30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102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409422" y="96294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[15]</a:t>
            </a:r>
            <a:endParaRPr lang="fr-FR" dirty="0"/>
          </a:p>
        </p:txBody>
      </p:sp>
      <p:sp>
        <p:nvSpPr>
          <p:cNvPr id="23" name="CustomShape 2"/>
          <p:cNvSpPr/>
          <p:nvPr/>
        </p:nvSpPr>
        <p:spPr>
          <a:xfrm>
            <a:off x="2521503" y="645153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1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Harnew_rich_lect-2021.pdf - Adobe Acrobat Reader (32-bit)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368" y="337429"/>
            <a:ext cx="7092944" cy="4873625"/>
          </a:xfrm>
        </p:spPr>
      </p:pic>
      <p:sp>
        <p:nvSpPr>
          <p:cNvPr id="8" name="ZoneTexte 7"/>
          <p:cNvSpPr txBox="1"/>
          <p:nvPr/>
        </p:nvSpPr>
        <p:spPr>
          <a:xfrm>
            <a:off x="1092637" y="925421"/>
            <a:ext cx="2709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RICH 1: C</a:t>
            </a:r>
            <a:r>
              <a:rPr lang="fr-FR" b="1" baseline="-25000" dirty="0" smtClean="0"/>
              <a:t>4</a:t>
            </a:r>
            <a:r>
              <a:rPr lang="fr-FR" b="1" dirty="0" smtClean="0"/>
              <a:t>F</a:t>
            </a:r>
            <a:r>
              <a:rPr lang="fr-FR" b="1" baseline="-25000" dirty="0" smtClean="0"/>
              <a:t>10</a:t>
            </a:r>
            <a:r>
              <a:rPr lang="fr-FR" b="1" dirty="0" smtClean="0"/>
              <a:t> </a:t>
            </a:r>
            <a:r>
              <a:rPr lang="fr-FR" b="1" dirty="0" err="1" smtClean="0"/>
              <a:t>radiator</a:t>
            </a:r>
            <a:r>
              <a:rPr lang="fr-FR" b="1" dirty="0" smtClean="0"/>
              <a:t>: </a:t>
            </a:r>
          </a:p>
          <a:p>
            <a:pPr algn="ctr"/>
            <a:r>
              <a:rPr lang="fr-FR" b="1" dirty="0" err="1" smtClean="0"/>
              <a:t>lower</a:t>
            </a:r>
            <a:r>
              <a:rPr lang="fr-FR" b="1" dirty="0" smtClean="0"/>
              <a:t> </a:t>
            </a:r>
            <a:r>
              <a:rPr lang="fr-FR" b="1" dirty="0" err="1" smtClean="0"/>
              <a:t>momentum</a:t>
            </a:r>
            <a:r>
              <a:rPr lang="fr-FR" b="1" dirty="0" smtClean="0"/>
              <a:t> PID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3720321" y="925421"/>
            <a:ext cx="3323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RICH 2: CF</a:t>
            </a:r>
            <a:r>
              <a:rPr lang="fr-FR" b="1" baseline="-25000" dirty="0" smtClean="0"/>
              <a:t>4</a:t>
            </a:r>
            <a:r>
              <a:rPr lang="fr-FR" b="1" dirty="0" smtClean="0"/>
              <a:t> (+CO</a:t>
            </a:r>
            <a:r>
              <a:rPr lang="fr-FR" b="1" baseline="-25000" dirty="0" smtClean="0"/>
              <a:t>2</a:t>
            </a:r>
            <a:r>
              <a:rPr lang="fr-FR" b="1" dirty="0" smtClean="0"/>
              <a:t>) </a:t>
            </a:r>
            <a:r>
              <a:rPr lang="fr-FR" b="1" dirty="0" err="1" smtClean="0"/>
              <a:t>radiator</a:t>
            </a:r>
            <a:r>
              <a:rPr lang="fr-FR" b="1" dirty="0" smtClean="0"/>
              <a:t>: </a:t>
            </a:r>
          </a:p>
          <a:p>
            <a:pPr algn="ctr"/>
            <a:r>
              <a:rPr lang="fr-FR" b="1" dirty="0" err="1" smtClean="0"/>
              <a:t>higher</a:t>
            </a:r>
            <a:r>
              <a:rPr lang="fr-FR" b="1" dirty="0" smtClean="0"/>
              <a:t> </a:t>
            </a:r>
            <a:r>
              <a:rPr lang="fr-FR" b="1" dirty="0" err="1" smtClean="0"/>
              <a:t>momentum</a:t>
            </a:r>
            <a:r>
              <a:rPr lang="fr-FR" b="1" dirty="0" smtClean="0"/>
              <a:t> PID</a:t>
            </a:r>
            <a:endParaRPr lang="fr-FR" b="1" dirty="0"/>
          </a:p>
        </p:txBody>
      </p:sp>
      <p:grpSp>
        <p:nvGrpSpPr>
          <p:cNvPr id="12" name="Groupe 11"/>
          <p:cNvGrpSpPr/>
          <p:nvPr/>
        </p:nvGrpSpPr>
        <p:grpSpPr>
          <a:xfrm>
            <a:off x="88953" y="1571752"/>
            <a:ext cx="8917774" cy="4873625"/>
            <a:chOff x="67692" y="1571752"/>
            <a:chExt cx="8917774" cy="4873625"/>
          </a:xfrm>
        </p:grpSpPr>
        <p:pic>
          <p:nvPicPr>
            <p:cNvPr id="10" name="Espace réservé pour une image  6" descr="Harnew_rich_lect-2021.pdf - Adobe Acrobat Reader (32-bit)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213" y="1571752"/>
              <a:ext cx="8875253" cy="4873625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67692" y="1656126"/>
              <a:ext cx="8828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COMBINED RICH PEFORMANCE &amp; PARTICLE SPECIES IDENTIFCATION RANGE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ustomShape 2"/>
          <p:cNvSpPr/>
          <p:nvPr/>
        </p:nvSpPr>
        <p:spPr>
          <a:xfrm>
            <a:off x="2534014" y="6497528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 rot="16200000">
            <a:off x="661814" y="4772519"/>
            <a:ext cx="1714500" cy="338554"/>
          </a:xfrm>
          <a:prstGeom prst="rect">
            <a:avLst/>
          </a:prstGeom>
          <a:noFill/>
          <a:ln w="22225">
            <a:solidFill>
              <a:srgbClr val="070018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Q</a:t>
            </a:r>
            <a:r>
              <a:rPr lang="en-GB" sz="1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=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cos</a:t>
            </a:r>
            <a:r>
              <a:rPr lang="en-GB" sz="16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-1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(1/</a:t>
            </a:r>
            <a:r>
              <a:rPr lang="en-GB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b</a:t>
            </a:r>
            <a:r>
              <a:rPr lang="en-GB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)</a:t>
            </a:r>
            <a:endParaRPr lang="fr-FR" sz="16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081112" y="2354779"/>
            <a:ext cx="2962555" cy="634020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Saturation angle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(b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  <a:sym typeface="Wingdings" panose="05000000000000000000" pitchFamily="2" charset="2"/>
              </a:rPr>
              <a:t> 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Wingdings" panose="05000000000000000000" pitchFamily="2" charset="2"/>
              </a:rPr>
              <a:t>c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)</a:t>
            </a:r>
          </a:p>
          <a:p>
            <a:pPr algn="ctr">
              <a:spcBef>
                <a:spcPct val="20000"/>
              </a:spcBef>
              <a:defRPr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 Q</a:t>
            </a:r>
            <a:r>
              <a:rPr lang="en-GB" sz="1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=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cos</a:t>
            </a:r>
            <a:r>
              <a:rPr lang="en-GB" sz="16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-1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(1/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)</a:t>
            </a:r>
            <a:endParaRPr lang="fr-FR" sz="16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11</a:t>
            </a:fld>
            <a:endParaRPr lang="en-GB" sz="18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330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929" y="5045034"/>
            <a:ext cx="8901629" cy="914096"/>
          </a:xfrm>
        </p:spPr>
        <p:txBody>
          <a:bodyPr/>
          <a:lstStyle/>
          <a:p>
            <a:r>
              <a:rPr lang="en-US" sz="2200" dirty="0"/>
              <a:t> </a:t>
            </a:r>
            <a:r>
              <a:rPr lang="en-US" sz="2200" u="sng" dirty="0">
                <a:solidFill>
                  <a:srgbClr val="3484CC"/>
                </a:solidFill>
              </a:rPr>
              <a:t>https://link.springer.com/article/10.1140/epjp/s13360-023-04703-w</a:t>
            </a:r>
            <a:r>
              <a:rPr lang="en-GB" sz="5400" b="1" u="sng" spc="-1" dirty="0">
                <a:solidFill>
                  <a:srgbClr val="3484CC"/>
                </a:solidFill>
                <a:latin typeface="Calibri"/>
              </a:rPr>
              <a:t/>
            </a:r>
            <a:br>
              <a:rPr lang="en-GB" sz="5400" b="1" u="sng" spc="-1" dirty="0">
                <a:solidFill>
                  <a:srgbClr val="3484CC"/>
                </a:solidFill>
                <a:latin typeface="Calibri"/>
              </a:rPr>
            </a:br>
            <a:endParaRPr lang="fr-FR" dirty="0"/>
          </a:p>
        </p:txBody>
      </p:sp>
      <p:pic>
        <p:nvPicPr>
          <p:cNvPr id="4" name="Espace réservé pour une image  6" descr="s13360-023-04703-w (3).pdf and 52 more pages - Profile 1 - Microsoft​ Edg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47"/>
          <a:stretch/>
        </p:blipFill>
        <p:spPr>
          <a:xfrm>
            <a:off x="1" y="1522586"/>
            <a:ext cx="9116222" cy="3165028"/>
          </a:xfrm>
          <a:prstGeom prst="rect">
            <a:avLst/>
          </a:prstGeom>
        </p:spPr>
      </p:pic>
      <p:sp>
        <p:nvSpPr>
          <p:cNvPr id="10" name="CustomShape 2"/>
          <p:cNvSpPr/>
          <p:nvPr/>
        </p:nvSpPr>
        <p:spPr>
          <a:xfrm>
            <a:off x="2504493" y="655167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292772" y="578069"/>
            <a:ext cx="6999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OK, back to the </a:t>
            </a:r>
            <a:r>
              <a:rPr lang="fr-FR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</a:t>
            </a:r>
            <a:r>
              <a:rPr lang="fr-FR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</a:t>
            </a:r>
            <a:endParaRPr lang="fr-FR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588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-119377" y="5241440"/>
            <a:ext cx="9143280" cy="11343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/>
            <a:r>
              <a:rPr lang="en-GB" sz="1900" b="1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</a:t>
            </a:r>
            <a:r>
              <a:rPr lang="en-GB" sz="19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 </a:t>
            </a:r>
            <a:r>
              <a:rPr lang="en-GB" sz="1900" b="1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D. Hallewell</a:t>
            </a:r>
            <a:endParaRPr lang="en-GB" sz="19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Aix Marseille Université, CNRS/IN2P3, CPPM, Marseille, </a:t>
            </a:r>
            <a:r>
              <a:rPr lang="fr-FR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France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8" name="Image 3"/>
          <p:cNvPicPr/>
          <p:nvPr/>
        </p:nvPicPr>
        <p:blipFill>
          <a:blip r:embed="rId3"/>
          <a:stretch/>
        </p:blipFill>
        <p:spPr>
          <a:xfrm>
            <a:off x="142461" y="79260"/>
            <a:ext cx="1236960" cy="1522800"/>
          </a:xfrm>
          <a:prstGeom prst="rect">
            <a:avLst/>
          </a:prstGeom>
          <a:ln>
            <a:noFill/>
          </a:ln>
        </p:spPr>
      </p:pic>
      <p:pic>
        <p:nvPicPr>
          <p:cNvPr id="440" name="Image 6"/>
          <p:cNvPicPr/>
          <p:nvPr/>
        </p:nvPicPr>
        <p:blipFill>
          <a:blip r:embed="rId4"/>
          <a:srcRect l="7246" t="13915"/>
          <a:stretch/>
        </p:blipFill>
        <p:spPr>
          <a:xfrm>
            <a:off x="374400" y="5808600"/>
            <a:ext cx="1732680" cy="1048680"/>
          </a:xfrm>
          <a:prstGeom prst="rect">
            <a:avLst/>
          </a:prstGeom>
          <a:ln>
            <a:noFill/>
          </a:ln>
        </p:spPr>
      </p:pic>
      <p:pic>
        <p:nvPicPr>
          <p:cNvPr id="441" name="Image 7"/>
          <p:cNvPicPr/>
          <p:nvPr/>
        </p:nvPicPr>
        <p:blipFill>
          <a:blip r:embed="rId5"/>
          <a:srcRect b="19168"/>
          <a:stretch/>
        </p:blipFill>
        <p:spPr>
          <a:xfrm>
            <a:off x="6698880" y="5937120"/>
            <a:ext cx="2174400" cy="619920"/>
          </a:xfrm>
          <a:prstGeom prst="rect">
            <a:avLst/>
          </a:prstGeom>
          <a:ln>
            <a:noFill/>
          </a:ln>
        </p:spPr>
      </p:pic>
      <p:sp>
        <p:nvSpPr>
          <p:cNvPr id="445" name="CustomShape 4"/>
          <p:cNvSpPr/>
          <p:nvPr/>
        </p:nvSpPr>
        <p:spPr>
          <a:xfrm>
            <a:off x="6496036" y="6447133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13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12" name="CustomShape 2"/>
          <p:cNvSpPr/>
          <p:nvPr/>
        </p:nvSpPr>
        <p:spPr>
          <a:xfrm>
            <a:off x="2205646" y="6067833"/>
            <a:ext cx="4771142" cy="3170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47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n-GB" sz="1470" b="0" strike="noStrike" spc="-1" dirty="0">
              <a:latin typeface="Arial"/>
            </a:endParaRPr>
          </a:p>
        </p:txBody>
      </p:sp>
      <p:sp>
        <p:nvSpPr>
          <p:cNvPr id="14" name="CustomShape 2"/>
          <p:cNvSpPr/>
          <p:nvPr/>
        </p:nvSpPr>
        <p:spPr>
          <a:xfrm>
            <a:off x="2149919" y="5964335"/>
            <a:ext cx="4604688" cy="737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Green FCs for Cherenkov detectors and Si tracker cooling: Sustainability session ICHEP2024 </a:t>
            </a:r>
            <a:r>
              <a:rPr lang="en-US" sz="1400" b="1" dirty="0" err="1" smtClean="0"/>
              <a:t>Praque</a:t>
            </a:r>
            <a:r>
              <a:rPr lang="en-US" sz="1400" b="1" dirty="0" smtClean="0"/>
              <a:t> 18-24 July 2024</a:t>
            </a:r>
          </a:p>
        </p:txBody>
      </p:sp>
      <p:pic>
        <p:nvPicPr>
          <p:cNvPr id="11" name="Espace réservé pour une image  6" descr="G. Hallewell_ICHEP2024_Sustainability_July_19_2024_v1.pptx - PowerPoin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464" y="1611229"/>
            <a:ext cx="9152464" cy="36687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79421" y="282244"/>
            <a:ext cx="76444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</a:t>
            </a:r>
            <a:r>
              <a:rPr lang="en-US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use of fluorocarbons in Cherenkov detectors and silicon tracker cooling systems: </a:t>
            </a:r>
            <a:r>
              <a:rPr lang="en-US" alt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challenges &amp; </a:t>
            </a:r>
            <a:r>
              <a:rPr lang="en-US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opportunities. </a:t>
            </a:r>
            <a:r>
              <a:rPr lang="en-US" altLang="en-US" sz="2200" b="1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https://indico.cern.ch/event/1291157/contributions/5900402/</a:t>
            </a:r>
            <a:endParaRPr lang="en-US" alt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3190" y="64331"/>
            <a:ext cx="6697620" cy="667189"/>
          </a:xfrm>
          <a:ln w="25400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Molecular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shapes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GWP (1)</a:t>
            </a:r>
            <a:endParaRPr lang="fr-F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44893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spcAft>
                <a:spcPts val="0"/>
              </a:spcAft>
            </a:pPr>
            <a:r>
              <a:rPr lang="en-US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Upper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molecular shapes of SFCs,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including common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gaseous Cherenkov radiators </a:t>
            </a:r>
            <a:endParaRPr lang="en-US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ctr">
              <a:spcAft>
                <a:spcPts val="0"/>
              </a:spcAft>
            </a:pPr>
            <a:r>
              <a:rPr lang="en-US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Lower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shapes of some non-cyclic C</a:t>
            </a:r>
            <a:r>
              <a:rPr lang="en-US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analogues</a:t>
            </a:r>
            <a:endParaRPr lang="en-GB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ctr"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(20-year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GWPs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noted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where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known –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refs: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u="sng" dirty="0">
                <a:solidFill>
                  <a:srgbClr val="3484CC"/>
                </a:solidFill>
                <a:hlinkClick r:id="rId3"/>
              </a:rPr>
              <a:t>https://</a:t>
            </a:r>
            <a:r>
              <a:rPr lang="en-US" sz="1200" u="sng" dirty="0" smtClean="0">
                <a:solidFill>
                  <a:srgbClr val="3484CC"/>
                </a:solidFill>
                <a:hlinkClick r:id="rId3"/>
              </a:rPr>
              <a:t>link.springer.com/article/10.1140/epjp/s13360-023-04703-w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GB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2" t="-1944" r="6047" b="29531"/>
          <a:stretch/>
        </p:blipFill>
        <p:spPr>
          <a:xfrm>
            <a:off x="565930" y="844242"/>
            <a:ext cx="8218968" cy="4494451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497552" y="2998381"/>
            <a:ext cx="1573100" cy="2711043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7037600" y="2998381"/>
            <a:ext cx="1848656" cy="2711043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97360" y="805839"/>
            <a:ext cx="7862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SATURATED FLUOROCARBONS (</a:t>
            </a:r>
            <a:r>
              <a:rPr lang="fr-FR" b="1" dirty="0" err="1" smtClean="0">
                <a:solidFill>
                  <a:srgbClr val="C00000"/>
                </a:solidFill>
              </a:rPr>
              <a:t>C</a:t>
            </a:r>
            <a:r>
              <a:rPr lang="fr-FR" b="1" baseline="-25000" dirty="0" err="1" smtClean="0">
                <a:solidFill>
                  <a:srgbClr val="C00000"/>
                </a:solidFill>
              </a:rPr>
              <a:t>n</a:t>
            </a:r>
            <a:r>
              <a:rPr lang="fr-FR" b="1" dirty="0" err="1" smtClean="0">
                <a:solidFill>
                  <a:srgbClr val="C00000"/>
                </a:solidFill>
              </a:rPr>
              <a:t>F</a:t>
            </a:r>
            <a:r>
              <a:rPr lang="fr-FR" b="1" baseline="-25000" dirty="0" smtClean="0">
                <a:solidFill>
                  <a:srgbClr val="C00000"/>
                </a:solidFill>
              </a:rPr>
              <a:t>(2n+2)</a:t>
            </a:r>
            <a:r>
              <a:rPr lang="fr-FR" b="1" dirty="0" smtClean="0">
                <a:solidFill>
                  <a:srgbClr val="C00000"/>
                </a:solidFill>
              </a:rPr>
              <a:t>) </a:t>
            </a:r>
            <a:r>
              <a:rPr lang="fr-FR" b="1" dirty="0" err="1" smtClean="0">
                <a:solidFill>
                  <a:srgbClr val="C00000"/>
                </a:solidFill>
              </a:rPr>
              <a:t>with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current</a:t>
            </a:r>
            <a:r>
              <a:rPr lang="fr-FR" b="1" dirty="0" smtClean="0">
                <a:solidFill>
                  <a:srgbClr val="C00000"/>
                </a:solidFill>
              </a:rPr>
              <a:t> uses at CERN</a:t>
            </a:r>
            <a:r>
              <a:rPr lang="fr-FR" b="1" baseline="-25000" dirty="0" smtClean="0">
                <a:solidFill>
                  <a:srgbClr val="C00000"/>
                </a:solidFill>
              </a:rPr>
              <a:t> </a:t>
            </a:r>
            <a:endParaRPr lang="fr-FR" b="1" baseline="-25000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97360" y="2998381"/>
            <a:ext cx="3293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FLUOROKETONES (C</a:t>
            </a:r>
            <a:r>
              <a:rPr lang="fr-FR" b="1" baseline="-25000" dirty="0" smtClean="0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fr-FR" b="1" baseline="-25000" dirty="0" smtClean="0">
                <a:solidFill>
                  <a:schemeClr val="accent6">
                    <a:lumMod val="50000"/>
                  </a:schemeClr>
                </a:solidFill>
              </a:rPr>
              <a:t>2n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O)</a:t>
            </a:r>
            <a:r>
              <a:rPr lang="fr-FR" b="1" baseline="-25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fr-FR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728156" y="3256388"/>
            <a:ext cx="1477925" cy="2118224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1729073" y="3213274"/>
            <a:ext cx="1477925" cy="2309977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4337438" y="3072699"/>
            <a:ext cx="1477925" cy="239473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144150" y="4007723"/>
            <a:ext cx="8742106" cy="1420632"/>
            <a:chOff x="68547" y="4078823"/>
            <a:chExt cx="8742106" cy="1420632"/>
          </a:xfrm>
        </p:grpSpPr>
        <p:grpSp>
          <p:nvGrpSpPr>
            <p:cNvPr id="10" name="Groupe 9"/>
            <p:cNvGrpSpPr/>
            <p:nvPr/>
          </p:nvGrpSpPr>
          <p:grpSpPr>
            <a:xfrm>
              <a:off x="652554" y="4078823"/>
              <a:ext cx="8158099" cy="766492"/>
              <a:chOff x="652554" y="4078823"/>
              <a:chExt cx="8158099" cy="766492"/>
            </a:xfrm>
          </p:grpSpPr>
          <p:sp>
            <p:nvSpPr>
              <p:cNvPr id="7" name="ZoneTexte 6"/>
              <p:cNvSpPr txBox="1"/>
              <p:nvPr/>
            </p:nvSpPr>
            <p:spPr>
              <a:xfrm>
                <a:off x="7238650" y="4243147"/>
                <a:ext cx="1572003" cy="307777"/>
              </a:xfrm>
              <a:prstGeom prst="rect">
                <a:avLst/>
              </a:prstGeom>
              <a:solidFill>
                <a:srgbClr val="FFFFFF">
                  <a:alpha val="61000"/>
                </a:srgb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rgbClr val="7030A0"/>
                    </a:solidFill>
                  </a:rPr>
                  <a:t>COOLING (</a:t>
                </a:r>
                <a:r>
                  <a:rPr lang="fr-FR" sz="1400" b="1" dirty="0" err="1" smtClean="0">
                    <a:solidFill>
                      <a:srgbClr val="7030A0"/>
                    </a:solidFill>
                  </a:rPr>
                  <a:t>Liq</a:t>
                </a:r>
                <a:r>
                  <a:rPr lang="fr-FR" sz="1400" b="1" dirty="0" smtClean="0">
                    <a:solidFill>
                      <a:srgbClr val="7030A0"/>
                    </a:solidFill>
                  </a:rPr>
                  <a:t>.)</a:t>
                </a:r>
                <a:endParaRPr lang="fr-FR" sz="1400" b="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1937140" y="4106651"/>
                <a:ext cx="1234120" cy="738664"/>
              </a:xfrm>
              <a:prstGeom prst="rect">
                <a:avLst/>
              </a:prstGeom>
              <a:solidFill>
                <a:srgbClr val="FFFFFF">
                  <a:alpha val="61000"/>
                </a:srgbClr>
              </a:solidFill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b="1" dirty="0" err="1" smtClean="0">
                    <a:solidFill>
                      <a:srgbClr val="C00000"/>
                    </a:solidFill>
                  </a:rPr>
                  <a:t>InH</a:t>
                </a:r>
                <a:r>
                  <a:rPr lang="fr-FR" sz="1400" b="1" dirty="0" smtClean="0">
                    <a:solidFill>
                      <a:srgbClr val="C00000"/>
                    </a:solidFill>
                  </a:rPr>
                  <a:t>. </a:t>
                </a:r>
                <a:r>
                  <a:rPr lang="fr-FR" sz="1400" b="1" dirty="0" err="1" smtClean="0">
                    <a:solidFill>
                      <a:srgbClr val="C00000"/>
                    </a:solidFill>
                  </a:rPr>
                  <a:t>Toxicity</a:t>
                </a:r>
                <a:endParaRPr lang="fr-FR" sz="1400" b="1" dirty="0" smtClean="0">
                  <a:solidFill>
                    <a:srgbClr val="C00000"/>
                  </a:solidFill>
                </a:endParaRPr>
              </a:p>
              <a:p>
                <a:pPr algn="ctr"/>
                <a:r>
                  <a:rPr lang="fr-FR" sz="1400" b="1" dirty="0" smtClean="0">
                    <a:solidFill>
                      <a:srgbClr val="C00000"/>
                    </a:solidFill>
                  </a:rPr>
                  <a:t>H331,</a:t>
                </a:r>
              </a:p>
              <a:p>
                <a:pPr algn="ctr"/>
                <a:r>
                  <a:rPr lang="fr-FR" sz="1400" b="1" dirty="0" err="1" smtClean="0">
                    <a:solidFill>
                      <a:srgbClr val="C00000"/>
                    </a:solidFill>
                  </a:rPr>
                  <a:t>reactive</a:t>
                </a:r>
                <a:endParaRPr lang="fr-FR" sz="1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652554" y="4078823"/>
                <a:ext cx="1286962" cy="73866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err="1" smtClean="0">
                    <a:solidFill>
                      <a:srgbClr val="C00000"/>
                    </a:solidFill>
                  </a:rPr>
                  <a:t>Inh</a:t>
                </a:r>
                <a:r>
                  <a:rPr lang="fr-FR" sz="1400" b="1" dirty="0" smtClean="0">
                    <a:solidFill>
                      <a:srgbClr val="C00000"/>
                    </a:solidFill>
                  </a:rPr>
                  <a:t>. </a:t>
                </a:r>
                <a:r>
                  <a:rPr lang="fr-FR" sz="1400" b="1" dirty="0" err="1" smtClean="0">
                    <a:solidFill>
                      <a:srgbClr val="C00000"/>
                    </a:solidFill>
                  </a:rPr>
                  <a:t>Toxicity</a:t>
                </a:r>
                <a:r>
                  <a:rPr lang="fr-FR" sz="1400" b="1" dirty="0" smtClean="0">
                    <a:solidFill>
                      <a:srgbClr val="C00000"/>
                    </a:solidFill>
                  </a:rPr>
                  <a:t> H330,</a:t>
                </a:r>
              </a:p>
              <a:p>
                <a:pPr algn="ctr"/>
                <a:r>
                  <a:rPr lang="fr-FR" sz="1400" b="1" dirty="0" err="1" smtClean="0">
                    <a:solidFill>
                      <a:srgbClr val="C00000"/>
                    </a:solidFill>
                  </a:rPr>
                  <a:t>Reactive</a:t>
                </a:r>
                <a:endParaRPr lang="fr-FR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4586297" y="4132777"/>
                <a:ext cx="861684" cy="523220"/>
              </a:xfrm>
              <a:prstGeom prst="rect">
                <a:avLst/>
              </a:prstGeom>
              <a:solidFill>
                <a:srgbClr val="FFFFFF">
                  <a:alpha val="61000"/>
                </a:srgb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rgbClr val="7030A0"/>
                    </a:solidFill>
                  </a:rPr>
                  <a:t>RICH </a:t>
                </a:r>
                <a:endParaRPr lang="fr-FR" sz="1400" b="1" dirty="0">
                  <a:solidFill>
                    <a:srgbClr val="7030A0"/>
                  </a:solidFill>
                </a:endParaRPr>
              </a:p>
              <a:p>
                <a:pPr algn="ctr"/>
                <a:r>
                  <a:rPr lang="fr-FR" sz="1400" b="1" dirty="0" smtClean="0">
                    <a:solidFill>
                      <a:srgbClr val="7030A0"/>
                    </a:solidFill>
                  </a:rPr>
                  <a:t>(</a:t>
                </a:r>
                <a:r>
                  <a:rPr lang="fr-FR" sz="1400" b="1" dirty="0" err="1" smtClean="0">
                    <a:solidFill>
                      <a:srgbClr val="7030A0"/>
                    </a:solidFill>
                  </a:rPr>
                  <a:t>Gas</a:t>
                </a:r>
                <a:r>
                  <a:rPr lang="fr-FR" sz="1400" b="1" dirty="0" smtClean="0">
                    <a:solidFill>
                      <a:srgbClr val="7030A0"/>
                    </a:solidFill>
                  </a:rPr>
                  <a:t>?)</a:t>
                </a:r>
                <a:endParaRPr lang="fr-FR" sz="1400" b="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5624752" y="4135426"/>
                <a:ext cx="1285928" cy="523220"/>
              </a:xfrm>
              <a:prstGeom prst="rect">
                <a:avLst/>
              </a:prstGeom>
              <a:solidFill>
                <a:srgbClr val="FFFFFF">
                  <a:alpha val="61000"/>
                </a:srgbClr>
              </a:solidFill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rgbClr val="7030A0"/>
                    </a:solidFill>
                  </a:rPr>
                  <a:t>RICH</a:t>
                </a:r>
              </a:p>
              <a:p>
                <a:pPr algn="ctr"/>
                <a:r>
                  <a:rPr lang="fr-FR" sz="1400" b="1" dirty="0" smtClean="0">
                    <a:solidFill>
                      <a:srgbClr val="7030A0"/>
                    </a:solidFill>
                  </a:rPr>
                  <a:t>(</a:t>
                </a:r>
                <a:r>
                  <a:rPr lang="fr-FR" sz="1400" b="1" dirty="0" err="1" smtClean="0">
                    <a:solidFill>
                      <a:srgbClr val="7030A0"/>
                    </a:solidFill>
                  </a:rPr>
                  <a:t>Gas</a:t>
                </a:r>
                <a:r>
                  <a:rPr lang="fr-FR" sz="1400" b="1" dirty="0" smtClean="0">
                    <a:solidFill>
                      <a:srgbClr val="7030A0"/>
                    </a:solidFill>
                  </a:rPr>
                  <a:t> (</a:t>
                </a:r>
                <a:r>
                  <a:rPr lang="fr-FR" sz="1400" b="1" dirty="0" err="1" smtClean="0">
                    <a:solidFill>
                      <a:srgbClr val="7030A0"/>
                    </a:solidFill>
                  </a:rPr>
                  <a:t>blend</a:t>
                </a:r>
                <a:r>
                  <a:rPr lang="fr-FR" sz="1400" b="1" dirty="0" smtClean="0">
                    <a:solidFill>
                      <a:srgbClr val="7030A0"/>
                    </a:solidFill>
                  </a:rPr>
                  <a:t>))</a:t>
                </a:r>
                <a:endParaRPr lang="fr-FR" sz="1400" b="1" dirty="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20" name="ZoneTexte 19"/>
            <p:cNvSpPr txBox="1"/>
            <p:nvPr/>
          </p:nvSpPr>
          <p:spPr>
            <a:xfrm>
              <a:off x="68547" y="4545348"/>
              <a:ext cx="1000491" cy="954107"/>
            </a:xfrm>
            <a:prstGeom prst="rect">
              <a:avLst/>
            </a:prstGeom>
            <a:solidFill>
              <a:srgbClr val="FFFFFF">
                <a:alpha val="59000"/>
              </a:srgbClr>
            </a:solidFill>
            <a:ln w="2540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7030A0"/>
                  </a:solidFill>
                </a:rPr>
                <a:t>Probable</a:t>
              </a:r>
            </a:p>
            <a:p>
              <a:pPr algn="ctr"/>
              <a:r>
                <a:rPr lang="fr-FR" sz="1400" b="1" dirty="0" smtClean="0">
                  <a:solidFill>
                    <a:srgbClr val="7030A0"/>
                  </a:solidFill>
                </a:rPr>
                <a:t>Uses </a:t>
              </a:r>
            </a:p>
            <a:p>
              <a:pPr algn="ctr"/>
              <a:r>
                <a:rPr lang="fr-FR" sz="1400" b="1" dirty="0" smtClean="0">
                  <a:solidFill>
                    <a:srgbClr val="7030A0"/>
                  </a:solidFill>
                </a:rPr>
                <a:t>(if/</a:t>
              </a:r>
              <a:r>
                <a:rPr lang="fr-FR" sz="1400" b="1" dirty="0" err="1" smtClean="0">
                  <a:solidFill>
                    <a:srgbClr val="7030A0"/>
                  </a:solidFill>
                </a:rPr>
                <a:t>when</a:t>
              </a:r>
              <a:endParaRPr lang="fr-FR" sz="1400" b="1" dirty="0" smtClean="0">
                <a:solidFill>
                  <a:srgbClr val="7030A0"/>
                </a:solidFill>
              </a:endParaRPr>
            </a:p>
            <a:p>
              <a:pPr algn="ctr"/>
              <a:r>
                <a:rPr lang="fr-FR" sz="1400" b="1" dirty="0" err="1" smtClean="0">
                  <a:solidFill>
                    <a:srgbClr val="7030A0"/>
                  </a:solidFill>
                </a:rPr>
                <a:t>available</a:t>
              </a:r>
              <a:r>
                <a:rPr lang="fr-FR" sz="1400" b="1" dirty="0" smtClean="0">
                  <a:solidFill>
                    <a:srgbClr val="7030A0"/>
                  </a:solidFill>
                </a:rPr>
                <a:t>)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147502" y="1112201"/>
            <a:ext cx="8567998" cy="1196438"/>
            <a:chOff x="168266" y="3954348"/>
            <a:chExt cx="8567998" cy="1196438"/>
          </a:xfrm>
        </p:grpSpPr>
        <p:grpSp>
          <p:nvGrpSpPr>
            <p:cNvPr id="22" name="Groupe 21"/>
            <p:cNvGrpSpPr/>
            <p:nvPr/>
          </p:nvGrpSpPr>
          <p:grpSpPr>
            <a:xfrm>
              <a:off x="1089802" y="3954348"/>
              <a:ext cx="7646462" cy="388581"/>
              <a:chOff x="1089802" y="3954348"/>
              <a:chExt cx="7646462" cy="388581"/>
            </a:xfrm>
          </p:grpSpPr>
          <p:sp>
            <p:nvSpPr>
              <p:cNvPr id="24" name="ZoneTexte 23"/>
              <p:cNvSpPr txBox="1"/>
              <p:nvPr/>
            </p:nvSpPr>
            <p:spPr>
              <a:xfrm>
                <a:off x="7229120" y="3954348"/>
                <a:ext cx="1507144" cy="307777"/>
              </a:xfrm>
              <a:prstGeom prst="rect">
                <a:avLst/>
              </a:prstGeom>
              <a:solidFill>
                <a:srgbClr val="FFFFFF">
                  <a:alpha val="61000"/>
                </a:srgbClr>
              </a:solidFill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rgbClr val="C00000"/>
                    </a:solidFill>
                  </a:rPr>
                  <a:t>COOLING (</a:t>
                </a:r>
                <a:r>
                  <a:rPr lang="fr-FR" sz="1400" b="1" dirty="0" err="1" smtClean="0">
                    <a:solidFill>
                      <a:srgbClr val="C00000"/>
                    </a:solidFill>
                  </a:rPr>
                  <a:t>Liq</a:t>
                </a:r>
                <a:r>
                  <a:rPr lang="fr-FR" sz="1400" b="1" dirty="0" smtClean="0">
                    <a:solidFill>
                      <a:srgbClr val="C00000"/>
                    </a:solidFill>
                  </a:rPr>
                  <a:t>.)</a:t>
                </a:r>
                <a:endParaRPr lang="fr-FR" sz="1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3026936" y="4035152"/>
                <a:ext cx="1887055" cy="307777"/>
              </a:xfrm>
              <a:prstGeom prst="rect">
                <a:avLst/>
              </a:prstGeom>
              <a:solidFill>
                <a:srgbClr val="FFFFFF">
                  <a:alpha val="61000"/>
                </a:srgbClr>
              </a:solidFill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rgbClr val="C00000"/>
                    </a:solidFill>
                  </a:rPr>
                  <a:t>Si COOLING (</a:t>
                </a:r>
                <a:r>
                  <a:rPr lang="fr-FR" sz="1400" b="1" dirty="0" err="1" smtClean="0">
                    <a:solidFill>
                      <a:srgbClr val="C00000"/>
                    </a:solidFill>
                  </a:rPr>
                  <a:t>Evap</a:t>
                </a:r>
                <a:r>
                  <a:rPr lang="fr-FR" sz="1400" b="1" dirty="0" smtClean="0">
                    <a:solidFill>
                      <a:srgbClr val="C00000"/>
                    </a:solidFill>
                  </a:rPr>
                  <a:t>.)</a:t>
                </a:r>
                <a:endParaRPr lang="fr-FR" sz="1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1089802" y="4000189"/>
                <a:ext cx="1130438" cy="307777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rgbClr val="C00000"/>
                    </a:solidFill>
                  </a:rPr>
                  <a:t>RICH (</a:t>
                </a:r>
                <a:r>
                  <a:rPr lang="fr-FR" sz="1400" b="1" dirty="0" err="1" smtClean="0">
                    <a:solidFill>
                      <a:srgbClr val="C00000"/>
                    </a:solidFill>
                  </a:rPr>
                  <a:t>Gas</a:t>
                </a:r>
                <a:r>
                  <a:rPr lang="fr-FR" sz="1400" b="1" dirty="0" smtClean="0">
                    <a:solidFill>
                      <a:srgbClr val="C00000"/>
                    </a:solidFill>
                  </a:rPr>
                  <a:t>)</a:t>
                </a:r>
                <a:endParaRPr lang="fr-FR" sz="1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4939651" y="4001550"/>
                <a:ext cx="1130438" cy="307777"/>
              </a:xfrm>
              <a:prstGeom prst="rect">
                <a:avLst/>
              </a:prstGeom>
              <a:solidFill>
                <a:srgbClr val="FFFFFF">
                  <a:alpha val="61000"/>
                </a:srgbClr>
              </a:solidFill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rgbClr val="C00000"/>
                    </a:solidFill>
                  </a:rPr>
                  <a:t>RICH (</a:t>
                </a:r>
                <a:r>
                  <a:rPr lang="fr-FR" sz="1400" b="1" dirty="0" err="1" smtClean="0">
                    <a:solidFill>
                      <a:srgbClr val="C00000"/>
                    </a:solidFill>
                  </a:rPr>
                  <a:t>Gas</a:t>
                </a:r>
                <a:r>
                  <a:rPr lang="fr-FR" sz="1400" b="1" dirty="0" smtClean="0">
                    <a:solidFill>
                      <a:srgbClr val="C00000"/>
                    </a:solidFill>
                  </a:rPr>
                  <a:t>)</a:t>
                </a:r>
                <a:endParaRPr lang="fr-FR" sz="1400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3" name="ZoneTexte 22"/>
            <p:cNvSpPr txBox="1"/>
            <p:nvPr/>
          </p:nvSpPr>
          <p:spPr>
            <a:xfrm>
              <a:off x="168266" y="4412122"/>
              <a:ext cx="902811" cy="738664"/>
            </a:xfrm>
            <a:prstGeom prst="rect">
              <a:avLst/>
            </a:prstGeom>
            <a:solidFill>
              <a:srgbClr val="FFFFFF">
                <a:alpha val="59000"/>
              </a:srgbClr>
            </a:solidFill>
            <a:ln w="254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 err="1" smtClean="0">
                  <a:solidFill>
                    <a:srgbClr val="C00000"/>
                  </a:solidFill>
                </a:rPr>
                <a:t>Current</a:t>
              </a:r>
              <a:endParaRPr lang="fr-FR" sz="1400" b="1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fr-FR" sz="1400" b="1" dirty="0">
                  <a:solidFill>
                    <a:srgbClr val="C00000"/>
                  </a:solidFill>
                </a:rPr>
                <a:t>u</a:t>
              </a:r>
              <a:r>
                <a:rPr lang="fr-FR" sz="1400" b="1" dirty="0" smtClean="0">
                  <a:solidFill>
                    <a:srgbClr val="C00000"/>
                  </a:solidFill>
                </a:rPr>
                <a:t>ses </a:t>
              </a:r>
            </a:p>
            <a:p>
              <a:pPr algn="ctr"/>
              <a:r>
                <a:rPr lang="fr-FR" sz="1400" b="1" dirty="0">
                  <a:solidFill>
                    <a:srgbClr val="C00000"/>
                  </a:solidFill>
                </a:rPr>
                <a:t>a</a:t>
              </a:r>
              <a:r>
                <a:rPr lang="fr-FR" sz="1400" b="1" dirty="0" smtClean="0">
                  <a:solidFill>
                    <a:srgbClr val="C00000"/>
                  </a:solidFill>
                </a:rPr>
                <a:t>t CERN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47500" y="805839"/>
            <a:ext cx="9001496" cy="21925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47500" y="3039530"/>
            <a:ext cx="9001496" cy="248372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5904985" y="1868771"/>
            <a:ext cx="1130438" cy="523220"/>
          </a:xfrm>
          <a:prstGeom prst="rect">
            <a:avLst/>
          </a:prstGeom>
          <a:solidFill>
            <a:srgbClr val="FFFFFF">
              <a:alpha val="61000"/>
            </a:srgb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/>
              <a:t>Ex-DELPHI</a:t>
            </a:r>
          </a:p>
          <a:p>
            <a:pPr algn="ctr"/>
            <a:r>
              <a:rPr lang="fr-FR" sz="1400" b="1" dirty="0" smtClean="0"/>
              <a:t>RICH (</a:t>
            </a:r>
            <a:r>
              <a:rPr lang="fr-FR" sz="1400" b="1" dirty="0" err="1" smtClean="0"/>
              <a:t>Gas</a:t>
            </a:r>
            <a:r>
              <a:rPr lang="fr-FR" sz="1400" b="1" dirty="0" smtClean="0"/>
              <a:t>)</a:t>
            </a:r>
            <a:endParaRPr lang="fr-FR" sz="14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392045" y="4609404"/>
            <a:ext cx="588623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100" dirty="0" smtClean="0"/>
              <a:t>C</a:t>
            </a:r>
            <a:r>
              <a:rPr lang="fr-FR" sz="1100" baseline="-25000" dirty="0" smtClean="0"/>
              <a:t>2</a:t>
            </a:r>
            <a:r>
              <a:rPr lang="fr-FR" sz="1100" dirty="0" smtClean="0"/>
              <a:t>F</a:t>
            </a:r>
            <a:r>
              <a:rPr lang="fr-FR" sz="1100" baseline="-25000" dirty="0" smtClean="0"/>
              <a:t>4</a:t>
            </a:r>
            <a:r>
              <a:rPr lang="fr-FR" sz="1100" dirty="0" smtClean="0"/>
              <a:t>O</a:t>
            </a:r>
            <a:endParaRPr lang="fr-FR" sz="1100" dirty="0"/>
          </a:p>
        </p:txBody>
      </p:sp>
      <p:sp>
        <p:nvSpPr>
          <p:cNvPr id="33" name="CustomShape 2"/>
          <p:cNvSpPr/>
          <p:nvPr/>
        </p:nvSpPr>
        <p:spPr>
          <a:xfrm>
            <a:off x="2504493" y="655167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3182654" y="4053890"/>
            <a:ext cx="1213281" cy="738664"/>
          </a:xfrm>
          <a:prstGeom prst="rect">
            <a:avLst/>
          </a:prstGeom>
          <a:solidFill>
            <a:srgbClr val="FFFFFF">
              <a:alpha val="61000"/>
            </a:srgb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rgbClr val="C00000"/>
                </a:solidFill>
              </a:rPr>
              <a:t>Inh</a:t>
            </a:r>
            <a:r>
              <a:rPr lang="fr-FR" sz="1400" b="1" dirty="0" smtClean="0">
                <a:solidFill>
                  <a:srgbClr val="C00000"/>
                </a:solidFill>
              </a:rPr>
              <a:t>. </a:t>
            </a:r>
            <a:r>
              <a:rPr lang="fr-FR" sz="1400" b="1" dirty="0" err="1" smtClean="0">
                <a:solidFill>
                  <a:srgbClr val="C00000"/>
                </a:solidFill>
              </a:rPr>
              <a:t>Toxicity</a:t>
            </a:r>
            <a:endParaRPr lang="fr-FR" sz="1400" b="1" dirty="0" smtClean="0">
              <a:solidFill>
                <a:srgbClr val="C00000"/>
              </a:solidFill>
            </a:endParaRPr>
          </a:p>
          <a:p>
            <a:pPr algn="ctr"/>
            <a:r>
              <a:rPr lang="fr-FR" sz="1400" b="1" dirty="0" smtClean="0">
                <a:solidFill>
                  <a:srgbClr val="C00000"/>
                </a:solidFill>
              </a:rPr>
              <a:t>H331,</a:t>
            </a:r>
          </a:p>
          <a:p>
            <a:pPr algn="ctr"/>
            <a:r>
              <a:rPr lang="fr-FR" sz="1400" b="1" dirty="0" err="1" smtClean="0">
                <a:solidFill>
                  <a:srgbClr val="C00000"/>
                </a:solidFill>
              </a:rPr>
              <a:t>reactive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3098247" y="3168298"/>
            <a:ext cx="1477925" cy="2309977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64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4" grpId="0" animBg="1"/>
      <p:bldP spid="17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70" y="11993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59" y="5709582"/>
            <a:ext cx="909772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yclic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non-cyclic </a:t>
            </a:r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&amp;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non-cyclic double carbon-bonded C</a:t>
            </a:r>
            <a:r>
              <a:rPr lang="en-US" sz="16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16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</a:t>
            </a:r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isomers: refs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 </a:t>
            </a:r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end. </a:t>
            </a:r>
          </a:p>
          <a:p>
            <a:pPr algn="ctr"/>
            <a:r>
              <a:rPr lang="en-US" sz="16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Placement of oxygen atom can also determine </a:t>
            </a:r>
            <a:r>
              <a:rPr lang="en-US" sz="1600" b="1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chemi</a:t>
            </a:r>
            <a:r>
              <a:rPr lang="en-US" sz="16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-potential, flammability &amp; toxicity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­</a:t>
            </a:r>
            <a:endParaRPr lang="fr-FR" b="1" i="1" dirty="0">
              <a:solidFill>
                <a:srgbClr val="C00000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223190" y="176326"/>
            <a:ext cx="6697620" cy="443198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Molecular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shapes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GWP (2)</a:t>
            </a:r>
            <a:endParaRPr lang="fr-F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6326370" y="716798"/>
            <a:ext cx="2360067" cy="5078275"/>
            <a:chOff x="6113720" y="716798"/>
            <a:chExt cx="2842349" cy="5305646"/>
          </a:xfrm>
        </p:grpSpPr>
        <p:sp>
          <p:nvSpPr>
            <p:cNvPr id="3" name="Ellipse 2"/>
            <p:cNvSpPr/>
            <p:nvPr/>
          </p:nvSpPr>
          <p:spPr>
            <a:xfrm>
              <a:off x="6113720" y="716798"/>
              <a:ext cx="2842349" cy="530564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6474740" y="4420023"/>
              <a:ext cx="2278469" cy="482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</a:rPr>
                <a:t>High GWP!!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3342684" y="675920"/>
            <a:ext cx="2660223" cy="5119153"/>
            <a:chOff x="6113720" y="716798"/>
            <a:chExt cx="2842349" cy="5305646"/>
          </a:xfrm>
        </p:grpSpPr>
        <p:sp>
          <p:nvSpPr>
            <p:cNvPr id="11" name="Ellipse 10"/>
            <p:cNvSpPr/>
            <p:nvPr/>
          </p:nvSpPr>
          <p:spPr>
            <a:xfrm>
              <a:off x="6113720" y="716798"/>
              <a:ext cx="2842349" cy="530564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7220231" y="2878887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 smtClean="0">
                  <a:solidFill>
                    <a:srgbClr val="FF0000"/>
                  </a:solidFill>
                </a:rPr>
                <a:t>?</a:t>
              </a:r>
              <a:endParaRPr lang="fr-FR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6326373" y="1543220"/>
            <a:ext cx="2491387" cy="1323439"/>
          </a:xfrm>
          <a:prstGeom prst="rect">
            <a:avLst/>
          </a:prstGeom>
          <a:solidFill>
            <a:srgbClr val="FFFFFF">
              <a:alpha val="54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5"/>
                </a:solidFill>
              </a:rPr>
              <a:t>ALICE VHMPID,</a:t>
            </a:r>
          </a:p>
          <a:p>
            <a:pPr algn="ctr"/>
            <a:r>
              <a:rPr lang="fr-FR" sz="1600" b="1" dirty="0" err="1" smtClean="0">
                <a:solidFill>
                  <a:schemeClr val="accent5"/>
                </a:solidFill>
              </a:rPr>
              <a:t>BTeV</a:t>
            </a:r>
            <a:r>
              <a:rPr lang="fr-FR" sz="1600" b="1" dirty="0" smtClean="0">
                <a:solidFill>
                  <a:schemeClr val="accent5"/>
                </a:solidFill>
              </a:rPr>
              <a:t> </a:t>
            </a:r>
            <a:r>
              <a:rPr lang="fr-FR" sz="1600" b="1" dirty="0" err="1" smtClean="0">
                <a:solidFill>
                  <a:schemeClr val="accent5"/>
                </a:solidFill>
              </a:rPr>
              <a:t>studies</a:t>
            </a:r>
            <a:r>
              <a:rPr lang="fr-FR" sz="1600" b="1" dirty="0" smtClean="0">
                <a:solidFill>
                  <a:schemeClr val="accent5"/>
                </a:solidFill>
              </a:rPr>
              <a:t>:</a:t>
            </a:r>
          </a:p>
          <a:p>
            <a:pPr algn="ctr"/>
            <a:r>
              <a:rPr lang="fr-FR" sz="1600" b="1" dirty="0" err="1" smtClean="0">
                <a:solidFill>
                  <a:schemeClr val="accent5"/>
                </a:solidFill>
              </a:rPr>
              <a:t>Refractive</a:t>
            </a:r>
            <a:r>
              <a:rPr lang="fr-FR" sz="1600" b="1" dirty="0" smtClean="0">
                <a:solidFill>
                  <a:schemeClr val="accent5"/>
                </a:solidFill>
              </a:rPr>
              <a:t> index, </a:t>
            </a:r>
          </a:p>
          <a:p>
            <a:pPr algn="ctr"/>
            <a:r>
              <a:rPr lang="fr-FR" sz="1600" b="1" dirty="0" smtClean="0">
                <a:solidFill>
                  <a:schemeClr val="accent5"/>
                </a:solidFill>
              </a:rPr>
              <a:t>UV </a:t>
            </a:r>
            <a:r>
              <a:rPr lang="fr-FR" sz="1600" b="1" dirty="0" err="1" smtClean="0">
                <a:solidFill>
                  <a:schemeClr val="accent5"/>
                </a:solidFill>
              </a:rPr>
              <a:t>transparancy</a:t>
            </a:r>
            <a:r>
              <a:rPr lang="fr-FR" sz="1600" b="1" dirty="0" smtClean="0">
                <a:solidFill>
                  <a:schemeClr val="accent5"/>
                </a:solidFill>
              </a:rPr>
              <a:t> OK</a:t>
            </a:r>
          </a:p>
          <a:p>
            <a:pPr algn="ctr"/>
            <a:r>
              <a:rPr lang="fr-FR" sz="1600" b="1" dirty="0" smtClean="0">
                <a:solidFill>
                  <a:schemeClr val="accent5"/>
                </a:solidFill>
              </a:rPr>
              <a:t> (</a:t>
            </a:r>
            <a:r>
              <a:rPr lang="fr-FR" sz="1600" b="1" dirty="0" err="1" smtClean="0">
                <a:solidFill>
                  <a:schemeClr val="accent5"/>
                </a:solidFill>
              </a:rPr>
              <a:t>similar</a:t>
            </a:r>
            <a:r>
              <a:rPr lang="fr-FR" sz="1600" b="1" dirty="0" smtClean="0">
                <a:solidFill>
                  <a:schemeClr val="accent5"/>
                </a:solidFill>
              </a:rPr>
              <a:t> to C</a:t>
            </a:r>
            <a:r>
              <a:rPr lang="fr-FR" sz="1600" b="1" baseline="-25000" dirty="0" smtClean="0">
                <a:solidFill>
                  <a:schemeClr val="accent5"/>
                </a:solidFill>
              </a:rPr>
              <a:t>4</a:t>
            </a:r>
            <a:r>
              <a:rPr lang="fr-FR" sz="1600" b="1" dirty="0" smtClean="0">
                <a:solidFill>
                  <a:schemeClr val="accent5"/>
                </a:solidFill>
              </a:rPr>
              <a:t>F</a:t>
            </a:r>
            <a:r>
              <a:rPr lang="fr-FR" sz="1600" b="1" baseline="-25000" dirty="0" smtClean="0">
                <a:solidFill>
                  <a:schemeClr val="accent5"/>
                </a:solidFill>
              </a:rPr>
              <a:t>10</a:t>
            </a:r>
            <a:r>
              <a:rPr lang="fr-FR" sz="1600" b="1" dirty="0" smtClean="0">
                <a:solidFill>
                  <a:schemeClr val="accent5"/>
                </a:solidFill>
              </a:rPr>
              <a:t>), but…</a:t>
            </a:r>
            <a:endParaRPr lang="fr-FR" sz="1600" b="1" dirty="0">
              <a:solidFill>
                <a:schemeClr val="accent5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77649" y="619524"/>
            <a:ext cx="2887805" cy="5168001"/>
            <a:chOff x="994749" y="627072"/>
            <a:chExt cx="2190343" cy="5168001"/>
          </a:xfrm>
        </p:grpSpPr>
        <p:grpSp>
          <p:nvGrpSpPr>
            <p:cNvPr id="13" name="Groupe 12"/>
            <p:cNvGrpSpPr/>
            <p:nvPr/>
          </p:nvGrpSpPr>
          <p:grpSpPr>
            <a:xfrm>
              <a:off x="994749" y="627072"/>
              <a:ext cx="2190343" cy="5168001"/>
              <a:chOff x="6113720" y="716798"/>
              <a:chExt cx="2842349" cy="5305646"/>
            </a:xfrm>
          </p:grpSpPr>
          <p:sp>
            <p:nvSpPr>
              <p:cNvPr id="14" name="Ellipse 13"/>
              <p:cNvSpPr/>
              <p:nvPr/>
            </p:nvSpPr>
            <p:spPr>
              <a:xfrm>
                <a:off x="6113720" y="716798"/>
                <a:ext cx="2842349" cy="5305646"/>
              </a:xfrm>
              <a:prstGeom prst="ellipse">
                <a:avLst/>
              </a:prstGeom>
              <a:noFill/>
              <a:ln w="317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6556396" y="1394578"/>
                <a:ext cx="6889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200" b="1" dirty="0" smtClean="0">
                    <a:solidFill>
                      <a:schemeClr val="accent6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</a:t>
                </a:r>
                <a:endParaRPr lang="fr-FR" sz="32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8" name="ZoneTexte 17"/>
            <p:cNvSpPr txBox="1"/>
            <p:nvPr/>
          </p:nvSpPr>
          <p:spPr>
            <a:xfrm>
              <a:off x="2295374" y="2722817"/>
              <a:ext cx="406878" cy="564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 smtClean="0">
                  <a:solidFill>
                    <a:srgbClr val="FF0000"/>
                  </a:solidFill>
                </a:rPr>
                <a:t>?</a:t>
              </a:r>
              <a:endParaRPr lang="fr-FR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287477" y="4332594"/>
              <a:ext cx="406878" cy="564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 smtClean="0">
                  <a:solidFill>
                    <a:srgbClr val="FF0000"/>
                  </a:solidFill>
                </a:rPr>
                <a:t>?</a:t>
              </a:r>
              <a:endParaRPr lang="fr-FR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CustomShape 2"/>
          <p:cNvSpPr/>
          <p:nvPr/>
        </p:nvSpPr>
        <p:spPr>
          <a:xfrm>
            <a:off x="2504493" y="655167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>
            <a:off x="3945428" y="1483187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/>
              <a:t>CAS:</a:t>
            </a:r>
            <a:r>
              <a:rPr lang="en-GB" sz="1400" dirty="0"/>
              <a:t> </a:t>
            </a:r>
            <a:r>
              <a:rPr lang="en-GB" sz="1400" dirty="0" smtClean="0"/>
              <a:t>67641-44-5</a:t>
            </a:r>
          </a:p>
          <a:p>
            <a:r>
              <a:rPr lang="en-GB" sz="1400" dirty="0" smtClean="0"/>
              <a:t>H332, H335, H336</a:t>
            </a:r>
            <a:endParaRPr lang="fr-FR" sz="1400" dirty="0"/>
          </a:p>
        </p:txBody>
      </p:sp>
      <p:sp>
        <p:nvSpPr>
          <p:cNvPr id="22" name="Rectangle 21"/>
          <p:cNvSpPr/>
          <p:nvPr/>
        </p:nvSpPr>
        <p:spPr>
          <a:xfrm>
            <a:off x="3981612" y="4275555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/>
              <a:t>CAS:</a:t>
            </a:r>
            <a:r>
              <a:rPr lang="en-GB" sz="1400" dirty="0" smtClean="0"/>
              <a:t>10493-43-3</a:t>
            </a:r>
          </a:p>
          <a:p>
            <a:r>
              <a:rPr lang="en-GB" sz="1400" dirty="0" smtClean="0"/>
              <a:t>H332, H335, H336</a:t>
            </a:r>
            <a:endParaRPr lang="fr-FR" sz="1400" dirty="0"/>
          </a:p>
        </p:txBody>
      </p:sp>
      <p:sp>
        <p:nvSpPr>
          <p:cNvPr id="23" name="Rectangle 22"/>
          <p:cNvSpPr/>
          <p:nvPr/>
        </p:nvSpPr>
        <p:spPr>
          <a:xfrm>
            <a:off x="6841798" y="3800075"/>
            <a:ext cx="1329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 smtClean="0"/>
              <a:t>CAS</a:t>
            </a:r>
            <a:r>
              <a:rPr lang="en-GB" sz="1400" dirty="0" smtClean="0"/>
              <a:t> 773-14-8</a:t>
            </a:r>
          </a:p>
          <a:p>
            <a:pPr algn="ctr"/>
            <a:r>
              <a:rPr lang="en-GB" sz="1400" dirty="0" smtClean="0"/>
              <a:t>Unlisted</a:t>
            </a:r>
            <a:endParaRPr lang="fr-FR" sz="1400" dirty="0"/>
          </a:p>
        </p:txBody>
      </p:sp>
      <p:sp>
        <p:nvSpPr>
          <p:cNvPr id="24" name="Rectangle 23"/>
          <p:cNvSpPr/>
          <p:nvPr/>
        </p:nvSpPr>
        <p:spPr>
          <a:xfrm>
            <a:off x="457200" y="4502108"/>
            <a:ext cx="13789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 smtClean="0"/>
              <a:t>CAS</a:t>
            </a:r>
            <a:r>
              <a:rPr lang="en-GB" sz="1400" dirty="0" smtClean="0"/>
              <a:t>: 677-84-9</a:t>
            </a:r>
          </a:p>
          <a:p>
            <a:pPr algn="ctr"/>
            <a:r>
              <a:rPr lang="en-GB" sz="1400" dirty="0" smtClean="0"/>
              <a:t>H335</a:t>
            </a:r>
            <a:endParaRPr lang="fr-FR" sz="1400" dirty="0"/>
          </a:p>
        </p:txBody>
      </p:sp>
      <p:sp>
        <p:nvSpPr>
          <p:cNvPr id="25" name="Rectangle 24"/>
          <p:cNvSpPr/>
          <p:nvPr/>
        </p:nvSpPr>
        <p:spPr>
          <a:xfrm>
            <a:off x="462274" y="2866659"/>
            <a:ext cx="1329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 smtClean="0"/>
              <a:t>CAS</a:t>
            </a:r>
            <a:r>
              <a:rPr lang="en-GB" sz="1400" dirty="0" smtClean="0"/>
              <a:t> 335-42-2</a:t>
            </a:r>
          </a:p>
          <a:p>
            <a:pPr algn="ctr"/>
            <a:r>
              <a:rPr lang="en-GB" sz="1400" dirty="0" smtClean="0"/>
              <a:t>H331, H335</a:t>
            </a:r>
            <a:endParaRPr lang="fr-FR" sz="1400" dirty="0"/>
          </a:p>
        </p:txBody>
      </p:sp>
      <p:sp>
        <p:nvSpPr>
          <p:cNvPr id="26" name="Rectangle 25"/>
          <p:cNvSpPr/>
          <p:nvPr/>
        </p:nvSpPr>
        <p:spPr>
          <a:xfrm>
            <a:off x="693494" y="1738566"/>
            <a:ext cx="1388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/>
              <a:t>CAS:</a:t>
            </a:r>
            <a:r>
              <a:rPr lang="en-GB" sz="1400" dirty="0"/>
              <a:t> </a:t>
            </a:r>
            <a:r>
              <a:rPr lang="en-GB" sz="1400" dirty="0" smtClean="0"/>
              <a:t>337-20-2</a:t>
            </a:r>
          </a:p>
          <a:p>
            <a:pPr algn="ctr"/>
            <a:r>
              <a:rPr lang="en-GB" sz="1400" dirty="0" smtClean="0"/>
              <a:t>H335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86225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84312"/>
            <a:ext cx="8619779" cy="586409"/>
          </a:xfrm>
        </p:spPr>
        <p:txBody>
          <a:bodyPr>
            <a:normAutofit/>
          </a:bodyPr>
          <a:lstStyle/>
          <a:p>
            <a:r>
              <a:rPr lang="en-US" dirty="0" smtClean="0"/>
              <a:t>Classification Criteria for Inhalation Toxicity</a:t>
            </a:r>
            <a:endParaRPr lang="fr-FR" dirty="0"/>
          </a:p>
        </p:txBody>
      </p:sp>
      <p:pic>
        <p:nvPicPr>
          <p:cNvPr id="5" name="Espace réservé pour une image  4" descr="GHS Classification Criteria for Acute Toxicity and 64 more pages - Profile 1 - Microsoft​ Edge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473" y="3266747"/>
            <a:ext cx="8173832" cy="2920538"/>
          </a:xfrm>
        </p:spPr>
      </p:pic>
      <p:sp>
        <p:nvSpPr>
          <p:cNvPr id="6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688167"/>
              </p:ext>
            </p:extLst>
          </p:nvPr>
        </p:nvGraphicFramePr>
        <p:xfrm>
          <a:off x="227162" y="1304311"/>
          <a:ext cx="4874925" cy="1840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180">
                  <a:extLst>
                    <a:ext uri="{9D8B030D-6E8A-4147-A177-3AD203B41FA5}">
                      <a16:colId xmlns:a16="http://schemas.microsoft.com/office/drawing/2014/main" val="1877851673"/>
                    </a:ext>
                  </a:extLst>
                </a:gridCol>
                <a:gridCol w="4447745">
                  <a:extLst>
                    <a:ext uri="{9D8B030D-6E8A-4147-A177-3AD203B41FA5}">
                      <a16:colId xmlns:a16="http://schemas.microsoft.com/office/drawing/2014/main" val="2538976138"/>
                    </a:ext>
                  </a:extLst>
                </a:gridCol>
              </a:tblGrid>
              <a:tr h="106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Fatal if inhaled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879890933"/>
                  </a:ext>
                </a:extLst>
              </a:tr>
              <a:tr h="278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H331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Toxic if inhaled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274952807"/>
                  </a:ext>
                </a:extLst>
              </a:tr>
              <a:tr h="278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H332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Harmful if inhaled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60690161"/>
                  </a:ext>
                </a:extLst>
              </a:tr>
              <a:tr h="278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H333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May be harmful if inhaled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822195306"/>
                  </a:ext>
                </a:extLst>
              </a:tr>
              <a:tr h="278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H334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May cause allergy or asthma symptoms or breathing difficulties if inhaled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27987587"/>
                  </a:ext>
                </a:extLst>
              </a:tr>
              <a:tr h="278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H335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May cause respiratory irritation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200583005"/>
                  </a:ext>
                </a:extLst>
              </a:tr>
              <a:tr h="1014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H336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May cause drowsiness or dizziness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170732775"/>
                  </a:ext>
                </a:extLst>
              </a:tr>
            </a:tbl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371408"/>
              </p:ext>
            </p:extLst>
          </p:nvPr>
        </p:nvGraphicFramePr>
        <p:xfrm>
          <a:off x="5320747" y="1326018"/>
          <a:ext cx="3253409" cy="13696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3404">
                  <a:extLst>
                    <a:ext uri="{9D8B030D-6E8A-4147-A177-3AD203B41FA5}">
                      <a16:colId xmlns:a16="http://schemas.microsoft.com/office/drawing/2014/main" val="3072743745"/>
                    </a:ext>
                  </a:extLst>
                </a:gridCol>
                <a:gridCol w="2810005">
                  <a:extLst>
                    <a:ext uri="{9D8B030D-6E8A-4147-A177-3AD203B41FA5}">
                      <a16:colId xmlns:a16="http://schemas.microsoft.com/office/drawing/2014/main" val="32230706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H310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Fatal in contact with skin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4025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H311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Toxic in contact with skin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012859037"/>
                  </a:ext>
                </a:extLst>
              </a:tr>
              <a:tr h="2495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H312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Harmful in contact with skin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545074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H313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May be harmful in contact with skin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453422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H314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Causes severe skin burns and eye damage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903123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H315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Causes skin irritation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242606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55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874910"/>
            <a:ext cx="8421850" cy="492442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So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why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are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some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of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these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spurred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fluoro-ketones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fr-FR" b="1" baseline="-25000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fr-FR" b="1" baseline="-25000" dirty="0" smtClean="0">
                <a:solidFill>
                  <a:schemeClr val="accent6">
                    <a:lumMod val="75000"/>
                  </a:schemeClr>
                </a:solidFill>
              </a:rPr>
              <a:t>2n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O </a:t>
            </a:r>
            <a:b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b="1" dirty="0" err="1" smtClean="0">
                <a:solidFill>
                  <a:schemeClr val="accent5">
                    <a:lumMod val="50000"/>
                  </a:schemeClr>
                </a:solidFill>
              </a:rPr>
              <a:t>potential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5">
                    <a:lumMod val="50000"/>
                  </a:schemeClr>
                </a:solidFill>
              </a:rPr>
              <a:t>low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</a:rPr>
              <a:t> GWP substitutes for </a:t>
            </a:r>
            <a:br>
              <a:rPr lang="fr-FR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b="1" dirty="0" smtClean="0">
                <a:solidFill>
                  <a:srgbClr val="C00000"/>
                </a:solidFill>
              </a:rPr>
              <a:t/>
            </a:r>
            <a:br>
              <a:rPr lang="fr-FR" b="1" dirty="0" smtClean="0">
                <a:solidFill>
                  <a:srgbClr val="C00000"/>
                </a:solidFill>
              </a:rPr>
            </a:b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saturated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fluorocarbons</a:t>
            </a:r>
            <a:r>
              <a:rPr lang="fr-FR" b="1" dirty="0" smtClean="0">
                <a:solidFill>
                  <a:srgbClr val="C00000"/>
                </a:solidFill>
              </a:rPr>
              <a:t>?</a:t>
            </a:r>
            <a:r>
              <a:rPr lang="fr-FR" b="1" dirty="0">
                <a:solidFill>
                  <a:srgbClr val="C00000"/>
                </a:solidFill>
              </a:rPr>
              <a:t/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b="1" dirty="0" err="1" smtClean="0">
                <a:solidFill>
                  <a:srgbClr val="C00000"/>
                </a:solidFill>
              </a:rPr>
              <a:t>C</a:t>
            </a:r>
            <a:r>
              <a:rPr lang="fr-FR" b="1" baseline="-25000" dirty="0" err="1" smtClean="0">
                <a:solidFill>
                  <a:srgbClr val="C00000"/>
                </a:solidFill>
              </a:rPr>
              <a:t>n</a:t>
            </a:r>
            <a:r>
              <a:rPr lang="fr-FR" b="1" dirty="0" err="1" smtClean="0">
                <a:solidFill>
                  <a:srgbClr val="C00000"/>
                </a:solidFill>
              </a:rPr>
              <a:t>F</a:t>
            </a:r>
            <a:r>
              <a:rPr lang="fr-FR" b="1" baseline="-25000" dirty="0" smtClean="0">
                <a:solidFill>
                  <a:srgbClr val="C00000"/>
                </a:solidFill>
              </a:rPr>
              <a:t>(2n+2)</a:t>
            </a:r>
            <a:endParaRPr lang="fr-FR" b="1" i="1" dirty="0">
              <a:solidFill>
                <a:srgbClr val="C00000"/>
              </a:solidFill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69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2955" y="304587"/>
            <a:ext cx="8686440" cy="775597"/>
          </a:xfrm>
          <a:ln w="22225"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Q: </a:t>
            </a:r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What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gives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</a:rPr>
              <a:t>spurred-Oxygen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fluoro-ketone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molecule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like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3M NOVEC 649/1230</a:t>
            </a:r>
            <a:r>
              <a:rPr lang="fr-FR" sz="2800" b="1" baseline="30000" dirty="0" smtClean="0">
                <a:solidFill>
                  <a:schemeClr val="accent6">
                    <a:lumMod val="75000"/>
                  </a:schemeClr>
                </a:solidFill>
              </a:rPr>
              <a:t>®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its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low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GWP?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501555" y="1216151"/>
            <a:ext cx="8229240" cy="4966285"/>
            <a:chOff x="568657" y="1611936"/>
            <a:chExt cx="8229240" cy="496628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009" y="1611936"/>
              <a:ext cx="4004063" cy="2550631"/>
            </a:xfrm>
            <a:prstGeom prst="rect">
              <a:avLst/>
            </a:prstGeom>
          </p:spPr>
        </p:pic>
        <p:sp>
          <p:nvSpPr>
            <p:cNvPr id="6" name="Titre 1"/>
            <p:cNvSpPr txBox="1">
              <a:spLocks/>
            </p:cNvSpPr>
            <p:nvPr/>
          </p:nvSpPr>
          <p:spPr>
            <a:xfrm>
              <a:off x="568657" y="4164067"/>
              <a:ext cx="8229240" cy="2414154"/>
            </a:xfrm>
            <a:prstGeom prst="rect">
              <a:avLst/>
            </a:prstGeom>
          </p:spPr>
          <p:txBody>
            <a:bodyPr lIns="0" tIns="0" rIns="0" bIns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Arial Rounded MT Bold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2800" b="1" dirty="0" smtClean="0">
                  <a:solidFill>
                    <a:schemeClr val="accent5"/>
                  </a:solidFill>
                </a:rPr>
                <a:t>A: Structure!: a </a:t>
              </a:r>
              <a:r>
                <a:rPr lang="fr-FR" sz="2800" b="1" i="1" dirty="0" smtClean="0">
                  <a:solidFill>
                    <a:schemeClr val="accent5"/>
                  </a:solidFill>
                </a:rPr>
                <a:t>double-</a:t>
              </a:r>
              <a:r>
                <a:rPr lang="fr-FR" sz="2800" b="1" i="1" dirty="0" err="1" smtClean="0">
                  <a:solidFill>
                    <a:schemeClr val="accent5"/>
                  </a:solidFill>
                </a:rPr>
                <a:t>bonded</a:t>
              </a:r>
              <a:r>
                <a:rPr lang="fr-FR" sz="2800" b="1" i="1" dirty="0" smtClean="0">
                  <a:solidFill>
                    <a:schemeClr val="accent5"/>
                  </a:solidFill>
                </a:rPr>
                <a:t> </a:t>
              </a:r>
              <a:r>
                <a:rPr lang="fr-FR" sz="2800" b="1" i="1" dirty="0" err="1" smtClean="0">
                  <a:solidFill>
                    <a:schemeClr val="accent5"/>
                  </a:solidFill>
                </a:rPr>
                <a:t>oxygen</a:t>
              </a:r>
              <a:r>
                <a:rPr lang="fr-FR" sz="2800" b="1" i="1" dirty="0" smtClean="0">
                  <a:solidFill>
                    <a:schemeClr val="accent5"/>
                  </a:solidFill>
                </a:rPr>
                <a:t> </a:t>
              </a:r>
              <a:r>
                <a:rPr lang="fr-FR" sz="2800" b="1" i="1" dirty="0" err="1" smtClean="0">
                  <a:solidFill>
                    <a:schemeClr val="accent5"/>
                  </a:solidFill>
                </a:rPr>
                <a:t>atom</a:t>
              </a:r>
              <a:r>
                <a:rPr lang="fr-FR" sz="2800" b="1" i="1" dirty="0">
                  <a:solidFill>
                    <a:schemeClr val="accent5"/>
                  </a:solidFill>
                </a:rPr>
                <a:t> </a:t>
              </a:r>
              <a:r>
                <a:rPr lang="fr-FR" sz="2800" b="1" i="1" dirty="0" smtClean="0">
                  <a:solidFill>
                    <a:schemeClr val="accent5"/>
                  </a:solidFill>
                </a:rPr>
                <a:t>on </a:t>
              </a:r>
              <a:r>
                <a:rPr lang="fr-FR" sz="2800" b="1" i="1" dirty="0">
                  <a:solidFill>
                    <a:schemeClr val="accent5"/>
                  </a:solidFill>
                </a:rPr>
                <a:t>a</a:t>
              </a:r>
              <a:r>
                <a:rPr lang="fr-FR" sz="2800" b="1" i="1" dirty="0" smtClean="0">
                  <a:solidFill>
                    <a:schemeClr val="accent5"/>
                  </a:solidFill>
                </a:rPr>
                <a:t> </a:t>
              </a:r>
              <a:r>
                <a:rPr lang="fr-FR" sz="2800" b="1" i="1" dirty="0" err="1" smtClean="0">
                  <a:solidFill>
                    <a:schemeClr val="accent5"/>
                  </a:solidFill>
                </a:rPr>
                <a:t>peripheral</a:t>
              </a:r>
              <a:r>
                <a:rPr lang="fr-FR" sz="2800" b="1" i="1" dirty="0" smtClean="0">
                  <a:solidFill>
                    <a:schemeClr val="accent5"/>
                  </a:solidFill>
                </a:rPr>
                <a:t> </a:t>
              </a:r>
              <a:r>
                <a:rPr lang="fr-FR" sz="2800" b="1" i="1" dirty="0" err="1" smtClean="0">
                  <a:solidFill>
                    <a:schemeClr val="accent5"/>
                  </a:solidFill>
                </a:rPr>
                <a:t>spur</a:t>
              </a:r>
              <a:r>
                <a:rPr lang="fr-FR" sz="2800" b="1" i="1" dirty="0" smtClean="0">
                  <a:solidFill>
                    <a:schemeClr val="accent5"/>
                  </a:solidFill>
                </a:rPr>
                <a:t> </a:t>
              </a:r>
              <a:r>
                <a:rPr lang="fr-FR" sz="2800" b="1" dirty="0" smtClean="0">
                  <a:solidFill>
                    <a:schemeClr val="accent5"/>
                  </a:solidFill>
                </a:rPr>
                <a:t>of the </a:t>
              </a:r>
              <a:r>
                <a:rPr lang="fr-FR" sz="2800" b="1" dirty="0" err="1" smtClean="0">
                  <a:solidFill>
                    <a:schemeClr val="accent5"/>
                  </a:solidFill>
                </a:rPr>
                <a:t>molecule</a:t>
              </a:r>
              <a:endParaRPr lang="fr-FR" sz="2800" b="1" dirty="0" smtClean="0">
                <a:solidFill>
                  <a:schemeClr val="accent5"/>
                </a:solidFill>
              </a:endParaRPr>
            </a:p>
            <a:p>
              <a:pPr algn="ctr"/>
              <a:endParaRPr lang="fr-FR" sz="2800" b="1" dirty="0" smtClean="0">
                <a:solidFill>
                  <a:schemeClr val="accent5"/>
                </a:solidFill>
              </a:endParaRPr>
            </a:p>
            <a:p>
              <a:pPr algn="ctr"/>
              <a:r>
                <a:rPr lang="en-GB" sz="2800" dirty="0" smtClean="0">
                  <a:solidFill>
                    <a:schemeClr val="accent5"/>
                  </a:solidFill>
                </a:rPr>
                <a:t>This </a:t>
              </a:r>
              <a:r>
                <a:rPr lang="en-GB" sz="2800" dirty="0" err="1" smtClean="0">
                  <a:solidFill>
                    <a:schemeClr val="accent5"/>
                  </a:solidFill>
                </a:rPr>
                <a:t>fluoro</a:t>
              </a:r>
              <a:r>
                <a:rPr lang="en-GB" sz="2800" dirty="0" smtClean="0">
                  <a:solidFill>
                    <a:schemeClr val="accent5"/>
                  </a:solidFill>
                </a:rPr>
                <a:t>-ketone configuration is:</a:t>
              </a:r>
            </a:p>
            <a:p>
              <a:pPr algn="ctr"/>
              <a:r>
                <a:rPr lang="pt-BR" sz="2800" dirty="0" smtClean="0">
                  <a:solidFill>
                    <a:schemeClr val="accent5"/>
                  </a:solidFill>
                </a:rPr>
                <a:t>CF</a:t>
              </a:r>
              <a:r>
                <a:rPr lang="pt-BR" sz="2800" baseline="-25000" dirty="0" smtClean="0">
                  <a:solidFill>
                    <a:schemeClr val="accent5"/>
                  </a:solidFill>
                </a:rPr>
                <a:t>3</a:t>
              </a:r>
              <a:r>
                <a:rPr lang="pt-BR" sz="2800" dirty="0" smtClean="0">
                  <a:solidFill>
                    <a:schemeClr val="accent5"/>
                  </a:solidFill>
                </a:rPr>
                <a:t>CF</a:t>
              </a:r>
              <a:r>
                <a:rPr lang="pt-BR" sz="2800" baseline="-25000" dirty="0" smtClean="0">
                  <a:solidFill>
                    <a:schemeClr val="accent5"/>
                  </a:solidFill>
                </a:rPr>
                <a:t>2</a:t>
              </a:r>
              <a:r>
                <a:rPr lang="pt-BR" sz="2800" dirty="0" smtClean="0">
                  <a:solidFill>
                    <a:schemeClr val="accent5"/>
                  </a:solidFill>
                </a:rPr>
                <a:t>C(O)CF(CF</a:t>
              </a:r>
              <a:r>
                <a:rPr lang="pt-BR" sz="2800" baseline="-25000" dirty="0" smtClean="0">
                  <a:solidFill>
                    <a:schemeClr val="accent5"/>
                  </a:solidFill>
                </a:rPr>
                <a:t>3</a:t>
              </a:r>
              <a:r>
                <a:rPr lang="pt-BR" sz="2800" dirty="0" smtClean="0">
                  <a:solidFill>
                    <a:schemeClr val="accent5"/>
                  </a:solidFill>
                </a:rPr>
                <a:t>)</a:t>
              </a:r>
              <a:r>
                <a:rPr lang="pt-BR" sz="2800" baseline="-25000" dirty="0" smtClean="0">
                  <a:solidFill>
                    <a:schemeClr val="accent5"/>
                  </a:solidFill>
                </a:rPr>
                <a:t>2</a:t>
              </a:r>
              <a:endParaRPr lang="fr-FR" sz="2800" b="1" dirty="0">
                <a:solidFill>
                  <a:schemeClr val="accent5"/>
                </a:solidFill>
              </a:endParaRPr>
            </a:p>
            <a:p>
              <a:pPr algn="ctr"/>
              <a:endParaRPr lang="fr-FR" sz="2800" b="1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11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18</a:t>
            </a:fld>
            <a:endParaRPr lang="en-GB" sz="1200" b="0" strike="noStrike" spc="-1">
              <a:latin typeface="Arial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2" t="33383" r="6047" b="29531"/>
          <a:stretch/>
        </p:blipFill>
        <p:spPr>
          <a:xfrm>
            <a:off x="6793312" y="1297248"/>
            <a:ext cx="1743740" cy="2301802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 rot="1064248">
            <a:off x="4461793" y="1494331"/>
            <a:ext cx="548680" cy="122274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 rot="1064248">
            <a:off x="7038900" y="2044423"/>
            <a:ext cx="548680" cy="595052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9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2955" y="219009"/>
            <a:ext cx="8686440" cy="790925"/>
          </a:xfrm>
          <a:ln w="22225"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Q: </a:t>
            </a:r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What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gives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NOVEC 649/1230 </a:t>
            </a:r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its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low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GWP?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81265" y="1212793"/>
            <a:ext cx="8748529" cy="5255676"/>
            <a:chOff x="498850" y="1545198"/>
            <a:chExt cx="8748529" cy="567811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2" r="48978" b="21437"/>
            <a:stretch/>
          </p:blipFill>
          <p:spPr>
            <a:xfrm>
              <a:off x="718429" y="1545198"/>
              <a:ext cx="1529702" cy="2003850"/>
            </a:xfrm>
            <a:prstGeom prst="rect">
              <a:avLst/>
            </a:prstGeom>
          </p:spPr>
        </p:pic>
        <p:sp>
          <p:nvSpPr>
            <p:cNvPr id="6" name="Titre 1"/>
            <p:cNvSpPr txBox="1">
              <a:spLocks/>
            </p:cNvSpPr>
            <p:nvPr/>
          </p:nvSpPr>
          <p:spPr>
            <a:xfrm>
              <a:off x="498850" y="4809155"/>
              <a:ext cx="8748529" cy="2414154"/>
            </a:xfrm>
            <a:prstGeom prst="rect">
              <a:avLst/>
            </a:prstGeom>
          </p:spPr>
          <p:txBody>
            <a:bodyPr lIns="0" tIns="0" rIns="0" bIns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Arial Rounded MT Bold" pitchFamily="34" charset="0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endParaRPr lang="fr-FR" sz="2400" b="1" dirty="0" smtClean="0">
                <a:solidFill>
                  <a:schemeClr val="accent5"/>
                </a:solidFill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2400" b="1" dirty="0" smtClean="0">
                  <a:solidFill>
                    <a:schemeClr val="accent5"/>
                  </a:solidFill>
                </a:rPr>
                <a:t>Scission by </a:t>
              </a:r>
              <a:r>
                <a:rPr lang="fr-FR" sz="2400" b="1" dirty="0" smtClean="0">
                  <a:solidFill>
                    <a:srgbClr val="7030A0"/>
                  </a:solidFill>
                </a:rPr>
                <a:t>UV photons of </a:t>
              </a:r>
              <a:r>
                <a:rPr lang="fr-FR" sz="2400" b="1" dirty="0" smtClean="0">
                  <a:solidFill>
                    <a:srgbClr val="7030A0"/>
                  </a:solidFill>
                  <a:latin typeface="Symbol" panose="05050102010706020507" pitchFamily="18" charset="2"/>
                </a:rPr>
                <a:t>l</a:t>
              </a:r>
              <a:r>
                <a:rPr lang="fr-FR" sz="2400" b="1" dirty="0" smtClean="0">
                  <a:solidFill>
                    <a:srgbClr val="7030A0"/>
                  </a:solidFill>
                </a:rPr>
                <a:t> </a:t>
              </a:r>
              <a:r>
                <a:rPr lang="fr-FR" sz="2400" b="1" dirty="0" err="1" smtClean="0">
                  <a:solidFill>
                    <a:srgbClr val="7030A0"/>
                  </a:solidFill>
                </a:rPr>
                <a:t>around</a:t>
              </a:r>
              <a:r>
                <a:rPr lang="fr-FR" sz="2400" b="1" dirty="0" smtClean="0">
                  <a:solidFill>
                    <a:srgbClr val="7030A0"/>
                  </a:solidFill>
                </a:rPr>
                <a:t> 300 nm</a:t>
              </a:r>
            </a:p>
            <a:p>
              <a:pPr algn="ctr"/>
              <a:r>
                <a:rPr lang="fr-FR" sz="2400" b="1" dirty="0" smtClean="0">
                  <a:solidFill>
                    <a:schemeClr val="accent5"/>
                  </a:solidFill>
                </a:rPr>
                <a:t> </a:t>
              </a:r>
              <a:r>
                <a:rPr lang="fr-FR" sz="2400" b="1" dirty="0">
                  <a:solidFill>
                    <a:schemeClr val="accent5"/>
                  </a:solidFill>
                </a:rPr>
                <a:t>I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n the 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atmosphere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 (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low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pressure, high UV): the fragments do not 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reassociate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* 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into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saturated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fluorocarbons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of the type 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C</a:t>
              </a:r>
              <a:r>
                <a:rPr lang="fr-FR" sz="2400" b="1" baseline="-25000" dirty="0" err="1" smtClean="0">
                  <a:solidFill>
                    <a:schemeClr val="accent5"/>
                  </a:solidFill>
                </a:rPr>
                <a:t>n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F</a:t>
              </a:r>
              <a:r>
                <a:rPr lang="fr-FR" sz="2400" b="1" baseline="-25000" dirty="0" smtClean="0">
                  <a:solidFill>
                    <a:schemeClr val="accent5"/>
                  </a:solidFill>
                </a:rPr>
                <a:t>(2n+2) 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(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which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</a:t>
              </a:r>
              <a:r>
                <a:rPr lang="fr-FR" sz="2400" b="1" dirty="0" err="1" smtClean="0">
                  <a:solidFill>
                    <a:schemeClr val="accent5"/>
                  </a:solidFill>
                </a:rPr>
                <a:t>would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 have </a:t>
              </a:r>
              <a:r>
                <a:rPr lang="fr-FR" sz="2400" b="1" dirty="0" smtClean="0">
                  <a:solidFill>
                    <a:srgbClr val="FF0000"/>
                  </a:solidFill>
                </a:rPr>
                <a:t>high GWP</a:t>
              </a:r>
              <a:r>
                <a:rPr lang="fr-FR" sz="2400" b="1" dirty="0" smtClean="0">
                  <a:solidFill>
                    <a:schemeClr val="accent5"/>
                  </a:solidFill>
                </a:rPr>
                <a:t>) </a:t>
              </a:r>
            </a:p>
            <a:p>
              <a:r>
                <a:rPr lang="en-GB" sz="1600" b="1" dirty="0"/>
                <a:t>*</a:t>
              </a:r>
              <a:r>
                <a:rPr lang="en-GB" sz="1600" b="1" dirty="0" smtClean="0"/>
                <a:t>The Environmental Impact </a:t>
              </a:r>
              <a:r>
                <a:rPr lang="en-GB" sz="1600" b="1" dirty="0"/>
                <a:t>of CFC Replacements HFCs and HCFCs</a:t>
              </a:r>
            </a:p>
            <a:p>
              <a:r>
                <a:rPr lang="en-GB" sz="1600" dirty="0" smtClean="0">
                  <a:hlinkClick r:id="rId3"/>
                </a:rPr>
                <a:t>T. WALLINGTON</a:t>
              </a:r>
              <a:r>
                <a:rPr lang="en-GB" sz="1600" dirty="0" smtClean="0"/>
                <a:t> et al </a:t>
              </a:r>
              <a:r>
                <a:rPr lang="en-GB" sz="1600" i="1" dirty="0" smtClean="0"/>
                <a:t>Environ.Sci.Technol.</a:t>
              </a:r>
              <a:r>
                <a:rPr lang="en-GB" sz="1600" dirty="0" smtClean="0"/>
                <a:t>1994(28)7 320A h</a:t>
              </a:r>
              <a:r>
                <a:rPr lang="en-GB" sz="1600" dirty="0" smtClean="0">
                  <a:hlinkClick r:id="rId4" tooltip="DOI URL"/>
                </a:rPr>
                <a:t>ttps://doi.org/10.1021/es00056a714</a:t>
              </a:r>
              <a:endParaRPr lang="en-GB" sz="1600" dirty="0" smtClean="0"/>
            </a:p>
            <a:p>
              <a:pPr algn="ctr">
                <a:lnSpc>
                  <a:spcPct val="100000"/>
                </a:lnSpc>
              </a:pPr>
              <a:endParaRPr lang="fr-FR" sz="1600" b="1" dirty="0" smtClean="0">
                <a:solidFill>
                  <a:schemeClr val="accent5"/>
                </a:solidFill>
              </a:endParaRPr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3" t="16131" r="6348"/>
          <a:stretch/>
        </p:blipFill>
        <p:spPr>
          <a:xfrm>
            <a:off x="2128579" y="1667156"/>
            <a:ext cx="1707697" cy="2139178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6458040" y="2021487"/>
            <a:ext cx="1982901" cy="2182255"/>
            <a:chOff x="6726266" y="1432452"/>
            <a:chExt cx="1982901" cy="218225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03" t="17620"/>
            <a:stretch/>
          </p:blipFill>
          <p:spPr>
            <a:xfrm>
              <a:off x="6747286" y="1513490"/>
              <a:ext cx="1961881" cy="2101217"/>
            </a:xfrm>
            <a:prstGeom prst="rect">
              <a:avLst/>
            </a:prstGeom>
          </p:spPr>
        </p:pic>
        <p:sp>
          <p:nvSpPr>
            <p:cNvPr id="12" name="Triangle isocèle 11"/>
            <p:cNvSpPr/>
            <p:nvPr/>
          </p:nvSpPr>
          <p:spPr>
            <a:xfrm flipH="1" flipV="1">
              <a:off x="6726266" y="1432452"/>
              <a:ext cx="809474" cy="1648220"/>
            </a:xfrm>
            <a:prstGeom prst="triangle">
              <a:avLst>
                <a:gd name="adj" fmla="val 937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6" name="Connecteur droit avec flèche 15"/>
          <p:cNvCxnSpPr/>
          <p:nvPr/>
        </p:nvCxnSpPr>
        <p:spPr>
          <a:xfrm flipH="1">
            <a:off x="1946903" y="2478400"/>
            <a:ext cx="84156" cy="1273303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/>
          <p:cNvGrpSpPr/>
          <p:nvPr/>
        </p:nvGrpSpPr>
        <p:grpSpPr>
          <a:xfrm>
            <a:off x="4325486" y="1200968"/>
            <a:ext cx="2326071" cy="2328041"/>
            <a:chOff x="4109635" y="1173897"/>
            <a:chExt cx="2326071" cy="2328041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2" r="34692" b="19635"/>
            <a:stretch/>
          </p:blipFill>
          <p:spPr>
            <a:xfrm>
              <a:off x="4109635" y="1173897"/>
              <a:ext cx="2091558" cy="2049822"/>
            </a:xfrm>
            <a:prstGeom prst="rect">
              <a:avLst/>
            </a:prstGeom>
          </p:spPr>
        </p:pic>
        <p:sp>
          <p:nvSpPr>
            <p:cNvPr id="21" name="Triangle isocèle 20"/>
            <p:cNvSpPr/>
            <p:nvPr/>
          </p:nvSpPr>
          <p:spPr>
            <a:xfrm>
              <a:off x="5594879" y="1923637"/>
              <a:ext cx="840827" cy="1578301"/>
            </a:xfrm>
            <a:prstGeom prst="triangle">
              <a:avLst>
                <a:gd name="adj" fmla="val 937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cteur droit avec flèche 21"/>
          <p:cNvCxnSpPr/>
          <p:nvPr/>
        </p:nvCxnSpPr>
        <p:spPr>
          <a:xfrm flipV="1">
            <a:off x="6120683" y="2543791"/>
            <a:ext cx="346896" cy="856848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689426" y="989929"/>
            <a:ext cx="785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3484CC"/>
                </a:solidFill>
              </a:rPr>
              <a:t>https://www.nist.gov/system/files/documents/el/fire_research/R0301570.pdf</a:t>
            </a:r>
          </a:p>
        </p:txBody>
      </p:sp>
      <p:sp>
        <p:nvSpPr>
          <p:cNvPr id="30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19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409422" y="96294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[15]</a:t>
            </a:r>
            <a:endParaRPr lang="fr-FR" dirty="0"/>
          </a:p>
        </p:txBody>
      </p:sp>
      <p:sp>
        <p:nvSpPr>
          <p:cNvPr id="23" name="CustomShape 2"/>
          <p:cNvSpPr/>
          <p:nvPr/>
        </p:nvSpPr>
        <p:spPr>
          <a:xfrm>
            <a:off x="2521503" y="645153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3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0928" y="102304"/>
            <a:ext cx="8780192" cy="67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Abstract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hlinkClick r:id="rId2"/>
              </a:rPr>
              <a:t>https://</a:t>
            </a:r>
            <a:r>
              <a:rPr lang="fr-FR" dirty="0" smtClean="0">
                <a:hlinkClick r:id="rId2"/>
              </a:rPr>
              <a:t>indico.in2p3.fr/event/33405</a:t>
            </a:r>
            <a:r>
              <a:rPr lang="fr-FR" dirty="0" smtClean="0"/>
              <a:t>)</a:t>
            </a:r>
            <a:endParaRPr lang="fr-F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57188"/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Saturated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fluorocarbons (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SFCs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of chemical form </a:t>
            </a:r>
            <a:r>
              <a:rPr lang="en-US" sz="1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500" b="1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5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(2n+2)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are chosen for their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optical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properties (refractive index and UV transparency) for use as Cherenkov radiators,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5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5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CF</a:t>
            </a:r>
            <a:r>
              <a:rPr lang="en-US" sz="15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used in the 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COMPASS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RICH1&amp;2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ring imaging Cherenkov 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detectors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to provide </a:t>
            </a:r>
            <a:r>
              <a:rPr lang="en-US" sz="1500" b="1" dirty="0" smtClean="0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15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en-US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500" b="1" dirty="0" smtClean="0">
                <a:latin typeface="Symbol" panose="05050102010706020507" pitchFamily="18" charset="2"/>
                <a:cs typeface="Calibri" panose="020F0502020204030204" pitchFamily="34" charset="0"/>
              </a:rPr>
              <a:t>p</a:t>
            </a:r>
            <a:r>
              <a:rPr lang="en-US" sz="15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en-US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/K</a:t>
            </a:r>
            <a:r>
              <a:rPr lang="en-US" sz="15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en-US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/p</a:t>
            </a:r>
            <a:r>
              <a:rPr lang="en-US" sz="15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en-US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particle identification over a wide momentum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range.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Non-conductivity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non-flammability and radiation resistance also make SFCs ideal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coolants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with 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5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5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liquid used in all LHC experiments, while 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5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5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evaporatively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cools </a:t>
            </a:r>
            <a:r>
              <a:rPr lang="en-US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ATLAS 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silicon tracker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indent="357188"/>
            <a:r>
              <a:rPr lang="en-US" sz="15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fluids however have high GWPs (&gt;5000*CO</a:t>
            </a:r>
            <a:r>
              <a:rPr lang="en-US" sz="1500" b="1" baseline="-25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r>
              <a:rPr lang="en-US" sz="15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and represented around 36%of CERN’s CO</a:t>
            </a:r>
            <a:r>
              <a:rPr lang="en-US" sz="1500" baseline="-25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-equivalent emissions in 2018.</a:t>
            </a:r>
            <a:r>
              <a:rPr lang="en-US" sz="15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thus an impetus to reduce their use, losses in purification and wastage through leaks, via improved monitoring and closed circulation system design</a:t>
            </a:r>
            <a:r>
              <a:rPr lang="en-US" sz="1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357188" algn="just"/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 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yet </a:t>
            </a:r>
            <a:r>
              <a:rPr lang="en-US" sz="15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industrialised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over the full </a:t>
            </a:r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500" b="1" baseline="-25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500" b="1" baseline="-25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2n</a:t>
            </a:r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range, </a:t>
            </a: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spur-oxygenated </a:t>
            </a:r>
            <a:r>
              <a:rPr lang="en-US" sz="15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fluoro</a:t>
            </a:r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-ketones 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offer similar performance at very low, or zero GWP. 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radiation tolerance 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thermal performance of 3M </a:t>
            </a:r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'NOVEC 649' (C</a:t>
            </a:r>
            <a:r>
              <a:rPr lang="en-US" sz="1500" b="1" baseline="-25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500" b="1" baseline="-25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O) 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sufficiently 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promising for 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to be chosen by CERN to replace C</a:t>
            </a:r>
            <a:r>
              <a:rPr lang="en-US" sz="1500" baseline="-25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500" baseline="-25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to optical testing, 3M </a:t>
            </a: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'NOVEC 5110'  </a:t>
            </a:r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500" b="1" baseline="-25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500" b="1" baseline="-25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O) 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blended with nitrogen and monitored in real time by</a:t>
            </a: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sound velocity gas </a:t>
            </a:r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might replace C</a:t>
            </a:r>
            <a:r>
              <a:rPr lang="en-US" sz="1500" baseline="-25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500" baseline="-25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CF</a:t>
            </a:r>
            <a:r>
              <a:rPr lang="en-US" sz="1500" baseline="-25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RICH 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detectors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357188" algn="just"/>
            <a:r>
              <a:rPr lang="en-US" sz="15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Ultrasonic </a:t>
            </a:r>
            <a:r>
              <a:rPr lang="en-US" sz="15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 mixture analysis 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very sensitive to concentration changes of a heavy </a:t>
            </a:r>
            <a:r>
              <a:rPr lang="en-US" sz="15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vapour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light carrier, and is used  for </a:t>
            </a:r>
            <a:r>
              <a:rPr lang="en-US" sz="15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real-time monitoring of C</a:t>
            </a:r>
            <a:r>
              <a:rPr lang="en-US" sz="1500" b="1" baseline="-25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5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500" b="1" baseline="-25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5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coolant leaks from the ATLAS </a:t>
            </a:r>
            <a:r>
              <a:rPr lang="en-US" sz="15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pixel </a:t>
            </a:r>
            <a:r>
              <a:rPr lang="en-US" sz="15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SCT silicon trackers 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 their nitrogen-flushed environmental volumes, </a:t>
            </a:r>
            <a:r>
              <a:rPr lang="en-US" sz="1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C</a:t>
            </a:r>
            <a:r>
              <a:rPr lang="en-US" sz="1500" baseline="-25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500" baseline="-25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 of better than </a:t>
            </a:r>
            <a:r>
              <a:rPr lang="en-US" sz="1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1500" baseline="30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-5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is achieved. </a:t>
            </a:r>
            <a:r>
              <a:rPr lang="en-US" sz="1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ultrasonic algorithms allow measurement of the concentrations  of a pair of gases </a:t>
            </a:r>
            <a:r>
              <a:rPr lang="en-US" sz="1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particular interest on top of a varying known</a:t>
            </a:r>
            <a:r>
              <a:rPr lang="en-US" sz="15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baseline of other gases. </a:t>
            </a:r>
            <a:r>
              <a:rPr lang="en-US" sz="1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technique could be used to blend </a:t>
            </a:r>
            <a:r>
              <a:rPr lang="en-US" sz="15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fluoro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-ketones with nitrogen or argon to reduce the GWP </a:t>
            </a:r>
            <a:r>
              <a:rPr lang="en-US" sz="1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load” of large volume Cherenkov radiators. </a:t>
            </a:r>
            <a:r>
              <a:rPr lang="en-US" sz="15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technique is also of interest in </a:t>
            </a:r>
            <a:r>
              <a:rPr lang="en-US" sz="15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xenon-based </a:t>
            </a:r>
            <a:r>
              <a:rPr lang="en-US" sz="15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anaesthesia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similar </a:t>
            </a:r>
            <a:r>
              <a:rPr lang="en-US" sz="1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problematic.</a:t>
            </a:r>
          </a:p>
          <a:p>
            <a:pPr indent="357188" algn="just"/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</a:t>
            </a:r>
            <a:r>
              <a:rPr lang="en-US" sz="15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fluoro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-ketone  molecules (e.g. C</a:t>
            </a:r>
            <a:r>
              <a:rPr lang="en-US" sz="1500" baseline="-25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500" baseline="-25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O, with similar thermodynamics to C</a:t>
            </a:r>
            <a:r>
              <a:rPr lang="en-US" sz="1500" baseline="-25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500" baseline="-25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might 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 lower temperature, 0GWP operation than evaporative CO</a:t>
            </a:r>
            <a:r>
              <a:rPr lang="en-US" sz="1500" baseline="-25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Si trackers operated at high 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luminosity.</a:t>
            </a:r>
          </a:p>
          <a:p>
            <a:pPr indent="357188" algn="just"/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  seminar outlines an approach to GWP reduction with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fluoro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-ketone fluids and the blending of heritage SFCs or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fluoro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-ketones with lighter gases using ultrasonic monitoring and control. Possible avenues for the use of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fluoro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-ketones in liquid phase  and evaporative cooling of silicon trackers are discussed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2504493" y="6431045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563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G_Hallewell_ATLAS_sustainability_forum_Jan_26_2024_v2.pptx - PowerPoint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13120"/>
          <a:stretch/>
        </p:blipFill>
        <p:spPr>
          <a:xfrm>
            <a:off x="88135" y="526012"/>
            <a:ext cx="2610998" cy="4873625"/>
          </a:xfrm>
        </p:spPr>
      </p:pic>
      <p:sp>
        <p:nvSpPr>
          <p:cNvPr id="2" name="Rectangle 1"/>
          <p:cNvSpPr/>
          <p:nvPr/>
        </p:nvSpPr>
        <p:spPr>
          <a:xfrm>
            <a:off x="1357828" y="64347"/>
            <a:ext cx="64283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spc="-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This latest CERN environmental report </a:t>
            </a:r>
            <a:r>
              <a:rPr lang="en-GB" b="1" u="sng" spc="-1" dirty="0" smtClean="0">
                <a:solidFill>
                  <a:srgbClr val="C00000"/>
                </a:solidFill>
                <a:cs typeface="Times New Roman" panose="02020603050405020304" pitchFamily="18" charset="0"/>
                <a:hlinkClick r:id="rId4"/>
              </a:rPr>
              <a:t>https</a:t>
            </a:r>
            <a:r>
              <a:rPr lang="en-GB" b="1" u="sng" spc="-1" dirty="0">
                <a:solidFill>
                  <a:srgbClr val="C00000"/>
                </a:solidFill>
                <a:cs typeface="Times New Roman" panose="02020603050405020304" pitchFamily="18" charset="0"/>
                <a:hlinkClick r:id="rId4"/>
              </a:rPr>
              <a:t>://</a:t>
            </a:r>
            <a:r>
              <a:rPr lang="en-GB" b="1" u="sng" spc="-1" dirty="0" smtClean="0">
                <a:solidFill>
                  <a:srgbClr val="C00000"/>
                </a:solidFill>
                <a:cs typeface="Times New Roman" panose="02020603050405020304" pitchFamily="18" charset="0"/>
                <a:hlinkClick r:id="rId4"/>
              </a:rPr>
              <a:t>doi.org/10.25325/CERN-Environment-2023-003</a:t>
            </a:r>
            <a:endParaRPr lang="en-GB" b="1" u="sng" spc="-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endParaRPr lang="en-GB" b="1" spc="-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2502709" y="6497738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Times New Roman"/>
            </a:endParaRPr>
          </a:p>
        </p:txBody>
      </p:sp>
      <p:pic>
        <p:nvPicPr>
          <p:cNvPr id="15" name="Espace réservé pour une image  5" descr="CERN-gloal-approach-ICHEP_2024 (3).pptx - PowerPoint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6" t="15666" r="2756" b="32263"/>
          <a:stretch/>
        </p:blipFill>
        <p:spPr>
          <a:xfrm>
            <a:off x="2687269" y="612486"/>
            <a:ext cx="6310781" cy="4920370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2699133" y="1084472"/>
            <a:ext cx="6190619" cy="80694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862347" y="4492691"/>
            <a:ext cx="3086101" cy="8309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C00000"/>
                </a:solidFill>
              </a:rPr>
              <a:t>R449: (CFH </a:t>
            </a:r>
            <a:r>
              <a:rPr lang="fr-FR" sz="1600" b="1" dirty="0" err="1" smtClean="0">
                <a:solidFill>
                  <a:srgbClr val="C00000"/>
                </a:solidFill>
              </a:rPr>
              <a:t>blend</a:t>
            </a:r>
            <a:r>
              <a:rPr lang="fr-FR" sz="1600" b="1" dirty="0" smtClean="0">
                <a:solidFill>
                  <a:srgbClr val="C00000"/>
                </a:solidFill>
              </a:rPr>
              <a:t>) GWP=1397</a:t>
            </a:r>
          </a:p>
          <a:p>
            <a:pPr algn="ctr"/>
            <a:r>
              <a:rPr lang="fr-FR" sz="1600" b="1" dirty="0" smtClean="0">
                <a:solidFill>
                  <a:schemeClr val="accent5"/>
                </a:solidFill>
              </a:rPr>
              <a:t>R1234 (HFO): GWP = 7</a:t>
            </a:r>
          </a:p>
          <a:p>
            <a:pPr algn="ctr"/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NOVEC 649 (C</a:t>
            </a:r>
            <a:r>
              <a:rPr lang="fr-FR" sz="1600" b="1" baseline="-25000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fr-FR" sz="1600" b="1" baseline="-25000" dirty="0" smtClean="0">
                <a:solidFill>
                  <a:schemeClr val="accent6">
                    <a:lumMod val="75000"/>
                  </a:schemeClr>
                </a:solidFill>
              </a:rPr>
              <a:t>12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O): GWP=0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4948448" y="3491798"/>
            <a:ext cx="594911" cy="44067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948448" y="4364462"/>
            <a:ext cx="1210995" cy="309533"/>
          </a:xfrm>
          <a:prstGeom prst="ellips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115343" y="598323"/>
            <a:ext cx="8786838" cy="4801314"/>
          </a:xfrm>
          <a:prstGeom prst="rect">
            <a:avLst/>
          </a:prstGeom>
          <a:solidFill>
            <a:srgbClr val="FFFFFF"/>
          </a:solidFill>
          <a:ln w="38100">
            <a:solidFill>
              <a:srgbClr val="3484CC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CF</a:t>
            </a:r>
            <a:r>
              <a:rPr lang="fr-FR" b="1" baseline="-25000" dirty="0" smtClean="0">
                <a:solidFill>
                  <a:srgbClr val="C00000"/>
                </a:solidFill>
              </a:rPr>
              <a:t>4 </a:t>
            </a:r>
            <a:r>
              <a:rPr lang="fr-FR" b="1" baseline="-25000" dirty="0" smtClean="0"/>
              <a:t>  </a:t>
            </a:r>
            <a:r>
              <a:rPr lang="fr-FR" baseline="-25000" dirty="0" smtClean="0"/>
              <a:t>   	 </a:t>
            </a:r>
            <a:r>
              <a:rPr lang="fr-FR" dirty="0" err="1" smtClean="0"/>
              <a:t>LHCb</a:t>
            </a:r>
            <a:r>
              <a:rPr lang="fr-FR" dirty="0" smtClean="0"/>
              <a:t> RICH2: </a:t>
            </a:r>
            <a:r>
              <a:rPr lang="fr-FR" b="1" dirty="0" smtClean="0">
                <a:solidFill>
                  <a:srgbClr val="C00000"/>
                </a:solidFill>
              </a:rPr>
              <a:t>GWP</a:t>
            </a:r>
            <a:r>
              <a:rPr lang="fr-FR" b="1" baseline="-25000" dirty="0" smtClean="0">
                <a:solidFill>
                  <a:srgbClr val="C00000"/>
                </a:solidFill>
              </a:rPr>
              <a:t>20</a:t>
            </a:r>
            <a:r>
              <a:rPr lang="fr-FR" b="1" dirty="0" smtClean="0">
                <a:solidFill>
                  <a:srgbClr val="C00000"/>
                </a:solidFill>
              </a:rPr>
              <a:t> =  ¬ 4880</a:t>
            </a:r>
            <a:r>
              <a:rPr lang="fr-FR" b="1" baseline="-25000" dirty="0" smtClean="0">
                <a:solidFill>
                  <a:srgbClr val="C00000"/>
                </a:solidFill>
              </a:rPr>
              <a:t>_CO2</a:t>
            </a:r>
            <a:r>
              <a:rPr lang="fr-FR" b="1" dirty="0" smtClean="0">
                <a:solidFill>
                  <a:srgbClr val="C00000"/>
                </a:solidFill>
              </a:rPr>
              <a:t>* [16]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C</a:t>
            </a:r>
            <a:r>
              <a:rPr lang="fr-FR" b="1" baseline="-25000" dirty="0" smtClean="0">
                <a:solidFill>
                  <a:srgbClr val="C00000"/>
                </a:solidFill>
              </a:rPr>
              <a:t>2</a:t>
            </a:r>
            <a:r>
              <a:rPr lang="fr-FR" b="1" dirty="0" smtClean="0">
                <a:solidFill>
                  <a:srgbClr val="C00000"/>
                </a:solidFill>
              </a:rPr>
              <a:t>F</a:t>
            </a:r>
            <a:r>
              <a:rPr lang="fr-FR" b="1" baseline="-25000" dirty="0" smtClean="0">
                <a:solidFill>
                  <a:srgbClr val="C00000"/>
                </a:solidFill>
              </a:rPr>
              <a:t>6</a:t>
            </a:r>
            <a:r>
              <a:rPr lang="fr-FR" baseline="-25000" dirty="0" smtClean="0"/>
              <a:t>    	 </a:t>
            </a:r>
            <a:r>
              <a:rPr lang="fr-FR" dirty="0" smtClean="0"/>
              <a:t>ATLAS </a:t>
            </a:r>
            <a:r>
              <a:rPr lang="fr-FR" dirty="0" err="1" smtClean="0"/>
              <a:t>evap</a:t>
            </a:r>
            <a:r>
              <a:rPr lang="fr-FR" dirty="0" smtClean="0"/>
              <a:t> </a:t>
            </a:r>
            <a:r>
              <a:rPr lang="fr-FR" dirty="0" err="1" smtClean="0"/>
              <a:t>cooling</a:t>
            </a:r>
            <a:r>
              <a:rPr lang="fr-FR" dirty="0" smtClean="0"/>
              <a:t> (</a:t>
            </a:r>
            <a:r>
              <a:rPr lang="fr-FR" dirty="0" err="1" smtClean="0"/>
              <a:t>potential</a:t>
            </a:r>
            <a:r>
              <a:rPr lang="fr-FR" dirty="0" smtClean="0"/>
              <a:t> use): </a:t>
            </a:r>
            <a:r>
              <a:rPr lang="fr-FR" b="1" dirty="0" smtClean="0">
                <a:solidFill>
                  <a:srgbClr val="C00000"/>
                </a:solidFill>
              </a:rPr>
              <a:t>GWP</a:t>
            </a:r>
            <a:r>
              <a:rPr lang="fr-FR" b="1" baseline="-25000" dirty="0">
                <a:solidFill>
                  <a:srgbClr val="C00000"/>
                </a:solidFill>
              </a:rPr>
              <a:t>20</a:t>
            </a:r>
            <a:r>
              <a:rPr lang="fr-FR" b="1" dirty="0" smtClean="0">
                <a:solidFill>
                  <a:srgbClr val="C00000"/>
                </a:solidFill>
              </a:rPr>
              <a:t> = ¬ 8210</a:t>
            </a:r>
            <a:r>
              <a:rPr lang="fr-FR" b="1" baseline="-25000" dirty="0" smtClean="0">
                <a:solidFill>
                  <a:srgbClr val="C00000"/>
                </a:solidFill>
              </a:rPr>
              <a:t>_CO2</a:t>
            </a:r>
            <a:r>
              <a:rPr lang="fr-FR" b="1" dirty="0">
                <a:solidFill>
                  <a:srgbClr val="C00000"/>
                </a:solidFill>
              </a:rPr>
              <a:t>* [16</a:t>
            </a:r>
            <a:r>
              <a:rPr lang="fr-FR" b="1" dirty="0" smtClean="0">
                <a:solidFill>
                  <a:srgbClr val="C00000"/>
                </a:solidFill>
              </a:rPr>
              <a:t>]</a:t>
            </a:r>
            <a:endParaRPr lang="fr-FR" b="1" baseline="-25000" dirty="0" smtClean="0">
              <a:solidFill>
                <a:srgbClr val="C00000"/>
              </a:solidFill>
            </a:endParaRPr>
          </a:p>
          <a:p>
            <a:r>
              <a:rPr lang="fr-FR" b="1" dirty="0" smtClean="0">
                <a:solidFill>
                  <a:srgbClr val="C00000"/>
                </a:solidFill>
              </a:rPr>
              <a:t>C</a:t>
            </a:r>
            <a:r>
              <a:rPr lang="fr-FR" b="1" baseline="-25000" dirty="0" smtClean="0">
                <a:solidFill>
                  <a:srgbClr val="C00000"/>
                </a:solidFill>
              </a:rPr>
              <a:t>3</a:t>
            </a:r>
            <a:r>
              <a:rPr lang="fr-FR" b="1" dirty="0" smtClean="0">
                <a:solidFill>
                  <a:srgbClr val="C00000"/>
                </a:solidFill>
              </a:rPr>
              <a:t>F</a:t>
            </a:r>
            <a:r>
              <a:rPr lang="fr-FR" b="1" baseline="-25000" dirty="0" smtClean="0">
                <a:solidFill>
                  <a:srgbClr val="C00000"/>
                </a:solidFill>
              </a:rPr>
              <a:t>8 	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</a:rPr>
              <a:t>Chemicals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smtClean="0"/>
              <a:t>, Astor, ATLAS </a:t>
            </a:r>
            <a:r>
              <a:rPr lang="fr-FR" dirty="0" err="1" smtClean="0"/>
              <a:t>evap</a:t>
            </a:r>
            <a:r>
              <a:rPr lang="fr-FR" dirty="0" smtClean="0"/>
              <a:t> </a:t>
            </a:r>
            <a:r>
              <a:rPr lang="fr-FR" dirty="0" err="1" smtClean="0"/>
              <a:t>cooling</a:t>
            </a:r>
            <a:r>
              <a:rPr lang="fr-FR" dirty="0" smtClean="0"/>
              <a:t>: </a:t>
            </a:r>
            <a:r>
              <a:rPr lang="fr-FR" b="1" dirty="0" smtClean="0">
                <a:solidFill>
                  <a:srgbClr val="C00000"/>
                </a:solidFill>
              </a:rPr>
              <a:t>GWP</a:t>
            </a:r>
            <a:r>
              <a:rPr lang="fr-FR" b="1" baseline="-25000" dirty="0">
                <a:solidFill>
                  <a:srgbClr val="C00000"/>
                </a:solidFill>
              </a:rPr>
              <a:t>20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</a:rPr>
              <a:t>=</a:t>
            </a:r>
            <a:r>
              <a:rPr lang="fr-FR" b="1" dirty="0" smtClean="0">
                <a:solidFill>
                  <a:srgbClr val="C00000"/>
                </a:solidFill>
              </a:rPr>
              <a:t>  </a:t>
            </a:r>
            <a:r>
              <a:rPr lang="fr-FR" b="1" dirty="0">
                <a:solidFill>
                  <a:srgbClr val="C00000"/>
                </a:solidFill>
              </a:rPr>
              <a:t>¬ </a:t>
            </a:r>
            <a:r>
              <a:rPr lang="fr-FR" b="1" dirty="0" smtClean="0">
                <a:solidFill>
                  <a:srgbClr val="C00000"/>
                </a:solidFill>
              </a:rPr>
              <a:t>6640</a:t>
            </a:r>
            <a:r>
              <a:rPr lang="fr-FR" b="1" baseline="-25000" dirty="0" smtClean="0">
                <a:solidFill>
                  <a:srgbClr val="C00000"/>
                </a:solidFill>
              </a:rPr>
              <a:t>_CO2</a:t>
            </a:r>
            <a:r>
              <a:rPr lang="fr-FR" b="1" dirty="0">
                <a:solidFill>
                  <a:srgbClr val="C00000"/>
                </a:solidFill>
              </a:rPr>
              <a:t>*[16</a:t>
            </a:r>
            <a:r>
              <a:rPr lang="fr-FR" b="1" dirty="0" smtClean="0">
                <a:solidFill>
                  <a:srgbClr val="C00000"/>
                </a:solidFill>
              </a:rPr>
              <a:t>]</a:t>
            </a:r>
            <a:endParaRPr lang="fr-FR" b="1" baseline="-25000" dirty="0" smtClean="0">
              <a:solidFill>
                <a:srgbClr val="C00000"/>
              </a:solidFill>
            </a:endParaRPr>
          </a:p>
          <a:p>
            <a:r>
              <a:rPr lang="fr-FR" b="1" dirty="0" smtClean="0">
                <a:solidFill>
                  <a:srgbClr val="C00000"/>
                </a:solidFill>
              </a:rPr>
              <a:t>C</a:t>
            </a:r>
            <a:r>
              <a:rPr lang="fr-FR" b="1" baseline="-25000" dirty="0" smtClean="0">
                <a:solidFill>
                  <a:srgbClr val="C00000"/>
                </a:solidFill>
              </a:rPr>
              <a:t>4</a:t>
            </a:r>
            <a:r>
              <a:rPr lang="fr-FR" b="1" dirty="0" smtClean="0">
                <a:solidFill>
                  <a:srgbClr val="C00000"/>
                </a:solidFill>
              </a:rPr>
              <a:t>F</a:t>
            </a:r>
            <a:r>
              <a:rPr lang="fr-FR" b="1" baseline="-25000" dirty="0" smtClean="0">
                <a:solidFill>
                  <a:srgbClr val="C00000"/>
                </a:solidFill>
              </a:rPr>
              <a:t>10</a:t>
            </a:r>
            <a:r>
              <a:rPr lang="fr-FR" b="1" baseline="-25000" dirty="0" smtClean="0"/>
              <a:t> </a:t>
            </a:r>
            <a:r>
              <a:rPr lang="fr-FR" baseline="-25000" dirty="0" smtClean="0"/>
              <a:t>  	 </a:t>
            </a:r>
            <a:r>
              <a:rPr lang="fr-FR" dirty="0" err="1" smtClean="0"/>
              <a:t>LHCb</a:t>
            </a:r>
            <a:r>
              <a:rPr lang="fr-FR" dirty="0" smtClean="0"/>
              <a:t> RICH1, COMPASS RICH: </a:t>
            </a:r>
            <a:r>
              <a:rPr lang="fr-FR" b="1" dirty="0" smtClean="0">
                <a:solidFill>
                  <a:srgbClr val="C00000"/>
                </a:solidFill>
              </a:rPr>
              <a:t>GWP</a:t>
            </a:r>
            <a:r>
              <a:rPr lang="fr-FR" b="1" baseline="-25000" dirty="0">
                <a:solidFill>
                  <a:srgbClr val="C00000"/>
                </a:solidFill>
              </a:rPr>
              <a:t>20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</a:rPr>
              <a:t>=</a:t>
            </a:r>
            <a:r>
              <a:rPr lang="fr-FR" b="1" dirty="0" smtClean="0">
                <a:solidFill>
                  <a:srgbClr val="C00000"/>
                </a:solidFill>
              </a:rPr>
              <a:t>  ¬ 6870</a:t>
            </a:r>
            <a:r>
              <a:rPr lang="fr-FR" b="1" baseline="-25000" dirty="0" smtClean="0">
                <a:solidFill>
                  <a:srgbClr val="C00000"/>
                </a:solidFill>
              </a:rPr>
              <a:t>_CO2</a:t>
            </a:r>
            <a:r>
              <a:rPr lang="fr-FR" b="1" dirty="0" smtClean="0">
                <a:solidFill>
                  <a:srgbClr val="C00000"/>
                </a:solidFill>
              </a:rPr>
              <a:t>* [</a:t>
            </a:r>
            <a:r>
              <a:rPr lang="fr-FR" b="1" dirty="0">
                <a:solidFill>
                  <a:srgbClr val="C00000"/>
                </a:solidFill>
              </a:rPr>
              <a:t>16</a:t>
            </a:r>
            <a:r>
              <a:rPr lang="fr-FR" b="1" dirty="0" smtClean="0">
                <a:solidFill>
                  <a:srgbClr val="C00000"/>
                </a:solidFill>
              </a:rPr>
              <a:t>]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C</a:t>
            </a:r>
            <a:r>
              <a:rPr lang="fr-FR" b="1" baseline="-25000" dirty="0" smtClean="0">
                <a:solidFill>
                  <a:srgbClr val="C00000"/>
                </a:solidFill>
              </a:rPr>
              <a:t>5</a:t>
            </a:r>
            <a:r>
              <a:rPr lang="fr-FR" b="1" dirty="0" smtClean="0">
                <a:solidFill>
                  <a:srgbClr val="C00000"/>
                </a:solidFill>
              </a:rPr>
              <a:t>F</a:t>
            </a:r>
            <a:r>
              <a:rPr lang="fr-FR" b="1" baseline="-25000" dirty="0" smtClean="0">
                <a:solidFill>
                  <a:srgbClr val="C00000"/>
                </a:solidFill>
              </a:rPr>
              <a:t>12</a:t>
            </a:r>
            <a:r>
              <a:rPr lang="fr-FR" baseline="-25000" dirty="0" smtClean="0"/>
              <a:t>   	 </a:t>
            </a:r>
            <a:r>
              <a:rPr lang="fr-FR" dirty="0" smtClean="0"/>
              <a:t>PP50:   </a:t>
            </a:r>
            <a:r>
              <a:rPr lang="fr-FR" b="1" dirty="0" smtClean="0">
                <a:solidFill>
                  <a:srgbClr val="C00000"/>
                </a:solidFill>
              </a:rPr>
              <a:t>GWP</a:t>
            </a:r>
            <a:r>
              <a:rPr lang="fr-FR" b="1" baseline="-25000" dirty="0">
                <a:solidFill>
                  <a:srgbClr val="C00000"/>
                </a:solidFill>
              </a:rPr>
              <a:t>20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</a:rPr>
              <a:t>= ¬ </a:t>
            </a:r>
            <a:r>
              <a:rPr lang="fr-FR" b="1" dirty="0" smtClean="0">
                <a:solidFill>
                  <a:srgbClr val="C00000"/>
                </a:solidFill>
              </a:rPr>
              <a:t>6350</a:t>
            </a:r>
            <a:r>
              <a:rPr lang="fr-FR" b="1" baseline="-25000" dirty="0" smtClean="0">
                <a:solidFill>
                  <a:srgbClr val="C00000"/>
                </a:solidFill>
              </a:rPr>
              <a:t>_CO2</a:t>
            </a:r>
            <a:r>
              <a:rPr lang="fr-FR" b="1" dirty="0">
                <a:solidFill>
                  <a:srgbClr val="C00000"/>
                </a:solidFill>
              </a:rPr>
              <a:t>* [16</a:t>
            </a:r>
            <a:r>
              <a:rPr lang="fr-FR" b="1" dirty="0" smtClean="0">
                <a:solidFill>
                  <a:srgbClr val="C00000"/>
                </a:solidFill>
              </a:rPr>
              <a:t>] (ex-DELPHI, no longer </a:t>
            </a:r>
            <a:r>
              <a:rPr lang="fr-FR" b="1" dirty="0" err="1" smtClean="0">
                <a:solidFill>
                  <a:srgbClr val="C00000"/>
                </a:solidFill>
              </a:rPr>
              <a:t>used</a:t>
            </a:r>
            <a:r>
              <a:rPr lang="fr-FR" b="1" dirty="0" smtClean="0">
                <a:solidFill>
                  <a:srgbClr val="C00000"/>
                </a:solidFill>
              </a:rPr>
              <a:t> at CERN)</a:t>
            </a:r>
            <a:endParaRPr lang="fr-FR" b="1" baseline="-25000" dirty="0" smtClean="0">
              <a:solidFill>
                <a:srgbClr val="C00000"/>
              </a:solidFill>
            </a:endParaRPr>
          </a:p>
          <a:p>
            <a:r>
              <a:rPr lang="fr-FR" b="1" dirty="0" smtClean="0">
                <a:solidFill>
                  <a:srgbClr val="C00000"/>
                </a:solidFill>
              </a:rPr>
              <a:t>C</a:t>
            </a:r>
            <a:r>
              <a:rPr lang="fr-FR" b="1" baseline="-25000" dirty="0" smtClean="0">
                <a:solidFill>
                  <a:srgbClr val="C00000"/>
                </a:solidFill>
              </a:rPr>
              <a:t>6</a:t>
            </a:r>
            <a:r>
              <a:rPr lang="fr-FR" b="1" dirty="0" smtClean="0">
                <a:solidFill>
                  <a:srgbClr val="C00000"/>
                </a:solidFill>
              </a:rPr>
              <a:t>F</a:t>
            </a:r>
            <a:r>
              <a:rPr lang="fr-FR" b="1" baseline="-25000" dirty="0" smtClean="0">
                <a:solidFill>
                  <a:srgbClr val="C00000"/>
                </a:solidFill>
              </a:rPr>
              <a:t>14</a:t>
            </a:r>
            <a:r>
              <a:rPr lang="fr-FR" dirty="0" smtClean="0"/>
              <a:t>   	 PP1,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F2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</a:rPr>
              <a:t>Chemicals</a:t>
            </a:r>
            <a:r>
              <a:rPr lang="fr-FR" dirty="0" smtClean="0"/>
              <a:t>:  </a:t>
            </a:r>
            <a:r>
              <a:rPr lang="fr-FR" dirty="0" err="1" smtClean="0"/>
              <a:t>Liquid</a:t>
            </a:r>
            <a:r>
              <a:rPr lang="fr-FR" dirty="0" smtClean="0"/>
              <a:t> </a:t>
            </a:r>
            <a:r>
              <a:rPr lang="fr-FR" dirty="0" err="1" smtClean="0"/>
              <a:t>cooling</a:t>
            </a:r>
            <a:r>
              <a:rPr lang="fr-FR" dirty="0" smtClean="0"/>
              <a:t>,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expts</a:t>
            </a:r>
            <a:r>
              <a:rPr lang="fr-FR" dirty="0" smtClean="0"/>
              <a:t>:  </a:t>
            </a:r>
          </a:p>
          <a:p>
            <a:r>
              <a:rPr lang="fr-FR" b="1" dirty="0">
                <a:solidFill>
                  <a:srgbClr val="C00000"/>
                </a:solidFill>
              </a:rPr>
              <a:t>	</a:t>
            </a:r>
            <a:r>
              <a:rPr lang="fr-FR" b="1" dirty="0" smtClean="0">
                <a:solidFill>
                  <a:srgbClr val="C00000"/>
                </a:solidFill>
              </a:rPr>
              <a:t>					GWP</a:t>
            </a:r>
            <a:r>
              <a:rPr lang="fr-FR" b="1" baseline="-25000" dirty="0" smtClean="0">
                <a:solidFill>
                  <a:srgbClr val="C00000"/>
                </a:solidFill>
              </a:rPr>
              <a:t>20</a:t>
            </a:r>
            <a:r>
              <a:rPr lang="fr-FR" b="1" dirty="0" smtClean="0">
                <a:solidFill>
                  <a:srgbClr val="C00000"/>
                </a:solidFill>
              </a:rPr>
              <a:t> = ¬ 5890</a:t>
            </a:r>
            <a:r>
              <a:rPr lang="fr-FR" b="1" baseline="-25000" dirty="0" smtClean="0">
                <a:solidFill>
                  <a:srgbClr val="C00000"/>
                </a:solidFill>
              </a:rPr>
              <a:t>_CO2</a:t>
            </a:r>
            <a:r>
              <a:rPr lang="fr-FR" b="1" dirty="0">
                <a:solidFill>
                  <a:srgbClr val="C00000"/>
                </a:solidFill>
              </a:rPr>
              <a:t>*[16</a:t>
            </a:r>
            <a:r>
              <a:rPr lang="fr-FR" b="1" dirty="0" smtClean="0">
                <a:solidFill>
                  <a:srgbClr val="C00000"/>
                </a:solidFill>
              </a:rPr>
              <a:t>]</a:t>
            </a:r>
          </a:p>
          <a:p>
            <a:endParaRPr lang="fr-FR" b="1" dirty="0" smtClean="0">
              <a:solidFill>
                <a:srgbClr val="C00000"/>
              </a:solidFill>
            </a:endParaRPr>
          </a:p>
          <a:p>
            <a:endParaRPr lang="fr-FR" b="1" dirty="0" smtClean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endParaRPr lang="fr-FR" b="1" dirty="0">
              <a:solidFill>
                <a:srgbClr val="C00000"/>
              </a:solidFill>
            </a:endParaRPr>
          </a:p>
          <a:p>
            <a:r>
              <a:rPr lang="fr-FR" b="1" dirty="0" smtClean="0">
                <a:solidFill>
                  <a:srgbClr val="C00000"/>
                </a:solidFill>
              </a:rPr>
              <a:t>For </a:t>
            </a:r>
            <a:r>
              <a:rPr lang="fr-FR" b="1" dirty="0" err="1" smtClean="0">
                <a:solidFill>
                  <a:srgbClr val="C00000"/>
                </a:solidFill>
              </a:rPr>
              <a:t>some</a:t>
            </a:r>
            <a:r>
              <a:rPr lang="fr-FR" b="1" dirty="0" smtClean="0">
                <a:solidFill>
                  <a:srgbClr val="C00000"/>
                </a:solidFill>
              </a:rPr>
              <a:t> perspective: SF</a:t>
            </a:r>
            <a:r>
              <a:rPr lang="fr-FR" b="1" baseline="-25000" dirty="0" smtClean="0">
                <a:solidFill>
                  <a:srgbClr val="C00000"/>
                </a:solidFill>
              </a:rPr>
              <a:t>6</a:t>
            </a:r>
            <a:r>
              <a:rPr lang="fr-FR" b="1" dirty="0" smtClean="0">
                <a:solidFill>
                  <a:srgbClr val="C00000"/>
                </a:solidFill>
              </a:rPr>
              <a:t> GWP ~ 23000</a:t>
            </a:r>
            <a:r>
              <a:rPr lang="fr-FR" b="1" baseline="-25000" dirty="0">
                <a:solidFill>
                  <a:srgbClr val="C00000"/>
                </a:solidFill>
              </a:rPr>
              <a:t> </a:t>
            </a:r>
            <a:r>
              <a:rPr lang="fr-FR" b="1" dirty="0" smtClean="0">
                <a:solidFill>
                  <a:srgbClr val="C00000"/>
                </a:solidFill>
              </a:rPr>
              <a:t>* CO</a:t>
            </a:r>
            <a:r>
              <a:rPr lang="fr-FR" b="1" baseline="-25000" dirty="0" smtClean="0">
                <a:solidFill>
                  <a:srgbClr val="C00000"/>
                </a:solidFill>
              </a:rPr>
              <a:t>2</a:t>
            </a:r>
            <a:endParaRPr lang="fr-FR" b="1" dirty="0" smtClean="0">
              <a:solidFill>
                <a:srgbClr val="C00000"/>
              </a:solidFill>
            </a:endParaRP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:</a:t>
            </a:r>
          </a:p>
          <a:p>
            <a:r>
              <a:rPr lang="fr-FR" dirty="0" smtClean="0">
                <a:solidFill>
                  <a:schemeClr val="accent5">
                    <a:lumMod val="75000"/>
                  </a:schemeClr>
                </a:solidFill>
                <a:hlinkClick r:id="rId6"/>
              </a:rPr>
              <a:t>https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  <a:hlinkClick r:id="rId6"/>
              </a:rPr>
              <a:t>://</a:t>
            </a:r>
            <a:r>
              <a:rPr lang="fr-FR" dirty="0" smtClean="0">
                <a:solidFill>
                  <a:schemeClr val="accent5">
                    <a:lumMod val="75000"/>
                  </a:schemeClr>
                </a:solidFill>
                <a:hlinkClick r:id="rId6"/>
              </a:rPr>
              <a:t>www.ghgprotocol.org/sites/default/files/ghgp/Global-Warming-Potential-Values%20%28Feb%2016%202016%29_1.pdf</a:t>
            </a:r>
            <a:endParaRPr lang="fr-FR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baseline="-25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    </a:t>
            </a:r>
            <a:r>
              <a:rPr lang="fr-FR" dirty="0" smtClean="0"/>
              <a:t>For 100 </a:t>
            </a:r>
            <a:r>
              <a:rPr lang="fr-FR" dirty="0" err="1"/>
              <a:t>yr</a:t>
            </a:r>
            <a:r>
              <a:rPr lang="fr-FR" dirty="0"/>
              <a:t>  (</a:t>
            </a:r>
            <a:r>
              <a:rPr lang="fr-FR" dirty="0" err="1"/>
              <a:t>average</a:t>
            </a:r>
            <a:r>
              <a:rPr lang="fr-FR" dirty="0"/>
              <a:t> of 2</a:t>
            </a:r>
            <a:r>
              <a:rPr lang="fr-FR" baseline="30000" dirty="0"/>
              <a:t>nd</a:t>
            </a:r>
            <a:r>
              <a:rPr lang="fr-FR" dirty="0"/>
              <a:t>, 4</a:t>
            </a:r>
            <a:r>
              <a:rPr lang="fr-FR" baseline="30000" dirty="0"/>
              <a:t>th</a:t>
            </a:r>
            <a:r>
              <a:rPr lang="fr-FR" dirty="0"/>
              <a:t> &amp; 5</a:t>
            </a:r>
            <a:r>
              <a:rPr lang="fr-FR" baseline="30000" dirty="0"/>
              <a:t>th</a:t>
            </a:r>
            <a:r>
              <a:rPr lang="fr-FR" dirty="0"/>
              <a:t> </a:t>
            </a:r>
            <a:r>
              <a:rPr lang="fr-FR" dirty="0" err="1"/>
              <a:t>assessment</a:t>
            </a:r>
            <a:r>
              <a:rPr lang="fr-FR" dirty="0"/>
              <a:t> reports; AR2,4,5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211212" y="2857435"/>
            <a:ext cx="8071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Collective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loss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of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SFCs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only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around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10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tonnes (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whole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of LHC +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expts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	(compare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that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to mass-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loss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at  a ‘grande surface’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supermarket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!)</a:t>
            </a:r>
          </a:p>
          <a:p>
            <a:endParaRPr lang="fr-FR" dirty="0"/>
          </a:p>
        </p:txBody>
      </p:sp>
      <p:pic>
        <p:nvPicPr>
          <p:cNvPr id="22" name="Espace réservé pour une image  5" descr="CERN-gloal-approach-ICHEP_2024 (3).pptx - PowerPoint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5" t="31948" r="1868" b="57991"/>
          <a:stretch/>
        </p:blipFill>
        <p:spPr>
          <a:xfrm>
            <a:off x="1457239" y="5684754"/>
            <a:ext cx="6294783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0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ICHEP2024 - Gianluca Rigoletti - v0.pdf and 65 more pages - Profile 1 - Microsoft​ Edge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90" y="1059143"/>
            <a:ext cx="9074322" cy="4857563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611" y="116541"/>
            <a:ext cx="9134680" cy="7386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 </a:t>
            </a:r>
            <a:r>
              <a:rPr lang="fr-FR" sz="2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r>
              <a:rPr lang="fr-FR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2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</a:t>
            </a:r>
            <a:r>
              <a:rPr lang="fr-FR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Fluronated</a:t>
            </a:r>
            <a:r>
              <a:rPr lang="fr-FR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(PFAS) compound production and use</a:t>
            </a:r>
          </a:p>
          <a:p>
            <a:pPr algn="ctr"/>
            <a:r>
              <a:rPr lang="fr-F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2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includes</a:t>
            </a:r>
            <a:r>
              <a:rPr lang="fr-F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fr-F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fluorinated</a:t>
            </a:r>
            <a:r>
              <a:rPr lang="fr-F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plastics not </a:t>
            </a:r>
            <a:r>
              <a:rPr lang="fr-FR" sz="2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shown</a:t>
            </a:r>
            <a:r>
              <a:rPr lang="fr-F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  <a:r>
              <a:rPr lang="fr-F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r-FR" sz="2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fr-F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back-up </a:t>
            </a:r>
            <a:r>
              <a:rPr lang="fr-FR" sz="2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r>
              <a:rPr lang="fr-F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871882" y="5608929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ICHEP2024</a:t>
            </a:r>
            <a:endParaRPr lang="fr-FR" sz="1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 rot="16200000">
            <a:off x="-539633" y="3895835"/>
            <a:ext cx="1387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Projected</a:t>
            </a:r>
            <a:r>
              <a:rPr lang="fr-FR" sz="1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Usage</a:t>
            </a:r>
            <a:endParaRPr lang="fr-FR" sz="1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88823" y="1059143"/>
            <a:ext cx="393338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</a:t>
            </a:r>
            <a:r>
              <a:rPr lang="fr-FR" sz="1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  <a:r>
              <a:rPr lang="fr-FR" sz="1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hiking</a:t>
            </a:r>
            <a:r>
              <a:rPr lang="fr-FR" sz="1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algn="ctr"/>
            <a:r>
              <a:rPr lang="fr-FR" sz="1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fr-FR" sz="1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imposing</a:t>
            </a:r>
            <a:r>
              <a:rPr lang="fr-FR" sz="1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demand-dependent</a:t>
            </a:r>
            <a:r>
              <a:rPr lang="fr-FR" sz="1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customs </a:t>
            </a:r>
            <a:r>
              <a:rPr lang="fr-FR" sz="1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duty</a:t>
            </a:r>
            <a:r>
              <a:rPr lang="fr-FR" sz="1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…?</a:t>
            </a:r>
            <a:endParaRPr lang="fr-FR" sz="1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513886" y="6497528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2181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CERN 2023 environmental report.pdf and 71 more pages - Profile 1 - Microsoft​ Edge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231409"/>
          </a:xfrm>
        </p:spPr>
      </p:pic>
      <p:sp>
        <p:nvSpPr>
          <p:cNvPr id="9" name="Ellipse 8"/>
          <p:cNvSpPr/>
          <p:nvPr/>
        </p:nvSpPr>
        <p:spPr>
          <a:xfrm>
            <a:off x="4549966" y="1542360"/>
            <a:ext cx="2269475" cy="55084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0" y="6046743"/>
            <a:ext cx="904600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But no mention at all of the ATLAS </a:t>
            </a:r>
            <a:r>
              <a:rPr lang="fr-FR" b="1" dirty="0" err="1" smtClean="0">
                <a:solidFill>
                  <a:srgbClr val="FF0000"/>
                </a:solidFill>
              </a:rPr>
              <a:t>ultrasonic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fluorocarbon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leak</a:t>
            </a:r>
            <a:r>
              <a:rPr lang="fr-FR" b="1" dirty="0" smtClean="0">
                <a:solidFill>
                  <a:srgbClr val="FF0000"/>
                </a:solidFill>
              </a:rPr>
              <a:t> monitor system !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5762" y="217182"/>
            <a:ext cx="6428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u="sng" spc="-1" dirty="0" smtClean="0">
                <a:solidFill>
                  <a:srgbClr val="C00000"/>
                </a:solidFill>
                <a:cs typeface="Times New Roman" panose="02020603050405020304" pitchFamily="18" charset="0"/>
                <a:hlinkClick r:id="rId3"/>
              </a:rPr>
              <a:t>https</a:t>
            </a:r>
            <a:r>
              <a:rPr lang="en-GB" b="1" u="sng" spc="-1" dirty="0">
                <a:solidFill>
                  <a:srgbClr val="C00000"/>
                </a:solidFill>
                <a:cs typeface="Times New Roman" panose="02020603050405020304" pitchFamily="18" charset="0"/>
                <a:hlinkClick r:id="rId3"/>
              </a:rPr>
              <a:t>://</a:t>
            </a:r>
            <a:r>
              <a:rPr lang="en-GB" b="1" u="sng" spc="-1" dirty="0" smtClean="0">
                <a:solidFill>
                  <a:srgbClr val="C00000"/>
                </a:solidFill>
                <a:cs typeface="Times New Roman" panose="02020603050405020304" pitchFamily="18" charset="0"/>
                <a:hlinkClick r:id="rId3"/>
              </a:rPr>
              <a:t>doi.org/10.25325/CERN-Environment-2023-003</a:t>
            </a:r>
            <a:endParaRPr lang="en-GB" b="1" u="sng" spc="-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CustomShape 2"/>
          <p:cNvSpPr/>
          <p:nvPr/>
        </p:nvSpPr>
        <p:spPr>
          <a:xfrm>
            <a:off x="2483472" y="6480095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723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3661" y="2438283"/>
            <a:ext cx="7886160" cy="184665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dirty="0" err="1" smtClean="0">
                <a:solidFill>
                  <a:srgbClr val="C00000"/>
                </a:solidFill>
              </a:rPr>
              <a:t>Ultrasonic</a:t>
            </a:r>
            <a:r>
              <a:rPr lang="fr-FR" dirty="0" smtClean="0">
                <a:solidFill>
                  <a:srgbClr val="C00000"/>
                </a:solidFill>
              </a:rPr>
              <a:t> </a:t>
            </a:r>
            <a:r>
              <a:rPr lang="fr-FR" dirty="0" err="1" smtClean="0">
                <a:solidFill>
                  <a:srgbClr val="C00000"/>
                </a:solidFill>
              </a:rPr>
              <a:t>gas</a:t>
            </a:r>
            <a:r>
              <a:rPr lang="fr-FR" dirty="0" smtClean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a</a:t>
            </a:r>
            <a:r>
              <a:rPr lang="fr-FR" dirty="0" err="1" smtClean="0">
                <a:solidFill>
                  <a:srgbClr val="C00000"/>
                </a:solidFill>
              </a:rPr>
              <a:t>nalysis</a:t>
            </a:r>
            <a:r>
              <a:rPr lang="fr-FR" dirty="0" smtClean="0">
                <a:solidFill>
                  <a:srgbClr val="C00000"/>
                </a:solidFill>
              </a:rPr>
              <a:t> in ATLAS:</a:t>
            </a:r>
            <a:br>
              <a:rPr lang="fr-FR" dirty="0" smtClean="0">
                <a:solidFill>
                  <a:srgbClr val="C00000"/>
                </a:solidFill>
              </a:rPr>
            </a:br>
            <a:r>
              <a:rPr lang="fr-FR" i="1" dirty="0" smtClean="0">
                <a:solidFill>
                  <a:srgbClr val="C00000"/>
                </a:solidFill>
              </a:rPr>
              <a:t>the </a:t>
            </a:r>
            <a:r>
              <a:rPr lang="fr-FR" i="1" u="sng" dirty="0" err="1" smtClean="0">
                <a:solidFill>
                  <a:srgbClr val="C00000"/>
                </a:solidFill>
              </a:rPr>
              <a:t>only</a:t>
            </a:r>
            <a:r>
              <a:rPr lang="fr-FR" i="1" dirty="0" smtClean="0">
                <a:solidFill>
                  <a:srgbClr val="C00000"/>
                </a:solidFill>
              </a:rPr>
              <a:t> </a:t>
            </a:r>
            <a:r>
              <a:rPr lang="fr-FR" i="1" dirty="0" err="1" smtClean="0">
                <a:solidFill>
                  <a:srgbClr val="C00000"/>
                </a:solidFill>
              </a:rPr>
              <a:t>fluorocarbon</a:t>
            </a:r>
            <a:r>
              <a:rPr lang="fr-FR" i="1" dirty="0" smtClean="0">
                <a:solidFill>
                  <a:srgbClr val="C00000"/>
                </a:solidFill>
              </a:rPr>
              <a:t> </a:t>
            </a:r>
            <a:r>
              <a:rPr lang="fr-FR" i="1" dirty="0" err="1" smtClean="0">
                <a:solidFill>
                  <a:srgbClr val="C00000"/>
                </a:solidFill>
              </a:rPr>
              <a:t>leak</a:t>
            </a:r>
            <a:r>
              <a:rPr lang="fr-FR" i="1" dirty="0" smtClean="0">
                <a:solidFill>
                  <a:srgbClr val="C00000"/>
                </a:solidFill>
              </a:rPr>
              <a:t> </a:t>
            </a:r>
            <a:r>
              <a:rPr lang="fr-FR" i="1" dirty="0" err="1" smtClean="0">
                <a:solidFill>
                  <a:srgbClr val="C00000"/>
                </a:solidFill>
              </a:rPr>
              <a:t>detection</a:t>
            </a:r>
            <a:r>
              <a:rPr lang="fr-FR" i="1" dirty="0" smtClean="0">
                <a:solidFill>
                  <a:srgbClr val="C00000"/>
                </a:solidFill>
              </a:rPr>
              <a:t> of </a:t>
            </a:r>
            <a:r>
              <a:rPr lang="fr-FR" i="1" dirty="0" err="1" smtClean="0">
                <a:solidFill>
                  <a:srgbClr val="C00000"/>
                </a:solidFill>
              </a:rPr>
              <a:t>its</a:t>
            </a:r>
            <a:r>
              <a:rPr lang="fr-FR" i="1" dirty="0" smtClean="0">
                <a:solidFill>
                  <a:srgbClr val="C00000"/>
                </a:solidFill>
              </a:rPr>
              <a:t> type at CERN.</a:t>
            </a:r>
            <a:endParaRPr lang="fr-FR" i="1" dirty="0">
              <a:solidFill>
                <a:srgbClr val="C00000"/>
              </a:solidFill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9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959" y="1147461"/>
            <a:ext cx="8620620" cy="4873625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681" y="83543"/>
            <a:ext cx="8885521" cy="994485"/>
          </a:xfrm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en-GB" altLang="fr-FR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altLang="fr-FR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400" b="1" dirty="0">
                <a:solidFill>
                  <a:schemeClr val="accent5"/>
                </a:solidFill>
              </a:rPr>
              <a:t>Unpeeling the ATLAS Onion</a:t>
            </a:r>
            <a:r>
              <a:rPr lang="en-GB" altLang="fr-FR" sz="28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/>
            </a:r>
            <a:br>
              <a:rPr lang="en-GB" altLang="fr-FR" sz="28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</a:br>
            <a:r>
              <a:rPr lang="en-GB" altLang="fr-FR" sz="2800" b="1" baseline="-25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/>
            </a:r>
            <a:br>
              <a:rPr lang="en-GB" altLang="fr-FR" sz="2800" b="1" baseline="-25000" dirty="0" smtClean="0">
                <a:solidFill>
                  <a:srgbClr val="0070C0"/>
                </a:solidFill>
                <a:cs typeface="Times New Roman" panose="02020603050405020304" pitchFamily="18" charset="0"/>
              </a:rPr>
            </a:br>
            <a:endParaRPr lang="fr-FR" altLang="fr-FR" sz="400" b="1" baseline="-2500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4032985" y="3118586"/>
            <a:ext cx="5000594" cy="2866273"/>
            <a:chOff x="4032985" y="3118586"/>
            <a:chExt cx="5000594" cy="2866273"/>
          </a:xfrm>
        </p:grpSpPr>
        <p:sp>
          <p:nvSpPr>
            <p:cNvPr id="2" name="Ellipse 1"/>
            <p:cNvSpPr/>
            <p:nvPr/>
          </p:nvSpPr>
          <p:spPr>
            <a:xfrm rot="21130474">
              <a:off x="4032985" y="3118586"/>
              <a:ext cx="1838425" cy="567890"/>
            </a:xfrm>
            <a:prstGeom prst="ellipse">
              <a:avLst/>
            </a:prstGeom>
            <a:noFill/>
            <a:ln w="476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5686316" y="5153862"/>
              <a:ext cx="3347263" cy="830997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C00000"/>
                  </a:solidFill>
                </a:rPr>
                <a:t>ATLAS </a:t>
              </a:r>
              <a:r>
                <a:rPr lang="fr-FR" sz="1600" b="1" dirty="0" err="1" smtClean="0">
                  <a:solidFill>
                    <a:srgbClr val="C00000"/>
                  </a:solidFill>
                </a:rPr>
                <a:t>Inner</a:t>
              </a:r>
              <a:r>
                <a:rPr lang="fr-FR" sz="1600" b="1" dirty="0" smtClean="0">
                  <a:solidFill>
                    <a:srgbClr val="C00000"/>
                  </a:solidFill>
                </a:rPr>
                <a:t> detector:</a:t>
              </a:r>
            </a:p>
            <a:p>
              <a:pPr algn="ctr"/>
              <a:r>
                <a:rPr lang="fr-FR" sz="1600" b="1" dirty="0" err="1" smtClean="0">
                  <a:solidFill>
                    <a:srgbClr val="C00000"/>
                  </a:solidFill>
                </a:rPr>
                <a:t>Includes</a:t>
              </a:r>
              <a:r>
                <a:rPr lang="fr-FR" sz="1600" b="1" dirty="0" smtClean="0">
                  <a:solidFill>
                    <a:srgbClr val="C00000"/>
                  </a:solidFill>
                </a:rPr>
                <a:t> </a:t>
              </a:r>
              <a:r>
                <a:rPr lang="fr-FR" sz="1600" b="1" dirty="0" err="1" smtClean="0">
                  <a:solidFill>
                    <a:srgbClr val="C00000"/>
                  </a:solidFill>
                </a:rPr>
                <a:t>silicon</a:t>
              </a:r>
              <a:r>
                <a:rPr lang="fr-FR" sz="1600" b="1" dirty="0" smtClean="0">
                  <a:solidFill>
                    <a:srgbClr val="C00000"/>
                  </a:solidFill>
                </a:rPr>
                <a:t> </a:t>
              </a:r>
              <a:r>
                <a:rPr lang="fr-FR" sz="1600" b="1" dirty="0" err="1" smtClean="0">
                  <a:solidFill>
                    <a:srgbClr val="C00000"/>
                  </a:solidFill>
                </a:rPr>
                <a:t>microstrips</a:t>
              </a:r>
              <a:r>
                <a:rPr lang="fr-FR" sz="1600" b="1" dirty="0" smtClean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fr-FR" sz="1600" b="1" dirty="0" smtClean="0">
                  <a:solidFill>
                    <a:srgbClr val="C00000"/>
                  </a:solidFill>
                </a:rPr>
                <a:t>(‘SCT’ </a:t>
              </a:r>
              <a:r>
                <a:rPr lang="fr-FR" sz="1600" b="1" dirty="0" err="1" smtClean="0">
                  <a:solidFill>
                    <a:srgbClr val="C00000"/>
                  </a:solidFill>
                </a:rPr>
                <a:t>tracker</a:t>
              </a:r>
              <a:r>
                <a:rPr lang="fr-FR" sz="1600" b="1" dirty="0" smtClean="0">
                  <a:solidFill>
                    <a:srgbClr val="C00000"/>
                  </a:solidFill>
                </a:rPr>
                <a:t>) &amp; pixel detectors </a:t>
              </a:r>
              <a:endParaRPr lang="fr-FR" sz="1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9" name="Connecteur droit avec flèche 8"/>
            <p:cNvCxnSpPr>
              <a:endCxn id="2" idx="4"/>
            </p:cNvCxnSpPr>
            <p:nvPr/>
          </p:nvCxnSpPr>
          <p:spPr>
            <a:xfrm flipH="1" flipV="1">
              <a:off x="4990859" y="3683832"/>
              <a:ext cx="2369088" cy="147003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24</a:t>
            </a:fld>
            <a:endParaRPr lang="en-GB" sz="18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290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33137" y="78008"/>
            <a:ext cx="8482263" cy="1112620"/>
          </a:xfrm>
          <a:ln w="38100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altLang="fr-FR" sz="4000" b="1" dirty="0">
                <a:solidFill>
                  <a:srgbClr val="FFFF00"/>
                </a:solidFill>
              </a:rPr>
              <a:t/>
            </a:r>
            <a:br>
              <a:rPr lang="en-US" altLang="fr-FR" sz="4000" b="1" dirty="0">
                <a:solidFill>
                  <a:srgbClr val="FFFF00"/>
                </a:solidFill>
              </a:rPr>
            </a:br>
            <a:r>
              <a:rPr lang="en-US" altLang="fr-FR" sz="2700" b="1" dirty="0" smtClean="0">
                <a:solidFill>
                  <a:srgbClr val="0070C0"/>
                </a:solidFill>
                <a:latin typeface="+mn-lt"/>
              </a:rPr>
              <a:t>Unpeeling the </a:t>
            </a:r>
            <a:r>
              <a:rPr lang="en-US" altLang="fr-FR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ATLAS Onion: the evaporators</a:t>
            </a:r>
            <a:br>
              <a:rPr lang="en-US" altLang="fr-FR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altLang="fr-FR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altLang="fr-FR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‘</a:t>
            </a:r>
            <a:r>
              <a:rPr lang="en-US" altLang="fr-F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altLang="fr-FR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emi-</a:t>
            </a:r>
            <a:r>
              <a:rPr lang="en-US" altLang="fr-F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fr-FR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onductor</a:t>
            </a:r>
            <a:r>
              <a:rPr lang="en-US" altLang="fr-FR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altLang="fr-F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altLang="fr-FR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racker’ (</a:t>
            </a:r>
            <a:r>
              <a:rPr lang="en-US" altLang="fr-F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SCT</a:t>
            </a:r>
            <a:r>
              <a:rPr lang="en-US" altLang="fr-FR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 </a:t>
            </a:r>
            <a:r>
              <a:rPr lang="en-US" altLang="fr-F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fr-F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silicon </a:t>
            </a:r>
            <a:r>
              <a:rPr lang="en-US" altLang="fr-F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microstrip</a:t>
            </a:r>
            <a:r>
              <a:rPr lang="en-US" alt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tracker surrounding pixel detector</a:t>
            </a:r>
            <a:r>
              <a:rPr lang="en-US" altLang="fr-FR" sz="2400" dirty="0"/>
              <a:t/>
            </a:r>
            <a:br>
              <a:rPr lang="en-US" altLang="fr-FR" sz="2400" dirty="0"/>
            </a:br>
            <a:endParaRPr lang="en-US" altLang="fr-FR" sz="2400" dirty="0"/>
          </a:p>
        </p:txBody>
      </p:sp>
      <p:pic>
        <p:nvPicPr>
          <p:cNvPr id="78851" name="Picture 3" descr="SCT-B4insertion-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341440"/>
            <a:ext cx="3440112" cy="2287587"/>
          </a:xfrm>
          <a:noFill/>
        </p:spPr>
      </p:pic>
      <p:pic>
        <p:nvPicPr>
          <p:cNvPr id="78854" name="Picture 6" descr="SCT-Disk6_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/>
          <a:stretch>
            <a:fillRect/>
          </a:stretch>
        </p:blipFill>
        <p:spPr>
          <a:xfrm>
            <a:off x="1042988" y="3789363"/>
            <a:ext cx="2952750" cy="2214562"/>
          </a:xfrm>
          <a:noFill/>
        </p:spPr>
      </p:pic>
      <p:pic>
        <p:nvPicPr>
          <p:cNvPr id="78852" name="Picture 4" descr="SCT-B4insertion-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789365"/>
            <a:ext cx="3516312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SCT-completed-barre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40" y="1412875"/>
            <a:ext cx="4383087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50825" y="1341440"/>
            <a:ext cx="8775700" cy="4929187"/>
            <a:chOff x="158" y="845"/>
            <a:chExt cx="5528" cy="3105"/>
          </a:xfrm>
        </p:grpSpPr>
        <p:pic>
          <p:nvPicPr>
            <p:cNvPr id="78857" name="Picture 8" descr="SCT-completed-barre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845"/>
              <a:ext cx="5528" cy="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42" name="Text Box 9"/>
            <p:cNvSpPr txBox="1">
              <a:spLocks noChangeArrowheads="1"/>
            </p:cNvSpPr>
            <p:nvPr/>
          </p:nvSpPr>
          <p:spPr bwMode="auto">
            <a:xfrm>
              <a:off x="384" y="3504"/>
              <a:ext cx="5035" cy="446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fr-F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SCT + pixels: </a:t>
              </a:r>
              <a:r>
                <a:rPr lang="fr-F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204</a:t>
              </a:r>
              <a:r>
                <a:rPr lang="fr-F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C</a:t>
              </a:r>
              <a:r>
                <a:rPr lang="fr-FR" sz="2000" b="1" baseline="-2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3</a:t>
              </a:r>
              <a:r>
                <a:rPr lang="fr-F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F</a:t>
              </a:r>
              <a:r>
                <a:rPr lang="fr-FR" sz="2000" b="1" baseline="-2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8 </a:t>
              </a:r>
              <a:r>
                <a:rPr lang="fr-F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</a:t>
              </a:r>
              <a:r>
                <a:rPr lang="fr-FR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evaporative</a:t>
              </a:r>
              <a:r>
                <a:rPr lang="fr-F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</a:t>
              </a:r>
              <a:r>
                <a:rPr lang="fr-FR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cooling</a:t>
              </a:r>
              <a:r>
                <a:rPr lang="fr-F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circuits </a:t>
              </a:r>
            </a:p>
            <a:p>
              <a:pPr algn="ctr" eaLnBrk="1" hangingPunct="1">
                <a:defRPr/>
              </a:pPr>
              <a:r>
                <a:rPr lang="fr-F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60kW</a:t>
              </a:r>
              <a:r>
                <a:rPr lang="fr-F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total power to </a:t>
              </a:r>
              <a:r>
                <a:rPr lang="fr-FR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evacuate</a:t>
              </a:r>
              <a:r>
                <a:rPr lang="fr-F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(</a:t>
              </a:r>
              <a:r>
                <a:rPr lang="fr-F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1.2 </a:t>
              </a:r>
              <a:r>
                <a:rPr lang="fr-FR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kgs</a:t>
              </a:r>
              <a:r>
                <a:rPr lang="fr-FR" sz="2000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-1</a:t>
              </a:r>
              <a:r>
                <a:rPr lang="fr-F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C</a:t>
              </a:r>
              <a:r>
                <a:rPr lang="fr-FR" sz="20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3</a:t>
              </a:r>
              <a:r>
                <a:rPr lang="fr-F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F</a:t>
              </a:r>
              <a:r>
                <a:rPr lang="fr-FR" sz="20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8</a:t>
              </a:r>
              <a:r>
                <a:rPr lang="fr-F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)</a:t>
              </a:r>
            </a:p>
          </p:txBody>
        </p:sp>
      </p:grp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914400" y="2743200"/>
            <a:ext cx="8001000" cy="990600"/>
            <a:chOff x="914400" y="2743200"/>
            <a:chExt cx="8001000" cy="990600"/>
          </a:xfrm>
        </p:grpSpPr>
        <p:cxnSp>
          <p:nvCxnSpPr>
            <p:cNvPr id="13" name="Straight Connector 28"/>
            <p:cNvCxnSpPr/>
            <p:nvPr/>
          </p:nvCxnSpPr>
          <p:spPr>
            <a:xfrm rot="16200000" flipV="1">
              <a:off x="8230394" y="3275806"/>
              <a:ext cx="304800" cy="1588"/>
            </a:xfrm>
            <a:prstGeom prst="line">
              <a:avLst/>
            </a:prstGeom>
            <a:ln w="50800">
              <a:solidFill>
                <a:srgbClr val="FF00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34"/>
            <p:cNvGrpSpPr>
              <a:grpSpLocks/>
            </p:cNvGrpSpPr>
            <p:nvPr/>
          </p:nvGrpSpPr>
          <p:grpSpPr bwMode="auto">
            <a:xfrm>
              <a:off x="914400" y="2743200"/>
              <a:ext cx="8001000" cy="990600"/>
              <a:chOff x="914400" y="2743200"/>
              <a:chExt cx="8001000" cy="990600"/>
            </a:xfrm>
          </p:grpSpPr>
          <p:cxnSp>
            <p:nvCxnSpPr>
              <p:cNvPr id="15" name="Straight Connector 16"/>
              <p:cNvCxnSpPr/>
              <p:nvPr/>
            </p:nvCxnSpPr>
            <p:spPr>
              <a:xfrm>
                <a:off x="914400" y="2743200"/>
                <a:ext cx="7924800" cy="76200"/>
              </a:xfrm>
              <a:prstGeom prst="line">
                <a:avLst/>
              </a:prstGeom>
              <a:ln w="50800">
                <a:solidFill>
                  <a:srgbClr val="FF000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7"/>
              <p:cNvCxnSpPr/>
              <p:nvPr/>
            </p:nvCxnSpPr>
            <p:spPr>
              <a:xfrm>
                <a:off x="914400" y="3048000"/>
                <a:ext cx="7467600" cy="76200"/>
              </a:xfrm>
              <a:prstGeom prst="line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8"/>
              <p:cNvCxnSpPr/>
              <p:nvPr/>
            </p:nvCxnSpPr>
            <p:spPr>
              <a:xfrm>
                <a:off x="914400" y="3352800"/>
                <a:ext cx="7467600" cy="76200"/>
              </a:xfrm>
              <a:prstGeom prst="line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9"/>
              <p:cNvCxnSpPr/>
              <p:nvPr/>
            </p:nvCxnSpPr>
            <p:spPr>
              <a:xfrm>
                <a:off x="914400" y="3657600"/>
                <a:ext cx="8001000" cy="76200"/>
              </a:xfrm>
              <a:prstGeom prst="line">
                <a:avLst/>
              </a:prstGeom>
              <a:ln w="50800">
                <a:solidFill>
                  <a:srgbClr val="FF000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24"/>
              <p:cNvCxnSpPr/>
              <p:nvPr/>
            </p:nvCxnSpPr>
            <p:spPr>
              <a:xfrm rot="5400000">
                <a:off x="762794" y="3504406"/>
                <a:ext cx="304800" cy="1588"/>
              </a:xfrm>
              <a:prstGeom prst="line">
                <a:avLst/>
              </a:prstGeom>
              <a:ln w="50800">
                <a:solidFill>
                  <a:srgbClr val="FF000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26"/>
              <p:cNvCxnSpPr/>
              <p:nvPr/>
            </p:nvCxnSpPr>
            <p:spPr>
              <a:xfrm rot="16200000" flipV="1">
                <a:off x="762794" y="2894806"/>
                <a:ext cx="304800" cy="1588"/>
              </a:xfrm>
              <a:prstGeom prst="line">
                <a:avLst/>
              </a:prstGeom>
              <a:ln w="50800">
                <a:solidFill>
                  <a:srgbClr val="FF000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9"/>
              <p:cNvCxnSpPr/>
              <p:nvPr/>
            </p:nvCxnSpPr>
            <p:spPr>
              <a:xfrm rot="10800000">
                <a:off x="8382000" y="3276600"/>
                <a:ext cx="381000" cy="1588"/>
              </a:xfrm>
              <a:prstGeom prst="line">
                <a:avLst/>
              </a:prstGeom>
              <a:ln w="50800">
                <a:solidFill>
                  <a:srgbClr val="FF000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EB76F-77E7-446E-921D-865B0DC403A5}" type="slidenum">
              <a:rPr lang="en-US" altLang="fr-FR" smtClean="0"/>
              <a:pPr>
                <a:defRPr/>
              </a:pPr>
              <a:t>25</a:t>
            </a:fld>
            <a:endParaRPr lang="en-US" alt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83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9_Pixels_Complete_Opened_More02_800x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"/>
          <a:stretch>
            <a:fillRect/>
          </a:stretch>
        </p:blipFill>
        <p:spPr bwMode="auto">
          <a:xfrm>
            <a:off x="914400" y="457200"/>
            <a:ext cx="7620000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Grp="1" noChangeArrowheads="1"/>
          </p:cNvSpPr>
          <p:nvPr>
            <p:ph type="title"/>
          </p:nvPr>
        </p:nvSpPr>
        <p:spPr>
          <a:xfrm>
            <a:off x="505654" y="92174"/>
            <a:ext cx="8137832" cy="956980"/>
          </a:xfrm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fr-FR" sz="3200" b="1" dirty="0">
                <a:solidFill>
                  <a:srgbClr val="0070C0"/>
                </a:solidFill>
              </a:rPr>
              <a:t>Unpeeling the </a:t>
            </a:r>
            <a:r>
              <a:rPr lang="en-US" altLang="fr-F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 Onion: </a:t>
            </a:r>
            <a:r>
              <a:rPr lang="en-US" altLang="fr-F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fr-F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Outer </a:t>
            </a:r>
            <a:r>
              <a:rPr lang="fr-F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Silicon</a:t>
            </a: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Pixel Detector Structure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4191000" y="2743200"/>
            <a:ext cx="4114800" cy="990600"/>
            <a:chOff x="914400" y="2743200"/>
            <a:chExt cx="8001000" cy="9906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914400" y="2743200"/>
              <a:ext cx="7923831" cy="76200"/>
            </a:xfrm>
            <a:prstGeom prst="line">
              <a:avLst/>
            </a:prstGeom>
            <a:ln w="50800">
              <a:solidFill>
                <a:srgbClr val="FF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14400" y="3048000"/>
              <a:ext cx="7466984" cy="76200"/>
            </a:xfrm>
            <a:prstGeom prst="line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14400" y="3352800"/>
              <a:ext cx="7466984" cy="76200"/>
            </a:xfrm>
            <a:prstGeom prst="line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14400" y="3657600"/>
              <a:ext cx="8001000" cy="76200"/>
            </a:xfrm>
            <a:prstGeom prst="line">
              <a:avLst/>
            </a:prstGeom>
            <a:ln w="50800">
              <a:solidFill>
                <a:srgbClr val="FF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763544" y="3503656"/>
              <a:ext cx="304800" cy="3088"/>
            </a:xfrm>
            <a:prstGeom prst="line">
              <a:avLst/>
            </a:prstGeom>
            <a:ln w="50800">
              <a:solidFill>
                <a:srgbClr val="FF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V="1">
              <a:off x="763544" y="2894056"/>
              <a:ext cx="304800" cy="3088"/>
            </a:xfrm>
            <a:prstGeom prst="line">
              <a:avLst/>
            </a:prstGeom>
            <a:ln w="50800">
              <a:solidFill>
                <a:srgbClr val="FF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780812" y="5120640"/>
            <a:ext cx="7587515" cy="114540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0" hangingPunct="0">
              <a:defRPr/>
            </a:pPr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~</a:t>
            </a:r>
            <a:r>
              <a:rPr lang="en-GB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50 </a:t>
            </a:r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Horizontal evaporative C</a:t>
            </a:r>
            <a:r>
              <a:rPr lang="en-GB" sz="2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</a:t>
            </a:r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</a:t>
            </a:r>
            <a:r>
              <a:rPr lang="en-GB" sz="2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cooling channels (</a:t>
            </a:r>
            <a:r>
              <a:rPr lang="en-GB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 ~ 1,60m)</a:t>
            </a:r>
          </a:p>
          <a:p>
            <a:pPr algn="ctr" eaLnBrk="0" hangingPunct="0">
              <a:defRPr/>
            </a:pPr>
            <a:r>
              <a:rPr lang="en-GB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18 </a:t>
            </a:r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GB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radial” channels: disk sectors</a:t>
            </a:r>
          </a:p>
          <a:p>
            <a:pPr algn="ctr" eaLnBrk="0" hangingPunct="0">
              <a:defRPr/>
            </a:pP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(Another (innermost layer) is cooled by evaporating CO</a:t>
            </a:r>
            <a:r>
              <a:rPr lang="en-GB" sz="2000" b="1" baseline="-25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 </a:t>
            </a:r>
            <a:endParaRPr lang="fr-FR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n-GB" sz="6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736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s13360-023-04703-w (3).pdf and 43 more pages - Profile 1 - Microsoft​ Edge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9147" y="216245"/>
            <a:ext cx="5329958" cy="4873625"/>
          </a:xfrm>
        </p:spPr>
      </p:pic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1995756"/>
              </p:ext>
            </p:extLst>
          </p:nvPr>
        </p:nvGraphicFramePr>
        <p:xfrm>
          <a:off x="286439" y="1920493"/>
          <a:ext cx="4990640" cy="4524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stomShape 2"/>
          <p:cNvSpPr/>
          <p:nvPr/>
        </p:nvSpPr>
        <p:spPr>
          <a:xfrm>
            <a:off x="2504493" y="644486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27</a:t>
            </a:fld>
            <a:endParaRPr lang="en-GB" sz="18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820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s13360-023-04703-w (3).pdf and 43 more pages - Profile 1 - Microsoft​ Edge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4650" y="1178772"/>
            <a:ext cx="5329958" cy="4873625"/>
          </a:xfrm>
        </p:spPr>
      </p:pic>
      <p:sp>
        <p:nvSpPr>
          <p:cNvPr id="9" name="CustomShape 2"/>
          <p:cNvSpPr/>
          <p:nvPr/>
        </p:nvSpPr>
        <p:spPr>
          <a:xfrm>
            <a:off x="2504493" y="644486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pic>
        <p:nvPicPr>
          <p:cNvPr id="10" name="Espace réservé pour une image  6" descr="Instruments | Free Full-Text | Applications and Perspectives of Ultrasonic Multi-Gas Analysis with Simultaneous Flowmetry and 73 more pages - Profile 1 - Microsoft​ Ed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07" y="868496"/>
            <a:ext cx="4173131" cy="5266095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23448" y="338586"/>
            <a:ext cx="8382605" cy="575175"/>
          </a:xfrm>
        </p:spPr>
        <p:txBody>
          <a:bodyPr/>
          <a:lstStyle/>
          <a:p>
            <a:pPr algn="ctr"/>
            <a:r>
              <a:rPr lang="fr-FR" sz="3200" dirty="0" err="1" smtClean="0">
                <a:solidFill>
                  <a:srgbClr val="C00000"/>
                </a:solidFill>
              </a:rPr>
              <a:t>Ultrasonic</a:t>
            </a:r>
            <a:r>
              <a:rPr lang="fr-FR" sz="3200" dirty="0" smtClean="0">
                <a:solidFill>
                  <a:srgbClr val="C00000"/>
                </a:solidFill>
              </a:rPr>
              <a:t> </a:t>
            </a:r>
            <a:r>
              <a:rPr lang="fr-FR" sz="3200" dirty="0" err="1" smtClean="0">
                <a:solidFill>
                  <a:srgbClr val="C00000"/>
                </a:solidFill>
              </a:rPr>
              <a:t>gas</a:t>
            </a:r>
            <a:r>
              <a:rPr lang="fr-FR" sz="3200" dirty="0" smtClean="0">
                <a:solidFill>
                  <a:srgbClr val="C00000"/>
                </a:solidFill>
              </a:rPr>
              <a:t> </a:t>
            </a:r>
            <a:r>
              <a:rPr lang="fr-FR" sz="3200" dirty="0" err="1" smtClean="0">
                <a:solidFill>
                  <a:srgbClr val="C00000"/>
                </a:solidFill>
              </a:rPr>
              <a:t>analysis</a:t>
            </a:r>
            <a:r>
              <a:rPr lang="fr-FR" sz="3200" dirty="0">
                <a:solidFill>
                  <a:srgbClr val="C00000"/>
                </a:solidFill>
              </a:rPr>
              <a:t> </a:t>
            </a:r>
            <a:r>
              <a:rPr lang="fr-FR" sz="3200" dirty="0" smtClean="0">
                <a:solidFill>
                  <a:srgbClr val="C00000"/>
                </a:solidFill>
              </a:rPr>
              <a:t>in a </a:t>
            </a:r>
            <a:r>
              <a:rPr lang="fr-FR" sz="3200" dirty="0" err="1" smtClean="0">
                <a:solidFill>
                  <a:srgbClr val="C00000"/>
                </a:solidFill>
              </a:rPr>
              <a:t>process</a:t>
            </a:r>
            <a:r>
              <a:rPr lang="fr-FR" sz="3200" dirty="0" smtClean="0">
                <a:solidFill>
                  <a:srgbClr val="C00000"/>
                </a:solidFill>
              </a:rPr>
              <a:t> </a:t>
            </a:r>
            <a:r>
              <a:rPr lang="fr-FR" sz="3200" dirty="0" err="1" smtClean="0">
                <a:solidFill>
                  <a:srgbClr val="C00000"/>
                </a:solidFill>
              </a:rPr>
              <a:t>environment</a:t>
            </a:r>
            <a:r>
              <a:rPr lang="fr-FR" sz="3200" dirty="0" smtClean="0">
                <a:solidFill>
                  <a:srgbClr val="C00000"/>
                </a:solidFill>
              </a:rPr>
              <a:t> </a:t>
            </a:r>
            <a:r>
              <a:rPr lang="fr-FR" sz="3200" dirty="0" err="1" smtClean="0">
                <a:solidFill>
                  <a:srgbClr val="C00000"/>
                </a:solidFill>
              </a:rPr>
              <a:t>with</a:t>
            </a:r>
            <a:r>
              <a:rPr lang="fr-FR" sz="3200" dirty="0" smtClean="0">
                <a:solidFill>
                  <a:srgbClr val="C00000"/>
                </a:solidFill>
              </a:rPr>
              <a:t> multiple background </a:t>
            </a:r>
            <a:r>
              <a:rPr lang="fr-FR" sz="3200" dirty="0" err="1" smtClean="0">
                <a:solidFill>
                  <a:srgbClr val="C00000"/>
                </a:solidFill>
              </a:rPr>
              <a:t>gases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14750" y="1013860"/>
            <a:ext cx="4198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https://www.mdpi.com/2410-390X/5/1/6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1187601" y="3859543"/>
            <a:ext cx="5435621" cy="2585323"/>
            <a:chOff x="1187601" y="3859543"/>
            <a:chExt cx="5417265" cy="2585323"/>
          </a:xfrm>
        </p:grpSpPr>
        <p:sp>
          <p:nvSpPr>
            <p:cNvPr id="2" name="ZoneTexte 1"/>
            <p:cNvSpPr txBox="1"/>
            <p:nvPr/>
          </p:nvSpPr>
          <p:spPr>
            <a:xfrm>
              <a:off x="2950572" y="3859543"/>
              <a:ext cx="310851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 smtClean="0">
                  <a:solidFill>
                    <a:srgbClr val="C00000"/>
                  </a:solidFill>
                </a:rPr>
                <a:t>Gas</a:t>
              </a:r>
              <a:r>
                <a:rPr lang="fr-FR" b="1" dirty="0" smtClean="0">
                  <a:solidFill>
                    <a:srgbClr val="C00000"/>
                  </a:solidFill>
                </a:rPr>
                <a:t> </a:t>
              </a:r>
              <a:r>
                <a:rPr lang="fr-FR" b="1" dirty="0" err="1" smtClean="0">
                  <a:solidFill>
                    <a:srgbClr val="C00000"/>
                  </a:solidFill>
                </a:rPr>
                <a:t>aspirated</a:t>
              </a:r>
              <a:r>
                <a:rPr lang="fr-FR" b="1" dirty="0" smtClean="0">
                  <a:solidFill>
                    <a:srgbClr val="C00000"/>
                  </a:solidFill>
                </a:rPr>
                <a:t> </a:t>
              </a:r>
              <a:r>
                <a:rPr lang="fr-FR" b="1" dirty="0" err="1" smtClean="0">
                  <a:solidFill>
                    <a:srgbClr val="C00000"/>
                  </a:solidFill>
                </a:rPr>
                <a:t>through</a:t>
              </a:r>
              <a:r>
                <a:rPr lang="fr-FR" b="1" dirty="0" smtClean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fr-FR" b="1" dirty="0" smtClean="0">
                  <a:solidFill>
                    <a:srgbClr val="C00000"/>
                  </a:solidFill>
                </a:rPr>
                <a:t>150m tubes </a:t>
              </a:r>
              <a:r>
                <a:rPr lang="fr-FR" b="1" dirty="0" err="1" smtClean="0">
                  <a:solidFill>
                    <a:srgbClr val="C00000"/>
                  </a:solidFill>
                </a:rPr>
                <a:t>from</a:t>
              </a:r>
              <a:endParaRPr lang="fr-FR" b="1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fr-FR" b="1" dirty="0" smtClean="0">
                  <a:solidFill>
                    <a:srgbClr val="C00000"/>
                  </a:solidFill>
                </a:rPr>
                <a:t> </a:t>
              </a:r>
              <a:r>
                <a:rPr lang="fr-FR" b="1" dirty="0" err="1" smtClean="0">
                  <a:solidFill>
                    <a:srgbClr val="C00000"/>
                  </a:solidFill>
                </a:rPr>
                <a:t>silicon</a:t>
              </a:r>
              <a:r>
                <a:rPr lang="fr-FR" b="1" dirty="0" smtClean="0">
                  <a:solidFill>
                    <a:srgbClr val="C00000"/>
                  </a:solidFill>
                </a:rPr>
                <a:t> </a:t>
              </a:r>
              <a:r>
                <a:rPr lang="fr-FR" b="1" dirty="0" err="1" smtClean="0">
                  <a:solidFill>
                    <a:srgbClr val="C00000"/>
                  </a:solidFill>
                </a:rPr>
                <a:t>tracker</a:t>
              </a:r>
              <a:endParaRPr lang="fr-FR" b="1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fr-FR" b="1" dirty="0" smtClean="0">
                  <a:solidFill>
                    <a:srgbClr val="C00000"/>
                  </a:solidFill>
                </a:rPr>
                <a:t> N</a:t>
              </a:r>
              <a:r>
                <a:rPr lang="fr-FR" b="1" baseline="-25000" dirty="0" smtClean="0">
                  <a:solidFill>
                    <a:srgbClr val="C00000"/>
                  </a:solidFill>
                </a:rPr>
                <a:t>2</a:t>
              </a:r>
              <a:r>
                <a:rPr lang="fr-FR" b="1" dirty="0" smtClean="0">
                  <a:solidFill>
                    <a:srgbClr val="C00000"/>
                  </a:solidFill>
                </a:rPr>
                <a:t> </a:t>
              </a:r>
              <a:r>
                <a:rPr lang="fr-FR" b="1" dirty="0" err="1" smtClean="0">
                  <a:solidFill>
                    <a:srgbClr val="C00000"/>
                  </a:solidFill>
                </a:rPr>
                <a:t>environmental</a:t>
              </a:r>
              <a:endParaRPr lang="fr-FR" b="1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fr-FR" b="1" dirty="0" smtClean="0">
                  <a:solidFill>
                    <a:srgbClr val="C00000"/>
                  </a:solidFill>
                </a:rPr>
                <a:t> volumes to</a:t>
              </a:r>
            </a:p>
            <a:p>
              <a:pPr algn="ctr"/>
              <a:r>
                <a:rPr lang="fr-FR" b="1" dirty="0" smtClean="0">
                  <a:solidFill>
                    <a:srgbClr val="C00000"/>
                  </a:solidFill>
                </a:rPr>
                <a:t> ‘sonar’ </a:t>
              </a:r>
              <a:r>
                <a:rPr lang="fr-FR" b="1" dirty="0" err="1" smtClean="0">
                  <a:solidFill>
                    <a:srgbClr val="C00000"/>
                  </a:solidFill>
                </a:rPr>
                <a:t>devices</a:t>
              </a:r>
              <a:endParaRPr lang="fr-FR" b="1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fr-FR" b="1" dirty="0">
                  <a:solidFill>
                    <a:srgbClr val="C00000"/>
                  </a:solidFill>
                </a:rPr>
                <a:t>t</a:t>
              </a:r>
              <a:r>
                <a:rPr lang="fr-FR" b="1" dirty="0" smtClean="0">
                  <a:solidFill>
                    <a:srgbClr val="C00000"/>
                  </a:solidFill>
                </a:rPr>
                <a:t>o look for C</a:t>
              </a:r>
              <a:r>
                <a:rPr lang="fr-FR" b="1" baseline="-25000" dirty="0" smtClean="0">
                  <a:solidFill>
                    <a:srgbClr val="C00000"/>
                  </a:solidFill>
                </a:rPr>
                <a:t>3</a:t>
              </a:r>
              <a:r>
                <a:rPr lang="fr-FR" b="1" dirty="0" smtClean="0">
                  <a:solidFill>
                    <a:srgbClr val="C00000"/>
                  </a:solidFill>
                </a:rPr>
                <a:t>F</a:t>
              </a:r>
              <a:r>
                <a:rPr lang="fr-FR" b="1" baseline="-25000" dirty="0" smtClean="0">
                  <a:solidFill>
                    <a:srgbClr val="C00000"/>
                  </a:solidFill>
                </a:rPr>
                <a:t>8</a:t>
              </a:r>
              <a:r>
                <a:rPr lang="fr-FR" b="1" dirty="0" smtClean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fr-FR" b="1" dirty="0" err="1" smtClean="0">
                  <a:solidFill>
                    <a:srgbClr val="C00000"/>
                  </a:solidFill>
                </a:rPr>
                <a:t>leak</a:t>
              </a:r>
              <a:r>
                <a:rPr lang="fr-FR" b="1" dirty="0" smtClean="0">
                  <a:solidFill>
                    <a:srgbClr val="C00000"/>
                  </a:solidFill>
                </a:rPr>
                <a:t> rates </a:t>
              </a:r>
            </a:p>
            <a:p>
              <a:pPr algn="ctr"/>
              <a:r>
                <a:rPr lang="fr-FR" b="1" dirty="0" smtClean="0">
                  <a:solidFill>
                    <a:srgbClr val="C00000"/>
                  </a:solidFill>
                </a:rPr>
                <a:t>(</a:t>
              </a:r>
              <a:r>
                <a:rPr lang="fr-FR" b="1" dirty="0">
                  <a:solidFill>
                    <a:srgbClr val="C00000"/>
                  </a:solidFill>
                </a:rPr>
                <a:t>C</a:t>
              </a:r>
              <a:r>
                <a:rPr lang="fr-FR" b="1" baseline="-25000" dirty="0">
                  <a:solidFill>
                    <a:srgbClr val="C00000"/>
                  </a:solidFill>
                </a:rPr>
                <a:t>3</a:t>
              </a:r>
              <a:r>
                <a:rPr lang="fr-FR" b="1" dirty="0">
                  <a:solidFill>
                    <a:srgbClr val="C00000"/>
                  </a:solidFill>
                </a:rPr>
                <a:t>F</a:t>
              </a:r>
              <a:r>
                <a:rPr lang="fr-FR" b="1" baseline="-25000" dirty="0">
                  <a:solidFill>
                    <a:srgbClr val="C00000"/>
                  </a:solidFill>
                </a:rPr>
                <a:t>8</a:t>
              </a:r>
              <a:r>
                <a:rPr lang="fr-FR" b="1" dirty="0">
                  <a:solidFill>
                    <a:srgbClr val="C00000"/>
                  </a:solidFill>
                </a:rPr>
                <a:t> </a:t>
              </a:r>
              <a:r>
                <a:rPr lang="fr-FR" b="1" dirty="0" smtClean="0">
                  <a:solidFill>
                    <a:srgbClr val="C00000"/>
                  </a:solidFill>
                </a:rPr>
                <a:t> in </a:t>
              </a:r>
              <a:r>
                <a:rPr lang="fr-FR" b="1" dirty="0">
                  <a:solidFill>
                    <a:srgbClr val="C00000"/>
                  </a:solidFill>
                </a:rPr>
                <a:t>N</a:t>
              </a:r>
              <a:r>
                <a:rPr lang="fr-FR" b="1" baseline="-25000" dirty="0">
                  <a:solidFill>
                    <a:srgbClr val="C00000"/>
                  </a:solidFill>
                </a:rPr>
                <a:t>2</a:t>
              </a:r>
              <a:r>
                <a:rPr lang="fr-FR" b="1" dirty="0">
                  <a:solidFill>
                    <a:srgbClr val="C00000"/>
                  </a:solidFill>
                </a:rPr>
                <a:t> </a:t>
              </a:r>
              <a:r>
                <a:rPr lang="fr-FR" b="1" dirty="0" smtClean="0">
                  <a:solidFill>
                    <a:srgbClr val="C00000"/>
                  </a:solidFill>
                </a:rPr>
                <a:t>)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  <p:sp>
          <p:nvSpPr>
            <p:cNvPr id="3" name="Ellipse 2"/>
            <p:cNvSpPr/>
            <p:nvPr/>
          </p:nvSpPr>
          <p:spPr>
            <a:xfrm>
              <a:off x="1187601" y="5086174"/>
              <a:ext cx="1641771" cy="109728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6295650" y="5005137"/>
              <a:ext cx="309216" cy="94327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13"/>
            <p:cNvCxnSpPr/>
            <p:nvPr/>
          </p:nvCxnSpPr>
          <p:spPr>
            <a:xfrm flipH="1" flipV="1">
              <a:off x="2864115" y="5634814"/>
              <a:ext cx="764154" cy="65178"/>
            </a:xfrm>
            <a:prstGeom prst="line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H="1">
              <a:off x="5406486" y="5505651"/>
              <a:ext cx="840619" cy="194341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Espace réservé du numéro de diapositive 1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28</a:t>
            </a:fld>
            <a:endParaRPr lang="en-GB" sz="1800" b="0" strike="noStrike" spc="-1">
              <a:latin typeface="Times New Roman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5" t="4378" r="55467" b="73921"/>
          <a:stretch/>
        </p:blipFill>
        <p:spPr>
          <a:xfrm>
            <a:off x="177776" y="4769404"/>
            <a:ext cx="818464" cy="93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5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3448" y="338586"/>
            <a:ext cx="8382605" cy="575175"/>
          </a:xfrm>
        </p:spPr>
        <p:txBody>
          <a:bodyPr/>
          <a:lstStyle/>
          <a:p>
            <a:pPr algn="ctr"/>
            <a:r>
              <a:rPr lang="fr-FR" sz="3200" dirty="0" err="1" smtClean="0">
                <a:solidFill>
                  <a:srgbClr val="C00000"/>
                </a:solidFill>
              </a:rPr>
              <a:t>Ultrasonic</a:t>
            </a:r>
            <a:r>
              <a:rPr lang="fr-FR" sz="3200" dirty="0" smtClean="0">
                <a:solidFill>
                  <a:srgbClr val="C00000"/>
                </a:solidFill>
              </a:rPr>
              <a:t> </a:t>
            </a:r>
            <a:r>
              <a:rPr lang="fr-FR" sz="3200" dirty="0" err="1" smtClean="0">
                <a:solidFill>
                  <a:srgbClr val="C00000"/>
                </a:solidFill>
              </a:rPr>
              <a:t>gas</a:t>
            </a:r>
            <a:r>
              <a:rPr lang="fr-FR" sz="3200" dirty="0" smtClean="0">
                <a:solidFill>
                  <a:srgbClr val="C00000"/>
                </a:solidFill>
              </a:rPr>
              <a:t> </a:t>
            </a:r>
            <a:r>
              <a:rPr lang="fr-FR" sz="3200" dirty="0" err="1" smtClean="0">
                <a:solidFill>
                  <a:srgbClr val="C00000"/>
                </a:solidFill>
              </a:rPr>
              <a:t>analysis</a:t>
            </a:r>
            <a:r>
              <a:rPr lang="fr-FR" sz="3200" dirty="0">
                <a:solidFill>
                  <a:srgbClr val="C00000"/>
                </a:solidFill>
              </a:rPr>
              <a:t> </a:t>
            </a:r>
            <a:r>
              <a:rPr lang="fr-FR" sz="3200" dirty="0" smtClean="0">
                <a:solidFill>
                  <a:srgbClr val="C00000"/>
                </a:solidFill>
              </a:rPr>
              <a:t>in a </a:t>
            </a:r>
            <a:r>
              <a:rPr lang="fr-FR" sz="3200" dirty="0" err="1" smtClean="0">
                <a:solidFill>
                  <a:srgbClr val="C00000"/>
                </a:solidFill>
              </a:rPr>
              <a:t>process</a:t>
            </a:r>
            <a:r>
              <a:rPr lang="fr-FR" sz="3200" dirty="0" smtClean="0">
                <a:solidFill>
                  <a:srgbClr val="C00000"/>
                </a:solidFill>
              </a:rPr>
              <a:t> </a:t>
            </a:r>
            <a:r>
              <a:rPr lang="fr-FR" sz="3200" dirty="0" err="1" smtClean="0">
                <a:solidFill>
                  <a:srgbClr val="C00000"/>
                </a:solidFill>
              </a:rPr>
              <a:t>environment</a:t>
            </a:r>
            <a:r>
              <a:rPr lang="fr-FR" sz="3200" dirty="0" smtClean="0">
                <a:solidFill>
                  <a:srgbClr val="C00000"/>
                </a:solidFill>
              </a:rPr>
              <a:t> </a:t>
            </a:r>
            <a:r>
              <a:rPr lang="fr-FR" sz="3200" dirty="0" err="1" smtClean="0">
                <a:solidFill>
                  <a:srgbClr val="C00000"/>
                </a:solidFill>
              </a:rPr>
              <a:t>with</a:t>
            </a:r>
            <a:r>
              <a:rPr lang="fr-FR" sz="3200" dirty="0" smtClean="0">
                <a:solidFill>
                  <a:srgbClr val="C00000"/>
                </a:solidFill>
              </a:rPr>
              <a:t> multiple background </a:t>
            </a:r>
            <a:r>
              <a:rPr lang="fr-FR" sz="3200" dirty="0" err="1" smtClean="0">
                <a:solidFill>
                  <a:srgbClr val="C00000"/>
                </a:solidFill>
              </a:rPr>
              <a:t>gases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9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29</a:t>
            </a:fld>
            <a:endParaRPr lang="en-GB" sz="1200" b="0" strike="noStrike" spc="-1" dirty="0">
              <a:latin typeface="Arial"/>
            </a:endParaRPr>
          </a:p>
        </p:txBody>
      </p:sp>
      <p:pic>
        <p:nvPicPr>
          <p:cNvPr id="10" name="Espace réservé pour une image  5" descr="Applications and Perspectives of Ultrasonic Multi-Gas Analysis with Simultaneous Flowmetry - instruments-05-00006-v2.pdf —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3016" y="1383192"/>
            <a:ext cx="3451704" cy="48911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14750" y="1013860"/>
            <a:ext cx="4198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https://www.mdpi.com/2410-390X/5/1/6</a:t>
            </a:r>
          </a:p>
        </p:txBody>
      </p:sp>
      <p:pic>
        <p:nvPicPr>
          <p:cNvPr id="15" name="Espace réservé pour une image  6" descr="Instruments | Free Full-Text | Applications and Perspectives of Ultrasonic Multi-Gas Analysis with Simultaneous Flowmetry and 73 more pages - Profile 1 - Microsoft​ Ed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1982" y="1072172"/>
            <a:ext cx="3234088" cy="483282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69440" y="5904998"/>
            <a:ext cx="394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C00000"/>
                </a:solidFill>
              </a:rPr>
              <a:t>Precision</a:t>
            </a:r>
            <a:r>
              <a:rPr lang="fr-FR" b="1" dirty="0" smtClean="0">
                <a:solidFill>
                  <a:srgbClr val="C00000"/>
                </a:solidFill>
              </a:rPr>
              <a:t>: 10</a:t>
            </a:r>
            <a:r>
              <a:rPr lang="fr-FR" b="1" baseline="30000" dirty="0" smtClean="0">
                <a:solidFill>
                  <a:srgbClr val="C00000"/>
                </a:solidFill>
              </a:rPr>
              <a:t>-5 </a:t>
            </a:r>
            <a:r>
              <a:rPr lang="fr-FR" b="1" dirty="0" smtClean="0">
                <a:solidFill>
                  <a:srgbClr val="C00000"/>
                </a:solidFill>
              </a:rPr>
              <a:t>C</a:t>
            </a:r>
            <a:r>
              <a:rPr lang="fr-FR" b="1" baseline="-25000" dirty="0" smtClean="0">
                <a:solidFill>
                  <a:srgbClr val="C00000"/>
                </a:solidFill>
              </a:rPr>
              <a:t>3</a:t>
            </a:r>
            <a:r>
              <a:rPr lang="fr-FR" b="1" dirty="0" smtClean="0">
                <a:solidFill>
                  <a:srgbClr val="C00000"/>
                </a:solidFill>
              </a:rPr>
              <a:t>F</a:t>
            </a:r>
            <a:r>
              <a:rPr lang="fr-FR" b="1" baseline="-25000" dirty="0" smtClean="0">
                <a:solidFill>
                  <a:srgbClr val="C00000"/>
                </a:solidFill>
              </a:rPr>
              <a:t>8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into</a:t>
            </a:r>
            <a:r>
              <a:rPr lang="fr-FR" b="1" dirty="0" smtClean="0">
                <a:solidFill>
                  <a:srgbClr val="C00000"/>
                </a:solidFill>
              </a:rPr>
              <a:t> N</a:t>
            </a:r>
            <a:r>
              <a:rPr lang="fr-FR" b="1" baseline="-25000" dirty="0" smtClean="0">
                <a:solidFill>
                  <a:srgbClr val="C00000"/>
                </a:solidFill>
              </a:rPr>
              <a:t>2 </a:t>
            </a:r>
            <a:r>
              <a:rPr lang="fr-FR" b="1" dirty="0" smtClean="0">
                <a:solidFill>
                  <a:srgbClr val="C00000"/>
                </a:solidFill>
              </a:rPr>
              <a:t>at 1 bar</a:t>
            </a:r>
            <a:endParaRPr lang="fr-FR" b="1" baseline="-25000" dirty="0">
              <a:solidFill>
                <a:srgbClr val="C00000"/>
              </a:solidFill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51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2710" y="246221"/>
            <a:ext cx="8756813" cy="6370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/>
              </a:rPr>
              <a:t>“Green”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/>
              </a:rPr>
              <a:t>fluorocarbons 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/>
              </a:rPr>
              <a:t>for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/>
              </a:rPr>
              <a:t> Cherenkov detectors &amp; silicon tracker cooling systems: challenges and opportunities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900" b="1" dirty="0">
              <a:solidFill>
                <a:schemeClr val="accent5">
                  <a:lumMod val="75000"/>
                </a:schemeClr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sz="2400" b="1" i="1" u="sng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Saturated fluorocarbons (PFCs, SFCs:</a:t>
            </a:r>
            <a:r>
              <a:rPr kumimoji="0" lang="en-US" altLang="en-US" sz="2400" b="1" i="1" u="sng" strike="noStrike" cap="none" normalizeH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sng" strike="noStrike" cap="none" normalizeH="0" baseline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2400" b="1" i="1" u="sng" baseline="-25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altLang="en-US" sz="2400" b="1" i="1" u="sng" strike="noStrike" cap="none" normalizeH="0" baseline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400" b="1" i="1" u="sng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(2n+2</a:t>
            </a:r>
            <a:r>
              <a:rPr lang="en-US" altLang="en-US" sz="2400" b="1" i="1" u="sng" baseline="-25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sz="2400" b="1" i="1" u="sng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sz="2400" b="1" i="1" u="sng" strike="noStrike" cap="none" normalizeH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chosen for optical properties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as Cherenkov radiators</a:t>
            </a: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20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1" i="0" u="sng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CF</a:t>
            </a:r>
            <a:r>
              <a:rPr lang="en-US" altLang="en-US" sz="2000" b="1" u="sng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COMPASS &amp;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RICH1&amp;2.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Non-conductivity, non-flammability, non-toxicity </a:t>
            </a:r>
            <a:r>
              <a:rPr lang="en-US" alt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radiation resistance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/>
            <a:r>
              <a:rPr lang="en-US" altLang="en-US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							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ideal coolants</a:t>
            </a:r>
          </a:p>
          <a:p>
            <a:pPr lvl="0"/>
            <a:r>
              <a:rPr lang="en-US" altLang="en-US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	 -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2000" b="1" baseline="-25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used in all LHC experiments</a:t>
            </a:r>
            <a:r>
              <a:rPr lang="en-US" altLang="en-US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lvl="0"/>
            <a:r>
              <a:rPr kumimoji="0" lang="en-US" altLang="en-US" sz="2000" b="1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	- </a:t>
            </a:r>
            <a:r>
              <a:rPr lang="en-US" altLang="en-US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2000" b="1" baseline="-25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evaporatively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cools ATLAS silicon tracker,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TOTEM;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These fluids however have high GWPs (GWP</a:t>
            </a:r>
            <a:r>
              <a:rPr kumimoji="0" lang="en-US" altLang="en-US" sz="2000" b="1" i="0" u="none" strike="noStrike" cap="none" normalizeH="0" baseline="-2500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&gt; 5000*CO</a:t>
            </a:r>
            <a:r>
              <a:rPr lang="en-US" altLang="en-US" sz="2000" b="1" baseline="-25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kumimoji="0" lang="en-US" altLang="en-US" sz="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2400" b="1" i="1" u="sng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Fluoro</a:t>
            </a:r>
            <a:r>
              <a:rPr lang="en-US" altLang="en-US" sz="2400" b="1" i="1" u="sng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-ketones (</a:t>
            </a:r>
            <a:r>
              <a:rPr lang="en-US" altLang="en-US" sz="2400" b="1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2400" b="1" i="1" u="sng" baseline="-25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sz="2400" b="1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400" b="1" i="1" u="sng" baseline="-25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2n</a:t>
            </a:r>
            <a:r>
              <a:rPr lang="en-US" altLang="en-US" sz="2400" b="1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en-US" sz="2400" b="1" i="1" u="sng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altLang="en-US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not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industrialised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over </a:t>
            </a:r>
            <a:r>
              <a:rPr lang="en-US" altLang="en-US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wide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en-US" altLang="en-US" sz="2000" b="1" baseline="-25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2n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range,  </a:t>
            </a:r>
          </a:p>
          <a:p>
            <a:pPr lvl="0"/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 offer similar performance at very low, or 0 GWP </a:t>
            </a:r>
            <a:r>
              <a:rPr kumimoji="0" lang="en-US" altLang="en-US" sz="2000" b="1" i="1" u="sng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however F-gas</a:t>
            </a:r>
            <a:r>
              <a:rPr kumimoji="0" lang="en-US" altLang="en-US" sz="2000" b="1" i="1" u="sng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restrictions</a:t>
            </a:r>
            <a:r>
              <a:rPr lang="en-US" altLang="en-US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lvl="0"/>
            <a:endParaRPr lang="en-US" altLang="en-US" sz="400" b="1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 blending using ultrasonic monitoring will be needed: promising advances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kumimoji="0" lang="en-US" altLang="en-US" sz="4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adiation tolerance </a:t>
            </a: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thermal performance of linear-C</a:t>
            </a:r>
            <a:r>
              <a:rPr lang="en-US" altLang="en-US" sz="2000" b="1" baseline="-25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(3M </a:t>
            </a: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NOVEC 649 </a:t>
            </a:r>
            <a:r>
              <a:rPr lang="en-US" alt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®) </a:t>
            </a: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sufficiently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promising to be </a:t>
            </a:r>
            <a:r>
              <a:rPr lang="en-US" alt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considered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by CERN to replace C</a:t>
            </a:r>
            <a:r>
              <a:rPr kumimoji="0" lang="en-US" altLang="en-US" sz="2000" b="1" i="0" u="none" strike="noStrike" cap="none" normalizeH="0" baseline="-2500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</a:p>
          <a:p>
            <a:pPr lvl="0"/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cooling, but acid production &amp; materials compatibility to resolve;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/>
            <a:endParaRPr kumimoji="0" lang="en-US" altLang="en-US" sz="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will see that </a:t>
            </a:r>
            <a:r>
              <a:rPr lang="en-US" alt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fluoro</a:t>
            </a: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-ketone molecular shape and O atom placement</a:t>
            </a:r>
          </a:p>
          <a:p>
            <a:pPr lvl="0"/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affects GWP, </a:t>
            </a:r>
            <a:r>
              <a:rPr lang="en-US" alt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</a:t>
            </a: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activity, toxicity, and might limit future options</a:t>
            </a:r>
          </a:p>
          <a:p>
            <a:pPr lvl="0"/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GEOMETRY IS EVERYTHING!!!!</a:t>
            </a:r>
            <a:endParaRPr kumimoji="0" lang="en-US" altLang="en-US" sz="2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2455066" y="655167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5" t="4312" r="10154" b="73988"/>
          <a:stretch/>
        </p:blipFill>
        <p:spPr>
          <a:xfrm>
            <a:off x="284205" y="2352790"/>
            <a:ext cx="902044" cy="8476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5" t="4378" r="55467" b="73921"/>
          <a:stretch/>
        </p:blipFill>
        <p:spPr>
          <a:xfrm>
            <a:off x="7117492" y="2666108"/>
            <a:ext cx="667266" cy="7656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3" t="33161" r="6047" b="37772"/>
          <a:stretch/>
        </p:blipFill>
        <p:spPr>
          <a:xfrm>
            <a:off x="8096159" y="5375654"/>
            <a:ext cx="833364" cy="90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1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roup 1"/>
          <p:cNvGrpSpPr/>
          <p:nvPr/>
        </p:nvGrpSpPr>
        <p:grpSpPr>
          <a:xfrm>
            <a:off x="469940" y="832479"/>
            <a:ext cx="8088700" cy="3950187"/>
            <a:chOff x="319320" y="1033200"/>
            <a:chExt cx="8429400" cy="4071600"/>
          </a:xfrm>
        </p:grpSpPr>
        <p:grpSp>
          <p:nvGrpSpPr>
            <p:cNvPr id="471" name="Group 2"/>
            <p:cNvGrpSpPr/>
            <p:nvPr/>
          </p:nvGrpSpPr>
          <p:grpSpPr>
            <a:xfrm>
              <a:off x="319320" y="1033200"/>
              <a:ext cx="8429400" cy="4071600"/>
              <a:chOff x="319320" y="1033200"/>
              <a:chExt cx="8429400" cy="4071600"/>
            </a:xfrm>
          </p:grpSpPr>
          <p:pic>
            <p:nvPicPr>
              <p:cNvPr id="472" name="Picture 19"/>
              <p:cNvPicPr/>
              <p:nvPr/>
            </p:nvPicPr>
            <p:blipFill>
              <a:blip r:embed="rId2"/>
              <a:stretch/>
            </p:blipFill>
            <p:spPr>
              <a:xfrm>
                <a:off x="319320" y="1033200"/>
                <a:ext cx="8429400" cy="4071600"/>
              </a:xfrm>
              <a:prstGeom prst="rect">
                <a:avLst/>
              </a:prstGeom>
              <a:ln w="12600">
                <a:solidFill>
                  <a:schemeClr val="tx1"/>
                </a:solidFill>
                <a:miter/>
              </a:ln>
            </p:spPr>
          </p:pic>
          <p:pic>
            <p:nvPicPr>
              <p:cNvPr id="473" name="Picture 9"/>
              <p:cNvPicPr/>
              <p:nvPr/>
            </p:nvPicPr>
            <p:blipFill>
              <a:blip r:embed="rId3"/>
              <a:srcRect l="18896" t="18887" r="19701" b="19671"/>
              <a:stretch/>
            </p:blipFill>
            <p:spPr>
              <a:xfrm>
                <a:off x="2459160" y="3011040"/>
                <a:ext cx="1993320" cy="1937160"/>
              </a:xfrm>
              <a:prstGeom prst="rect">
                <a:avLst/>
              </a:prstGeom>
              <a:ln w="9360">
                <a:noFill/>
              </a:ln>
            </p:spPr>
          </p:pic>
        </p:grpSp>
        <p:sp>
          <p:nvSpPr>
            <p:cNvPr id="474" name="CustomShape 3"/>
            <p:cNvSpPr/>
            <p:nvPr/>
          </p:nvSpPr>
          <p:spPr>
            <a:xfrm>
              <a:off x="605160" y="4247640"/>
              <a:ext cx="1428480" cy="64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475" name="CustomShape 4"/>
          <p:cNvSpPr/>
          <p:nvPr/>
        </p:nvSpPr>
        <p:spPr>
          <a:xfrm>
            <a:off x="428760" y="160200"/>
            <a:ext cx="8211240" cy="516960"/>
          </a:xfrm>
          <a:prstGeom prst="rect">
            <a:avLst/>
          </a:prstGeom>
          <a:noFill/>
          <a:ln w="2844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2800" b="1" strike="noStrike" spc="-1">
                <a:solidFill>
                  <a:srgbClr val="C00000"/>
                </a:solidFill>
                <a:latin typeface="Arial"/>
                <a:ea typeface="DejaVu Sans"/>
              </a:rPr>
              <a:t>Polaroid Capacitative transducer components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476" name="CustomShape 5"/>
          <p:cNvSpPr/>
          <p:nvPr/>
        </p:nvSpPr>
        <p:spPr>
          <a:xfrm>
            <a:off x="219714" y="4964141"/>
            <a:ext cx="8629332" cy="1152708"/>
          </a:xfrm>
          <a:prstGeom prst="rect">
            <a:avLst/>
          </a:prstGeom>
          <a:noFill/>
          <a:ln w="28440">
            <a:solidFill>
              <a:schemeClr val="tx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2300" b="1" spc="-1" dirty="0" err="1" smtClean="0">
                <a:solidFill>
                  <a:srgbClr val="002060"/>
                </a:solidFill>
              </a:rPr>
              <a:t>Capacitative</a:t>
            </a:r>
            <a:r>
              <a:rPr lang="en-GB" sz="2300" b="1" spc="-1" dirty="0" smtClean="0">
                <a:solidFill>
                  <a:srgbClr val="002060"/>
                </a:solidFill>
              </a:rPr>
              <a:t> </a:t>
            </a:r>
            <a:r>
              <a:rPr lang="en-GB" sz="2300" b="1" strike="noStrike" spc="-1" dirty="0" smtClean="0">
                <a:solidFill>
                  <a:srgbClr val="002060"/>
                </a:solidFill>
                <a:latin typeface="Arial"/>
                <a:ea typeface="DejaVu Sans"/>
              </a:rPr>
              <a:t>350V activation/ bias </a:t>
            </a:r>
            <a:r>
              <a:rPr lang="en-GB" sz="2300" b="1" strike="noStrike" spc="-1" dirty="0" smtClean="0">
                <a:solidFill>
                  <a:srgbClr val="002060"/>
                </a:solidFill>
                <a:latin typeface="Arial"/>
                <a:ea typeface="DejaVu Sans"/>
                <a:sym typeface="Wingdings" panose="05000000000000000000" pitchFamily="2" charset="2"/>
              </a:rPr>
              <a:t></a:t>
            </a:r>
            <a:r>
              <a:rPr lang="en-GB" sz="2300" b="1" strike="noStrike" spc="-1" dirty="0" smtClean="0">
                <a:solidFill>
                  <a:srgbClr val="002060"/>
                </a:solidFill>
                <a:latin typeface="Arial"/>
                <a:ea typeface="DejaVu Sans"/>
              </a:rPr>
              <a:t> rapid response  </a:t>
            </a:r>
            <a:endParaRPr lang="en-GB" sz="2300" b="0" strike="noStrike" spc="-1" dirty="0">
              <a:latin typeface="Arial"/>
            </a:endParaRPr>
          </a:p>
          <a:p>
            <a:pPr algn="ctr"/>
            <a:r>
              <a:rPr lang="en-GB" sz="2300" b="1" spc="-1" dirty="0">
                <a:solidFill>
                  <a:srgbClr val="002060"/>
                </a:solidFill>
              </a:rPr>
              <a:t>37mm </a:t>
            </a:r>
            <a:r>
              <a:rPr lang="en-GB" sz="2300" b="1" spc="-1" dirty="0" smtClean="0">
                <a:solidFill>
                  <a:srgbClr val="002060"/>
                </a:solidFill>
              </a:rPr>
              <a:t>diameter </a:t>
            </a:r>
            <a:r>
              <a:rPr lang="en-GB" sz="2300" b="1" strike="noStrike" spc="-1" dirty="0" smtClean="0">
                <a:solidFill>
                  <a:srgbClr val="002060"/>
                </a:solidFill>
                <a:latin typeface="Arial"/>
                <a:ea typeface="DejaVu Sans"/>
              </a:rPr>
              <a:t>determines </a:t>
            </a:r>
            <a:r>
              <a:rPr lang="en-GB" sz="23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50 kHz dominant </a:t>
            </a:r>
            <a:r>
              <a:rPr lang="en-GB" sz="2300" b="1" strike="noStrike" spc="-1" dirty="0" smtClean="0">
                <a:solidFill>
                  <a:srgbClr val="002060"/>
                </a:solidFill>
                <a:latin typeface="Arial"/>
                <a:ea typeface="DejaVu Sans"/>
              </a:rPr>
              <a:t>frequency: can operate over wide pressure range (50mbar </a:t>
            </a:r>
            <a:r>
              <a:rPr lang="en-GB" sz="2300" b="1" strike="noStrike" spc="-1" dirty="0" smtClean="0">
                <a:solidFill>
                  <a:srgbClr val="002060"/>
                </a:solidFill>
                <a:latin typeface="Arial"/>
                <a:ea typeface="DejaVu Sans"/>
                <a:sym typeface="Wingdings" panose="05000000000000000000" pitchFamily="2" charset="2"/>
              </a:rPr>
              <a:t>&gt;35 bar…)</a:t>
            </a:r>
            <a:endParaRPr lang="en-GB" sz="2300" b="0" strike="noStrike" spc="-1" dirty="0">
              <a:latin typeface="Arial"/>
            </a:endParaRPr>
          </a:p>
        </p:txBody>
      </p:sp>
      <p:sp>
        <p:nvSpPr>
          <p:cNvPr id="11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30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12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pic>
        <p:nvPicPr>
          <p:cNvPr id="14" name="Espace réservé pour une image  5" descr="Polaroid PolaSonic AutoFocus 5000 | Instant Film Camera | Black – Dutch|Thrift — Mozilla Firefox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760" y="805345"/>
            <a:ext cx="8129880" cy="397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9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218" y="4248181"/>
            <a:ext cx="1986175" cy="99543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18226" t="16580" r="27145" b="18065"/>
          <a:stretch/>
        </p:blipFill>
        <p:spPr>
          <a:xfrm>
            <a:off x="644698" y="4375099"/>
            <a:ext cx="1324304" cy="79402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14512" r="10011"/>
          <a:stretch/>
        </p:blipFill>
        <p:spPr>
          <a:xfrm>
            <a:off x="1969002" y="4438816"/>
            <a:ext cx="2375338" cy="8395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10703" t="750" r="9271" b="-475"/>
          <a:stretch/>
        </p:blipFill>
        <p:spPr>
          <a:xfrm>
            <a:off x="4508238" y="4507891"/>
            <a:ext cx="1502980" cy="735725"/>
          </a:xfrm>
          <a:prstGeom prst="rect">
            <a:avLst/>
          </a:prstGeom>
        </p:spPr>
      </p:pic>
      <p:sp>
        <p:nvSpPr>
          <p:cNvPr id="12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31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14" name="CustomShape 2"/>
          <p:cNvSpPr/>
          <p:nvPr/>
        </p:nvSpPr>
        <p:spPr>
          <a:xfrm>
            <a:off x="2560467" y="605019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283400" y="193487"/>
            <a:ext cx="8449676" cy="4062651"/>
          </a:xfrm>
          <a:prstGeom prst="rect">
            <a:avLst/>
          </a:prstGeom>
          <a:ln w="25400">
            <a:solidFill>
              <a:srgbClr val="7030A0"/>
            </a:solidFill>
          </a:ln>
        </p:spPr>
        <p:txBody>
          <a:bodyPr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err="1" smtClean="0">
                <a:solidFill>
                  <a:srgbClr val="7030A0"/>
                </a:solidFill>
              </a:rPr>
              <a:t>Ultrasonic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</a:rPr>
              <a:t>algorithm</a:t>
            </a:r>
            <a:r>
              <a:rPr lang="fr-FR" b="1" dirty="0" smtClean="0">
                <a:solidFill>
                  <a:srgbClr val="7030A0"/>
                </a:solidFill>
              </a:rPr>
              <a:t> to </a:t>
            </a:r>
            <a:r>
              <a:rPr lang="fr-FR" b="1" dirty="0" err="1" smtClean="0">
                <a:solidFill>
                  <a:srgbClr val="7030A0"/>
                </a:solidFill>
              </a:rPr>
              <a:t>find</a:t>
            </a:r>
            <a:r>
              <a:rPr lang="fr-FR" b="1" baseline="-25000" dirty="0" smtClean="0">
                <a:solidFill>
                  <a:srgbClr val="7030A0"/>
                </a:solidFill>
              </a:rPr>
              <a:t> </a:t>
            </a:r>
            <a:r>
              <a:rPr lang="fr-FR" b="1" dirty="0" smtClean="0">
                <a:solidFill>
                  <a:srgbClr val="7030A0"/>
                </a:solidFill>
              </a:rPr>
              <a:t>component </a:t>
            </a:r>
            <a:r>
              <a:rPr lang="fr-FR" b="1" dirty="0" err="1" smtClean="0">
                <a:solidFill>
                  <a:srgbClr val="7030A0"/>
                </a:solidFill>
              </a:rPr>
              <a:t>molar</a:t>
            </a:r>
            <a:r>
              <a:rPr lang="fr-FR" b="1" dirty="0" smtClean="0">
                <a:solidFill>
                  <a:srgbClr val="7030A0"/>
                </a:solidFill>
              </a:rPr>
              <a:t> concentrations</a:t>
            </a:r>
            <a:br>
              <a:rPr lang="fr-FR" b="1" dirty="0" smtClean="0">
                <a:solidFill>
                  <a:srgbClr val="7030A0"/>
                </a:solidFill>
              </a:rPr>
            </a:br>
            <a:r>
              <a:rPr lang="fr-FR" b="1" dirty="0" err="1" smtClean="0">
                <a:solidFill>
                  <a:srgbClr val="7030A0"/>
                </a:solidFill>
                <a:latin typeface="Symbol" panose="05050102010706020507" pitchFamily="18" charset="2"/>
              </a:rPr>
              <a:t>w</a:t>
            </a:r>
            <a:r>
              <a:rPr lang="fr-FR" b="1" baseline="-25000" dirty="0" err="1" smtClean="0">
                <a:solidFill>
                  <a:srgbClr val="7030A0"/>
                </a:solidFill>
              </a:rPr>
              <a:t>i</a:t>
            </a:r>
            <a:r>
              <a:rPr lang="fr-FR" b="1" baseline="-25000" dirty="0" smtClean="0">
                <a:solidFill>
                  <a:srgbClr val="7030A0"/>
                </a:solidFill>
              </a:rPr>
              <a:t>=1,2…</a:t>
            </a:r>
            <a:br>
              <a:rPr lang="fr-FR" b="1" baseline="-25000" dirty="0" smtClean="0">
                <a:solidFill>
                  <a:srgbClr val="7030A0"/>
                </a:solidFill>
              </a:rPr>
            </a:br>
            <a:r>
              <a:rPr lang="fr-FR" b="1" baseline="-25000" dirty="0" smtClean="0">
                <a:solidFill>
                  <a:srgbClr val="7030A0"/>
                </a:solidFill>
              </a:rPr>
              <a:t/>
            </a:r>
            <a:br>
              <a:rPr lang="fr-FR" b="1" baseline="-25000" dirty="0" smtClean="0">
                <a:solidFill>
                  <a:srgbClr val="7030A0"/>
                </a:solidFill>
              </a:rPr>
            </a:br>
            <a:r>
              <a:rPr lang="fr-FR" b="1" dirty="0" smtClean="0">
                <a:solidFill>
                  <a:srgbClr val="7030A0"/>
                </a:solidFill>
              </a:rPr>
              <a:t> of a pair of </a:t>
            </a:r>
            <a:r>
              <a:rPr lang="fr-FR" b="1" dirty="0" err="1" smtClean="0">
                <a:solidFill>
                  <a:srgbClr val="7030A0"/>
                </a:solidFill>
              </a:rPr>
              <a:t>gases</a:t>
            </a:r>
            <a:r>
              <a:rPr lang="fr-FR" b="1" dirty="0" smtClean="0">
                <a:solidFill>
                  <a:srgbClr val="7030A0"/>
                </a:solidFill>
              </a:rPr>
              <a:t> of </a:t>
            </a:r>
            <a:r>
              <a:rPr lang="fr-FR" b="1" dirty="0" err="1" smtClean="0">
                <a:solidFill>
                  <a:srgbClr val="7030A0"/>
                </a:solidFill>
              </a:rPr>
              <a:t>primary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</a:rPr>
              <a:t>interest</a:t>
            </a:r>
            <a:r>
              <a:rPr lang="fr-FR" b="1" dirty="0" smtClean="0">
                <a:solidFill>
                  <a:srgbClr val="7030A0"/>
                </a:solidFill>
              </a:rPr>
              <a:t> in multi-</a:t>
            </a:r>
            <a:r>
              <a:rPr lang="fr-FR" b="1" dirty="0" err="1" smtClean="0">
                <a:solidFill>
                  <a:srgbClr val="7030A0"/>
                </a:solidFill>
              </a:rPr>
              <a:t>gas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</a:rPr>
              <a:t>blends</a:t>
            </a:r>
            <a:endParaRPr lang="fr-FR" b="1" baseline="-25000" dirty="0">
              <a:solidFill>
                <a:srgbClr val="7030A0"/>
              </a:solidFill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3635879" y="4507891"/>
            <a:ext cx="3797085" cy="661237"/>
            <a:chOff x="3635879" y="4507891"/>
            <a:chExt cx="3797085" cy="661237"/>
          </a:xfrm>
        </p:grpSpPr>
        <p:grpSp>
          <p:nvGrpSpPr>
            <p:cNvPr id="13" name="Groupe 12"/>
            <p:cNvGrpSpPr/>
            <p:nvPr/>
          </p:nvGrpSpPr>
          <p:grpSpPr>
            <a:xfrm>
              <a:off x="3635879" y="4509274"/>
              <a:ext cx="3797085" cy="659854"/>
              <a:chOff x="3635879" y="4509274"/>
              <a:chExt cx="3797085" cy="659854"/>
            </a:xfrm>
          </p:grpSpPr>
          <p:sp>
            <p:nvSpPr>
              <p:cNvPr id="3" name="Ellipse 2"/>
              <p:cNvSpPr/>
              <p:nvPr/>
            </p:nvSpPr>
            <p:spPr>
              <a:xfrm>
                <a:off x="7160907" y="4894315"/>
                <a:ext cx="272057" cy="274813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5426722" y="4664917"/>
                <a:ext cx="336770" cy="322719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3635880" y="4509274"/>
                <a:ext cx="333447" cy="291326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3635879" y="4858576"/>
                <a:ext cx="333448" cy="291326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Ellipse 15"/>
            <p:cNvSpPr/>
            <p:nvPr/>
          </p:nvSpPr>
          <p:spPr>
            <a:xfrm flipH="1" flipV="1">
              <a:off x="6929702" y="4507891"/>
              <a:ext cx="336770" cy="386423"/>
            </a:xfrm>
            <a:prstGeom prst="ellips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323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CustomShape 1"/>
          <p:cNvSpPr/>
          <p:nvPr/>
        </p:nvSpPr>
        <p:spPr>
          <a:xfrm>
            <a:off x="1167562" y="668121"/>
            <a:ext cx="6851469" cy="101420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  <a:buClr>
                <a:srgbClr val="16165D"/>
              </a:buClr>
            </a:pPr>
            <a:r>
              <a:rPr lang="fr-FR" sz="2000" b="1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(1) </a:t>
            </a:r>
            <a:r>
              <a:rPr lang="fr-FR" sz="2000" b="1" dirty="0" err="1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Calculate</a:t>
            </a:r>
            <a:r>
              <a:rPr lang="fr-FR" sz="2000" b="1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b="1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data base of </a:t>
            </a:r>
            <a:r>
              <a:rPr lang="fr-FR" sz="2000" b="1" dirty="0" err="1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individual</a:t>
            </a:r>
            <a:r>
              <a:rPr lang="fr-FR" sz="2000" b="1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C</a:t>
            </a:r>
            <a:r>
              <a:rPr lang="fr-FR" sz="2000" b="1" baseline="-25000" dirty="0" err="1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Vi</a:t>
            </a:r>
            <a:r>
              <a:rPr lang="fr-FR" sz="2000" b="1" baseline="-25000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..n</a:t>
            </a:r>
            <a:r>
              <a:rPr lang="fr-FR" sz="2000" b="1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C</a:t>
            </a:r>
            <a:r>
              <a:rPr lang="fr-FR" sz="2000" b="1" baseline="-25000" dirty="0" err="1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Pi</a:t>
            </a:r>
            <a:r>
              <a:rPr lang="fr-FR" sz="2000" b="1" baseline="-25000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..n</a:t>
            </a:r>
            <a:r>
              <a:rPr lang="fr-FR" sz="2000" b="1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 </a:t>
            </a:r>
            <a:endParaRPr lang="fr-FR" sz="2000" b="1" dirty="0" smtClean="0">
              <a:solidFill>
                <a:srgbClr val="C00000"/>
              </a:solidFill>
              <a:latin typeface="+mj-lt"/>
              <a:sym typeface="Wingdings" panose="05000000000000000000" pitchFamily="2" charset="2"/>
            </a:endParaRPr>
          </a:p>
          <a:p>
            <a:pPr marL="360" algn="ctr">
              <a:lnSpc>
                <a:spcPct val="100000"/>
              </a:lnSpc>
              <a:buClr>
                <a:srgbClr val="16165D"/>
              </a:buClr>
            </a:pPr>
            <a:r>
              <a:rPr lang="fr-FR" sz="2000" b="1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over </a:t>
            </a:r>
            <a:r>
              <a:rPr lang="fr-FR" sz="2000" b="1" dirty="0" err="1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expected</a:t>
            </a:r>
            <a:r>
              <a:rPr lang="fr-FR" sz="2000" b="1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b="1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T</a:t>
            </a:r>
            <a:r>
              <a:rPr lang="fr-FR" sz="2000" b="1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, P. range:</a:t>
            </a:r>
          </a:p>
          <a:p>
            <a:pPr marL="360" algn="ctr">
              <a:lnSpc>
                <a:spcPct val="100000"/>
              </a:lnSpc>
              <a:buClr>
                <a:srgbClr val="16165D"/>
              </a:buClr>
            </a:pPr>
            <a:r>
              <a:rPr lang="fr-FR" sz="2000" b="1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GB" sz="1900" b="1" spc="-1" dirty="0" smtClean="0">
                <a:solidFill>
                  <a:srgbClr val="C00000"/>
                </a:solidFill>
                <a:latin typeface="+mj-lt"/>
              </a:rPr>
              <a:t>E</a:t>
            </a: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xample here: C</a:t>
            </a:r>
            <a:r>
              <a:rPr lang="en-GB" sz="1900" b="1" spc="-1" baseline="-25000" dirty="0" smtClean="0">
                <a:solidFill>
                  <a:srgbClr val="C00000"/>
                </a:solidFill>
                <a:latin typeface="+mj-lt"/>
              </a:rPr>
              <a:t>4</a:t>
            </a: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F</a:t>
            </a:r>
            <a:r>
              <a:rPr lang="en-GB" sz="1900" b="1" spc="-1" baseline="-25000" dirty="0" smtClean="0">
                <a:solidFill>
                  <a:srgbClr val="C00000"/>
                </a:solidFill>
                <a:latin typeface="+mj-lt"/>
              </a:rPr>
              <a:t>10</a:t>
            </a: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: (mol. </a:t>
            </a:r>
            <a:r>
              <a:rPr lang="en-GB" sz="1900" b="1" spc="-1" dirty="0">
                <a:solidFill>
                  <a:srgbClr val="C00000"/>
                </a:solidFill>
                <a:latin typeface="+mj-lt"/>
              </a:rPr>
              <a:t>w</a:t>
            </a: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t.) = </a:t>
            </a:r>
            <a:r>
              <a:rPr lang="en-GB" sz="1900" b="1" spc="-1" dirty="0" smtClean="0">
                <a:solidFill>
                  <a:srgbClr val="C00000"/>
                </a:solidFill>
                <a:latin typeface="+mj-lt"/>
              </a:rPr>
              <a:t>23</a:t>
            </a: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8 </a:t>
            </a:r>
            <a:r>
              <a:rPr lang="en-GB" sz="1900" b="1" spc="-1" dirty="0" smtClean="0">
                <a:solidFill>
                  <a:srgbClr val="C00000"/>
                </a:solidFill>
                <a:latin typeface="+mj-lt"/>
              </a:rPr>
              <a:t>in</a:t>
            </a: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GB" sz="1900" b="1" spc="-1" dirty="0">
                <a:solidFill>
                  <a:srgbClr val="C00000"/>
                </a:solidFill>
                <a:latin typeface="+mj-lt"/>
              </a:rPr>
              <a:t>N</a:t>
            </a:r>
            <a:r>
              <a:rPr lang="en-GB" sz="1900" b="1" spc="-1" baseline="-25000" dirty="0">
                <a:solidFill>
                  <a:srgbClr val="C00000"/>
                </a:solidFill>
                <a:latin typeface="+mj-lt"/>
              </a:rPr>
              <a:t>2</a:t>
            </a:r>
            <a:r>
              <a:rPr lang="en-GB" sz="1900" b="1" spc="-1" dirty="0">
                <a:solidFill>
                  <a:srgbClr val="C00000"/>
                </a:solidFill>
                <a:latin typeface="+mj-lt"/>
              </a:rPr>
              <a:t> (</a:t>
            </a:r>
            <a:r>
              <a:rPr lang="en-GB" sz="1900" b="1" spc="-1" dirty="0" smtClean="0">
                <a:solidFill>
                  <a:srgbClr val="C00000"/>
                </a:solidFill>
                <a:latin typeface="+mj-lt"/>
              </a:rPr>
              <a:t>mol. wt. </a:t>
            </a:r>
            <a:r>
              <a:rPr lang="en-GB" sz="1900" b="1" spc="-1" dirty="0">
                <a:solidFill>
                  <a:srgbClr val="C00000"/>
                </a:solidFill>
                <a:latin typeface="+mj-lt"/>
              </a:rPr>
              <a:t>= </a:t>
            </a:r>
            <a:r>
              <a:rPr lang="en-GB" sz="1900" b="1" spc="-1" dirty="0" smtClean="0">
                <a:solidFill>
                  <a:srgbClr val="C00000"/>
                </a:solidFill>
                <a:latin typeface="+mj-lt"/>
              </a:rPr>
              <a:t>28) </a:t>
            </a:r>
            <a:endParaRPr lang="en-GB" sz="1900" b="0" strike="noStrike" spc="-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32</a:t>
            </a:fld>
            <a:endParaRPr lang="en-GB" sz="1200" b="0" strike="noStrike" spc="-1" dirty="0">
              <a:latin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5" y="2059453"/>
            <a:ext cx="4408915" cy="33066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97" y="2059453"/>
            <a:ext cx="4492806" cy="33066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3806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Image 4"/>
          <p:cNvPicPr/>
          <p:nvPr/>
        </p:nvPicPr>
        <p:blipFill rotWithShape="1">
          <a:blip r:embed="rId2"/>
          <a:srcRect l="9475" t="6311" r="6887" b="4523"/>
          <a:stretch/>
        </p:blipFill>
        <p:spPr>
          <a:xfrm>
            <a:off x="888270" y="1676707"/>
            <a:ext cx="7137779" cy="4804013"/>
          </a:xfrm>
          <a:prstGeom prst="rect">
            <a:avLst/>
          </a:prstGeom>
          <a:ln>
            <a:noFill/>
          </a:ln>
        </p:spPr>
      </p:pic>
      <p:sp>
        <p:nvSpPr>
          <p:cNvPr id="932" name="CustomShape 1"/>
          <p:cNvSpPr/>
          <p:nvPr/>
        </p:nvSpPr>
        <p:spPr>
          <a:xfrm>
            <a:off x="193357" y="442375"/>
            <a:ext cx="8548212" cy="118348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900" b="1" strike="noStrike" spc="-1" dirty="0">
                <a:solidFill>
                  <a:srgbClr val="C00000"/>
                </a:solidFill>
                <a:latin typeface="+mj-lt"/>
              </a:rPr>
              <a:t>(2) Calculate </a:t>
            </a:r>
            <a:r>
              <a:rPr lang="en-GB" sz="1900" b="1" spc="-1" dirty="0" err="1" smtClean="0">
                <a:solidFill>
                  <a:srgbClr val="C00000"/>
                </a:solidFill>
                <a:latin typeface="+mj-lt"/>
              </a:rPr>
              <a:t>c</a:t>
            </a:r>
            <a:r>
              <a:rPr lang="en-GB" sz="1900" b="1" spc="-1" baseline="-25000" dirty="0" err="1" smtClean="0">
                <a:solidFill>
                  <a:srgbClr val="C00000"/>
                </a:solidFill>
                <a:latin typeface="+mj-lt"/>
              </a:rPr>
              <a:t>‘theo</a:t>
            </a:r>
            <a:r>
              <a:rPr lang="en-GB" sz="1900" b="1" spc="-1" baseline="-25000" dirty="0" smtClean="0">
                <a:solidFill>
                  <a:srgbClr val="C00000"/>
                </a:solidFill>
                <a:latin typeface="+mj-lt"/>
              </a:rPr>
              <a:t>’</a:t>
            </a:r>
            <a:r>
              <a:rPr lang="en-GB" sz="1900" b="1" strike="noStrike" spc="-1" baseline="-250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GB" sz="1900" b="1" strike="noStrike" spc="-1" dirty="0">
                <a:solidFill>
                  <a:srgbClr val="C00000"/>
                </a:solidFill>
                <a:latin typeface="+mj-lt"/>
              </a:rPr>
              <a:t>as a function of concentration </a:t>
            </a: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from component </a:t>
            </a:r>
          </a:p>
          <a:p>
            <a:pPr algn="ctr">
              <a:lnSpc>
                <a:spcPct val="100000"/>
              </a:lnSpc>
            </a:pPr>
            <a:r>
              <a:rPr lang="en-GB" sz="1900" b="1" strike="noStrike" spc="-1" dirty="0" err="1" smtClean="0">
                <a:solidFill>
                  <a:srgbClr val="C00000"/>
                </a:solidFill>
                <a:latin typeface="+mj-lt"/>
              </a:rPr>
              <a:t>Cp</a:t>
            </a: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, </a:t>
            </a:r>
            <a:r>
              <a:rPr lang="en-GB" sz="1900" b="1" strike="noStrike" spc="-1" dirty="0" err="1" smtClean="0">
                <a:solidFill>
                  <a:srgbClr val="C00000"/>
                </a:solidFill>
                <a:latin typeface="+mj-lt"/>
              </a:rPr>
              <a:t>Cv’s</a:t>
            </a:r>
            <a:r>
              <a:rPr lang="en-GB" sz="1900" b="1" spc="-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over </a:t>
            </a:r>
            <a:r>
              <a:rPr lang="en-GB" sz="1900" b="1" strike="noStrike" spc="-1" dirty="0">
                <a:solidFill>
                  <a:srgbClr val="C00000"/>
                </a:solidFill>
                <a:latin typeface="+mj-lt"/>
              </a:rPr>
              <a:t>the expected </a:t>
            </a: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sonar</a:t>
            </a:r>
            <a:r>
              <a:rPr lang="en-GB" sz="1900" spc="-1" dirty="0">
                <a:latin typeface="+mj-lt"/>
              </a:rPr>
              <a:t> </a:t>
            </a: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temperature</a:t>
            </a:r>
            <a:r>
              <a:rPr lang="en-GB" sz="1900" b="1" strike="noStrike" spc="-1" dirty="0">
                <a:solidFill>
                  <a:srgbClr val="C00000"/>
                </a:solidFill>
                <a:latin typeface="+mj-lt"/>
              </a:rPr>
              <a:t>, pressure range </a:t>
            </a: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to </a:t>
            </a:r>
          </a:p>
          <a:p>
            <a:pPr algn="ctr">
              <a:lnSpc>
                <a:spcPct val="100000"/>
              </a:lnSpc>
            </a:pP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make </a:t>
            </a:r>
            <a:r>
              <a:rPr lang="en-GB" sz="1900" b="1" strike="noStrike" spc="-1" dirty="0">
                <a:solidFill>
                  <a:srgbClr val="C00000"/>
                </a:solidFill>
                <a:latin typeface="+mj-lt"/>
              </a:rPr>
              <a:t>database </a:t>
            </a: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of </a:t>
            </a:r>
            <a:r>
              <a:rPr lang="en-GB" sz="1900" b="1" u="sng" spc="-1" dirty="0" err="1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GB" sz="1900" b="1" u="sng" spc="-1" baseline="-25000" dirty="0" err="1">
                <a:solidFill>
                  <a:schemeClr val="accent5">
                    <a:lumMod val="75000"/>
                  </a:schemeClr>
                </a:solidFill>
              </a:rPr>
              <a:t>‘theo</a:t>
            </a:r>
            <a:r>
              <a:rPr lang="en-GB" sz="1900" b="1" u="sng" spc="-1" baseline="-25000" dirty="0">
                <a:solidFill>
                  <a:schemeClr val="accent5">
                    <a:lumMod val="75000"/>
                  </a:schemeClr>
                </a:solidFill>
              </a:rPr>
              <a:t>’</a:t>
            </a:r>
            <a:r>
              <a:rPr lang="en-GB" sz="1900" b="1" i="1" u="sng" strike="noStrike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vs. </a:t>
            </a:r>
            <a:r>
              <a:rPr lang="en-GB" sz="1900" b="1" i="1" u="sng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</a:t>
            </a:r>
            <a:r>
              <a:rPr lang="en-GB" sz="1900" b="1" i="1" u="sng" strike="noStrike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onc. </a:t>
            </a:r>
            <a:r>
              <a:rPr lang="en-GB" sz="1900" b="1" u="sng" strike="noStrike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fit equations </a:t>
            </a: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to store in </a:t>
            </a:r>
            <a:r>
              <a:rPr lang="en-GB" sz="1900" b="1" spc="-1" dirty="0" smtClean="0">
                <a:solidFill>
                  <a:srgbClr val="C00000"/>
                </a:solidFill>
                <a:latin typeface="+mj-lt"/>
              </a:rPr>
              <a:t>‘c</a:t>
            </a:r>
            <a:r>
              <a:rPr lang="en-GB" sz="1900" b="1" strike="noStrike" spc="-1" dirty="0" smtClean="0">
                <a:solidFill>
                  <a:srgbClr val="C00000"/>
                </a:solidFill>
                <a:latin typeface="+mj-lt"/>
              </a:rPr>
              <a:t>ans’</a:t>
            </a:r>
          </a:p>
          <a:p>
            <a:pPr algn="ctr">
              <a:lnSpc>
                <a:spcPct val="100000"/>
              </a:lnSpc>
            </a:pPr>
            <a:r>
              <a:rPr lang="en-GB" sz="1400" b="1" spc="-1" dirty="0">
                <a:latin typeface="+mj-lt"/>
              </a:rPr>
              <a:t>E</a:t>
            </a:r>
            <a:r>
              <a:rPr lang="en-GB" sz="1400" b="1" strike="noStrike" spc="-1" dirty="0" smtClean="0">
                <a:latin typeface="+mj-lt"/>
              </a:rPr>
              <a:t>xample here 0- 1% C</a:t>
            </a:r>
            <a:r>
              <a:rPr lang="en-GB" sz="1400" b="1" strike="noStrike" spc="-1" baseline="-25000" dirty="0" smtClean="0">
                <a:latin typeface="+mj-lt"/>
              </a:rPr>
              <a:t>3</a:t>
            </a:r>
            <a:r>
              <a:rPr lang="en-GB" sz="1400" b="1" strike="noStrike" spc="-1" dirty="0" smtClean="0">
                <a:latin typeface="+mj-lt"/>
              </a:rPr>
              <a:t>F</a:t>
            </a:r>
            <a:r>
              <a:rPr lang="en-GB" sz="1400" b="1" spc="-1" baseline="-25000" dirty="0" smtClean="0"/>
              <a:t>8</a:t>
            </a:r>
            <a:r>
              <a:rPr lang="en-GB" sz="1400" b="1" spc="-1" dirty="0" smtClean="0"/>
              <a:t> </a:t>
            </a:r>
            <a:r>
              <a:rPr lang="en-GB" sz="1400" b="1" strike="noStrike" spc="-1" dirty="0" smtClean="0">
                <a:latin typeface="+mj-lt"/>
              </a:rPr>
              <a:t> (</a:t>
            </a:r>
            <a:r>
              <a:rPr lang="en-GB" sz="1400" b="1" strike="noStrike" spc="-1" dirty="0" err="1" smtClean="0">
                <a:latin typeface="+mj-lt"/>
              </a:rPr>
              <a:t>m.w</a:t>
            </a:r>
            <a:r>
              <a:rPr lang="en-GB" sz="1400" b="1" strike="noStrike" spc="-1" dirty="0" smtClean="0">
                <a:latin typeface="+mj-lt"/>
              </a:rPr>
              <a:t>.= 188) in N</a:t>
            </a:r>
            <a:r>
              <a:rPr lang="en-GB" sz="1400" b="1" spc="-1" baseline="-25000" dirty="0"/>
              <a:t>2</a:t>
            </a:r>
            <a:r>
              <a:rPr lang="en-GB" sz="1400" b="1" strike="noStrike" spc="-1" dirty="0" smtClean="0">
                <a:latin typeface="+mj-lt"/>
              </a:rPr>
              <a:t> (</a:t>
            </a:r>
            <a:r>
              <a:rPr lang="en-GB" sz="1400" b="1" strike="noStrike" spc="-1" dirty="0" err="1" smtClean="0">
                <a:latin typeface="+mj-lt"/>
              </a:rPr>
              <a:t>m.w</a:t>
            </a:r>
            <a:r>
              <a:rPr lang="en-GB" sz="1400" b="1" strike="noStrike" spc="-1" dirty="0" smtClean="0">
                <a:latin typeface="+mj-lt"/>
              </a:rPr>
              <a:t>.= 28): only one pressure shown here for clarity)</a:t>
            </a:r>
            <a:endParaRPr lang="en-GB" sz="1400" b="0" strike="noStrike" spc="-1" dirty="0"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18583" t="12038" r="6397"/>
          <a:stretch/>
        </p:blipFill>
        <p:spPr>
          <a:xfrm>
            <a:off x="5593845" y="1834330"/>
            <a:ext cx="2022462" cy="1188487"/>
          </a:xfrm>
          <a:prstGeom prst="rect">
            <a:avLst/>
          </a:prstGeom>
        </p:spPr>
      </p:pic>
      <p:sp>
        <p:nvSpPr>
          <p:cNvPr id="8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33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2509388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grpSp>
        <p:nvGrpSpPr>
          <p:cNvPr id="17" name="Groupe 16"/>
          <p:cNvGrpSpPr/>
          <p:nvPr/>
        </p:nvGrpSpPr>
        <p:grpSpPr>
          <a:xfrm>
            <a:off x="4467463" y="3180440"/>
            <a:ext cx="4274106" cy="1685865"/>
            <a:chOff x="4467463" y="3180440"/>
            <a:chExt cx="4274106" cy="1685865"/>
          </a:xfrm>
        </p:grpSpPr>
        <p:pic>
          <p:nvPicPr>
            <p:cNvPr id="5122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9" t="24041" r="14252" b="22252"/>
            <a:stretch/>
          </p:blipFill>
          <p:spPr bwMode="auto">
            <a:xfrm>
              <a:off x="6421301" y="3180440"/>
              <a:ext cx="2320268" cy="1685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Connecteur droit avec flèche 2"/>
            <p:cNvCxnSpPr/>
            <p:nvPr/>
          </p:nvCxnSpPr>
          <p:spPr>
            <a:xfrm>
              <a:off x="4467463" y="3436219"/>
              <a:ext cx="2137613" cy="4812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>
              <a:off x="4467463" y="4476231"/>
              <a:ext cx="1991089" cy="95769"/>
            </a:xfrm>
            <a:prstGeom prst="straightConnector1">
              <a:avLst/>
            </a:prstGeom>
            <a:ln w="31750">
              <a:solidFill>
                <a:srgbClr val="DB73D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>
              <a:off x="4899259" y="3859367"/>
              <a:ext cx="1636295" cy="9177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4860758" y="3676851"/>
              <a:ext cx="1645408" cy="90549"/>
            </a:xfrm>
            <a:prstGeom prst="straightConnector1">
              <a:avLst/>
            </a:prstGeom>
            <a:ln w="317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>
              <a:off x="4860758" y="4031266"/>
              <a:ext cx="1645408" cy="90549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 23"/>
          <p:cNvGrpSpPr/>
          <p:nvPr/>
        </p:nvGrpSpPr>
        <p:grpSpPr>
          <a:xfrm>
            <a:off x="6623831" y="3436219"/>
            <a:ext cx="1828800" cy="1019914"/>
            <a:chOff x="6623831" y="3436219"/>
            <a:chExt cx="1828800" cy="101991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6623831" y="3436219"/>
              <a:ext cx="1828800" cy="1019914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flipV="1">
              <a:off x="6653219" y="3436219"/>
              <a:ext cx="1799412" cy="1019914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ZoneTexte 25"/>
          <p:cNvSpPr txBox="1"/>
          <p:nvPr/>
        </p:nvSpPr>
        <p:spPr>
          <a:xfrm>
            <a:off x="6895597" y="3436219"/>
            <a:ext cx="1441420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Polynomial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</a:rPr>
              <a:t>Fit</a:t>
            </a:r>
          </a:p>
          <a:p>
            <a:pPr algn="ctr"/>
            <a:r>
              <a:rPr lang="fr-FR" b="1" dirty="0" err="1" smtClean="0">
                <a:solidFill>
                  <a:srgbClr val="C00000"/>
                </a:solidFill>
              </a:rPr>
              <a:t>Parameters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7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22687" y="178657"/>
            <a:ext cx="9121313" cy="67565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900" b="1" strike="noStrike" spc="-1" dirty="0" smtClean="0">
                <a:latin typeface="+mj-lt"/>
              </a:rPr>
              <a:t>(3) </a:t>
            </a:r>
            <a:r>
              <a:rPr lang="en-GB" sz="1900" b="1" i="1" spc="-1" dirty="0" smtClean="0">
                <a:latin typeface="+mj-lt"/>
              </a:rPr>
              <a:t>CAN UTILITY</a:t>
            </a:r>
            <a:r>
              <a:rPr lang="en-GB" sz="1900" b="1" spc="-1" dirty="0" smtClean="0">
                <a:latin typeface="+mj-lt"/>
              </a:rPr>
              <a:t>: Store these </a:t>
            </a:r>
            <a:r>
              <a:rPr lang="en-GB" sz="1900" b="1" spc="-1" dirty="0" err="1">
                <a:solidFill>
                  <a:srgbClr val="C00000"/>
                </a:solidFill>
              </a:rPr>
              <a:t>c</a:t>
            </a:r>
            <a:r>
              <a:rPr lang="en-GB" sz="1900" b="1" spc="-1" baseline="-25000" dirty="0" err="1">
                <a:solidFill>
                  <a:srgbClr val="C00000"/>
                </a:solidFill>
              </a:rPr>
              <a:t>‘theo</a:t>
            </a:r>
            <a:r>
              <a:rPr lang="en-GB" sz="1900" b="1" spc="-1" baseline="-25000" dirty="0" smtClean="0">
                <a:solidFill>
                  <a:srgbClr val="C00000"/>
                </a:solidFill>
              </a:rPr>
              <a:t>’ </a:t>
            </a:r>
            <a:r>
              <a:rPr lang="en-GB" sz="1900" b="1" i="1" spc="-1" dirty="0" smtClean="0">
                <a:solidFill>
                  <a:srgbClr val="C00000"/>
                </a:solidFill>
              </a:rPr>
              <a:t>vs. </a:t>
            </a:r>
            <a:r>
              <a:rPr lang="en-GB" sz="1900" b="1" spc="-1" dirty="0" smtClean="0">
                <a:solidFill>
                  <a:srgbClr val="C00000"/>
                </a:solidFill>
              </a:rPr>
              <a:t>molar conc.  </a:t>
            </a:r>
            <a:r>
              <a:rPr lang="en-GB" sz="1900" b="1" spc="-1" dirty="0" err="1" smtClean="0">
                <a:latin typeface="+mj-lt"/>
              </a:rPr>
              <a:t>polyfit</a:t>
            </a:r>
            <a:r>
              <a:rPr lang="en-GB" sz="1900" b="1" spc="-1" dirty="0" smtClean="0">
                <a:latin typeface="+mj-lt"/>
              </a:rPr>
              <a:t> </a:t>
            </a:r>
            <a:r>
              <a:rPr lang="en-GB" sz="1900" b="1" strike="noStrike" spc="-1" dirty="0" err="1" smtClean="0">
                <a:latin typeface="+mj-lt"/>
              </a:rPr>
              <a:t>coeffs</a:t>
            </a:r>
            <a:r>
              <a:rPr lang="en-GB" sz="1900" b="1" strike="noStrike" spc="-1" dirty="0" smtClean="0">
                <a:latin typeface="+mj-lt"/>
              </a:rPr>
              <a:t> </a:t>
            </a:r>
            <a:r>
              <a:rPr lang="en-GB" sz="1900" b="1" spc="-1" dirty="0"/>
              <a:t>covering expected temperature</a:t>
            </a:r>
            <a:r>
              <a:rPr lang="en-GB" sz="1900" b="1" spc="-1" dirty="0">
                <a:solidFill>
                  <a:srgbClr val="C00000"/>
                </a:solidFill>
              </a:rPr>
              <a:t> </a:t>
            </a:r>
            <a:r>
              <a:rPr lang="en-GB" sz="1900" b="1" spc="-1" dirty="0"/>
              <a:t>&amp;</a:t>
            </a:r>
            <a:r>
              <a:rPr lang="en-GB" sz="1900" b="1" spc="-1" dirty="0">
                <a:solidFill>
                  <a:srgbClr val="C00000"/>
                </a:solidFill>
              </a:rPr>
              <a:t> pressure </a:t>
            </a:r>
            <a:r>
              <a:rPr lang="en-GB" sz="1900" b="1" spc="-1" dirty="0"/>
              <a:t>range</a:t>
            </a:r>
            <a:r>
              <a:rPr lang="en-GB" sz="1900" b="1" strike="noStrike" spc="-1" dirty="0" smtClean="0">
                <a:latin typeface="+mj-lt"/>
              </a:rPr>
              <a:t> in “cans” at </a:t>
            </a:r>
            <a:r>
              <a:rPr lang="en-GB" sz="1900" b="1" spc="-1" dirty="0">
                <a:solidFill>
                  <a:srgbClr val="C00000"/>
                </a:solidFill>
                <a:latin typeface="+mj-lt"/>
              </a:rPr>
              <a:t>P</a:t>
            </a:r>
            <a:r>
              <a:rPr lang="en-GB" sz="19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,T </a:t>
            </a:r>
            <a:r>
              <a:rPr lang="en-GB" sz="1900" b="1" strike="noStrike" spc="-1" dirty="0" smtClean="0">
                <a:latin typeface="+mj-lt"/>
              </a:rPr>
              <a:t>grid intersections </a:t>
            </a:r>
          </a:p>
        </p:txBody>
      </p:sp>
      <p:graphicFrame>
        <p:nvGraphicFramePr>
          <p:cNvPr id="15" name="Tableau 14"/>
          <p:cNvGraphicFramePr>
            <a:graphicFrameLocks noGrp="1"/>
          </p:cNvGraphicFramePr>
          <p:nvPr>
            <p:extLst/>
          </p:nvPr>
        </p:nvGraphicFramePr>
        <p:xfrm>
          <a:off x="1785597" y="2858856"/>
          <a:ext cx="6095997" cy="2595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62535859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79726902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3091838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89624604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53377653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62447262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5080614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90607358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939746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028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676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284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037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959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836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030808"/>
                  </a:ext>
                </a:extLst>
              </a:tr>
            </a:tbl>
          </a:graphicData>
        </a:graphic>
      </p:graphicFrame>
      <p:grpSp>
        <p:nvGrpSpPr>
          <p:cNvPr id="227" name="Groupe 226"/>
          <p:cNvGrpSpPr/>
          <p:nvPr/>
        </p:nvGrpSpPr>
        <p:grpSpPr>
          <a:xfrm>
            <a:off x="5747994" y="2769956"/>
            <a:ext cx="1536700" cy="2760555"/>
            <a:chOff x="5544794" y="2197100"/>
            <a:chExt cx="1536700" cy="2760555"/>
          </a:xfrm>
        </p:grpSpPr>
        <p:grpSp>
          <p:nvGrpSpPr>
            <p:cNvPr id="27" name="Groupe 26"/>
            <p:cNvGrpSpPr/>
            <p:nvPr/>
          </p:nvGrpSpPr>
          <p:grpSpPr>
            <a:xfrm>
              <a:off x="5544794" y="2197100"/>
              <a:ext cx="1536700" cy="533400"/>
              <a:chOff x="1493497" y="2159000"/>
              <a:chExt cx="1536700" cy="533400"/>
            </a:xfrm>
          </p:grpSpPr>
          <p:grpSp>
            <p:nvGrpSpPr>
              <p:cNvPr id="20" name="Groupe 19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6" name="Ellipse 15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Ellipse 16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1" name="Groupe 20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22" name="Ellipse 21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Ellipse 22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4" name="Groupe 23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25" name="Ellipse 24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Ellipse 25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8" name="Groupe 27"/>
            <p:cNvGrpSpPr/>
            <p:nvPr/>
          </p:nvGrpSpPr>
          <p:grpSpPr>
            <a:xfrm>
              <a:off x="5544794" y="2939629"/>
              <a:ext cx="1536700" cy="533400"/>
              <a:chOff x="1493497" y="2159000"/>
              <a:chExt cx="1536700" cy="533400"/>
            </a:xfrm>
          </p:grpSpPr>
          <p:grpSp>
            <p:nvGrpSpPr>
              <p:cNvPr id="29" name="Groupe 28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36" name="Ellipse 35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Ellipse 36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0" name="Groupe 29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34" name="Ellipse 33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Ellipse 34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1" name="Groupe 30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32" name="Ellipse 31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Ellipse 32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8" name="Groupe 37"/>
            <p:cNvGrpSpPr/>
            <p:nvPr/>
          </p:nvGrpSpPr>
          <p:grpSpPr>
            <a:xfrm>
              <a:off x="5544794" y="3688929"/>
              <a:ext cx="1536700" cy="533400"/>
              <a:chOff x="1493497" y="2159000"/>
              <a:chExt cx="1536700" cy="533400"/>
            </a:xfrm>
          </p:grpSpPr>
          <p:grpSp>
            <p:nvGrpSpPr>
              <p:cNvPr id="39" name="Groupe 38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46" name="Ellipse 45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Ellipse 46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0" name="Groupe 39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44" name="Ellipse 43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1" name="Groupe 40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42" name="Ellipse 41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Ellipse 42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48" name="Groupe 47"/>
            <p:cNvGrpSpPr/>
            <p:nvPr/>
          </p:nvGrpSpPr>
          <p:grpSpPr>
            <a:xfrm>
              <a:off x="5544794" y="4424255"/>
              <a:ext cx="1536700" cy="533400"/>
              <a:chOff x="1493497" y="2159000"/>
              <a:chExt cx="1536700" cy="533400"/>
            </a:xfrm>
          </p:grpSpPr>
          <p:grpSp>
            <p:nvGrpSpPr>
              <p:cNvPr id="49" name="Groupe 48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56" name="Ellipse 55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Ellipse 56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0" name="Groupe 49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54" name="Ellipse 53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Ellipse 54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1" name="Groupe 50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52" name="Ellipse 51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Ellipse 52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226" name="Groupe 225"/>
          <p:cNvGrpSpPr/>
          <p:nvPr/>
        </p:nvGrpSpPr>
        <p:grpSpPr>
          <a:xfrm>
            <a:off x="3728697" y="2769956"/>
            <a:ext cx="1536700" cy="2760555"/>
            <a:chOff x="3525497" y="2159000"/>
            <a:chExt cx="1536700" cy="2760555"/>
          </a:xfrm>
        </p:grpSpPr>
        <p:grpSp>
          <p:nvGrpSpPr>
            <p:cNvPr id="60" name="Groupe 59"/>
            <p:cNvGrpSpPr/>
            <p:nvPr/>
          </p:nvGrpSpPr>
          <p:grpSpPr>
            <a:xfrm>
              <a:off x="3525497" y="2159000"/>
              <a:ext cx="1536700" cy="533400"/>
              <a:chOff x="1493497" y="2159000"/>
              <a:chExt cx="1536700" cy="533400"/>
            </a:xfrm>
          </p:grpSpPr>
          <p:grpSp>
            <p:nvGrpSpPr>
              <p:cNvPr id="91" name="Groupe 90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98" name="Ellipse 97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9" name="Ellipse 98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92" name="Groupe 91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96" name="Ellipse 95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7" name="Ellipse 96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93" name="Groupe 92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94" name="Ellipse 93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Ellipse 94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61" name="Groupe 60"/>
            <p:cNvGrpSpPr/>
            <p:nvPr/>
          </p:nvGrpSpPr>
          <p:grpSpPr>
            <a:xfrm>
              <a:off x="3525497" y="2901529"/>
              <a:ext cx="1536700" cy="533400"/>
              <a:chOff x="1493497" y="2159000"/>
              <a:chExt cx="1536700" cy="533400"/>
            </a:xfrm>
          </p:grpSpPr>
          <p:grpSp>
            <p:nvGrpSpPr>
              <p:cNvPr id="82" name="Groupe 81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89" name="Ellipse 88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Ellipse 89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83" name="Groupe 82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87" name="Ellipse 86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8" name="Ellipse 87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84" name="Groupe 83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85" name="Ellipse 84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6" name="Ellipse 85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62" name="Groupe 61"/>
            <p:cNvGrpSpPr/>
            <p:nvPr/>
          </p:nvGrpSpPr>
          <p:grpSpPr>
            <a:xfrm>
              <a:off x="3525497" y="3650829"/>
              <a:ext cx="1536700" cy="533400"/>
              <a:chOff x="1493497" y="2159000"/>
              <a:chExt cx="1536700" cy="533400"/>
            </a:xfrm>
          </p:grpSpPr>
          <p:grpSp>
            <p:nvGrpSpPr>
              <p:cNvPr id="73" name="Groupe 72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80" name="Ellipse 79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Ellipse 80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4" name="Groupe 73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78" name="Ellipse 77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Ellipse 78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5" name="Groupe 74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76" name="Ellipse 75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Ellipse 76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63" name="Groupe 62"/>
            <p:cNvGrpSpPr/>
            <p:nvPr/>
          </p:nvGrpSpPr>
          <p:grpSpPr>
            <a:xfrm>
              <a:off x="3525497" y="4386155"/>
              <a:ext cx="1536700" cy="533400"/>
              <a:chOff x="1493497" y="2159000"/>
              <a:chExt cx="1536700" cy="533400"/>
            </a:xfrm>
          </p:grpSpPr>
          <p:grpSp>
            <p:nvGrpSpPr>
              <p:cNvPr id="64" name="Groupe 63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71" name="Ellipse 70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Ellipse 71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5" name="Groupe 64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69" name="Ellipse 68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Ellipse 69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6" name="Groupe 65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67" name="Ellipse 66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Ellipse 67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225" name="Groupe 224"/>
          <p:cNvGrpSpPr/>
          <p:nvPr/>
        </p:nvGrpSpPr>
        <p:grpSpPr>
          <a:xfrm>
            <a:off x="1696697" y="2757256"/>
            <a:ext cx="1536700" cy="2760555"/>
            <a:chOff x="1493497" y="2146300"/>
            <a:chExt cx="1536700" cy="2760555"/>
          </a:xfrm>
        </p:grpSpPr>
        <p:grpSp>
          <p:nvGrpSpPr>
            <p:cNvPr id="101" name="Groupe 100"/>
            <p:cNvGrpSpPr/>
            <p:nvPr/>
          </p:nvGrpSpPr>
          <p:grpSpPr>
            <a:xfrm>
              <a:off x="1493497" y="2146300"/>
              <a:ext cx="1536700" cy="533400"/>
              <a:chOff x="1493497" y="2159000"/>
              <a:chExt cx="1536700" cy="533400"/>
            </a:xfrm>
          </p:grpSpPr>
          <p:grpSp>
            <p:nvGrpSpPr>
              <p:cNvPr id="132" name="Groupe 131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39" name="Ellipse 138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0" name="Ellipse 139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33" name="Groupe 132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37" name="Ellipse 136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" name="Ellipse 137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34" name="Groupe 133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35" name="Ellipse 134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6" name="Ellipse 135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02" name="Groupe 101"/>
            <p:cNvGrpSpPr/>
            <p:nvPr/>
          </p:nvGrpSpPr>
          <p:grpSpPr>
            <a:xfrm>
              <a:off x="1493497" y="2888829"/>
              <a:ext cx="1536700" cy="533400"/>
              <a:chOff x="1493497" y="2159000"/>
              <a:chExt cx="1536700" cy="533400"/>
            </a:xfrm>
          </p:grpSpPr>
          <p:grpSp>
            <p:nvGrpSpPr>
              <p:cNvPr id="123" name="Groupe 122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30" name="Ellipse 129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1" name="Ellipse 130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4" name="Groupe 123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28" name="Ellipse 127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9" name="Ellipse 128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5" name="Groupe 124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26" name="Ellipse 125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7" name="Ellipse 126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03" name="Groupe 102"/>
            <p:cNvGrpSpPr/>
            <p:nvPr/>
          </p:nvGrpSpPr>
          <p:grpSpPr>
            <a:xfrm>
              <a:off x="1493497" y="3638129"/>
              <a:ext cx="1536700" cy="533400"/>
              <a:chOff x="1493497" y="2159000"/>
              <a:chExt cx="1536700" cy="533400"/>
            </a:xfrm>
          </p:grpSpPr>
          <p:grpSp>
            <p:nvGrpSpPr>
              <p:cNvPr id="114" name="Groupe 113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21" name="Ellipse 120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2" name="Ellipse 121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15" name="Groupe 114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19" name="Ellipse 118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0" name="Ellipse 119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16" name="Groupe 115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17" name="Ellipse 116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8" name="Ellipse 117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04" name="Groupe 103"/>
            <p:cNvGrpSpPr/>
            <p:nvPr/>
          </p:nvGrpSpPr>
          <p:grpSpPr>
            <a:xfrm>
              <a:off x="1493497" y="4373455"/>
              <a:ext cx="1536700" cy="533400"/>
              <a:chOff x="1493497" y="2159000"/>
              <a:chExt cx="1536700" cy="533400"/>
            </a:xfrm>
          </p:grpSpPr>
          <p:grpSp>
            <p:nvGrpSpPr>
              <p:cNvPr id="105" name="Groupe 104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12" name="Ellipse 111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" name="Ellipse 112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" name="Groupe 105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10" name="Ellipse 109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Ellipse 110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7" name="Groupe 106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08" name="Ellipse 107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Ellipse 108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224" name="Groupe 223"/>
          <p:cNvGrpSpPr/>
          <p:nvPr/>
        </p:nvGrpSpPr>
        <p:grpSpPr>
          <a:xfrm>
            <a:off x="1696697" y="2769956"/>
            <a:ext cx="1536700" cy="2760555"/>
            <a:chOff x="1493497" y="2159000"/>
            <a:chExt cx="1536700" cy="2760555"/>
          </a:xfrm>
        </p:grpSpPr>
        <p:grpSp>
          <p:nvGrpSpPr>
            <p:cNvPr id="142" name="Groupe 141"/>
            <p:cNvGrpSpPr/>
            <p:nvPr/>
          </p:nvGrpSpPr>
          <p:grpSpPr>
            <a:xfrm>
              <a:off x="1493497" y="2159000"/>
              <a:ext cx="1536700" cy="533400"/>
              <a:chOff x="1493497" y="2159000"/>
              <a:chExt cx="1536700" cy="533400"/>
            </a:xfrm>
          </p:grpSpPr>
          <p:grpSp>
            <p:nvGrpSpPr>
              <p:cNvPr id="173" name="Groupe 172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80" name="Ellipse 179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1" name="Ellipse 180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4" name="Groupe 173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78" name="Ellipse 177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Ellipse 178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5" name="Groupe 174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76" name="Ellipse 175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7" name="Ellipse 176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43" name="Groupe 142"/>
            <p:cNvGrpSpPr/>
            <p:nvPr/>
          </p:nvGrpSpPr>
          <p:grpSpPr>
            <a:xfrm>
              <a:off x="1493497" y="2901529"/>
              <a:ext cx="1536700" cy="533400"/>
              <a:chOff x="1493497" y="2159000"/>
              <a:chExt cx="1536700" cy="533400"/>
            </a:xfrm>
          </p:grpSpPr>
          <p:grpSp>
            <p:nvGrpSpPr>
              <p:cNvPr id="164" name="Groupe 163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71" name="Ellipse 170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2" name="Ellipse 171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65" name="Groupe 164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69" name="Ellipse 168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0" name="Ellipse 169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66" name="Groupe 165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67" name="Ellipse 166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8" name="Ellipse 167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44" name="Groupe 143"/>
            <p:cNvGrpSpPr/>
            <p:nvPr/>
          </p:nvGrpSpPr>
          <p:grpSpPr>
            <a:xfrm>
              <a:off x="1493497" y="3650829"/>
              <a:ext cx="1536700" cy="533400"/>
              <a:chOff x="1493497" y="2159000"/>
              <a:chExt cx="1536700" cy="533400"/>
            </a:xfrm>
          </p:grpSpPr>
          <p:grpSp>
            <p:nvGrpSpPr>
              <p:cNvPr id="155" name="Groupe 154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62" name="Ellipse 161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3" name="Ellipse 162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56" name="Groupe 155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60" name="Ellipse 159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1" name="Ellipse 160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57" name="Groupe 156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58" name="Ellipse 157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9" name="Ellipse 158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45" name="Groupe 144"/>
            <p:cNvGrpSpPr/>
            <p:nvPr/>
          </p:nvGrpSpPr>
          <p:grpSpPr>
            <a:xfrm>
              <a:off x="1493497" y="4386155"/>
              <a:ext cx="1536700" cy="533400"/>
              <a:chOff x="1493497" y="2159000"/>
              <a:chExt cx="1536700" cy="533400"/>
            </a:xfrm>
          </p:grpSpPr>
          <p:grpSp>
            <p:nvGrpSpPr>
              <p:cNvPr id="146" name="Groupe 145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53" name="Ellipse 152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4" name="Ellipse 153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47" name="Groupe 146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51" name="Ellipse 150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2" name="Ellipse 151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48" name="Groupe 147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49" name="Ellipse 148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0" name="Ellipse 149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223" name="Groupe 222"/>
          <p:cNvGrpSpPr/>
          <p:nvPr/>
        </p:nvGrpSpPr>
        <p:grpSpPr>
          <a:xfrm>
            <a:off x="6421094" y="2769956"/>
            <a:ext cx="1536700" cy="2760555"/>
            <a:chOff x="6217894" y="2197100"/>
            <a:chExt cx="1536700" cy="2760555"/>
          </a:xfrm>
        </p:grpSpPr>
        <p:grpSp>
          <p:nvGrpSpPr>
            <p:cNvPr id="183" name="Groupe 182"/>
            <p:cNvGrpSpPr/>
            <p:nvPr/>
          </p:nvGrpSpPr>
          <p:grpSpPr>
            <a:xfrm>
              <a:off x="6217894" y="2197100"/>
              <a:ext cx="1536700" cy="533400"/>
              <a:chOff x="1493497" y="2159000"/>
              <a:chExt cx="1536700" cy="533400"/>
            </a:xfrm>
          </p:grpSpPr>
          <p:grpSp>
            <p:nvGrpSpPr>
              <p:cNvPr id="214" name="Groupe 213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221" name="Ellipse 220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2" name="Ellipse 221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15" name="Groupe 214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219" name="Ellipse 218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0" name="Ellipse 219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16" name="Groupe 215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217" name="Ellipse 216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8" name="Ellipse 217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84" name="Groupe 183"/>
            <p:cNvGrpSpPr/>
            <p:nvPr/>
          </p:nvGrpSpPr>
          <p:grpSpPr>
            <a:xfrm>
              <a:off x="6217894" y="2939629"/>
              <a:ext cx="1536700" cy="533400"/>
              <a:chOff x="1493497" y="2159000"/>
              <a:chExt cx="1536700" cy="533400"/>
            </a:xfrm>
          </p:grpSpPr>
          <p:grpSp>
            <p:nvGrpSpPr>
              <p:cNvPr id="205" name="Groupe 204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212" name="Ellipse 211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3" name="Ellipse 212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06" name="Groupe 205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210" name="Ellipse 209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1" name="Ellipse 210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07" name="Groupe 206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208" name="Ellipse 207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9" name="Ellipse 208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85" name="Groupe 184"/>
            <p:cNvGrpSpPr/>
            <p:nvPr/>
          </p:nvGrpSpPr>
          <p:grpSpPr>
            <a:xfrm>
              <a:off x="6217894" y="3688929"/>
              <a:ext cx="1536700" cy="533400"/>
              <a:chOff x="1493497" y="2159000"/>
              <a:chExt cx="1536700" cy="533400"/>
            </a:xfrm>
          </p:grpSpPr>
          <p:grpSp>
            <p:nvGrpSpPr>
              <p:cNvPr id="196" name="Groupe 195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203" name="Ellipse 202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4" name="Ellipse 203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7" name="Groupe 196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201" name="Ellipse 200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2" name="Ellipse 201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8" name="Groupe 197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99" name="Ellipse 198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0" name="Ellipse 199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86" name="Groupe 185"/>
            <p:cNvGrpSpPr/>
            <p:nvPr/>
          </p:nvGrpSpPr>
          <p:grpSpPr>
            <a:xfrm>
              <a:off x="6217894" y="4424255"/>
              <a:ext cx="1536700" cy="533400"/>
              <a:chOff x="1493497" y="2159000"/>
              <a:chExt cx="1536700" cy="533400"/>
            </a:xfrm>
          </p:grpSpPr>
          <p:grpSp>
            <p:nvGrpSpPr>
              <p:cNvPr id="187" name="Groupe 186"/>
              <p:cNvGrpSpPr/>
              <p:nvPr/>
            </p:nvGrpSpPr>
            <p:grpSpPr>
              <a:xfrm>
                <a:off x="14934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94" name="Ellipse 193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5" name="Ellipse 194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88" name="Groupe 187"/>
              <p:cNvGrpSpPr/>
              <p:nvPr/>
            </p:nvGrpSpPr>
            <p:grpSpPr>
              <a:xfrm>
                <a:off x="21792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92" name="Ellipse 191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3" name="Ellipse 192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89" name="Groupe 188"/>
              <p:cNvGrpSpPr/>
              <p:nvPr/>
            </p:nvGrpSpPr>
            <p:grpSpPr>
              <a:xfrm>
                <a:off x="2852397" y="2159000"/>
                <a:ext cx="177800" cy="533400"/>
                <a:chOff x="1493497" y="2159000"/>
                <a:chExt cx="177800" cy="533400"/>
              </a:xfrm>
            </p:grpSpPr>
            <p:sp>
              <p:nvSpPr>
                <p:cNvPr id="190" name="Ellipse 189"/>
                <p:cNvSpPr/>
                <p:nvPr/>
              </p:nvSpPr>
              <p:spPr>
                <a:xfrm>
                  <a:off x="1493497" y="21590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1" name="Ellipse 190"/>
                <p:cNvSpPr/>
                <p:nvPr/>
              </p:nvSpPr>
              <p:spPr>
                <a:xfrm>
                  <a:off x="1493497" y="2514600"/>
                  <a:ext cx="177800" cy="177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228" name="ZoneTexte 227"/>
          <p:cNvSpPr txBox="1"/>
          <p:nvPr/>
        </p:nvSpPr>
        <p:spPr>
          <a:xfrm>
            <a:off x="4155064" y="2108008"/>
            <a:ext cx="865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T 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 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9" name="ZoneTexte 228"/>
          <p:cNvSpPr txBox="1"/>
          <p:nvPr/>
        </p:nvSpPr>
        <p:spPr>
          <a:xfrm rot="16200000">
            <a:off x="772697" y="3765108"/>
            <a:ext cx="882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P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230" name="ZoneTexte 229"/>
          <p:cNvSpPr txBox="1"/>
          <p:nvPr/>
        </p:nvSpPr>
        <p:spPr>
          <a:xfrm>
            <a:off x="1353010" y="2083809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GB" sz="2400" b="1" baseline="-25000" dirty="0" err="1" smtClean="0">
                <a:solidFill>
                  <a:schemeClr val="accent6">
                    <a:lumMod val="75000"/>
                  </a:schemeClr>
                </a:solidFill>
              </a:rPr>
              <a:t>min</a:t>
            </a:r>
            <a:endParaRPr lang="en-GB" sz="2400" b="1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1" name="ZoneTexte 230"/>
          <p:cNvSpPr txBox="1"/>
          <p:nvPr/>
        </p:nvSpPr>
        <p:spPr>
          <a:xfrm>
            <a:off x="7388700" y="2097614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GB" sz="2400" b="1" baseline="-25000" dirty="0" err="1" smtClean="0">
                <a:solidFill>
                  <a:schemeClr val="accent6">
                    <a:lumMod val="75000"/>
                  </a:schemeClr>
                </a:solidFill>
              </a:rPr>
              <a:t>max</a:t>
            </a:r>
            <a:endParaRPr lang="en-GB" sz="2400" b="1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2" name="ZoneTexte 231"/>
          <p:cNvSpPr txBox="1"/>
          <p:nvPr/>
        </p:nvSpPr>
        <p:spPr>
          <a:xfrm>
            <a:off x="741150" y="252642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>
                <a:solidFill>
                  <a:srgbClr val="C00000"/>
                </a:solidFill>
              </a:rPr>
              <a:t>P</a:t>
            </a:r>
            <a:r>
              <a:rPr lang="en-GB" sz="2400" b="1" baseline="-25000" dirty="0" err="1" smtClean="0">
                <a:solidFill>
                  <a:srgbClr val="C00000"/>
                </a:solidFill>
              </a:rPr>
              <a:t>max</a:t>
            </a:r>
            <a:endParaRPr lang="en-GB" sz="2400" b="1" baseline="-25000" dirty="0">
              <a:solidFill>
                <a:srgbClr val="C00000"/>
              </a:solidFill>
            </a:endParaRPr>
          </a:p>
        </p:txBody>
      </p:sp>
      <p:sp>
        <p:nvSpPr>
          <p:cNvPr id="233" name="ZoneTexte 232"/>
          <p:cNvSpPr txBox="1"/>
          <p:nvPr/>
        </p:nvSpPr>
        <p:spPr>
          <a:xfrm>
            <a:off x="741150" y="5109178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>
                <a:solidFill>
                  <a:srgbClr val="C00000"/>
                </a:solidFill>
              </a:rPr>
              <a:t>P</a:t>
            </a:r>
            <a:r>
              <a:rPr lang="en-GB" sz="2400" b="1" baseline="-25000" dirty="0" err="1" smtClean="0">
                <a:solidFill>
                  <a:srgbClr val="C00000"/>
                </a:solidFill>
              </a:rPr>
              <a:t>min</a:t>
            </a:r>
            <a:endParaRPr lang="en-GB" sz="2400" b="1" baseline="-25000" dirty="0">
              <a:solidFill>
                <a:srgbClr val="C00000"/>
              </a:solidFill>
            </a:endParaRPr>
          </a:p>
        </p:txBody>
      </p:sp>
      <p:sp>
        <p:nvSpPr>
          <p:cNvPr id="234" name="ZoneTexte 233"/>
          <p:cNvSpPr txBox="1"/>
          <p:nvPr/>
        </p:nvSpPr>
        <p:spPr>
          <a:xfrm>
            <a:off x="3834020" y="5523480"/>
            <a:ext cx="770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GB" sz="2400" b="1" baseline="-25000" dirty="0" err="1" smtClean="0">
                <a:solidFill>
                  <a:schemeClr val="accent6">
                    <a:lumMod val="75000"/>
                  </a:schemeClr>
                </a:solidFill>
              </a:rPr>
              <a:t>step</a:t>
            </a:r>
            <a:endParaRPr lang="en-GB" sz="2400" b="1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5" name="ZoneTexte 234"/>
          <p:cNvSpPr txBox="1"/>
          <p:nvPr/>
        </p:nvSpPr>
        <p:spPr>
          <a:xfrm>
            <a:off x="8075426" y="4753578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>
                <a:solidFill>
                  <a:srgbClr val="C00000"/>
                </a:solidFill>
              </a:rPr>
              <a:t>P</a:t>
            </a:r>
            <a:r>
              <a:rPr lang="en-GB" sz="2400" b="1" baseline="-25000" dirty="0" err="1" smtClean="0">
                <a:solidFill>
                  <a:srgbClr val="C00000"/>
                </a:solidFill>
              </a:rPr>
              <a:t>step</a:t>
            </a:r>
            <a:endParaRPr lang="en-GB" sz="2400" b="1" baseline="-25000" dirty="0">
              <a:solidFill>
                <a:srgbClr val="C00000"/>
              </a:solidFill>
            </a:endParaRPr>
          </a:p>
        </p:txBody>
      </p:sp>
      <p:cxnSp>
        <p:nvCxnSpPr>
          <p:cNvPr id="237" name="Connecteur droit avec flèche 236"/>
          <p:cNvCxnSpPr/>
          <p:nvPr/>
        </p:nvCxnSpPr>
        <p:spPr>
          <a:xfrm>
            <a:off x="8075426" y="4795185"/>
            <a:ext cx="0" cy="477945"/>
          </a:xfrm>
          <a:prstGeom prst="straightConnector1">
            <a:avLst/>
          </a:prstGeom>
          <a:ln w="127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necteur droit avec flèche 237"/>
          <p:cNvCxnSpPr/>
          <p:nvPr/>
        </p:nvCxnSpPr>
        <p:spPr>
          <a:xfrm flipH="1">
            <a:off x="3834020" y="5570843"/>
            <a:ext cx="669378" cy="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Ellipse 240"/>
          <p:cNvSpPr/>
          <p:nvPr/>
        </p:nvSpPr>
        <p:spPr>
          <a:xfrm>
            <a:off x="6010977" y="4073825"/>
            <a:ext cx="177800" cy="17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e 4"/>
          <p:cNvGrpSpPr/>
          <p:nvPr/>
        </p:nvGrpSpPr>
        <p:grpSpPr>
          <a:xfrm>
            <a:off x="5760697" y="4287372"/>
            <a:ext cx="896399" cy="1774346"/>
            <a:chOff x="5760697" y="4287372"/>
            <a:chExt cx="896399" cy="1774346"/>
          </a:xfrm>
        </p:grpSpPr>
        <p:sp>
          <p:nvSpPr>
            <p:cNvPr id="242" name="ZoneTexte 241"/>
            <p:cNvSpPr txBox="1"/>
            <p:nvPr/>
          </p:nvSpPr>
          <p:spPr>
            <a:xfrm>
              <a:off x="5760697" y="5600053"/>
              <a:ext cx="896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i="1" dirty="0" err="1" smtClean="0">
                  <a:solidFill>
                    <a:schemeClr val="accent6">
                      <a:lumMod val="75000"/>
                    </a:schemeClr>
                  </a:solidFill>
                </a:rPr>
                <a:t>T</a:t>
              </a:r>
              <a:r>
                <a:rPr lang="en-GB" sz="2400" b="1" i="1" baseline="-25000" dirty="0" err="1" smtClean="0">
                  <a:solidFill>
                    <a:schemeClr val="accent6">
                      <a:lumMod val="75000"/>
                    </a:schemeClr>
                  </a:solidFill>
                </a:rPr>
                <a:t>meas</a:t>
              </a:r>
              <a:endParaRPr lang="en-GB" sz="2400" b="1" i="1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244" name="Connecteur droit avec flèche 243"/>
            <p:cNvCxnSpPr/>
            <p:nvPr/>
          </p:nvCxnSpPr>
          <p:spPr>
            <a:xfrm flipV="1">
              <a:off x="6132871" y="4287372"/>
              <a:ext cx="0" cy="1405933"/>
            </a:xfrm>
            <a:prstGeom prst="straightConnector1">
              <a:avLst/>
            </a:prstGeom>
            <a:ln w="31750">
              <a:solidFill>
                <a:schemeClr val="accent6">
                  <a:lumMod val="7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/>
          <p:cNvGrpSpPr/>
          <p:nvPr/>
        </p:nvGrpSpPr>
        <p:grpSpPr>
          <a:xfrm>
            <a:off x="6208897" y="3918043"/>
            <a:ext cx="2679874" cy="461665"/>
            <a:chOff x="6208897" y="3918043"/>
            <a:chExt cx="2679874" cy="461665"/>
          </a:xfrm>
        </p:grpSpPr>
        <p:sp>
          <p:nvSpPr>
            <p:cNvPr id="243" name="ZoneTexte 242"/>
            <p:cNvSpPr txBox="1"/>
            <p:nvPr/>
          </p:nvSpPr>
          <p:spPr>
            <a:xfrm>
              <a:off x="7974738" y="3918043"/>
              <a:ext cx="9140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i="1" dirty="0" err="1">
                  <a:solidFill>
                    <a:srgbClr val="C00000"/>
                  </a:solidFill>
                </a:rPr>
                <a:t>P</a:t>
              </a:r>
              <a:r>
                <a:rPr lang="en-GB" sz="2400" b="1" i="1" baseline="-25000" dirty="0" err="1" smtClean="0">
                  <a:solidFill>
                    <a:srgbClr val="C00000"/>
                  </a:solidFill>
                </a:rPr>
                <a:t>meas</a:t>
              </a:r>
              <a:endParaRPr lang="en-GB" sz="2400" b="1" i="1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247" name="Connecteur droit avec flèche 246"/>
            <p:cNvCxnSpPr/>
            <p:nvPr/>
          </p:nvCxnSpPr>
          <p:spPr>
            <a:xfrm flipH="1">
              <a:off x="6208897" y="4159131"/>
              <a:ext cx="1712381" cy="2328"/>
            </a:xfrm>
            <a:prstGeom prst="straightConnector1">
              <a:avLst/>
            </a:prstGeom>
            <a:ln w="3175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1" name="CustomShape 1"/>
          <p:cNvSpPr/>
          <p:nvPr/>
        </p:nvSpPr>
        <p:spPr>
          <a:xfrm>
            <a:off x="86568" y="1272172"/>
            <a:ext cx="8900562" cy="67565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900" b="1" strike="noStrike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(4) </a:t>
            </a:r>
            <a:r>
              <a:rPr lang="en-GB" sz="1900" b="1" strike="noStrike" spc="-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Calculate </a:t>
            </a:r>
            <a:r>
              <a:rPr lang="en-GB" sz="1900" b="1" strike="noStrike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component </a:t>
            </a:r>
            <a:r>
              <a:rPr lang="en-GB" sz="1900" b="1" spc="-1" dirty="0" smtClean="0">
                <a:solidFill>
                  <a:schemeClr val="accent5">
                    <a:lumMod val="75000"/>
                  </a:schemeClr>
                </a:solidFill>
              </a:rPr>
              <a:t>concentrations</a:t>
            </a:r>
            <a:r>
              <a:rPr lang="en-GB" sz="1900" b="1" strike="noStrike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900" b="1" strike="noStrike" spc="-1" dirty="0" err="1" smtClean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w</a:t>
            </a:r>
            <a:r>
              <a:rPr lang="en-GB" sz="1900" b="1" strike="noStrike" spc="-1" baseline="-25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i</a:t>
            </a:r>
            <a:r>
              <a:rPr lang="en-GB" sz="1900" b="1" strike="noStrike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from </a:t>
            </a:r>
            <a:r>
              <a:rPr lang="en-GB" sz="1900" b="1" i="1" strike="noStrike" spc="-1" dirty="0" smtClean="0">
                <a:latin typeface="+mj-lt"/>
              </a:rPr>
              <a:t>measured</a:t>
            </a:r>
            <a:r>
              <a:rPr lang="en-GB" sz="1900" b="1" i="1" strike="noStrike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900" b="1" i="1" strike="noStrike" spc="-1" dirty="0" smtClean="0">
                <a:solidFill>
                  <a:srgbClr val="7030A0"/>
                </a:solidFill>
                <a:latin typeface="+mj-lt"/>
              </a:rPr>
              <a:t>sound velocity </a:t>
            </a:r>
            <a:r>
              <a:rPr lang="en-GB" sz="1900" b="1" spc="-1" dirty="0" err="1" smtClean="0">
                <a:solidFill>
                  <a:srgbClr val="7030A0"/>
                </a:solidFill>
              </a:rPr>
              <a:t>c</a:t>
            </a:r>
            <a:r>
              <a:rPr lang="en-GB" sz="1900" b="1" spc="-1" baseline="-25000" dirty="0" err="1" smtClean="0">
                <a:solidFill>
                  <a:srgbClr val="7030A0"/>
                </a:solidFill>
              </a:rPr>
              <a:t>meas</a:t>
            </a:r>
            <a:r>
              <a:rPr lang="en-GB" sz="1900" b="1" i="1" spc="-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GB" sz="1900" b="1" i="1" spc="-1" dirty="0" smtClean="0">
                <a:solidFill>
                  <a:schemeClr val="accent5"/>
                </a:solidFill>
                <a:latin typeface="+mj-lt"/>
              </a:rPr>
              <a:t>&amp;</a:t>
            </a:r>
            <a:r>
              <a:rPr lang="en-GB" sz="1900" b="1" i="1" spc="-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GB" sz="1900" b="1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stored fit </a:t>
            </a:r>
            <a:r>
              <a:rPr lang="en-GB" sz="1900" b="1" spc="-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coeffs</a:t>
            </a:r>
            <a:r>
              <a:rPr lang="en-GB" sz="1900" b="1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. </a:t>
            </a:r>
            <a:r>
              <a:rPr lang="en-GB" sz="1900" b="1" i="1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interpolated</a:t>
            </a:r>
            <a:r>
              <a:rPr lang="en-GB" sz="1900" b="1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to correspond to the </a:t>
            </a:r>
            <a:r>
              <a:rPr lang="en-GB" sz="1900" b="1" i="1" spc="-1" dirty="0" smtClean="0">
                <a:latin typeface="+mj-lt"/>
              </a:rPr>
              <a:t>measured</a:t>
            </a:r>
            <a:r>
              <a:rPr lang="en-GB" sz="1900" b="1" i="1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900" b="1" i="1" spc="-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T</a:t>
            </a:r>
            <a:r>
              <a:rPr lang="en-GB" sz="1900" b="1" i="1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, </a:t>
            </a:r>
            <a:r>
              <a:rPr lang="en-GB" sz="1900" b="1" i="1" spc="-1" dirty="0" smtClean="0">
                <a:solidFill>
                  <a:srgbClr val="C00000"/>
                </a:solidFill>
                <a:latin typeface="+mj-lt"/>
              </a:rPr>
              <a:t>P</a:t>
            </a:r>
            <a:r>
              <a:rPr lang="en-GB" sz="1900" b="1" i="1" spc="-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252" name="CustomShape 1"/>
          <p:cNvSpPr/>
          <p:nvPr/>
        </p:nvSpPr>
        <p:spPr>
          <a:xfrm>
            <a:off x="86568" y="6069336"/>
            <a:ext cx="8900562" cy="383267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9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!! This grid can become 3-D or higher-D </a:t>
            </a:r>
            <a:r>
              <a:rPr lang="en-GB" sz="1900" b="1" spc="-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with</a:t>
            </a:r>
            <a:r>
              <a:rPr lang="en-GB" sz="19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known contaminant gas(</a:t>
            </a:r>
            <a:r>
              <a:rPr lang="en-GB" sz="1900" b="1" strike="noStrike" spc="-1" dirty="0" err="1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es</a:t>
            </a:r>
            <a:r>
              <a:rPr lang="en-GB" sz="19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) </a:t>
            </a:r>
            <a:r>
              <a:rPr lang="en-GB" sz="19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 </a:t>
            </a:r>
            <a:endParaRPr lang="en-GB" sz="1900" b="1" spc="-1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6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34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2509649" y="6512949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grpSp>
        <p:nvGrpSpPr>
          <p:cNvPr id="2" name="Groupe 1"/>
          <p:cNvGrpSpPr/>
          <p:nvPr/>
        </p:nvGrpSpPr>
        <p:grpSpPr>
          <a:xfrm>
            <a:off x="5557966" y="3760601"/>
            <a:ext cx="1270298" cy="827726"/>
            <a:chOff x="5557966" y="3760601"/>
            <a:chExt cx="1270298" cy="827726"/>
          </a:xfrm>
        </p:grpSpPr>
        <p:pic>
          <p:nvPicPr>
            <p:cNvPr id="10242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5569283" y="3781298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6272322" y="3760601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5557966" y="4201404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6293043" y="4200278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357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/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51" grpId="0" animBg="1"/>
      <p:bldP spid="25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257" y="1"/>
            <a:ext cx="8688566" cy="7423571"/>
          </a:xfrm>
        </p:spPr>
        <p:txBody>
          <a:bodyPr/>
          <a:lstStyle/>
          <a:p>
            <a:pPr algn="ctr"/>
            <a:r>
              <a:rPr lang="en-GB" dirty="0" err="1" smtClean="0">
                <a:solidFill>
                  <a:srgbClr val="C00000"/>
                </a:solidFill>
              </a:rPr>
              <a:t>Aah</a:t>
            </a:r>
            <a:r>
              <a:rPr lang="en-GB" dirty="0" smtClean="0">
                <a:solidFill>
                  <a:srgbClr val="C00000"/>
                </a:solidFill>
              </a:rPr>
              <a:t>…what if 3 gases are present?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>
                <a:solidFill>
                  <a:srgbClr val="0070C0"/>
                </a:solidFill>
              </a:rPr>
              <a:t>Acoustic Ambiguity ?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sz="3200" dirty="0" smtClean="0">
                <a:solidFill>
                  <a:srgbClr val="0070C0"/>
                </a:solidFill>
              </a:rPr>
              <a:t>2 combinations of 3 gases </a:t>
            </a:r>
            <a:r>
              <a:rPr lang="en-GB" sz="32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GB" sz="3200" dirty="0" smtClean="0">
                <a:solidFill>
                  <a:srgbClr val="0070C0"/>
                </a:solidFill>
              </a:rPr>
              <a:t> same c…</a:t>
            </a:r>
            <a:br>
              <a:rPr lang="en-GB" sz="3200" dirty="0" smtClean="0">
                <a:solidFill>
                  <a:srgbClr val="0070C0"/>
                </a:solidFill>
              </a:rPr>
            </a:br>
            <a:r>
              <a:rPr lang="en-GB" sz="3200" dirty="0" smtClean="0">
                <a:solidFill>
                  <a:srgbClr val="0070C0"/>
                </a:solidFill>
              </a:rPr>
              <a:t>so must find </a:t>
            </a:r>
            <a:r>
              <a:rPr lang="en-GB" sz="3200" dirty="0" smtClean="0">
                <a:solidFill>
                  <a:srgbClr val="0070C0"/>
                </a:solidFill>
                <a:latin typeface="Symbol" panose="05050102010706020507" pitchFamily="18" charset="2"/>
              </a:rPr>
              <a:t>w</a:t>
            </a:r>
            <a:r>
              <a:rPr lang="en-GB" sz="3200" baseline="-25000" dirty="0" smtClean="0">
                <a:solidFill>
                  <a:srgbClr val="0070C0"/>
                </a:solidFill>
              </a:rPr>
              <a:t>3</a:t>
            </a:r>
            <a:r>
              <a:rPr lang="en-GB" sz="3200" dirty="0" smtClean="0">
                <a:solidFill>
                  <a:srgbClr val="0070C0"/>
                </a:solidFill>
              </a:rPr>
              <a:t> from a different </a:t>
            </a:r>
            <a:br>
              <a:rPr lang="en-GB" sz="3200" dirty="0" smtClean="0">
                <a:solidFill>
                  <a:srgbClr val="0070C0"/>
                </a:solidFill>
              </a:rPr>
            </a:br>
            <a:r>
              <a:rPr lang="en-GB" sz="3200" dirty="0" smtClean="0">
                <a:solidFill>
                  <a:srgbClr val="0070C0"/>
                </a:solidFill>
              </a:rPr>
              <a:t>(non-acoustic) technology source…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Examples </a:t>
            </a:r>
            <a:r>
              <a:rPr lang="en-GB" dirty="0" err="1" smtClean="0"/>
              <a:t>inc.</a:t>
            </a:r>
            <a:r>
              <a:rPr lang="en-GB" dirty="0" smtClean="0"/>
              <a:t> clinical…):</a:t>
            </a:r>
            <a:br>
              <a:rPr lang="en-GB" dirty="0" smtClean="0"/>
            </a:br>
            <a:r>
              <a:rPr lang="en-GB" dirty="0" smtClean="0"/>
              <a:t>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CO</a:t>
            </a:r>
            <a:r>
              <a:rPr lang="en-GB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 from ND infra-red,</a:t>
            </a:r>
            <a:b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O from hygrometry, </a:t>
            </a:r>
            <a:b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GB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 from EC cell… etc.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35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4748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9757" y="78524"/>
            <a:ext cx="8437110" cy="928633"/>
          </a:xfrm>
          <a:ln w="31750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Look-up tables of 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composition for C</a:t>
            </a:r>
            <a:r>
              <a:rPr lang="fr-FR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/N</a:t>
            </a:r>
            <a:r>
              <a:rPr lang="fr-FR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fr-FR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(+ CO</a:t>
            </a:r>
            <a:r>
              <a:rPr lang="fr-FR" sz="2400" b="1" i="1" baseline="-25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fr-FR" sz="2400" b="1" baseline="-25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(ATLAS </a:t>
            </a:r>
            <a:r>
              <a:rPr lang="fr-F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silicon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cooling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leak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0" b="9158"/>
          <a:stretch/>
        </p:blipFill>
        <p:spPr bwMode="auto">
          <a:xfrm>
            <a:off x="301005" y="2926556"/>
            <a:ext cx="4734757" cy="15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numéro de diapositive 3"/>
          <p:cNvSpPr txBox="1">
            <a:spLocks/>
          </p:cNvSpPr>
          <p:nvPr/>
        </p:nvSpPr>
        <p:spPr>
          <a:xfrm>
            <a:off x="7412127" y="6561152"/>
            <a:ext cx="1306342" cy="2345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DCF296-4BC0-484F-BCF1-560E05D016A3}" type="slidenum">
              <a:rPr lang="fr-FR" altLang="fr-FR" smtClean="0"/>
              <a:pPr>
                <a:defRPr/>
              </a:pPr>
              <a:t>36</a:t>
            </a:fld>
            <a:endParaRPr lang="fr-FR" altLang="fr-FR"/>
          </a:p>
        </p:txBody>
      </p:sp>
      <p:pic>
        <p:nvPicPr>
          <p:cNvPr id="29" name="Espace réservé du contenu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r="6864"/>
          <a:stretch/>
        </p:blipFill>
        <p:spPr>
          <a:xfrm>
            <a:off x="62129" y="2787819"/>
            <a:ext cx="5033818" cy="345338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266856" y="1080667"/>
            <a:ext cx="3859210" cy="54804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 smtClean="0">
              <a:solidFill>
                <a:schemeClr val="tx1"/>
              </a:solidFill>
            </a:endParaRPr>
          </a:p>
          <a:p>
            <a:pPr algn="ctr"/>
            <a:endParaRPr lang="fr-FR" sz="1600" b="1" dirty="0">
              <a:solidFill>
                <a:schemeClr val="tx1"/>
              </a:solidFill>
            </a:endParaRPr>
          </a:p>
          <a:p>
            <a:pPr algn="ctr"/>
            <a:endParaRPr lang="fr-FR" sz="1600" b="1" dirty="0" smtClean="0">
              <a:solidFill>
                <a:schemeClr val="tx1"/>
              </a:solidFill>
            </a:endParaRPr>
          </a:p>
          <a:p>
            <a:pPr algn="ctr"/>
            <a:endParaRPr lang="fr-FR" sz="1600" b="1" dirty="0">
              <a:solidFill>
                <a:schemeClr val="tx1"/>
              </a:solidFill>
            </a:endParaRPr>
          </a:p>
          <a:p>
            <a:pPr algn="ctr"/>
            <a:endParaRPr lang="fr-FR" sz="1600" b="1" dirty="0" smtClean="0">
              <a:solidFill>
                <a:schemeClr val="tx1"/>
              </a:solidFill>
            </a:endParaRPr>
          </a:p>
          <a:p>
            <a:pPr algn="ctr"/>
            <a:endParaRPr lang="fr-FR" sz="1600" b="1" dirty="0">
              <a:solidFill>
                <a:schemeClr val="tx1"/>
              </a:solidFill>
            </a:endParaRPr>
          </a:p>
          <a:p>
            <a:pPr algn="ctr"/>
            <a:endParaRPr lang="fr-FR" sz="1600" b="1" dirty="0" smtClean="0">
              <a:solidFill>
                <a:schemeClr val="tx1"/>
              </a:solidFill>
            </a:endParaRPr>
          </a:p>
          <a:p>
            <a:pPr algn="ctr"/>
            <a:endParaRPr lang="fr-FR" sz="1600" b="1" i="1" dirty="0" smtClean="0">
              <a:solidFill>
                <a:schemeClr val="tx1"/>
              </a:solidFill>
            </a:endParaRPr>
          </a:p>
          <a:p>
            <a:pPr algn="ctr"/>
            <a:endParaRPr lang="fr-FR" sz="1600" b="1" i="1" dirty="0" smtClean="0">
              <a:solidFill>
                <a:schemeClr val="tx1"/>
              </a:solidFill>
            </a:endParaRPr>
          </a:p>
          <a:p>
            <a:pPr algn="ctr"/>
            <a:endParaRPr lang="fr-FR" sz="1600" b="1" i="1" dirty="0">
              <a:solidFill>
                <a:schemeClr val="tx1"/>
              </a:solidFill>
            </a:endParaRPr>
          </a:p>
          <a:p>
            <a:pPr algn="ctr"/>
            <a:endParaRPr lang="fr-FR" sz="1600" b="1" i="1" dirty="0" smtClean="0">
              <a:solidFill>
                <a:schemeClr val="tx1"/>
              </a:solidFill>
            </a:endParaRPr>
          </a:p>
          <a:p>
            <a:pPr algn="ctr"/>
            <a:endParaRPr lang="fr-FR" sz="1600" b="1" i="1" dirty="0">
              <a:solidFill>
                <a:schemeClr val="tx1"/>
              </a:solidFill>
            </a:endParaRPr>
          </a:p>
          <a:p>
            <a:pPr algn="ctr"/>
            <a:r>
              <a:rPr lang="fr-FR" sz="1600" b="1" i="1" dirty="0" smtClean="0">
                <a:solidFill>
                  <a:schemeClr val="tx1"/>
                </a:solidFill>
              </a:rPr>
              <a:t>CAN UTILITY </a:t>
            </a:r>
            <a:r>
              <a:rPr lang="fr-FR" sz="1600" b="1" dirty="0" smtClean="0">
                <a:solidFill>
                  <a:schemeClr val="tx1"/>
                </a:solidFill>
              </a:rPr>
              <a:t>DB </a:t>
            </a:r>
            <a:r>
              <a:rPr lang="fr-FR" sz="1600" b="1" dirty="0" err="1" smtClean="0">
                <a:solidFill>
                  <a:schemeClr val="tx1"/>
                </a:solidFill>
              </a:rPr>
              <a:t>expanded</a:t>
            </a:r>
            <a:endParaRPr lang="fr-FR" sz="1600" b="1" dirty="0" smtClean="0">
              <a:solidFill>
                <a:schemeClr val="tx1"/>
              </a:solidFill>
            </a:endParaRPr>
          </a:p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from</a:t>
            </a:r>
            <a:r>
              <a:rPr lang="fr-FR" sz="1600" b="1" dirty="0" smtClean="0">
                <a:solidFill>
                  <a:schemeClr val="tx1"/>
                </a:solidFill>
              </a:rPr>
              <a:t> 2-D to 3-D:</a:t>
            </a:r>
          </a:p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  C</a:t>
            </a:r>
            <a:r>
              <a:rPr lang="fr-FR" sz="1600" b="1" baseline="-25000" dirty="0" smtClean="0">
                <a:solidFill>
                  <a:schemeClr val="tx1"/>
                </a:solidFill>
              </a:rPr>
              <a:t>3</a:t>
            </a:r>
            <a:r>
              <a:rPr lang="fr-FR" sz="1600" b="1" dirty="0" smtClean="0">
                <a:solidFill>
                  <a:schemeClr val="tx1"/>
                </a:solidFill>
              </a:rPr>
              <a:t>F</a:t>
            </a:r>
            <a:r>
              <a:rPr lang="fr-FR" sz="1600" b="1" baseline="-25000" dirty="0" smtClean="0">
                <a:solidFill>
                  <a:schemeClr val="tx1"/>
                </a:solidFill>
              </a:rPr>
              <a:t>8</a:t>
            </a:r>
            <a:r>
              <a:rPr lang="fr-FR" sz="1600" b="1" dirty="0" smtClean="0">
                <a:solidFill>
                  <a:schemeClr val="tx1"/>
                </a:solidFill>
              </a:rPr>
              <a:t>/N</a:t>
            </a:r>
            <a:r>
              <a:rPr lang="fr-FR" sz="1600" b="1" baseline="-25000" dirty="0" smtClean="0">
                <a:solidFill>
                  <a:schemeClr val="tx1"/>
                </a:solidFill>
              </a:rPr>
              <a:t>2 </a:t>
            </a:r>
            <a:r>
              <a:rPr lang="fr-FR" sz="1600" b="1" dirty="0" smtClean="0">
                <a:solidFill>
                  <a:schemeClr val="tx1"/>
                </a:solidFill>
              </a:rPr>
              <a:t>fit </a:t>
            </a:r>
            <a:r>
              <a:rPr lang="fr-FR" sz="1600" b="1" dirty="0" err="1" smtClean="0">
                <a:solidFill>
                  <a:schemeClr val="tx1"/>
                </a:solidFill>
              </a:rPr>
              <a:t>coeffs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s</a:t>
            </a:r>
            <a:r>
              <a:rPr lang="fr-FR" sz="1600" b="1" dirty="0" err="1" smtClean="0">
                <a:solidFill>
                  <a:schemeClr val="tx1"/>
                </a:solidFill>
              </a:rPr>
              <a:t>tored</a:t>
            </a:r>
            <a:r>
              <a:rPr lang="fr-FR" sz="1600" b="1" dirty="0" smtClean="0">
                <a:solidFill>
                  <a:schemeClr val="tx1"/>
                </a:solidFill>
              </a:rPr>
              <a:t> @{</a:t>
            </a:r>
            <a:r>
              <a:rPr lang="fr-FR" sz="1600" b="1" dirty="0" smtClean="0">
                <a:solidFill>
                  <a:srgbClr val="C00000"/>
                </a:solidFill>
              </a:rPr>
              <a:t>T, P, 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CO</a:t>
            </a:r>
            <a:r>
              <a:rPr lang="fr-FR" sz="1600" b="1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fr-FR" sz="1600" b="1" dirty="0" smtClean="0">
                <a:solidFill>
                  <a:schemeClr val="tx1"/>
                </a:solidFill>
              </a:rPr>
              <a:t>} </a:t>
            </a:r>
            <a:r>
              <a:rPr lang="fr-FR" sz="1600" b="1" dirty="0" err="1" smtClean="0">
                <a:solidFill>
                  <a:schemeClr val="tx1"/>
                </a:solidFill>
              </a:rPr>
              <a:t>grid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fr-FR" sz="1600" b="1" dirty="0" smtClean="0">
              <a:solidFill>
                <a:schemeClr val="tx1"/>
              </a:solidFill>
            </a:endParaRPr>
          </a:p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Extra interpolation </a:t>
            </a:r>
            <a:r>
              <a:rPr lang="fr-FR" sz="1600" b="1" dirty="0" err="1" smtClean="0">
                <a:solidFill>
                  <a:schemeClr val="tx1"/>
                </a:solidFill>
              </a:rPr>
              <a:t>step</a:t>
            </a:r>
            <a:r>
              <a:rPr lang="fr-FR" sz="1600" b="1" dirty="0" smtClean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fr-FR" sz="1600" b="1" dirty="0" err="1" smtClean="0">
                <a:solidFill>
                  <a:schemeClr val="tx1"/>
                </a:solidFill>
              </a:rPr>
              <a:t>starting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from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grid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cub</a:t>
            </a:r>
            <a:r>
              <a:rPr lang="fr-FR" sz="1600" b="1" dirty="0" smtClean="0">
                <a:solidFill>
                  <a:schemeClr val="tx1"/>
                </a:solidFill>
              </a:rPr>
              <a:t>(</a:t>
            </a:r>
            <a:r>
              <a:rPr lang="fr-FR" sz="1600" b="1" dirty="0" err="1" smtClean="0">
                <a:solidFill>
                  <a:schemeClr val="tx1"/>
                </a:solidFill>
              </a:rPr>
              <a:t>oid</a:t>
            </a:r>
            <a:r>
              <a:rPr lang="fr-FR" sz="1600" b="1" dirty="0" smtClean="0">
                <a:solidFill>
                  <a:schemeClr val="tx1"/>
                </a:solidFill>
              </a:rPr>
              <a:t>) of </a:t>
            </a:r>
            <a:r>
              <a:rPr lang="fr-FR" sz="1600" b="1" dirty="0" err="1" smtClean="0">
                <a:solidFill>
                  <a:schemeClr val="tx1"/>
                </a:solidFill>
              </a:rPr>
              <a:t>uncertainty</a:t>
            </a:r>
            <a:endParaRPr lang="fr-FR" sz="1600" b="1" dirty="0" smtClean="0">
              <a:solidFill>
                <a:schemeClr val="tx1"/>
              </a:solidFill>
            </a:endParaRPr>
          </a:p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 to </a:t>
            </a:r>
            <a:r>
              <a:rPr lang="fr-FR" sz="1600" b="1" dirty="0" err="1" smtClean="0">
                <a:solidFill>
                  <a:schemeClr val="tx1"/>
                </a:solidFill>
              </a:rPr>
              <a:t>T</a:t>
            </a:r>
            <a:r>
              <a:rPr lang="fr-FR" sz="1600" b="1" baseline="-25000" dirty="0" err="1" smtClean="0">
                <a:solidFill>
                  <a:schemeClr val="tx1"/>
                </a:solidFill>
              </a:rPr>
              <a:t>meas</a:t>
            </a:r>
            <a:r>
              <a:rPr lang="fr-FR" sz="1600" b="1" dirty="0" smtClean="0">
                <a:solidFill>
                  <a:schemeClr val="tx1"/>
                </a:solidFill>
              </a:rPr>
              <a:t>, P</a:t>
            </a:r>
            <a:r>
              <a:rPr lang="fr-FR" sz="1600" b="1" baseline="-25000" dirty="0" smtClean="0">
                <a:solidFill>
                  <a:schemeClr val="tx1"/>
                </a:solidFill>
              </a:rPr>
              <a:t>meas</a:t>
            </a:r>
            <a:r>
              <a:rPr lang="fr-FR" sz="1600" b="1" dirty="0" smtClean="0">
                <a:solidFill>
                  <a:schemeClr val="tx1"/>
                </a:solidFill>
              </a:rPr>
              <a:t>,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CO</a:t>
            </a:r>
            <a:r>
              <a:rPr lang="fr-FR" sz="1600" b="1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fr-FR" sz="1600" b="1" baseline="-25000" dirty="0" smtClean="0">
                <a:solidFill>
                  <a:schemeClr val="tx1"/>
                </a:solidFill>
              </a:rPr>
              <a:t> </a:t>
            </a:r>
            <a:r>
              <a:rPr lang="fr-FR" sz="1600" b="1" baseline="-25000" dirty="0" smtClean="0">
                <a:solidFill>
                  <a:schemeClr val="accent6">
                    <a:lumMod val="75000"/>
                  </a:schemeClr>
                </a:solidFill>
              </a:rPr>
              <a:t>meas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11129" y="204280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1" t="5279" r="11159" b="13829"/>
          <a:stretch/>
        </p:blipFill>
        <p:spPr>
          <a:xfrm>
            <a:off x="5243688" y="1080667"/>
            <a:ext cx="3900312" cy="3018809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34" name="ZoneTexte 33"/>
          <p:cNvSpPr txBox="1"/>
          <p:nvPr/>
        </p:nvSpPr>
        <p:spPr>
          <a:xfrm>
            <a:off x="62129" y="1629739"/>
            <a:ext cx="5172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chemeClr val="tx2"/>
                </a:solidFill>
              </a:rPr>
              <a:t>C</a:t>
            </a:r>
            <a:r>
              <a:rPr lang="fr-FR" b="1" dirty="0" err="1" smtClean="0">
                <a:solidFill>
                  <a:schemeClr val="tx2"/>
                </a:solidFill>
              </a:rPr>
              <a:t>alculate</a:t>
            </a:r>
            <a:r>
              <a:rPr lang="fr-FR" b="1" dirty="0" smtClean="0">
                <a:solidFill>
                  <a:schemeClr val="tx2"/>
                </a:solidFill>
              </a:rPr>
              <a:t> </a:t>
            </a:r>
            <a:r>
              <a:rPr lang="fr-FR" b="1" i="1" dirty="0" err="1" smtClean="0">
                <a:solidFill>
                  <a:schemeClr val="tx2"/>
                </a:solidFill>
              </a:rPr>
              <a:t>sound</a:t>
            </a:r>
            <a:r>
              <a:rPr lang="fr-FR" b="1" i="1" dirty="0" smtClean="0">
                <a:solidFill>
                  <a:schemeClr val="tx2"/>
                </a:solidFill>
              </a:rPr>
              <a:t> </a:t>
            </a:r>
            <a:r>
              <a:rPr lang="fr-FR" b="1" i="1" dirty="0" err="1" smtClean="0">
                <a:solidFill>
                  <a:schemeClr val="tx2"/>
                </a:solidFill>
              </a:rPr>
              <a:t>vel</a:t>
            </a:r>
            <a:r>
              <a:rPr lang="fr-FR" b="1" i="1" dirty="0" smtClean="0">
                <a:solidFill>
                  <a:schemeClr val="tx2"/>
                </a:solidFill>
              </a:rPr>
              <a:t> </a:t>
            </a:r>
            <a:r>
              <a:rPr lang="fr-FR" b="1" i="1" dirty="0">
                <a:solidFill>
                  <a:schemeClr val="tx2"/>
                </a:solidFill>
              </a:rPr>
              <a:t>vs. </a:t>
            </a:r>
            <a:r>
              <a:rPr lang="fr-FR" b="1" i="1" dirty="0" err="1">
                <a:solidFill>
                  <a:schemeClr val="tx2"/>
                </a:solidFill>
              </a:rPr>
              <a:t>conc</a:t>
            </a:r>
            <a:r>
              <a:rPr lang="fr-FR" b="1" i="1" dirty="0">
                <a:solidFill>
                  <a:schemeClr val="tx2"/>
                </a:solidFill>
              </a:rPr>
              <a:t>. </a:t>
            </a:r>
            <a:r>
              <a:rPr lang="fr-FR" b="1" dirty="0" err="1">
                <a:solidFill>
                  <a:schemeClr val="tx2"/>
                </a:solidFill>
              </a:rPr>
              <a:t>eqns</a:t>
            </a:r>
            <a:r>
              <a:rPr lang="fr-FR" b="1" dirty="0">
                <a:solidFill>
                  <a:schemeClr val="tx2"/>
                </a:solidFill>
              </a:rPr>
              <a:t> </a:t>
            </a:r>
            <a:r>
              <a:rPr lang="fr-FR" b="1" dirty="0" err="1" smtClean="0">
                <a:solidFill>
                  <a:schemeClr val="tx2"/>
                </a:solidFill>
              </a:rPr>
              <a:t>from</a:t>
            </a:r>
            <a:r>
              <a:rPr lang="fr-FR" b="1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fr-FR" b="1" dirty="0" smtClean="0">
                <a:solidFill>
                  <a:schemeClr val="tx2"/>
                </a:solidFill>
              </a:rPr>
              <a:t> </a:t>
            </a: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N</a:t>
            </a:r>
            <a:r>
              <a:rPr lang="fr-FR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AND KNOWN CONTAMINANT </a:t>
            </a:r>
            <a:r>
              <a:rPr lang="fr-FR" b="1" i="1" dirty="0" smtClean="0">
                <a:solidFill>
                  <a:schemeClr val="accent6">
                    <a:lumMod val="75000"/>
                  </a:schemeClr>
                </a:solidFill>
              </a:rPr>
              <a:t>GAS </a:t>
            </a:r>
          </a:p>
          <a:p>
            <a:pPr algn="ctr"/>
            <a:r>
              <a:rPr lang="fr-FR" b="1" dirty="0" smtClean="0">
                <a:solidFill>
                  <a:schemeClr val="tx2"/>
                </a:solidFill>
              </a:rPr>
              <a:t>Cp </a:t>
            </a:r>
            <a:r>
              <a:rPr lang="fr-FR" b="1" dirty="0">
                <a:solidFill>
                  <a:schemeClr val="tx2"/>
                </a:solidFill>
              </a:rPr>
              <a:t>&amp; Cv </a:t>
            </a:r>
            <a:r>
              <a:rPr lang="fr-FR" b="1" dirty="0" smtClean="0">
                <a:solidFill>
                  <a:schemeClr val="tx2"/>
                </a:solidFill>
              </a:rPr>
              <a:t>over </a:t>
            </a:r>
            <a:r>
              <a:rPr lang="fr-FR" b="1" dirty="0" err="1" smtClean="0">
                <a:solidFill>
                  <a:schemeClr val="tx2"/>
                </a:solidFill>
              </a:rPr>
              <a:t>expected</a:t>
            </a:r>
            <a:r>
              <a:rPr lang="fr-FR" b="1" dirty="0" smtClean="0">
                <a:solidFill>
                  <a:schemeClr val="tx2"/>
                </a:solidFill>
              </a:rPr>
              <a:t> </a:t>
            </a:r>
            <a:r>
              <a:rPr lang="fr-FR" b="1" i="1" dirty="0" smtClean="0">
                <a:solidFill>
                  <a:srgbClr val="C00000"/>
                </a:solidFill>
              </a:rPr>
              <a:t>T,P, %</a:t>
            </a:r>
            <a:r>
              <a:rPr lang="fr-FR" b="1" i="1" dirty="0" smtClean="0">
                <a:solidFill>
                  <a:schemeClr val="accent6">
                    <a:lumMod val="75000"/>
                  </a:schemeClr>
                </a:solidFill>
              </a:rPr>
              <a:t>CO</a:t>
            </a:r>
            <a:r>
              <a:rPr lang="fr-FR" b="1" i="1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fr-FR" b="1" i="1" dirty="0" smtClean="0">
                <a:solidFill>
                  <a:srgbClr val="C00000"/>
                </a:solidFill>
              </a:rPr>
              <a:t> </a:t>
            </a:r>
            <a:r>
              <a:rPr lang="fr-FR" b="1" dirty="0" smtClean="0"/>
              <a:t>range.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5295341" y="4180839"/>
            <a:ext cx="3848659" cy="230832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</a:rPr>
              <a:t>emonstration: </a:t>
            </a:r>
          </a:p>
          <a:p>
            <a:pPr algn="ctr"/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GB" sz="1600" b="1" baseline="30000" dirty="0" smtClean="0">
                <a:solidFill>
                  <a:schemeClr val="accent5">
                    <a:lumMod val="50000"/>
                  </a:schemeClr>
                </a:solidFill>
              </a:rPr>
              <a:t>st</a:t>
            </a:r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</a:rPr>
              <a:t>  acoustic measurement of concentrations of binary gas pair </a:t>
            </a:r>
          </a:p>
          <a:p>
            <a:pPr algn="ctr"/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</a:rPr>
              <a:t>of interest (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fr-FR" sz="1600" b="1" baseline="-25000" dirty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fr-FR" sz="1600" b="1" baseline="-25000" dirty="0">
                <a:solidFill>
                  <a:schemeClr val="accent5">
                    <a:lumMod val="50000"/>
                  </a:schemeClr>
                </a:solidFill>
              </a:rPr>
              <a:t>8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/N</a:t>
            </a:r>
            <a:r>
              <a:rPr lang="fr-FR" sz="1600" b="1" baseline="-25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</a:rPr>
              <a:t> in known varying conc. of 3</a:t>
            </a:r>
            <a:r>
              <a:rPr lang="en-GB" sz="1600" b="1" baseline="30000" dirty="0" smtClean="0">
                <a:solidFill>
                  <a:schemeClr val="accent5">
                    <a:lumMod val="50000"/>
                  </a:schemeClr>
                </a:solidFill>
              </a:rPr>
              <a:t>rd</a:t>
            </a:r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</a:rPr>
              <a:t> gas (</a:t>
            </a:r>
            <a:r>
              <a:rPr lang="en-GB" sz="1600" b="1" dirty="0" smtClean="0">
                <a:solidFill>
                  <a:schemeClr val="accent6">
                    <a:lumMod val="75000"/>
                  </a:schemeClr>
                </a:solidFill>
              </a:rPr>
              <a:t>CO</a:t>
            </a:r>
            <a:r>
              <a:rPr lang="en-GB" sz="1600" b="1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</a:rPr>
              <a:t>) : </a:t>
            </a:r>
          </a:p>
          <a:p>
            <a:pPr algn="ctr"/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</a:rPr>
              <a:t>(4 envelopes cycling every 4 hours)</a:t>
            </a:r>
          </a:p>
          <a:p>
            <a:pPr algn="ctr"/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</a:rPr>
              <a:t>Algorithm: industrial </a:t>
            </a:r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&amp;  </a:t>
            </a:r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</a:rPr>
              <a:t>anaesthesia applications</a:t>
            </a:r>
            <a:endParaRPr lang="en-GB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747" y="1133782"/>
            <a:ext cx="4326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https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://www.mdpi.com/2410-390X/5/1/6 </a:t>
            </a:r>
            <a:endParaRPr lang="fr-FR" dirty="0"/>
          </a:p>
        </p:txBody>
      </p:sp>
      <p:sp>
        <p:nvSpPr>
          <p:cNvPr id="16" name="CustomShape 2"/>
          <p:cNvSpPr/>
          <p:nvPr/>
        </p:nvSpPr>
        <p:spPr>
          <a:xfrm>
            <a:off x="2443950" y="655167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grpSp>
        <p:nvGrpSpPr>
          <p:cNvPr id="15" name="Groupe 14"/>
          <p:cNvGrpSpPr/>
          <p:nvPr/>
        </p:nvGrpSpPr>
        <p:grpSpPr>
          <a:xfrm>
            <a:off x="2191349" y="2910233"/>
            <a:ext cx="419323" cy="279585"/>
            <a:chOff x="5557966" y="3760601"/>
            <a:chExt cx="1270298" cy="827726"/>
          </a:xfrm>
        </p:grpSpPr>
        <p:pic>
          <p:nvPicPr>
            <p:cNvPr id="17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5569283" y="3781298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6272322" y="3760601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5557966" y="4201404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6293043" y="4200278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e 22"/>
          <p:cNvGrpSpPr/>
          <p:nvPr/>
        </p:nvGrpSpPr>
        <p:grpSpPr>
          <a:xfrm>
            <a:off x="2279686" y="3098492"/>
            <a:ext cx="419323" cy="279585"/>
            <a:chOff x="5557966" y="3760601"/>
            <a:chExt cx="1270298" cy="827726"/>
          </a:xfrm>
        </p:grpSpPr>
        <p:pic>
          <p:nvPicPr>
            <p:cNvPr id="25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5569283" y="3781298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6272322" y="3760601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5557966" y="4201404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6293043" y="4200278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e 29"/>
          <p:cNvGrpSpPr/>
          <p:nvPr/>
        </p:nvGrpSpPr>
        <p:grpSpPr>
          <a:xfrm>
            <a:off x="263085" y="5700234"/>
            <a:ext cx="419323" cy="279585"/>
            <a:chOff x="5557966" y="3760601"/>
            <a:chExt cx="1270298" cy="827726"/>
          </a:xfrm>
        </p:grpSpPr>
        <p:pic>
          <p:nvPicPr>
            <p:cNvPr id="31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5569283" y="3781298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6272322" y="3760601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5557966" y="4201404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6293043" y="4200278"/>
              <a:ext cx="535221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e 6"/>
          <p:cNvGrpSpPr/>
          <p:nvPr/>
        </p:nvGrpSpPr>
        <p:grpSpPr>
          <a:xfrm>
            <a:off x="4371402" y="2876502"/>
            <a:ext cx="510196" cy="190956"/>
            <a:chOff x="4314929" y="2669389"/>
            <a:chExt cx="2174609" cy="562493"/>
          </a:xfrm>
        </p:grpSpPr>
        <p:pic>
          <p:nvPicPr>
            <p:cNvPr id="38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4314929" y="2697950"/>
              <a:ext cx="939945" cy="533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Sardines entières à l'huile d'olive Bio LES MOUETTES D'ARVOR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1" t="24041" r="14136" b="22252"/>
            <a:stretch/>
          </p:blipFill>
          <p:spPr bwMode="auto">
            <a:xfrm>
              <a:off x="5549593" y="2669389"/>
              <a:ext cx="939945" cy="533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47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/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TextShape 1"/>
          <p:cNvSpPr txBox="1"/>
          <p:nvPr/>
        </p:nvSpPr>
        <p:spPr>
          <a:xfrm>
            <a:off x="8115660" y="6291720"/>
            <a:ext cx="205668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fld id="{786E95D4-8694-4600-B7C5-3ED381FD18F9}" type="slidenum">
              <a:rPr lang="en-GB" sz="1800" b="0" strike="noStrike" spc="-1">
                <a:solidFill>
                  <a:srgbClr val="000000"/>
                </a:solidFill>
                <a:latin typeface="Times New Roman"/>
              </a:rPr>
              <a:t>37</a:t>
            </a:fld>
            <a:endParaRPr lang="en-GB" sz="1800" b="0" strike="noStrike" spc="-1" dirty="0">
              <a:latin typeface="Times New Roman"/>
            </a:endParaRPr>
          </a:p>
        </p:txBody>
      </p:sp>
      <p:sp>
        <p:nvSpPr>
          <p:cNvPr id="706" name="CustomShape 2"/>
          <p:cNvSpPr/>
          <p:nvPr/>
        </p:nvSpPr>
        <p:spPr>
          <a:xfrm>
            <a:off x="573552" y="166047"/>
            <a:ext cx="8320548" cy="737210"/>
          </a:xfrm>
          <a:prstGeom prst="rect">
            <a:avLst/>
          </a:prstGeom>
          <a:noFill/>
          <a:ln w="2556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 err="1">
                <a:solidFill>
                  <a:srgbClr val="C00000"/>
                </a:solidFill>
                <a:latin typeface="Times New Roman"/>
              </a:rPr>
              <a:t>LHCb</a:t>
            </a:r>
            <a:r>
              <a:rPr lang="en-GB" sz="2200" b="0" strike="noStrike" spc="-1" dirty="0">
                <a:solidFill>
                  <a:srgbClr val="C00000"/>
                </a:solidFill>
                <a:latin typeface="Times New Roman"/>
              </a:rPr>
              <a:t> RICH 2 change in refractivity with varying CO</a:t>
            </a:r>
            <a:r>
              <a:rPr lang="en-GB" sz="2200" b="0" strike="noStrike" spc="-1" baseline="-25000" dirty="0">
                <a:solidFill>
                  <a:srgbClr val="C00000"/>
                </a:solidFill>
                <a:latin typeface="Times New Roman"/>
              </a:rPr>
              <a:t>2 </a:t>
            </a:r>
            <a:r>
              <a:rPr lang="en-GB" sz="2200" b="0" strike="noStrike" spc="-1" dirty="0">
                <a:solidFill>
                  <a:srgbClr val="C00000"/>
                </a:solidFill>
                <a:latin typeface="Times New Roman"/>
              </a:rPr>
              <a:t>radiator </a:t>
            </a:r>
            <a:r>
              <a:rPr lang="en-GB" sz="2200" b="0" strike="noStrike" spc="-1" dirty="0" smtClean="0">
                <a:solidFill>
                  <a:srgbClr val="C00000"/>
                </a:solidFill>
                <a:latin typeface="Times New Roman"/>
              </a:rPr>
              <a:t>addition</a:t>
            </a:r>
            <a:endParaRPr lang="en-GB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0" strike="noStrike" spc="-1" dirty="0" smtClean="0">
                <a:solidFill>
                  <a:srgbClr val="000000"/>
                </a:solidFill>
                <a:latin typeface="Times New Roman"/>
              </a:rPr>
              <a:t>Acoustic ‘pair’ would be CF</a:t>
            </a:r>
            <a:r>
              <a:rPr lang="en-GB" sz="2000" b="0" strike="noStrike" spc="-1" baseline="-25000" dirty="0" smtClean="0">
                <a:solidFill>
                  <a:srgbClr val="000000"/>
                </a:solidFill>
                <a:latin typeface="Times New Roman"/>
              </a:rPr>
              <a:t>4</a:t>
            </a:r>
            <a:r>
              <a:rPr lang="en-GB" sz="2000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imes New Roman"/>
              </a:rPr>
              <a:t>&amp; N</a:t>
            </a:r>
            <a:r>
              <a:rPr lang="en-GB" sz="2000" b="0" strike="noStrike" spc="-1" baseline="-25000" dirty="0" smtClean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imes New Roman"/>
              </a:rPr>
              <a:t> : O</a:t>
            </a:r>
            <a:r>
              <a:rPr lang="en-GB" sz="2000" spc="-1" baseline="-25000" dirty="0" smtClean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imes New Roman"/>
              </a:rPr>
              <a:t> by e-chemical cell, CO</a:t>
            </a:r>
            <a:r>
              <a:rPr lang="en-GB" sz="2000" spc="-1" baseline="-25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imes New Roman"/>
              </a:rPr>
              <a:t> from NDIR)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715" name="CustomShape 10"/>
          <p:cNvSpPr/>
          <p:nvPr/>
        </p:nvSpPr>
        <p:spPr>
          <a:xfrm>
            <a:off x="7848720" y="3657600"/>
            <a:ext cx="360" cy="154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C00000"/>
            </a:solidFill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775" y="1073520"/>
            <a:ext cx="7903117" cy="47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stomShape 2"/>
          <p:cNvSpPr/>
          <p:nvPr/>
        </p:nvSpPr>
        <p:spPr>
          <a:xfrm>
            <a:off x="953922" y="5954620"/>
            <a:ext cx="7428822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7030A0"/>
                </a:solidFill>
              </a:rPr>
              <a:t>G. Hallewell: </a:t>
            </a:r>
            <a:r>
              <a:rPr lang="en-US" sz="1600" b="1" dirty="0" err="1" smtClean="0">
                <a:solidFill>
                  <a:srgbClr val="7030A0"/>
                </a:solidFill>
              </a:rPr>
              <a:t>GasRad</a:t>
            </a:r>
            <a:r>
              <a:rPr lang="en-US" sz="1600" b="1" dirty="0" smtClean="0">
                <a:solidFill>
                  <a:srgbClr val="7030A0"/>
                </a:solidFill>
              </a:rPr>
              <a:t> GWP: ECFA</a:t>
            </a:r>
            <a:r>
              <a:rPr lang="en-US" sz="1600" b="1" dirty="0">
                <a:solidFill>
                  <a:srgbClr val="7030A0"/>
                </a:solidFill>
              </a:rPr>
              <a:t> </a:t>
            </a:r>
            <a:r>
              <a:rPr lang="en-US" sz="1600" b="1" dirty="0" smtClean="0">
                <a:solidFill>
                  <a:srgbClr val="7030A0"/>
                </a:solidFill>
              </a:rPr>
              <a:t>TF-4 Meeting May16-17</a:t>
            </a:r>
            <a:r>
              <a:rPr lang="en-US" sz="1600" b="1" baseline="30000" dirty="0" smtClean="0">
                <a:solidFill>
                  <a:srgbClr val="7030A0"/>
                </a:solidFill>
              </a:rPr>
              <a:t>th</a:t>
            </a:r>
            <a:r>
              <a:rPr lang="en-US" sz="1600" b="1" dirty="0" smtClean="0">
                <a:solidFill>
                  <a:srgbClr val="7030A0"/>
                </a:solidFill>
              </a:rPr>
              <a:t> 2023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2587021" y="6418258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8910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" name="Image 3"/>
          <p:cNvPicPr/>
          <p:nvPr/>
        </p:nvPicPr>
        <p:blipFill>
          <a:blip r:embed="rId2"/>
          <a:stretch/>
        </p:blipFill>
        <p:spPr>
          <a:xfrm>
            <a:off x="3971160" y="1249920"/>
            <a:ext cx="5142960" cy="5142960"/>
          </a:xfrm>
          <a:prstGeom prst="rect">
            <a:avLst/>
          </a:prstGeom>
          <a:ln>
            <a:noFill/>
          </a:ln>
        </p:spPr>
      </p:pic>
      <p:sp>
        <p:nvSpPr>
          <p:cNvPr id="4056" name="CustomShape 1"/>
          <p:cNvSpPr/>
          <p:nvPr/>
        </p:nvSpPr>
        <p:spPr>
          <a:xfrm rot="20220000">
            <a:off x="7282080" y="5742360"/>
            <a:ext cx="26460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T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57" name="CustomShape 2"/>
          <p:cNvSpPr/>
          <p:nvPr/>
        </p:nvSpPr>
        <p:spPr>
          <a:xfrm rot="4001400">
            <a:off x="7803720" y="4347360"/>
            <a:ext cx="26928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P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58" name="CustomShape 3"/>
          <p:cNvSpPr/>
          <p:nvPr/>
        </p:nvSpPr>
        <p:spPr>
          <a:xfrm rot="1390200">
            <a:off x="5233320" y="5700600"/>
            <a:ext cx="47016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CO2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59" name="CustomShape 4"/>
          <p:cNvSpPr/>
          <p:nvPr/>
        </p:nvSpPr>
        <p:spPr>
          <a:xfrm rot="4008600">
            <a:off x="6166800" y="3717000"/>
            <a:ext cx="26928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P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60" name="CustomShape 5"/>
          <p:cNvSpPr/>
          <p:nvPr/>
        </p:nvSpPr>
        <p:spPr>
          <a:xfrm rot="20295000">
            <a:off x="5698080" y="5040000"/>
            <a:ext cx="26460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T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61" name="CustomShape 6"/>
          <p:cNvSpPr/>
          <p:nvPr/>
        </p:nvSpPr>
        <p:spPr>
          <a:xfrm rot="4068000">
            <a:off x="5941440" y="5180400"/>
            <a:ext cx="26928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P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62" name="CustomShape 7"/>
          <p:cNvSpPr/>
          <p:nvPr/>
        </p:nvSpPr>
        <p:spPr>
          <a:xfrm rot="4151400">
            <a:off x="6748200" y="3286800"/>
            <a:ext cx="26928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P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63" name="CustomShape 8"/>
          <p:cNvSpPr/>
          <p:nvPr/>
        </p:nvSpPr>
        <p:spPr>
          <a:xfrm rot="4001400">
            <a:off x="8494200" y="2798280"/>
            <a:ext cx="26928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P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64" name="CustomShape 9"/>
          <p:cNvSpPr/>
          <p:nvPr/>
        </p:nvSpPr>
        <p:spPr>
          <a:xfrm rot="4001400">
            <a:off x="6831000" y="2076120"/>
            <a:ext cx="26928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P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65" name="CustomShape 10"/>
          <p:cNvSpPr/>
          <p:nvPr/>
        </p:nvSpPr>
        <p:spPr>
          <a:xfrm rot="4001400">
            <a:off x="5162400" y="2710800"/>
            <a:ext cx="26928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P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66" name="CustomShape 11"/>
          <p:cNvSpPr/>
          <p:nvPr/>
        </p:nvSpPr>
        <p:spPr>
          <a:xfrm rot="4001400">
            <a:off x="4488840" y="4425120"/>
            <a:ext cx="26928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P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67" name="CustomShape 12"/>
          <p:cNvSpPr/>
          <p:nvPr/>
        </p:nvSpPr>
        <p:spPr>
          <a:xfrm rot="20220000">
            <a:off x="7998120" y="4074480"/>
            <a:ext cx="26460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T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68" name="CustomShape 13"/>
          <p:cNvSpPr/>
          <p:nvPr/>
        </p:nvSpPr>
        <p:spPr>
          <a:xfrm rot="20220000">
            <a:off x="7321680" y="2422800"/>
            <a:ext cx="26460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T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69" name="CustomShape 14"/>
          <p:cNvSpPr/>
          <p:nvPr/>
        </p:nvSpPr>
        <p:spPr>
          <a:xfrm rot="20220000">
            <a:off x="5586840" y="1807560"/>
            <a:ext cx="26460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T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70" name="CustomShape 15"/>
          <p:cNvSpPr/>
          <p:nvPr/>
        </p:nvSpPr>
        <p:spPr>
          <a:xfrm rot="20220000">
            <a:off x="6321240" y="3434760"/>
            <a:ext cx="26460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T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71" name="CustomShape 16"/>
          <p:cNvSpPr/>
          <p:nvPr/>
        </p:nvSpPr>
        <p:spPr>
          <a:xfrm rot="20220000">
            <a:off x="6533640" y="3930840"/>
            <a:ext cx="26460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T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72" name="CustomShape 17"/>
          <p:cNvSpPr/>
          <p:nvPr/>
        </p:nvSpPr>
        <p:spPr>
          <a:xfrm rot="20220000">
            <a:off x="4924440" y="3432600"/>
            <a:ext cx="26460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T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73" name="CustomShape 18"/>
          <p:cNvSpPr/>
          <p:nvPr/>
        </p:nvSpPr>
        <p:spPr>
          <a:xfrm rot="1390200">
            <a:off x="7006680" y="1728000"/>
            <a:ext cx="47016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CO2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74" name="CustomShape 19"/>
          <p:cNvSpPr/>
          <p:nvPr/>
        </p:nvSpPr>
        <p:spPr>
          <a:xfrm rot="1390200">
            <a:off x="7713000" y="3390840"/>
            <a:ext cx="47016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CO2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75" name="CustomShape 20"/>
          <p:cNvSpPr/>
          <p:nvPr/>
        </p:nvSpPr>
        <p:spPr>
          <a:xfrm rot="1390200">
            <a:off x="7006680" y="4996800"/>
            <a:ext cx="47016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CO2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76" name="CustomShape 21"/>
          <p:cNvSpPr/>
          <p:nvPr/>
        </p:nvSpPr>
        <p:spPr>
          <a:xfrm rot="1390200">
            <a:off x="5757840" y="3902760"/>
            <a:ext cx="47016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CO2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77" name="CustomShape 22"/>
          <p:cNvSpPr/>
          <p:nvPr/>
        </p:nvSpPr>
        <p:spPr>
          <a:xfrm rot="1390200">
            <a:off x="5295240" y="2354760"/>
            <a:ext cx="47016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CO2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78" name="CustomShape 23"/>
          <p:cNvSpPr/>
          <p:nvPr/>
        </p:nvSpPr>
        <p:spPr>
          <a:xfrm rot="1390200">
            <a:off x="4640400" y="4030560"/>
            <a:ext cx="47016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CO2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79" name="CustomShape 24"/>
          <p:cNvSpPr/>
          <p:nvPr/>
        </p:nvSpPr>
        <p:spPr>
          <a:xfrm rot="17618400">
            <a:off x="4413600" y="2862360"/>
            <a:ext cx="48708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H2O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80" name="CustomShape 25"/>
          <p:cNvSpPr/>
          <p:nvPr/>
        </p:nvSpPr>
        <p:spPr>
          <a:xfrm>
            <a:off x="154439" y="118080"/>
            <a:ext cx="8811761" cy="51384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 smtClean="0">
                <a:solidFill>
                  <a:srgbClr val="C00000"/>
                </a:solidFill>
                <a:latin typeface="Calibri"/>
                <a:ea typeface="DejaVu Sans"/>
              </a:rPr>
              <a:t>Example with a </a:t>
            </a:r>
            <a:r>
              <a:rPr lang="en-GB" sz="2400" b="1" i="1" strike="noStrike" spc="-1" dirty="0" smtClean="0">
                <a:solidFill>
                  <a:srgbClr val="C00000"/>
                </a:solidFill>
                <a:latin typeface="Calibri"/>
                <a:ea typeface="DejaVu Sans"/>
              </a:rPr>
              <a:t>second </a:t>
            </a:r>
            <a:r>
              <a:rPr lang="en-GB" sz="2400" b="1" strike="noStrike" spc="-1" dirty="0" smtClean="0">
                <a:solidFill>
                  <a:srgbClr val="C00000"/>
                </a:solidFill>
                <a:latin typeface="Calibri"/>
                <a:ea typeface="DejaVu Sans"/>
              </a:rPr>
              <a:t>known contaminant gas:</a:t>
            </a:r>
            <a:r>
              <a:rPr lang="en-GB" sz="2400" b="1" strike="noStrike" spc="-1" dirty="0" smtClean="0">
                <a:solidFill>
                  <a:srgbClr val="5B9BD5"/>
                </a:solidFill>
                <a:latin typeface="Calibri"/>
                <a:ea typeface="DejaVu Sans"/>
              </a:rPr>
              <a:t> </a:t>
            </a:r>
            <a:r>
              <a:rPr lang="en-GB" sz="2400" b="1" i="1" strike="noStrike" spc="-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DejaVu Sans"/>
              </a:rPr>
              <a:t>here H</a:t>
            </a:r>
            <a:r>
              <a:rPr lang="en-GB" sz="2400" b="1" i="1" spc="-1" baseline="-25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2</a:t>
            </a:r>
            <a:r>
              <a:rPr lang="en-GB" sz="2400" b="1" i="1" strike="noStrike" spc="-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DejaVu Sans"/>
              </a:rPr>
              <a:t>O but could be another </a:t>
            </a:r>
            <a:r>
              <a:rPr lang="en-GB" sz="2400" b="1" i="1" u="sng" strike="noStrike" spc="-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DejaVu Sans"/>
              </a:rPr>
              <a:t>measurable</a:t>
            </a:r>
            <a:r>
              <a:rPr lang="en-GB" sz="2400" b="1" i="1" strike="noStrike" spc="-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DejaVu Sans"/>
              </a:rPr>
              <a:t> gas like O</a:t>
            </a:r>
            <a:r>
              <a:rPr lang="en-GB" sz="2400" b="1" i="1" strike="noStrike" spc="-1" baseline="-250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DejaVu Sans"/>
              </a:rPr>
              <a:t>2</a:t>
            </a:r>
            <a:r>
              <a:rPr lang="en-GB" sz="2400" b="1" i="1" strike="noStrike" spc="-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DejaVu Sans"/>
              </a:rPr>
              <a:t> :</a:t>
            </a:r>
            <a:r>
              <a:rPr lang="en-GB" sz="2400" b="1" strike="noStrike" spc="-1" dirty="0" smtClean="0">
                <a:solidFill>
                  <a:srgbClr val="5B9BD5"/>
                </a:solidFill>
                <a:latin typeface="Calibri"/>
                <a:ea typeface="DejaVu Sans"/>
              </a:rPr>
              <a:t> 4-D {T,P, CO</a:t>
            </a:r>
            <a:r>
              <a:rPr lang="en-GB" sz="2400" b="1" strike="noStrike" spc="-1" baseline="-25000" dirty="0" smtClean="0">
                <a:solidFill>
                  <a:srgbClr val="5B9BD5"/>
                </a:solidFill>
                <a:latin typeface="Calibri"/>
                <a:ea typeface="DejaVu Sans"/>
              </a:rPr>
              <a:t>2</a:t>
            </a:r>
            <a:r>
              <a:rPr lang="en-GB" sz="2400" b="1" strike="noStrike" spc="-1" dirty="0" smtClean="0">
                <a:solidFill>
                  <a:srgbClr val="5B9BD5"/>
                </a:solidFill>
                <a:latin typeface="Calibri"/>
                <a:ea typeface="DejaVu Sans"/>
              </a:rPr>
              <a:t>, H</a:t>
            </a:r>
            <a:r>
              <a:rPr lang="en-GB" sz="2400" b="1" spc="-1" baseline="-25000" dirty="0" smtClean="0">
                <a:solidFill>
                  <a:srgbClr val="5B9BD5"/>
                </a:solidFill>
                <a:latin typeface="Calibri"/>
              </a:rPr>
              <a:t>2</a:t>
            </a:r>
            <a:r>
              <a:rPr lang="en-GB" sz="2400" b="1" strike="noStrike" spc="-1" dirty="0" smtClean="0">
                <a:solidFill>
                  <a:srgbClr val="5B9BD5"/>
                </a:solidFill>
                <a:latin typeface="Calibri"/>
                <a:ea typeface="DejaVu Sans"/>
              </a:rPr>
              <a:t>O} Process dataspace example ‘Cans’ of </a:t>
            </a:r>
            <a:r>
              <a:rPr lang="en-GB" sz="2400" b="1" i="1" strike="noStrike" spc="-1" dirty="0" smtClean="0">
                <a:solidFill>
                  <a:srgbClr val="5B9BD5"/>
                </a:solidFill>
                <a:latin typeface="Calibri"/>
                <a:ea typeface="DejaVu Sans"/>
              </a:rPr>
              <a:t>c vs. conc</a:t>
            </a:r>
            <a:r>
              <a:rPr lang="en-GB" sz="2400" b="1" i="1" spc="-1" baseline="-25000" dirty="0" smtClean="0">
                <a:solidFill>
                  <a:srgbClr val="5B9BD5"/>
                </a:solidFill>
                <a:latin typeface="Calibri"/>
                <a:ea typeface="DejaVu Sans"/>
              </a:rPr>
              <a:t>1,2</a:t>
            </a:r>
            <a:r>
              <a:rPr lang="en-GB" sz="2400" b="1" i="1" spc="-1" dirty="0" smtClean="0">
                <a:solidFill>
                  <a:srgbClr val="5B9BD5"/>
                </a:solidFill>
                <a:latin typeface="Calibri"/>
                <a:ea typeface="DejaVu Sans"/>
              </a:rPr>
              <a:t> </a:t>
            </a:r>
            <a:r>
              <a:rPr lang="en-GB" sz="2400" b="1" spc="-1" dirty="0" smtClean="0">
                <a:solidFill>
                  <a:srgbClr val="5B9BD5"/>
                </a:solidFill>
                <a:latin typeface="Calibri"/>
                <a:ea typeface="DejaVu Sans"/>
              </a:rPr>
              <a:t>fit coefficients now at corners of t</a:t>
            </a:r>
            <a:r>
              <a:rPr lang="en-GB" sz="2400" b="1" strike="noStrike" spc="-1" dirty="0" smtClean="0">
                <a:solidFill>
                  <a:srgbClr val="5B9BD5"/>
                </a:solidFill>
                <a:latin typeface="Calibri"/>
                <a:ea typeface="DejaVu Sans"/>
              </a:rPr>
              <a:t>esseract. </a:t>
            </a:r>
            <a:r>
              <a:rPr lang="en-GB" sz="2400" b="1" spc="-1" dirty="0" smtClean="0">
                <a:solidFill>
                  <a:srgbClr val="5B9BD5"/>
                </a:solidFill>
                <a:latin typeface="Calibri"/>
                <a:ea typeface="DejaVu Sans"/>
              </a:rPr>
              <a:t> </a:t>
            </a:r>
            <a:r>
              <a:rPr lang="en-GB" sz="2400" b="1" strike="noStrike" spc="-1" dirty="0" smtClean="0">
                <a:solidFill>
                  <a:srgbClr val="5B9BD5"/>
                </a:solidFill>
                <a:latin typeface="Calibri"/>
                <a:ea typeface="DejaVu Sans"/>
              </a:rPr>
              <a:t>(Here in </a:t>
            </a:r>
            <a:r>
              <a:rPr lang="en-GB" sz="2400" b="1" strike="noStrike" spc="-1" dirty="0" err="1">
                <a:solidFill>
                  <a:srgbClr val="5B9BD5"/>
                </a:solidFill>
                <a:latin typeface="Calibri"/>
                <a:ea typeface="DejaVu Sans"/>
              </a:rPr>
              <a:t>Coxeter</a:t>
            </a:r>
            <a:r>
              <a:rPr lang="en-GB" sz="2400" b="1" strike="noStrike" spc="-1" dirty="0">
                <a:solidFill>
                  <a:srgbClr val="5B9BD5"/>
                </a:solidFill>
                <a:latin typeface="Calibri"/>
                <a:ea typeface="DejaVu Sans"/>
              </a:rPr>
              <a:t> B4 </a:t>
            </a:r>
            <a:r>
              <a:rPr lang="en-GB" sz="2400" b="1" strike="noStrike" spc="-1" dirty="0" smtClean="0">
                <a:solidFill>
                  <a:srgbClr val="5B9BD5"/>
                </a:solidFill>
                <a:latin typeface="Calibri"/>
                <a:ea typeface="DejaVu Sans"/>
              </a:rPr>
              <a:t>projection)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3200" b="1" strike="noStrike" spc="-1" dirty="0" smtClean="0">
              <a:solidFill>
                <a:srgbClr val="5B9BD5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GB" sz="32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DejaVu Sans"/>
              </a:rPr>
              <a:t>8 cube faces:</a:t>
            </a:r>
          </a:p>
          <a:p>
            <a:pPr>
              <a:lnSpc>
                <a:spcPct val="100000"/>
              </a:lnSpc>
            </a:pPr>
            <a:endParaRPr lang="en-GB" sz="18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4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2 x </a:t>
            </a:r>
            <a:r>
              <a:rPr lang="en-GB" sz="24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{T,P,CO</a:t>
            </a:r>
            <a:r>
              <a:rPr lang="en-GB" sz="2400" b="1" strike="noStrike" spc="-1" baseline="-25000" dirty="0" smtClean="0">
                <a:solidFill>
                  <a:srgbClr val="FF0000"/>
                </a:solidFill>
                <a:latin typeface="Calibri"/>
                <a:ea typeface="DejaVu Sans"/>
              </a:rPr>
              <a:t>2</a:t>
            </a:r>
            <a:r>
              <a:rPr lang="en-GB" sz="24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} exc. H</a:t>
            </a:r>
            <a:r>
              <a:rPr lang="en-GB" sz="2400" b="1" spc="-1" baseline="-25000" dirty="0">
                <a:solidFill>
                  <a:srgbClr val="FF0000"/>
                </a:solidFill>
                <a:latin typeface="Calibri"/>
              </a:rPr>
              <a:t>2</a:t>
            </a:r>
            <a:r>
              <a:rPr lang="en-GB" sz="24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O</a:t>
            </a:r>
            <a:endParaRPr lang="en-GB" sz="2400" b="1" strike="noStrike" spc="-1" dirty="0">
              <a:solidFill>
                <a:srgbClr val="FF0000"/>
              </a:solidFill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4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2 x </a:t>
            </a:r>
            <a:r>
              <a:rPr lang="en-GB" sz="24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{T,P</a:t>
            </a:r>
            <a:r>
              <a:rPr lang="en-GB" sz="24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,</a:t>
            </a:r>
            <a:r>
              <a:rPr lang="en-GB" sz="2400" b="1" i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en-GB" sz="24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H</a:t>
            </a:r>
            <a:r>
              <a:rPr lang="en-GB" sz="2400" b="1" strike="noStrike" spc="-1" baseline="-25000" dirty="0" smtClean="0">
                <a:solidFill>
                  <a:srgbClr val="FF0000"/>
                </a:solidFill>
                <a:latin typeface="Calibri"/>
                <a:ea typeface="DejaVu Sans"/>
              </a:rPr>
              <a:t>2</a:t>
            </a:r>
            <a:r>
              <a:rPr lang="en-GB" sz="24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O} </a:t>
            </a:r>
            <a:r>
              <a:rPr lang="en-GB" sz="2400" b="1" spc="-1" dirty="0">
                <a:solidFill>
                  <a:srgbClr val="FF0000"/>
                </a:solidFill>
                <a:latin typeface="Calibri"/>
              </a:rPr>
              <a:t>exc. CO</a:t>
            </a:r>
            <a:r>
              <a:rPr lang="en-GB" sz="2400" b="1" spc="-1" baseline="-25000" dirty="0">
                <a:solidFill>
                  <a:srgbClr val="FF0000"/>
                </a:solidFill>
                <a:latin typeface="Calibri"/>
              </a:rPr>
              <a:t>2</a:t>
            </a:r>
            <a:endParaRPr lang="en-GB" sz="2400" b="1" strike="noStrike" spc="-1" dirty="0">
              <a:solidFill>
                <a:srgbClr val="FF0000"/>
              </a:solidFill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4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2 x </a:t>
            </a:r>
            <a:r>
              <a:rPr lang="en-GB" sz="24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{T</a:t>
            </a:r>
            <a:r>
              <a:rPr lang="en-GB" sz="24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, </a:t>
            </a:r>
            <a:r>
              <a:rPr lang="en-GB" sz="2400" b="1" spc="-1" dirty="0">
                <a:solidFill>
                  <a:srgbClr val="FF0000"/>
                </a:solidFill>
                <a:latin typeface="Calibri"/>
              </a:rPr>
              <a:t>CO</a:t>
            </a:r>
            <a:r>
              <a:rPr lang="en-GB" sz="2400" b="1" spc="-1" baseline="-25000" dirty="0">
                <a:solidFill>
                  <a:srgbClr val="FF0000"/>
                </a:solidFill>
                <a:latin typeface="Calibri"/>
              </a:rPr>
              <a:t>2</a:t>
            </a:r>
            <a:r>
              <a:rPr lang="en-GB" sz="24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, H</a:t>
            </a:r>
            <a:r>
              <a:rPr lang="en-GB" sz="2400" b="1" strike="noStrike" spc="-1" baseline="-25000" dirty="0" smtClean="0">
                <a:solidFill>
                  <a:srgbClr val="FF0000"/>
                </a:solidFill>
                <a:latin typeface="Calibri"/>
                <a:ea typeface="DejaVu Sans"/>
              </a:rPr>
              <a:t>2</a:t>
            </a:r>
            <a:r>
              <a:rPr lang="en-GB" sz="24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O} exc. P</a:t>
            </a:r>
            <a:endParaRPr lang="en-GB" sz="2400" b="1" strike="noStrike" spc="-1" dirty="0">
              <a:solidFill>
                <a:srgbClr val="FF0000"/>
              </a:solidFill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4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2 x </a:t>
            </a:r>
            <a:r>
              <a:rPr lang="en-GB" sz="24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{P</a:t>
            </a:r>
            <a:r>
              <a:rPr lang="en-GB" sz="2400" b="1" spc="-1" dirty="0">
                <a:solidFill>
                  <a:srgbClr val="FF0000"/>
                </a:solidFill>
                <a:latin typeface="Calibri"/>
              </a:rPr>
              <a:t>, CO</a:t>
            </a:r>
            <a:r>
              <a:rPr lang="en-GB" sz="2400" b="1" spc="-1" baseline="-25000" dirty="0">
                <a:solidFill>
                  <a:srgbClr val="FF0000"/>
                </a:solidFill>
                <a:latin typeface="Calibri"/>
              </a:rPr>
              <a:t>2</a:t>
            </a:r>
            <a:r>
              <a:rPr lang="en-GB" sz="24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, H</a:t>
            </a:r>
            <a:r>
              <a:rPr lang="en-GB" sz="2400" b="1" strike="noStrike" spc="-1" baseline="-25000" dirty="0" smtClean="0">
                <a:solidFill>
                  <a:srgbClr val="FF0000"/>
                </a:solidFill>
                <a:latin typeface="Calibri"/>
                <a:ea typeface="DejaVu Sans"/>
              </a:rPr>
              <a:t>2</a:t>
            </a:r>
            <a:r>
              <a:rPr lang="en-GB" sz="24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O} exc. T</a:t>
            </a:r>
            <a:endParaRPr lang="en-GB" sz="2400" b="1" strike="noStrike" spc="-1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4081" name="CustomShape 26"/>
          <p:cNvSpPr/>
          <p:nvPr/>
        </p:nvSpPr>
        <p:spPr>
          <a:xfrm>
            <a:off x="59356" y="6025507"/>
            <a:ext cx="9054764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3200" b="1" strike="noStrike" spc="-1" dirty="0">
                <a:solidFill>
                  <a:schemeClr val="accent6">
                    <a:lumMod val="50000"/>
                  </a:schemeClr>
                </a:solidFill>
                <a:latin typeface="Calibri"/>
                <a:ea typeface="DejaVu Sans"/>
              </a:rPr>
              <a:t>Opposite cubic faces explored in the following </a:t>
            </a:r>
            <a:r>
              <a:rPr lang="en-GB" sz="32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DejaVu Sans"/>
              </a:rPr>
              <a:t>slides</a:t>
            </a:r>
            <a:endParaRPr lang="en-GB" sz="3200" b="0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4082" name="CustomShape 27"/>
          <p:cNvSpPr/>
          <p:nvPr/>
        </p:nvSpPr>
        <p:spPr>
          <a:xfrm rot="17618400">
            <a:off x="6122880" y="1986120"/>
            <a:ext cx="48708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H2O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83" name="CustomShape 28"/>
          <p:cNvSpPr/>
          <p:nvPr/>
        </p:nvSpPr>
        <p:spPr>
          <a:xfrm rot="17618400">
            <a:off x="7735320" y="2772000"/>
            <a:ext cx="48708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H2O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84" name="CustomShape 29"/>
          <p:cNvSpPr/>
          <p:nvPr/>
        </p:nvSpPr>
        <p:spPr>
          <a:xfrm rot="17618400">
            <a:off x="8381520" y="4424400"/>
            <a:ext cx="48708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H2O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85" name="CustomShape 30"/>
          <p:cNvSpPr/>
          <p:nvPr/>
        </p:nvSpPr>
        <p:spPr>
          <a:xfrm rot="17618400">
            <a:off x="6741000" y="5265720"/>
            <a:ext cx="48708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H2O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86" name="CustomShape 31"/>
          <p:cNvSpPr/>
          <p:nvPr/>
        </p:nvSpPr>
        <p:spPr>
          <a:xfrm rot="17618400">
            <a:off x="5106600" y="4513320"/>
            <a:ext cx="48708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H2O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87" name="CustomShape 32"/>
          <p:cNvSpPr/>
          <p:nvPr/>
        </p:nvSpPr>
        <p:spPr>
          <a:xfrm rot="17618400">
            <a:off x="6816240" y="3681360"/>
            <a:ext cx="48708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H2O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88" name="CustomShape 33"/>
          <p:cNvSpPr/>
          <p:nvPr/>
        </p:nvSpPr>
        <p:spPr>
          <a:xfrm rot="17618400">
            <a:off x="5923800" y="3368160"/>
            <a:ext cx="487080" cy="29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50" b="0" strike="noStrike" spc="-1">
                <a:solidFill>
                  <a:srgbClr val="000000"/>
                </a:solidFill>
                <a:latin typeface="Calibri"/>
                <a:ea typeface="DejaVu Sans"/>
              </a:rPr>
              <a:t>H2O</a:t>
            </a:r>
            <a:endParaRPr lang="en-GB" sz="1350" b="0" strike="noStrike" spc="-1">
              <a:latin typeface="Arial"/>
            </a:endParaRPr>
          </a:p>
        </p:txBody>
      </p:sp>
      <p:sp>
        <p:nvSpPr>
          <p:cNvPr id="4090" name="CustomShape 35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6EAA4F10-962A-4999-A749-765285906BA1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38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40" name="CustomShape 2"/>
          <p:cNvSpPr/>
          <p:nvPr/>
        </p:nvSpPr>
        <p:spPr>
          <a:xfrm>
            <a:off x="2486548" y="6515189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pic>
        <p:nvPicPr>
          <p:cNvPr id="41" name="Picture 2" descr="Sardines entières à l'huile d'olive Bio LES MOUETTES D'ARV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t="24041" r="14136" b="22252"/>
          <a:stretch/>
        </p:blipFill>
        <p:spPr bwMode="auto">
          <a:xfrm>
            <a:off x="4377936" y="1658508"/>
            <a:ext cx="446415" cy="38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Sardines entières à l'huile d'olive Bio LES MOUETTES D'ARV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t="24041" r="14136" b="22252"/>
          <a:stretch/>
        </p:blipFill>
        <p:spPr bwMode="auto">
          <a:xfrm>
            <a:off x="3519804" y="3628477"/>
            <a:ext cx="446415" cy="38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ssaracts-1.jpg"/>
          <p:cNvPicPr/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04"/>
          <a:stretch/>
        </p:blipFill>
        <p:spPr bwMode="auto">
          <a:xfrm>
            <a:off x="2892274" y="771223"/>
            <a:ext cx="6052759" cy="5607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1187" b="49491"/>
          <a:stretch/>
        </p:blipFill>
        <p:spPr>
          <a:xfrm>
            <a:off x="220360" y="2006600"/>
            <a:ext cx="2518833" cy="14732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7" r="49661" b="48135"/>
          <a:stretch/>
        </p:blipFill>
        <p:spPr>
          <a:xfrm>
            <a:off x="67279" y="575176"/>
            <a:ext cx="2514600" cy="15367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7" r="50584" b="8983"/>
          <a:stretch/>
        </p:blipFill>
        <p:spPr>
          <a:xfrm>
            <a:off x="46112" y="3467100"/>
            <a:ext cx="2468488" cy="14986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1017" b="7627"/>
          <a:stretch/>
        </p:blipFill>
        <p:spPr>
          <a:xfrm>
            <a:off x="309260" y="5029200"/>
            <a:ext cx="2497666" cy="15494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117678" y="344343"/>
            <a:ext cx="2899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/>
              <a:t>Tessar</a:t>
            </a:r>
            <a:r>
              <a:rPr lang="en-GB" sz="2400" b="1" dirty="0" smtClean="0"/>
              <a:t>-Can-Action</a:t>
            </a:r>
            <a:endParaRPr lang="en-GB" sz="2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97988" y="170267"/>
            <a:ext cx="5466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/>
              <a:t>Canterpolation</a:t>
            </a:r>
            <a:r>
              <a:rPr lang="en-GB" sz="2400" b="1" dirty="0" smtClean="0"/>
              <a:t> (</a:t>
            </a:r>
            <a:r>
              <a:rPr lang="en-GB" sz="2400" b="1" dirty="0" err="1" smtClean="0"/>
              <a:t>Extractio</a:t>
            </a:r>
            <a:r>
              <a:rPr lang="en-GB" sz="2400" b="1" dirty="0" smtClean="0"/>
              <a:t>-reduction)</a:t>
            </a:r>
            <a:endParaRPr lang="en-GB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3138488" y="6194049"/>
            <a:ext cx="4326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https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://www.mdpi.com/2410-390X/5/1/6 </a:t>
            </a:r>
            <a:endParaRPr lang="fr-FR" dirty="0"/>
          </a:p>
        </p:txBody>
      </p:sp>
      <p:sp>
        <p:nvSpPr>
          <p:cNvPr id="17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39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19" name="CustomShape 2"/>
          <p:cNvSpPr/>
          <p:nvPr/>
        </p:nvSpPr>
        <p:spPr>
          <a:xfrm>
            <a:off x="2514600" y="6488949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16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1" descr="0808017_01-A4-at-144-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755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Line 24"/>
          <p:cNvSpPr>
            <a:spLocks noChangeShapeType="1"/>
          </p:cNvSpPr>
          <p:nvPr/>
        </p:nvSpPr>
        <p:spPr bwMode="auto">
          <a:xfrm flipV="1">
            <a:off x="5292725" y="4157663"/>
            <a:ext cx="42863" cy="690562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325" name="Text Box 25"/>
          <p:cNvSpPr txBox="1">
            <a:spLocks noChangeArrowheads="1"/>
          </p:cNvSpPr>
          <p:nvPr/>
        </p:nvSpPr>
        <p:spPr bwMode="auto">
          <a:xfrm>
            <a:off x="4787900" y="4733925"/>
            <a:ext cx="1355725" cy="360363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en-GB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RICH2</a:t>
            </a:r>
            <a:endParaRPr lang="en-US" sz="2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326" name="Line 26"/>
          <p:cNvSpPr>
            <a:spLocks noChangeShapeType="1"/>
          </p:cNvSpPr>
          <p:nvPr/>
        </p:nvSpPr>
        <p:spPr bwMode="auto">
          <a:xfrm flipV="1">
            <a:off x="7667625" y="4230688"/>
            <a:ext cx="41275" cy="519112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327" name="Text Box 27"/>
          <p:cNvSpPr txBox="1">
            <a:spLocks noChangeArrowheads="1"/>
          </p:cNvSpPr>
          <p:nvPr/>
        </p:nvSpPr>
        <p:spPr bwMode="auto">
          <a:xfrm>
            <a:off x="7235825" y="4733925"/>
            <a:ext cx="1193800" cy="360363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en-GB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RICH1</a:t>
            </a:r>
            <a:endParaRPr lang="en-US" sz="2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303" name="Picture 9" descr="lhcb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52400"/>
            <a:ext cx="86518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14313" y="5486400"/>
            <a:ext cx="8777287" cy="775597"/>
          </a:xfrm>
          <a:prstGeom prst="rect">
            <a:avLst/>
          </a:prstGeom>
          <a:solidFill>
            <a:srgbClr val="000000">
              <a:alpha val="69000"/>
            </a:srgb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fr-F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RICH detectors </a:t>
            </a:r>
            <a:r>
              <a:rPr lang="fr-F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identify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Times New Roman" pitchFamily="18" charset="0"/>
              </a:rPr>
              <a:t>m</a:t>
            </a:r>
            <a:r>
              <a:rPr lang="fr-FR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p</a:t>
            </a:r>
            <a:r>
              <a:rPr lang="fr-FR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/K</a:t>
            </a:r>
            <a:r>
              <a:rPr lang="fr-FR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/p</a:t>
            </a:r>
            <a:r>
              <a:rPr lang="fr-FR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momentum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- 100 </a:t>
            </a:r>
            <a:r>
              <a:rPr lang="fr-F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/c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endParaRPr lang="fr-FR" sz="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RICH1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(4 m</a:t>
            </a:r>
            <a:r>
              <a:rPr lang="fr-FR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gas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at 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bar) + </a:t>
            </a:r>
            <a:r>
              <a:rPr lang="fr-F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aerogel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RICH2: 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CF</a:t>
            </a:r>
            <a:r>
              <a:rPr lang="fr-FR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(100 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gas</a:t>
            </a: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at 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bar)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0" y="0"/>
            <a:ext cx="1428750" cy="1357313"/>
          </a:xfrm>
          <a:prstGeom prst="rect">
            <a:avLst/>
          </a:prstGeom>
          <a:solidFill>
            <a:srgbClr val="1B015B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324303" y="202489"/>
            <a:ext cx="638459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GB" sz="36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LHCb</a:t>
            </a:r>
            <a:r>
              <a:rPr lang="en-GB" sz="3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Detector  </a:t>
            </a:r>
            <a:r>
              <a:rPr lang="en-GB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(CERN-LHC)</a:t>
            </a:r>
          </a:p>
        </p:txBody>
      </p:sp>
      <p:sp>
        <p:nvSpPr>
          <p:cNvPr id="14" name="CustomShape 2"/>
          <p:cNvSpPr/>
          <p:nvPr/>
        </p:nvSpPr>
        <p:spPr>
          <a:xfrm>
            <a:off x="2504493" y="6431045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984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1" name="CustomShape 1"/>
          <p:cNvSpPr/>
          <p:nvPr/>
        </p:nvSpPr>
        <p:spPr>
          <a:xfrm>
            <a:off x="1137960" y="180000"/>
            <a:ext cx="7725960" cy="952653"/>
          </a:xfrm>
          <a:prstGeom prst="rect">
            <a:avLst/>
          </a:prstGeom>
          <a:noFill/>
          <a:ln w="25560">
            <a:solidFill>
              <a:srgbClr val="C00000"/>
            </a:solidFill>
            <a:round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strike="noStrike" spc="-1" dirty="0" smtClean="0">
                <a:solidFill>
                  <a:srgbClr val="7030A0"/>
                </a:solidFill>
                <a:latin typeface="Times New Roman"/>
                <a:ea typeface="DejaVu Sans"/>
              </a:rPr>
              <a:t>Short digression:</a:t>
            </a:r>
          </a:p>
          <a:p>
            <a:pPr algn="ctr">
              <a:lnSpc>
                <a:spcPct val="100000"/>
              </a:lnSpc>
            </a:pPr>
            <a:r>
              <a:rPr lang="fr-FR" sz="2800" b="1" strike="noStrike" spc="-1" dirty="0" smtClean="0">
                <a:solidFill>
                  <a:srgbClr val="C00000"/>
                </a:solidFill>
                <a:latin typeface="Times New Roman"/>
                <a:ea typeface="DejaVu Sans"/>
              </a:rPr>
              <a:t>Anesthésie et Ventilation: oxygène avec </a:t>
            </a:r>
            <a:r>
              <a:rPr lang="fr-FR" sz="2800" b="1" i="1" u="sng" spc="-1" dirty="0" smtClean="0">
                <a:solidFill>
                  <a:srgbClr val="C00000"/>
                </a:solidFill>
                <a:latin typeface="Times New Roman"/>
                <a:ea typeface="DejaVu Sans"/>
              </a:rPr>
              <a:t>xénon</a:t>
            </a:r>
            <a:r>
              <a:rPr lang="fr-FR" sz="2800" b="1" strike="noStrike" spc="-1" dirty="0" smtClean="0">
                <a:solidFill>
                  <a:srgbClr val="C00000"/>
                </a:solidFill>
                <a:latin typeface="Times New Roman"/>
                <a:ea typeface="DejaVu Sans"/>
              </a:rPr>
              <a:t> </a:t>
            </a:r>
            <a:endParaRPr lang="fr-FR" sz="2800" b="0" strike="noStrike" spc="-1" dirty="0">
              <a:latin typeface="Arial"/>
            </a:endParaRPr>
          </a:p>
        </p:txBody>
      </p:sp>
      <p:pic>
        <p:nvPicPr>
          <p:cNvPr id="2852" name="Picture 3"/>
          <p:cNvPicPr/>
          <p:nvPr/>
        </p:nvPicPr>
        <p:blipFill>
          <a:blip r:embed="rId2"/>
          <a:stretch/>
        </p:blipFill>
        <p:spPr>
          <a:xfrm>
            <a:off x="155520" y="152640"/>
            <a:ext cx="773640" cy="80244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blurRad="50800" dist="37674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53" name="CustomShape 2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4" name="CustomShape 3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55" name="Picture 6"/>
          <p:cNvPicPr/>
          <p:nvPr/>
        </p:nvPicPr>
        <p:blipFill>
          <a:blip r:embed="rId3"/>
          <a:stretch/>
        </p:blipFill>
        <p:spPr>
          <a:xfrm>
            <a:off x="155520" y="1287436"/>
            <a:ext cx="2428200" cy="1856520"/>
          </a:xfrm>
          <a:prstGeom prst="rect">
            <a:avLst/>
          </a:prstGeom>
          <a:ln>
            <a:noFill/>
          </a:ln>
        </p:spPr>
      </p:pic>
      <p:sp>
        <p:nvSpPr>
          <p:cNvPr id="2856" name="CustomShape 4"/>
          <p:cNvSpPr/>
          <p:nvPr/>
        </p:nvSpPr>
        <p:spPr>
          <a:xfrm>
            <a:off x="512640" y="3165920"/>
            <a:ext cx="17139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Anesthésie</a:t>
            </a:r>
            <a:r>
              <a:rPr lang="en-GB" sz="18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GB" sz="1800" b="0" strike="noStrike" spc="-1" dirty="0">
              <a:latin typeface="Arial"/>
            </a:endParaRPr>
          </a:p>
        </p:txBody>
      </p:sp>
      <p:grpSp>
        <p:nvGrpSpPr>
          <p:cNvPr id="2857" name="Group 5"/>
          <p:cNvGrpSpPr/>
          <p:nvPr/>
        </p:nvGrpSpPr>
        <p:grpSpPr>
          <a:xfrm>
            <a:off x="155520" y="3615407"/>
            <a:ext cx="2428200" cy="2742203"/>
            <a:chOff x="155520" y="3615407"/>
            <a:chExt cx="2428200" cy="2742203"/>
          </a:xfrm>
        </p:grpSpPr>
        <p:pic>
          <p:nvPicPr>
            <p:cNvPr id="2858" name="Picture 8"/>
            <p:cNvPicPr/>
            <p:nvPr/>
          </p:nvPicPr>
          <p:blipFill>
            <a:blip r:embed="rId4"/>
            <a:stretch/>
          </p:blipFill>
          <p:spPr>
            <a:xfrm>
              <a:off x="155520" y="3615407"/>
              <a:ext cx="2428200" cy="1499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59" name="CustomShape 6"/>
            <p:cNvSpPr/>
            <p:nvPr/>
          </p:nvSpPr>
          <p:spPr>
            <a:xfrm>
              <a:off x="155520" y="5158735"/>
              <a:ext cx="2428200" cy="11988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 smtClean="0">
                  <a:solidFill>
                    <a:srgbClr val="000000"/>
                  </a:solidFill>
                  <a:latin typeface="Times New Roman"/>
                  <a:ea typeface="DejaVu Sans"/>
                </a:rPr>
                <a:t>Ventilation:</a:t>
              </a:r>
            </a:p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 smtClean="0">
                  <a:solidFill>
                    <a:srgbClr val="000000"/>
                  </a:solidFill>
                  <a:latin typeface="Times New Roman"/>
                  <a:ea typeface="DejaVu Sans"/>
                </a:rPr>
                <a:t>Neuro-protecteur</a:t>
              </a:r>
              <a:r>
                <a:rPr lang="fr-FR" sz="1400" spc="-1" dirty="0">
                  <a:latin typeface="Arial"/>
                </a:rPr>
                <a:t> </a:t>
              </a:r>
              <a:r>
                <a:rPr lang="fr-FR" sz="1400" b="1" spc="-1" dirty="0" smtClean="0">
                  <a:solidFill>
                    <a:srgbClr val="000000"/>
                  </a:solidFill>
                  <a:latin typeface="Times New Roman"/>
                  <a:ea typeface="DejaVu Sans"/>
                </a:rPr>
                <a:t>contre blessures </a:t>
              </a:r>
              <a:r>
                <a:rPr lang="fr-FR" sz="1400" b="1" strike="noStrike" spc="-1" dirty="0" smtClean="0">
                  <a:solidFill>
                    <a:srgbClr val="000000"/>
                  </a:solidFill>
                  <a:latin typeface="Times New Roman"/>
                  <a:ea typeface="DejaVu Sans"/>
                </a:rPr>
                <a:t>hypoxique/</a:t>
              </a:r>
            </a:p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 smtClean="0">
                  <a:solidFill>
                    <a:srgbClr val="000000"/>
                  </a:solidFill>
                  <a:latin typeface="Times New Roman"/>
                  <a:ea typeface="DejaVu Sans"/>
                </a:rPr>
                <a:t>Ischémique</a:t>
              </a:r>
              <a:r>
                <a:rPr lang="fr-FR" sz="1400" spc="-1" dirty="0" smtClean="0">
                  <a:latin typeface="Arial"/>
                </a:rPr>
                <a:t> </a:t>
              </a:r>
              <a:r>
                <a:rPr lang="fr-FR" sz="1400" b="1" spc="-1" dirty="0" smtClean="0">
                  <a:solidFill>
                    <a:srgbClr val="000000"/>
                  </a:solidFill>
                  <a:latin typeface="Times New Roman"/>
                  <a:ea typeface="DejaVu Sans"/>
                </a:rPr>
                <a:t>d</a:t>
              </a:r>
              <a:r>
                <a:rPr lang="fr-FR" sz="1400" b="1" strike="noStrike" spc="-1" dirty="0" smtClean="0">
                  <a:solidFill>
                    <a:srgbClr val="000000"/>
                  </a:solidFill>
                  <a:latin typeface="Times New Roman"/>
                  <a:ea typeface="DejaVu Sans"/>
                </a:rPr>
                <a:t>u cerveau</a:t>
              </a:r>
            </a:p>
            <a:p>
              <a:pPr algn="ctr">
                <a:lnSpc>
                  <a:spcPct val="100000"/>
                </a:lnSpc>
              </a:pPr>
              <a:r>
                <a:rPr lang="fr-FR" sz="1400" b="1" spc="-1" dirty="0" smtClean="0">
                  <a:solidFill>
                    <a:srgbClr val="000000"/>
                  </a:solidFill>
                  <a:latin typeface="Times New Roman"/>
                  <a:ea typeface="DejaVu Sans"/>
                </a:rPr>
                <a:t>suite aux manques d’oxygène</a:t>
              </a:r>
              <a:endParaRPr lang="fr-FR" sz="1400" b="0" strike="noStrike" spc="-1" dirty="0">
                <a:latin typeface="Arial"/>
              </a:endParaRPr>
            </a:p>
          </p:txBody>
        </p:sp>
      </p:grpSp>
      <p:sp>
        <p:nvSpPr>
          <p:cNvPr id="2861" name="CustomShape 8"/>
          <p:cNvSpPr/>
          <p:nvPr/>
        </p:nvSpPr>
        <p:spPr>
          <a:xfrm>
            <a:off x="2662200" y="1385885"/>
            <a:ext cx="6201720" cy="2306870"/>
          </a:xfrm>
          <a:prstGeom prst="rect">
            <a:avLst/>
          </a:prstGeom>
          <a:noFill/>
          <a:ln w="19080"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SzPct val="150000"/>
              <a:buFont typeface="Arial"/>
              <a:buChar char="•"/>
            </a:pPr>
            <a:r>
              <a:rPr lang="fr-FR" sz="1600" b="1" strike="noStrike" spc="-1" dirty="0" smtClean="0">
                <a:solidFill>
                  <a:srgbClr val="000000"/>
                </a:solidFill>
                <a:ea typeface="DejaVu Sans"/>
              </a:rPr>
              <a:t>Présente </a:t>
            </a:r>
            <a:r>
              <a:rPr lang="fr-FR" sz="1600" b="1" spc="-1" dirty="0" smtClean="0">
                <a:solidFill>
                  <a:srgbClr val="000000"/>
                </a:solidFill>
                <a:ea typeface="DejaVu Sans"/>
              </a:rPr>
              <a:t>dans l’</a:t>
            </a:r>
            <a:r>
              <a:rPr lang="fr-FR" sz="1600" b="1" strike="noStrike" spc="-1" dirty="0" smtClean="0">
                <a:solidFill>
                  <a:srgbClr val="000000"/>
                </a:solidFill>
                <a:ea typeface="DejaVu Sans"/>
              </a:rPr>
              <a:t>air  (8.7.10</a:t>
            </a:r>
            <a:r>
              <a:rPr lang="fr-FR" sz="1600" b="1" strike="noStrike" spc="-1" baseline="30000" dirty="0" smtClean="0">
                <a:solidFill>
                  <a:srgbClr val="000000"/>
                </a:solidFill>
                <a:ea typeface="DejaVu Sans"/>
              </a:rPr>
              <a:t>-8</a:t>
            </a:r>
            <a:r>
              <a:rPr lang="fr-FR" sz="1600" b="1" strike="noStrike" spc="-1" dirty="0" smtClean="0">
                <a:solidFill>
                  <a:srgbClr val="000000"/>
                </a:solidFill>
                <a:ea typeface="DejaVu Sans"/>
              </a:rPr>
              <a:t>)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SzPct val="150000"/>
              <a:buFont typeface="Arial"/>
              <a:buChar char="•"/>
            </a:pPr>
            <a:r>
              <a:rPr lang="fr-FR" sz="1600" b="1" spc="-1" dirty="0" smtClean="0">
                <a:solidFill>
                  <a:srgbClr val="000000"/>
                </a:solidFill>
                <a:ea typeface="DejaVu Sans"/>
              </a:rPr>
              <a:t>Masse moléculaire: 131</a:t>
            </a:r>
            <a:endParaRPr lang="fr-FR" sz="1600" b="0" strike="noStrike" spc="-1" dirty="0" smtClean="0"/>
          </a:p>
          <a:p>
            <a:pPr marL="285840" indent="-285120">
              <a:lnSpc>
                <a:spcPct val="100000"/>
              </a:lnSpc>
              <a:buClr>
                <a:srgbClr val="C00000"/>
              </a:buClr>
              <a:buSzPct val="150000"/>
              <a:buFont typeface="Arial"/>
              <a:buChar char="•"/>
            </a:pPr>
            <a:r>
              <a:rPr lang="fr-FR" sz="1600" b="1" strike="noStrike" spc="-1" dirty="0" smtClean="0">
                <a:solidFill>
                  <a:srgbClr val="C00000"/>
                </a:solidFill>
                <a:ea typeface="DejaVu Sans"/>
              </a:rPr>
              <a:t>Séparation en séquence </a:t>
            </a:r>
            <a:r>
              <a:rPr lang="fr-FR" sz="1600" b="1" spc="-1" dirty="0" smtClean="0">
                <a:solidFill>
                  <a:srgbClr val="C00000"/>
                </a:solidFill>
                <a:ea typeface="DejaVu Sans"/>
              </a:rPr>
              <a:t>de liquéfaction/ distillation progressive </a:t>
            </a:r>
            <a:endParaRPr lang="fr-FR" sz="1600" b="0" strike="noStrike" spc="-1" dirty="0" smtClean="0"/>
          </a:p>
          <a:p>
            <a:pPr>
              <a:lnSpc>
                <a:spcPct val="100000"/>
              </a:lnSpc>
            </a:pPr>
            <a:r>
              <a:rPr lang="fr-FR" sz="1600" b="1" strike="noStrike" spc="-1" dirty="0" smtClean="0">
                <a:solidFill>
                  <a:srgbClr val="C00000"/>
                </a:solidFill>
                <a:ea typeface="DejaVu Sans"/>
              </a:rPr>
              <a:t>     d’air pour LN</a:t>
            </a:r>
            <a:r>
              <a:rPr lang="fr-FR" sz="1600" b="1" strike="noStrike" spc="-1" baseline="-25000" dirty="0" smtClean="0">
                <a:solidFill>
                  <a:srgbClr val="C00000"/>
                </a:solidFill>
                <a:ea typeface="DejaVu Sans"/>
              </a:rPr>
              <a:t>2</a:t>
            </a:r>
            <a:r>
              <a:rPr lang="fr-FR" sz="1600" b="1" strike="noStrike" spc="-1" dirty="0" smtClean="0">
                <a:solidFill>
                  <a:srgbClr val="C00000"/>
                </a:solidFill>
                <a:ea typeface="DejaVu Sans"/>
              </a:rPr>
              <a:t>, LO</a:t>
            </a:r>
            <a:r>
              <a:rPr lang="fr-FR" sz="1600" b="1" strike="noStrike" spc="-1" baseline="-25000" dirty="0" smtClean="0">
                <a:solidFill>
                  <a:srgbClr val="C00000"/>
                </a:solidFill>
                <a:ea typeface="DejaVu Sans"/>
              </a:rPr>
              <a:t>2</a:t>
            </a:r>
            <a:r>
              <a:rPr lang="fr-FR" sz="1600" b="1" strike="noStrike" spc="-1" dirty="0" smtClean="0">
                <a:solidFill>
                  <a:srgbClr val="C00000"/>
                </a:solidFill>
                <a:ea typeface="DejaVu Sans"/>
              </a:rPr>
              <a:t>, Ar etc…</a:t>
            </a:r>
            <a:endParaRPr lang="fr-FR" sz="1600" b="0" strike="noStrike" spc="-1" dirty="0" smtClean="0"/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SzPct val="150000"/>
              <a:buFont typeface="Arial"/>
              <a:buChar char="•"/>
            </a:pPr>
            <a:r>
              <a:rPr lang="fr-FR" sz="1600" b="1" spc="-1" dirty="0">
                <a:solidFill>
                  <a:srgbClr val="000000"/>
                </a:solidFill>
                <a:ea typeface="DejaVu Sans"/>
              </a:rPr>
              <a:t>P</a:t>
            </a:r>
            <a:r>
              <a:rPr lang="fr-FR" sz="1600" b="1" strike="noStrike" spc="-1" dirty="0" smtClean="0">
                <a:solidFill>
                  <a:srgbClr val="000000"/>
                </a:solidFill>
                <a:ea typeface="DejaVu Sans"/>
              </a:rPr>
              <a:t>otentiel comme gaz anesthésique connu depuis les 1950’s</a:t>
            </a:r>
            <a:endParaRPr lang="fr-FR" sz="1600" b="0" strike="noStrike" spc="-1" dirty="0" smtClean="0"/>
          </a:p>
          <a:p>
            <a:pPr marL="285840" indent="-285120">
              <a:lnSpc>
                <a:spcPct val="100000"/>
              </a:lnSpc>
              <a:buClr>
                <a:srgbClr val="C00000"/>
              </a:buClr>
              <a:buSzPct val="150000"/>
              <a:buFont typeface="Arial"/>
              <a:buChar char="•"/>
            </a:pPr>
            <a:r>
              <a:rPr lang="fr-FR" sz="1600" b="1" strike="noStrike" spc="-1" dirty="0" smtClean="0">
                <a:solidFill>
                  <a:srgbClr val="C00000"/>
                </a:solidFill>
                <a:ea typeface="DejaVu Sans"/>
              </a:rPr>
              <a:t>Le seul gaz noble anesthésique @ la pression normale</a:t>
            </a:r>
            <a:endParaRPr lang="fr-FR" sz="1600" b="0" strike="noStrike" spc="-1" dirty="0" smtClean="0"/>
          </a:p>
          <a:p>
            <a:pPr marL="285840" indent="-285120">
              <a:lnSpc>
                <a:spcPct val="100000"/>
              </a:lnSpc>
              <a:buClr>
                <a:srgbClr val="548235"/>
              </a:buClr>
              <a:buSzPct val="150000"/>
              <a:buFont typeface="Arial"/>
              <a:buChar char="•"/>
            </a:pPr>
            <a:r>
              <a:rPr lang="fr-FR" sz="1600" b="1" spc="-1" dirty="0">
                <a:solidFill>
                  <a:srgbClr val="548235"/>
                </a:solidFill>
                <a:ea typeface="DejaVu Sans"/>
              </a:rPr>
              <a:t>A</a:t>
            </a:r>
            <a:r>
              <a:rPr lang="fr-FR" sz="1600" b="1" strike="noStrike" spc="-1" dirty="0" smtClean="0">
                <a:solidFill>
                  <a:srgbClr val="548235"/>
                </a:solidFill>
                <a:ea typeface="DejaVu Sans"/>
              </a:rPr>
              <a:t>nesthétique idéale : rapide, effets indésirables minimaux</a:t>
            </a:r>
            <a:endParaRPr lang="fr-FR" sz="1600" b="0" strike="noStrike" spc="-1" dirty="0"/>
          </a:p>
        </p:txBody>
      </p:sp>
      <p:sp>
        <p:nvSpPr>
          <p:cNvPr id="2862" name="CustomShape 9"/>
          <p:cNvSpPr/>
          <p:nvPr/>
        </p:nvSpPr>
        <p:spPr>
          <a:xfrm>
            <a:off x="2688120" y="3997200"/>
            <a:ext cx="6410520" cy="1321985"/>
          </a:xfrm>
          <a:prstGeom prst="rect">
            <a:avLst/>
          </a:prstGeom>
          <a:noFill/>
          <a:ln w="19080"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SzPct val="150000"/>
              <a:buFont typeface="Arial"/>
              <a:buChar char="•"/>
            </a:pPr>
            <a:r>
              <a:rPr lang="fr-FR" sz="1600" b="1" strike="noStrike" spc="-1" dirty="0" smtClean="0">
                <a:solidFill>
                  <a:srgbClr val="000000"/>
                </a:solidFill>
                <a:ea typeface="DejaVu Sans"/>
              </a:rPr>
              <a:t>Très cher</a:t>
            </a:r>
            <a:r>
              <a:rPr lang="fr-FR" sz="1600" b="1" spc="-1" dirty="0" smtClean="0">
                <a:solidFill>
                  <a:srgbClr val="000000"/>
                </a:solidFill>
                <a:ea typeface="DejaVu Sans"/>
              </a:rPr>
              <a:t>: (Xe médical @ </a:t>
            </a:r>
            <a:r>
              <a:rPr lang="fr-FR" sz="1600" b="1" strike="noStrike" spc="-1" dirty="0" smtClean="0">
                <a:solidFill>
                  <a:srgbClr val="000000"/>
                </a:solidFill>
                <a:ea typeface="DejaVu Sans"/>
              </a:rPr>
              <a:t>€ 30/</a:t>
            </a:r>
            <a:r>
              <a:rPr lang="fr-FR" sz="1600" b="1" strike="noStrike" spc="-1" dirty="0" err="1" smtClean="0">
                <a:solidFill>
                  <a:srgbClr val="000000"/>
                </a:solidFill>
                <a:ea typeface="DejaVu Sans"/>
              </a:rPr>
              <a:t>n.t.p</a:t>
            </a:r>
            <a:r>
              <a:rPr lang="fr-FR" sz="1600" b="1" strike="noStrike" spc="-1" dirty="0" smtClean="0">
                <a:solidFill>
                  <a:srgbClr val="000000"/>
                </a:solidFill>
                <a:ea typeface="DejaVu Sans"/>
              </a:rPr>
              <a:t>. litre) </a:t>
            </a:r>
            <a:r>
              <a:rPr lang="fr-FR" sz="1600" b="1" spc="-1" dirty="0" smtClean="0">
                <a:solidFill>
                  <a:srgbClr val="000000"/>
                </a:solidFill>
                <a:ea typeface="DejaVu Sans"/>
                <a:sym typeface="Wingdings" panose="05000000000000000000" pitchFamily="2" charset="2"/>
              </a:rPr>
              <a:t> peu utilise</a:t>
            </a:r>
            <a:endParaRPr lang="fr-FR" sz="1600" b="0" strike="noStrike" spc="-1" dirty="0" smtClean="0"/>
          </a:p>
          <a:p>
            <a:pPr marL="285840" indent="-285120">
              <a:lnSpc>
                <a:spcPct val="100000"/>
              </a:lnSpc>
              <a:buClr>
                <a:srgbClr val="C00000"/>
              </a:buClr>
              <a:buSzPct val="150000"/>
              <a:buFont typeface="Arial"/>
              <a:buChar char="•"/>
            </a:pPr>
            <a:r>
              <a:rPr lang="fr-FR" sz="1600" b="1" strike="noStrike" spc="-1" dirty="0" smtClean="0">
                <a:solidFill>
                  <a:srgbClr val="C00000"/>
                </a:solidFill>
                <a:ea typeface="DejaVu Sans"/>
              </a:rPr>
              <a:t>Systèmes de circulation fermée nécessaires:  </a:t>
            </a:r>
          </a:p>
          <a:p>
            <a:pPr marL="720">
              <a:lnSpc>
                <a:spcPct val="100000"/>
              </a:lnSpc>
              <a:buClr>
                <a:srgbClr val="C00000"/>
              </a:buClr>
              <a:buSzPct val="150000"/>
            </a:pPr>
            <a:r>
              <a:rPr lang="fr-FR" sz="1600" b="1" spc="-1" dirty="0">
                <a:solidFill>
                  <a:srgbClr val="C00000"/>
                </a:solidFill>
                <a:ea typeface="DejaVu Sans"/>
              </a:rPr>
              <a:t> </a:t>
            </a:r>
            <a:r>
              <a:rPr lang="fr-FR" sz="1600" b="1" spc="-1" dirty="0" smtClean="0">
                <a:solidFill>
                  <a:srgbClr val="C00000"/>
                </a:solidFill>
                <a:ea typeface="DejaVu Sans"/>
              </a:rPr>
              <a:t>     </a:t>
            </a:r>
            <a:r>
              <a:rPr lang="fr-FR" sz="1600" b="1" strike="noStrike" spc="-1" dirty="0" smtClean="0">
                <a:solidFill>
                  <a:srgbClr val="C00000"/>
                </a:solidFill>
                <a:ea typeface="DejaVu Sans"/>
              </a:rPr>
              <a:t>Consommation Xe ciblée &lt; 16 litres</a:t>
            </a:r>
            <a:r>
              <a:rPr lang="fr-FR" sz="1600" spc="-1" dirty="0"/>
              <a:t>/</a:t>
            </a:r>
            <a:r>
              <a:rPr lang="fr-FR" sz="1600" b="1" spc="-1" dirty="0" smtClean="0">
                <a:solidFill>
                  <a:srgbClr val="C00000"/>
                </a:solidFill>
                <a:ea typeface="DejaVu Sans"/>
              </a:rPr>
              <a:t>anesthésie typique de 4h </a:t>
            </a:r>
            <a:endParaRPr lang="fr-FR" sz="1600" b="1" strike="noStrike" spc="-1" dirty="0" smtClean="0">
              <a:solidFill>
                <a:srgbClr val="C00000"/>
              </a:solidFill>
              <a:ea typeface="DejaVu Sans"/>
            </a:endParaRPr>
          </a:p>
          <a:p>
            <a:pPr marL="285840" indent="-285120">
              <a:lnSpc>
                <a:spcPct val="100000"/>
              </a:lnSpc>
              <a:buClr>
                <a:srgbClr val="C00000"/>
              </a:buClr>
              <a:buSzPct val="150000"/>
              <a:buFont typeface="Arial"/>
              <a:buChar char="•"/>
            </a:pPr>
            <a:r>
              <a:rPr lang="fr-FR" sz="1600" b="1" strike="noStrike" spc="-1" dirty="0" smtClean="0">
                <a:solidFill>
                  <a:srgbClr val="000000"/>
                </a:solidFill>
                <a:ea typeface="DejaVu Sans"/>
              </a:rPr>
              <a:t>Récupération de Xe Post-opératoire</a:t>
            </a:r>
            <a:r>
              <a:rPr lang="fr-FR" sz="1600" b="1" spc="-1" dirty="0" smtClean="0">
                <a:solidFill>
                  <a:srgbClr val="000000"/>
                </a:solidFill>
                <a:ea typeface="DejaVu Sans"/>
              </a:rPr>
              <a:t>:</a:t>
            </a:r>
            <a:r>
              <a:rPr lang="fr-FR" sz="1600" b="1" strike="noStrike" spc="-1" dirty="0" smtClean="0">
                <a:solidFill>
                  <a:srgbClr val="000000"/>
                </a:solidFill>
                <a:ea typeface="DejaVu Sans"/>
              </a:rPr>
              <a:t> </a:t>
            </a:r>
          </a:p>
          <a:p>
            <a:pPr marL="720">
              <a:lnSpc>
                <a:spcPct val="100000"/>
              </a:lnSpc>
              <a:buClr>
                <a:srgbClr val="C00000"/>
              </a:buClr>
              <a:buSzPct val="150000"/>
            </a:pPr>
            <a:r>
              <a:rPr lang="fr-FR" sz="1600" b="1" spc="-1" dirty="0">
                <a:solidFill>
                  <a:srgbClr val="000000"/>
                </a:solidFill>
                <a:ea typeface="DejaVu Sans"/>
              </a:rPr>
              <a:t>	</a:t>
            </a:r>
            <a:r>
              <a:rPr lang="fr-FR" sz="1600" b="1" strike="noStrike" spc="-1" dirty="0" smtClean="0">
                <a:solidFill>
                  <a:srgbClr val="000000"/>
                </a:solidFill>
                <a:ea typeface="DejaVu Sans"/>
              </a:rPr>
              <a:t>(système + dégazage partiel de patient) </a:t>
            </a:r>
          </a:p>
        </p:txBody>
      </p:sp>
      <p:sp>
        <p:nvSpPr>
          <p:cNvPr id="2864" name="CustomShape 11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A278E932-956B-4511-BA01-D12B63D1763A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40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19" name="CustomShape 2"/>
          <p:cNvSpPr/>
          <p:nvPr/>
        </p:nvSpPr>
        <p:spPr>
          <a:xfrm>
            <a:off x="2562499" y="644277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498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CustomShape 1"/>
          <p:cNvSpPr/>
          <p:nvPr/>
        </p:nvSpPr>
        <p:spPr>
          <a:xfrm>
            <a:off x="446400" y="110160"/>
            <a:ext cx="8250480" cy="531720"/>
          </a:xfrm>
          <a:prstGeom prst="rect">
            <a:avLst/>
          </a:prstGeom>
          <a:noFill/>
          <a:ln w="255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fr-FR" sz="3200" b="1" strike="noStrike" spc="-1" dirty="0" smtClean="0">
                <a:solidFill>
                  <a:srgbClr val="C00000"/>
                </a:solidFill>
                <a:latin typeface="Calibri Light"/>
              </a:rPr>
              <a:t>Contrôle de mélanges Xénon – Oxygène (aujourd’hui) </a:t>
            </a:r>
            <a:endParaRPr lang="fr-FR" sz="3200" b="0" strike="noStrike" spc="-1" dirty="0">
              <a:latin typeface="Arial"/>
            </a:endParaRPr>
          </a:p>
        </p:txBody>
      </p:sp>
      <p:pic>
        <p:nvPicPr>
          <p:cNvPr id="2871" name="Espace réservé du contenu 4"/>
          <p:cNvPicPr/>
          <p:nvPr/>
        </p:nvPicPr>
        <p:blipFill>
          <a:blip r:embed="rId2"/>
          <a:stretch/>
        </p:blipFill>
        <p:spPr>
          <a:xfrm>
            <a:off x="575280" y="771480"/>
            <a:ext cx="4749840" cy="3166560"/>
          </a:xfrm>
          <a:prstGeom prst="rect">
            <a:avLst/>
          </a:prstGeom>
          <a:ln>
            <a:noFill/>
          </a:ln>
        </p:spPr>
      </p:pic>
      <p:sp>
        <p:nvSpPr>
          <p:cNvPr id="2872" name="CustomShape 2"/>
          <p:cNvSpPr/>
          <p:nvPr/>
        </p:nvSpPr>
        <p:spPr>
          <a:xfrm>
            <a:off x="100080" y="4261680"/>
            <a:ext cx="8943120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 dirty="0" smtClean="0">
                <a:solidFill>
                  <a:srgbClr val="C00000"/>
                </a:solidFill>
                <a:latin typeface="Calibri"/>
              </a:rPr>
              <a:t>Technologie actuel </a:t>
            </a:r>
            <a:r>
              <a:rPr lang="fr-FR" sz="2000" b="1" strike="noStrike" spc="-1" dirty="0" smtClean="0">
                <a:solidFill>
                  <a:srgbClr val="385623"/>
                </a:solidFill>
                <a:latin typeface="Calibri"/>
              </a:rPr>
              <a:t>“split”: </a:t>
            </a:r>
            <a:r>
              <a:rPr lang="fr-FR" sz="2000" b="1" strike="noStrike" spc="-1" dirty="0" smtClean="0">
                <a:solidFill>
                  <a:srgbClr val="C00000"/>
                </a:solidFill>
                <a:latin typeface="Calibri"/>
              </a:rPr>
              <a:t>(</a:t>
            </a:r>
            <a:r>
              <a:rPr lang="fr-FR" sz="2000" b="1" strike="noStrike" spc="-1" dirty="0" err="1" smtClean="0">
                <a:solidFill>
                  <a:srgbClr val="C00000"/>
                </a:solidFill>
                <a:latin typeface="Calibri"/>
              </a:rPr>
              <a:t>Instrum</a:t>
            </a:r>
            <a:r>
              <a:rPr lang="fr-FR" sz="2000" b="1" strike="noStrike" spc="-1" dirty="0" smtClean="0">
                <a:solidFill>
                  <a:srgbClr val="C00000"/>
                </a:solidFill>
                <a:latin typeface="Calibri"/>
              </a:rPr>
              <a:t>. Russe)</a:t>
            </a:r>
            <a:endParaRPr lang="fr-FR" sz="2000" b="0" strike="noStrike" spc="-1" dirty="0" smtClean="0">
              <a:solidFill>
                <a:srgbClr val="C00000"/>
              </a:solid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385623"/>
              </a:buClr>
              <a:buFont typeface="StarSymbol"/>
              <a:buChar char="-"/>
            </a:pPr>
            <a:r>
              <a:rPr lang="fr-FR" sz="2000" b="1" strike="noStrike" spc="-1" dirty="0" smtClean="0">
                <a:solidFill>
                  <a:srgbClr val="385623"/>
                </a:solidFill>
                <a:latin typeface="Calibri"/>
              </a:rPr>
              <a:t>Sonde électrochimique pour O</a:t>
            </a:r>
            <a:r>
              <a:rPr lang="fr-FR" sz="2000" b="1" strike="noStrike" spc="-1" baseline="-25000" dirty="0" smtClean="0">
                <a:solidFill>
                  <a:srgbClr val="385623"/>
                </a:solidFill>
                <a:latin typeface="Calibri"/>
              </a:rPr>
              <a:t>2</a:t>
            </a:r>
            <a:r>
              <a:rPr lang="fr-FR" sz="2000" b="1" strike="noStrike" spc="-1" dirty="0" smtClean="0">
                <a:solidFill>
                  <a:srgbClr val="385623"/>
                </a:solidFill>
                <a:latin typeface="Calibri"/>
              </a:rPr>
              <a:t>, </a:t>
            </a:r>
            <a:endParaRPr lang="fr-FR" sz="2000" b="0" strike="noStrike" spc="-1" dirty="0" smtClean="0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385623"/>
              </a:buClr>
              <a:buFont typeface="StarSymbol"/>
              <a:buChar char="-"/>
            </a:pPr>
            <a:r>
              <a:rPr lang="fr-FR" sz="2000" b="1" strike="noStrike" spc="-1" dirty="0" smtClean="0">
                <a:solidFill>
                  <a:srgbClr val="385623"/>
                </a:solidFill>
                <a:latin typeface="Calibri"/>
              </a:rPr>
              <a:t>Sonde </a:t>
            </a:r>
            <a:r>
              <a:rPr lang="fr-FR" sz="2000" b="1" spc="-1" dirty="0" smtClean="0">
                <a:solidFill>
                  <a:srgbClr val="385623"/>
                </a:solidFill>
                <a:latin typeface="Calibri"/>
              </a:rPr>
              <a:t>conductibilité</a:t>
            </a:r>
            <a:r>
              <a:rPr lang="fr-FR" sz="2000" b="1" strike="noStrike" spc="-1" dirty="0" smtClean="0">
                <a:solidFill>
                  <a:srgbClr val="385623"/>
                </a:solidFill>
                <a:latin typeface="Calibri"/>
              </a:rPr>
              <a:t> thermique pour Xe</a:t>
            </a:r>
            <a:r>
              <a:rPr lang="fr-FR" sz="2000" b="1" spc="-1" dirty="0">
                <a:solidFill>
                  <a:srgbClr val="385623"/>
                </a:solidFill>
              </a:rPr>
              <a:t>: (analyseur INSOVT GKM-03</a:t>
            </a:r>
            <a:r>
              <a:rPr lang="fr-FR" sz="2000" b="1" spc="-1" dirty="0" smtClean="0">
                <a:solidFill>
                  <a:srgbClr val="385623"/>
                </a:solidFill>
              </a:rPr>
              <a:t>):</a:t>
            </a:r>
            <a:endParaRPr lang="fr-FR" sz="2000" b="0" strike="noStrike" spc="-1" dirty="0" smtClean="0">
              <a:latin typeface="Arial"/>
            </a:endParaRPr>
          </a:p>
        </p:txBody>
      </p:sp>
      <p:pic>
        <p:nvPicPr>
          <p:cNvPr id="2873" name="Picture 15"/>
          <p:cNvPicPr/>
          <p:nvPr/>
        </p:nvPicPr>
        <p:blipFill>
          <a:blip r:embed="rId3"/>
          <a:stretch/>
        </p:blipFill>
        <p:spPr>
          <a:xfrm>
            <a:off x="3132082" y="766080"/>
            <a:ext cx="2149477" cy="1588237"/>
          </a:xfrm>
          <a:prstGeom prst="rect">
            <a:avLst/>
          </a:prstGeom>
          <a:ln>
            <a:noFill/>
          </a:ln>
        </p:spPr>
      </p:pic>
      <p:pic>
        <p:nvPicPr>
          <p:cNvPr id="2874" name="Image 7"/>
          <p:cNvPicPr/>
          <p:nvPr/>
        </p:nvPicPr>
        <p:blipFill>
          <a:blip r:embed="rId4"/>
          <a:stretch/>
        </p:blipFill>
        <p:spPr>
          <a:xfrm>
            <a:off x="5342040" y="691920"/>
            <a:ext cx="3640680" cy="4126680"/>
          </a:xfrm>
          <a:prstGeom prst="rect">
            <a:avLst/>
          </a:prstGeom>
          <a:ln>
            <a:noFill/>
          </a:ln>
        </p:spPr>
      </p:pic>
      <p:sp>
        <p:nvSpPr>
          <p:cNvPr id="2876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EC2D3DE6-6765-45D0-BD35-DE338F9415A5}" type="slidenum">
              <a:rPr lang="fr-FR" sz="1200" b="0" strike="noStrike" spc="-1" smtClean="0">
                <a:solidFill>
                  <a:srgbClr val="8B8B8B"/>
                </a:solidFill>
                <a:latin typeface="Calibri"/>
              </a:rPr>
              <a:t>41</a:t>
            </a:fld>
            <a:endParaRPr lang="fr-FR" sz="1200" b="0" strike="noStrike" spc="-1" dirty="0">
              <a:latin typeface="Arial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100080" y="5310989"/>
            <a:ext cx="8943120" cy="9834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pc="-1" dirty="0">
                <a:solidFill>
                  <a:srgbClr val="C00000"/>
                </a:solidFill>
                <a:latin typeface="Calibri"/>
              </a:rPr>
              <a:t>R</a:t>
            </a:r>
            <a:r>
              <a:rPr lang="fr-FR" sz="2000" b="1" strike="noStrike" spc="-1" dirty="0" smtClean="0">
                <a:solidFill>
                  <a:srgbClr val="C00000"/>
                </a:solidFill>
                <a:latin typeface="Calibri"/>
              </a:rPr>
              <a:t>etro-adaptation de débitmètre ultrasonique </a:t>
            </a:r>
            <a:r>
              <a:rPr lang="fr-FR" sz="2000" b="1" spc="-1" dirty="0" smtClean="0">
                <a:solidFill>
                  <a:srgbClr val="C00000"/>
                </a:solidFill>
                <a:latin typeface="Calibri"/>
              </a:rPr>
              <a:t>(« </a:t>
            </a:r>
            <a:r>
              <a:rPr lang="fr-FR" sz="2000" b="1" strike="noStrike" spc="-1" dirty="0" smtClean="0">
                <a:solidFill>
                  <a:srgbClr val="C00000"/>
                </a:solidFill>
                <a:latin typeface="Calibri"/>
              </a:rPr>
              <a:t>FDA-</a:t>
            </a:r>
            <a:r>
              <a:rPr lang="fr-FR" sz="2000" b="1" strike="noStrike" spc="-1" dirty="0" err="1" smtClean="0">
                <a:solidFill>
                  <a:srgbClr val="C00000"/>
                </a:solidFill>
                <a:latin typeface="Calibri"/>
              </a:rPr>
              <a:t>approved</a:t>
            </a:r>
            <a:r>
              <a:rPr lang="fr-FR" sz="2000" b="1" strike="noStrike" spc="-1" dirty="0" smtClean="0">
                <a:solidFill>
                  <a:srgbClr val="C00000"/>
                </a:solidFill>
                <a:latin typeface="Calibri"/>
              </a:rPr>
              <a:t> »</a:t>
            </a:r>
            <a:r>
              <a:rPr lang="fr-FR" sz="2000" b="1" spc="-1" dirty="0" smtClean="0">
                <a:solidFill>
                  <a:srgbClr val="C00000"/>
                </a:solidFill>
                <a:latin typeface="Calibri"/>
              </a:rPr>
              <a:t>:</a:t>
            </a:r>
            <a:r>
              <a:rPr lang="fr-FR" sz="2000" b="1" strike="noStrike" spc="-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2000" b="1" strike="noStrike" spc="-1" dirty="0" err="1" smtClean="0">
                <a:solidFill>
                  <a:srgbClr val="C00000"/>
                </a:solidFill>
                <a:latin typeface="Calibri"/>
              </a:rPr>
              <a:t>Drager</a:t>
            </a:r>
            <a:r>
              <a:rPr lang="fr-FR" sz="2000" b="1" strike="noStrike" spc="-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fr-FR" sz="2000" b="1" strike="noStrike" spc="-1" dirty="0" err="1" smtClean="0">
                <a:solidFill>
                  <a:srgbClr val="C00000"/>
                </a:solidFill>
                <a:latin typeface="Calibri"/>
              </a:rPr>
              <a:t>Spirocell</a:t>
            </a:r>
            <a:r>
              <a:rPr lang="fr-FR" sz="2000" b="1" strike="noStrike" spc="-1" dirty="0" smtClean="0">
                <a:solidFill>
                  <a:srgbClr val="C00000"/>
                </a:solidFill>
                <a:latin typeface="Calibri"/>
              </a:rPr>
              <a:t>) ajout de logiciel pour l’analyse simultanée des mélanges Xe-O</a:t>
            </a:r>
            <a:r>
              <a:rPr lang="fr-FR" sz="2000" b="1" strike="noStrike" spc="-1" baseline="-25000" dirty="0" smtClean="0">
                <a:solidFill>
                  <a:srgbClr val="C00000"/>
                </a:solidFill>
                <a:latin typeface="Calibri"/>
              </a:rPr>
              <a:t>2</a:t>
            </a:r>
            <a:r>
              <a:rPr lang="fr-FR" sz="2000" b="1" strike="noStrike" spc="-1" dirty="0" smtClean="0">
                <a:solidFill>
                  <a:srgbClr val="C00000"/>
                </a:solidFill>
                <a:latin typeface="Calibri"/>
              </a:rPr>
              <a:t> : </a:t>
            </a:r>
            <a:r>
              <a:rPr lang="fr-FR" sz="2000" b="1" i="1" strike="noStrike" spc="-1" dirty="0" smtClean="0">
                <a:solidFill>
                  <a:srgbClr val="C00000"/>
                </a:solidFill>
                <a:latin typeface="Calibri"/>
              </a:rPr>
              <a:t>preuve de principe</a:t>
            </a:r>
          </a:p>
          <a:p>
            <a:pPr>
              <a:lnSpc>
                <a:spcPct val="100000"/>
              </a:lnSpc>
            </a:pPr>
            <a:r>
              <a:rPr lang="fr-FR" b="1" strike="noStrike" spc="-1" dirty="0" smtClean="0"/>
              <a:t>Inc. GH (CPPM), J. </a:t>
            </a:r>
            <a:r>
              <a:rPr lang="fr-FR" b="1" strike="noStrike" spc="-1" dirty="0" err="1" smtClean="0"/>
              <a:t>Dingley</a:t>
            </a:r>
            <a:r>
              <a:rPr lang="fr-FR" b="1" spc="-1" dirty="0"/>
              <a:t> </a:t>
            </a:r>
            <a:r>
              <a:rPr lang="fr-FR" b="1" spc="-1" dirty="0" smtClean="0"/>
              <a:t>&amp;</a:t>
            </a:r>
            <a:r>
              <a:rPr lang="fr-FR" b="1" strike="noStrike" spc="-1" dirty="0" smtClean="0"/>
              <a:t> D. Williams: </a:t>
            </a:r>
            <a:r>
              <a:rPr lang="fr-FR" b="1" strike="noStrike" spc="-1" dirty="0" err="1" smtClean="0"/>
              <a:t>Dept</a:t>
            </a:r>
            <a:r>
              <a:rPr lang="fr-FR" b="1" strike="noStrike" spc="-1" dirty="0" smtClean="0"/>
              <a:t>. </a:t>
            </a:r>
            <a:r>
              <a:rPr lang="fr-FR" b="1" strike="noStrike" spc="-1" dirty="0" err="1" smtClean="0"/>
              <a:t>Anaesthetics</a:t>
            </a:r>
            <a:r>
              <a:rPr lang="fr-FR" b="1" strike="noStrike" spc="-1" dirty="0" smtClean="0"/>
              <a:t>, Swansea Uni., GB </a:t>
            </a:r>
            <a:endParaRPr lang="fr-FR" b="1" strike="noStrike" spc="-1" dirty="0"/>
          </a:p>
        </p:txBody>
      </p:sp>
      <p:grpSp>
        <p:nvGrpSpPr>
          <p:cNvPr id="3" name="Groupe 2"/>
          <p:cNvGrpSpPr/>
          <p:nvPr/>
        </p:nvGrpSpPr>
        <p:grpSpPr>
          <a:xfrm>
            <a:off x="3224463" y="965520"/>
            <a:ext cx="5472417" cy="2713101"/>
            <a:chOff x="3224463" y="965520"/>
            <a:chExt cx="5472417" cy="2713101"/>
          </a:xfrm>
        </p:grpSpPr>
        <p:sp>
          <p:nvSpPr>
            <p:cNvPr id="2" name="Ellipse 1"/>
            <p:cNvSpPr/>
            <p:nvPr/>
          </p:nvSpPr>
          <p:spPr>
            <a:xfrm>
              <a:off x="3224463" y="965520"/>
              <a:ext cx="1963554" cy="1190539"/>
            </a:xfrm>
            <a:prstGeom prst="ellipse">
              <a:avLst/>
            </a:prstGeom>
            <a:noFill/>
            <a:ln w="412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>
              <a:off x="6733326" y="2816772"/>
              <a:ext cx="1963554" cy="861849"/>
            </a:xfrm>
            <a:prstGeom prst="ellipse">
              <a:avLst/>
            </a:prstGeom>
            <a:noFill/>
            <a:ln w="412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CustomShape 2"/>
          <p:cNvSpPr/>
          <p:nvPr/>
        </p:nvSpPr>
        <p:spPr>
          <a:xfrm>
            <a:off x="2562499" y="644277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14" name="Ellipse 13"/>
          <p:cNvSpPr/>
          <p:nvPr/>
        </p:nvSpPr>
        <p:spPr>
          <a:xfrm>
            <a:off x="2286005" y="2652426"/>
            <a:ext cx="938458" cy="1190539"/>
          </a:xfrm>
          <a:prstGeom prst="ellipse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350877" y="2986094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Soda-lime</a:t>
            </a:r>
          </a:p>
          <a:p>
            <a:pPr algn="ctr"/>
            <a:r>
              <a:rPr lang="fr-FR" b="1" dirty="0" smtClean="0">
                <a:solidFill>
                  <a:srgbClr val="FFFF00"/>
                </a:solidFill>
              </a:rPr>
              <a:t>CO</a:t>
            </a:r>
            <a:r>
              <a:rPr lang="fr-FR" b="1" baseline="-25000" dirty="0" smtClean="0">
                <a:solidFill>
                  <a:srgbClr val="FFFF00"/>
                </a:solidFill>
              </a:rPr>
              <a:t>2 </a:t>
            </a:r>
            <a:r>
              <a:rPr lang="fr-FR" b="1" dirty="0" smtClean="0">
                <a:solidFill>
                  <a:srgbClr val="FFFF00"/>
                </a:solidFill>
              </a:rPr>
              <a:t>adsorber</a:t>
            </a:r>
            <a:endParaRPr lang="fr-F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0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4" descr="Microsoft Word - Forum Acusticum 2020 - extended abstract october 31 20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5505"/>
          <a:stretch/>
        </p:blipFill>
        <p:spPr>
          <a:xfrm>
            <a:off x="3857297" y="2448910"/>
            <a:ext cx="4929351" cy="348943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82869" y="245692"/>
            <a:ext cx="7308411" cy="461665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Analyseur a ultrasons de mélanges de gaz Xe-O</a:t>
            </a:r>
            <a:r>
              <a:rPr lang="fr-FR" sz="2400" b="1" baseline="-25000" dirty="0" smtClean="0">
                <a:solidFill>
                  <a:srgbClr val="C00000"/>
                </a:solidFill>
              </a:rPr>
              <a:t>2</a:t>
            </a:r>
            <a:endParaRPr lang="fr-FR" sz="2400" b="1" dirty="0" smtClean="0">
              <a:solidFill>
                <a:srgbClr val="C000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5276192" y="3811924"/>
            <a:ext cx="10511" cy="16744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 flipV="1">
            <a:off x="4056994" y="3811923"/>
            <a:ext cx="1229709" cy="138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762430" y="963623"/>
            <a:ext cx="5391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smtClean="0">
                <a:solidFill>
                  <a:srgbClr val="C00000"/>
                </a:solidFill>
              </a:rPr>
              <a:t>Pour mesurer la concentration de Xe avec une</a:t>
            </a:r>
          </a:p>
          <a:p>
            <a:pPr algn="ctr"/>
            <a:r>
              <a:rPr lang="fr-FR" i="1" dirty="0" smtClean="0">
                <a:solidFill>
                  <a:srgbClr val="C00000"/>
                </a:solidFill>
              </a:rPr>
              <a:t> précision de 0.1% il faut mesurer la vitesse de son</a:t>
            </a:r>
          </a:p>
          <a:p>
            <a:pPr algn="ctr"/>
            <a:r>
              <a:rPr lang="fr-FR" i="1" dirty="0" smtClean="0">
                <a:solidFill>
                  <a:srgbClr val="C00000"/>
                </a:solidFill>
              </a:rPr>
              <a:t> avec une précision de 0.2 m/s</a:t>
            </a:r>
          </a:p>
          <a:p>
            <a:pPr algn="ctr"/>
            <a:r>
              <a:rPr lang="fr-FR" i="1" dirty="0" smtClean="0">
                <a:solidFill>
                  <a:srgbClr val="C00000"/>
                </a:solidFill>
              </a:rPr>
              <a:t> (instrument @ CERN: </a:t>
            </a:r>
            <a:r>
              <a:rPr lang="fr-FR" i="1" dirty="0" err="1" smtClean="0">
                <a:solidFill>
                  <a:srgbClr val="C00000"/>
                </a:solidFill>
              </a:rPr>
              <a:t>typ</a:t>
            </a:r>
            <a:r>
              <a:rPr lang="fr-FR" i="1" dirty="0" smtClean="0">
                <a:solidFill>
                  <a:srgbClr val="C00000"/>
                </a:solidFill>
              </a:rPr>
              <a:t>. 0.05 m/s)</a:t>
            </a:r>
            <a:endParaRPr lang="fr-FR" i="1" dirty="0">
              <a:solidFill>
                <a:srgbClr val="C00000"/>
              </a:solidFill>
            </a:endParaRPr>
          </a:p>
        </p:txBody>
      </p:sp>
      <p:sp>
        <p:nvSpPr>
          <p:cNvPr id="15" name="CustomShape 3"/>
          <p:cNvSpPr/>
          <p:nvPr/>
        </p:nvSpPr>
        <p:spPr>
          <a:xfrm>
            <a:off x="56777" y="921461"/>
            <a:ext cx="3800520" cy="1761480"/>
          </a:xfrm>
          <a:prstGeom prst="rect">
            <a:avLst/>
          </a:prstGeom>
          <a:solidFill>
            <a:schemeClr val="bg1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1400" b="1" strike="noStrike" spc="-1" dirty="0">
                <a:solidFill>
                  <a:srgbClr val="385623"/>
                </a:solidFill>
                <a:latin typeface="Times New Roman"/>
              </a:rPr>
              <a:t>In practice, work in the 100%RH regime:  </a:t>
            </a: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400" b="1" strike="noStrike" spc="-1" dirty="0">
                <a:solidFill>
                  <a:srgbClr val="385623"/>
                </a:solidFill>
                <a:latin typeface="Wingdings"/>
              </a:rPr>
              <a:t></a:t>
            </a:r>
            <a:r>
              <a:rPr lang="en-GB" sz="1400" b="1" strike="noStrike" spc="-1" dirty="0">
                <a:solidFill>
                  <a:srgbClr val="385623"/>
                </a:solidFill>
                <a:latin typeface="Times New Roman"/>
              </a:rPr>
              <a:t> H</a:t>
            </a:r>
            <a:r>
              <a:rPr lang="en-GB" sz="1400" b="1" strike="noStrike" spc="-1" baseline="-25000" dirty="0">
                <a:solidFill>
                  <a:srgbClr val="385623"/>
                </a:solidFill>
                <a:latin typeface="Times New Roman"/>
              </a:rPr>
              <a:t>2</a:t>
            </a:r>
            <a:r>
              <a:rPr lang="en-GB" sz="1400" b="1" strike="noStrike" spc="-1" dirty="0">
                <a:solidFill>
                  <a:srgbClr val="385623"/>
                </a:solidFill>
                <a:latin typeface="Times New Roman"/>
              </a:rPr>
              <a:t>O molar concentration given by </a:t>
            </a:r>
            <a:r>
              <a:rPr lang="en-GB" sz="1400" b="1" strike="noStrike" spc="-1" dirty="0" err="1">
                <a:solidFill>
                  <a:srgbClr val="385623"/>
                </a:solidFill>
                <a:latin typeface="Times New Roman"/>
              </a:rPr>
              <a:t>svp</a:t>
            </a:r>
            <a:r>
              <a:rPr lang="en-GB" sz="1400" b="1" strike="noStrike" spc="-1" dirty="0">
                <a:solidFill>
                  <a:srgbClr val="385623"/>
                </a:solidFill>
                <a:latin typeface="Times New Roman"/>
              </a:rPr>
              <a:t>: </a:t>
            </a: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400" b="1" strike="noStrike" spc="-1" dirty="0" err="1">
                <a:solidFill>
                  <a:srgbClr val="385623"/>
                </a:solidFill>
                <a:latin typeface="Times New Roman"/>
              </a:rPr>
              <a:t>Xe</a:t>
            </a:r>
            <a:r>
              <a:rPr lang="en-GB" sz="1400" b="1" strike="noStrike" spc="-1" dirty="0">
                <a:solidFill>
                  <a:srgbClr val="385623"/>
                </a:solidFill>
                <a:latin typeface="Times New Roman"/>
              </a:rPr>
              <a:t>/O</a:t>
            </a:r>
            <a:r>
              <a:rPr lang="en-GB" sz="1400" b="1" strike="noStrike" spc="-1" baseline="-25000" dirty="0">
                <a:solidFill>
                  <a:srgbClr val="385623"/>
                </a:solidFill>
                <a:latin typeface="Times New Roman"/>
              </a:rPr>
              <a:t>2</a:t>
            </a:r>
            <a:r>
              <a:rPr lang="en-GB" sz="1400" b="1" strike="noStrike" spc="-1" dirty="0">
                <a:solidFill>
                  <a:srgbClr val="385623"/>
                </a:solidFill>
                <a:latin typeface="Times New Roman"/>
              </a:rPr>
              <a:t> </a:t>
            </a:r>
            <a:r>
              <a:rPr lang="en-GB" sz="1400" b="1" strike="noStrike" spc="-1" dirty="0" err="1">
                <a:solidFill>
                  <a:srgbClr val="385623"/>
                </a:solidFill>
                <a:latin typeface="Times New Roman"/>
              </a:rPr>
              <a:t>anesthetic</a:t>
            </a:r>
            <a:r>
              <a:rPr lang="en-GB" sz="1400" b="1" strike="noStrike" spc="-1" dirty="0">
                <a:solidFill>
                  <a:srgbClr val="385623"/>
                </a:solidFill>
                <a:latin typeface="Times New Roman"/>
              </a:rPr>
              <a:t> gas mixture can contain CO</a:t>
            </a:r>
            <a:r>
              <a:rPr lang="en-GB" sz="1400" b="1" strike="noStrike" spc="-1" baseline="-25000" dirty="0">
                <a:solidFill>
                  <a:srgbClr val="385623"/>
                </a:solidFill>
                <a:latin typeface="Times New Roman"/>
              </a:rPr>
              <a:t>2</a:t>
            </a:r>
            <a:r>
              <a:rPr lang="en-GB" sz="1400" b="1" strike="noStrike" spc="-1" dirty="0">
                <a:solidFill>
                  <a:srgbClr val="385623"/>
                </a:solidFill>
                <a:latin typeface="Times New Roman"/>
              </a:rPr>
              <a:t> if soda-lime </a:t>
            </a:r>
            <a:r>
              <a:rPr lang="en-GB" sz="1400" b="1" strike="noStrike" spc="-1" dirty="0" smtClean="0">
                <a:solidFill>
                  <a:srgbClr val="385623"/>
                </a:solidFill>
                <a:latin typeface="Times New Roman"/>
              </a:rPr>
              <a:t>absorber </a:t>
            </a:r>
            <a:r>
              <a:rPr lang="en-GB" sz="1400" b="1" strike="noStrike" spc="-1" dirty="0" err="1" smtClean="0">
                <a:solidFill>
                  <a:srgbClr val="385623"/>
                </a:solidFill>
                <a:latin typeface="Times New Roman"/>
              </a:rPr>
              <a:t>cannister</a:t>
            </a:r>
            <a:r>
              <a:rPr lang="en-GB" sz="1400" b="1" strike="noStrike" spc="-1" dirty="0" smtClean="0">
                <a:solidFill>
                  <a:srgbClr val="385623"/>
                </a:solidFill>
                <a:latin typeface="Times New Roman"/>
              </a:rPr>
              <a:t> </a:t>
            </a:r>
            <a:r>
              <a:rPr lang="en-GB" sz="1400" b="1" strike="noStrike" spc="-1" dirty="0">
                <a:solidFill>
                  <a:srgbClr val="385623"/>
                </a:solidFill>
                <a:latin typeface="Times New Roman"/>
              </a:rPr>
              <a:t>ineffective. </a:t>
            </a:r>
            <a:endParaRPr lang="en-GB" sz="1400" b="0" strike="noStrike" spc="-1" dirty="0">
              <a:latin typeface="Arial"/>
            </a:endParaRPr>
          </a:p>
          <a:p>
            <a:pPr marL="285840" indent="-285120" algn="ctr">
              <a:lnSpc>
                <a:spcPct val="100000"/>
              </a:lnSpc>
              <a:buClr>
                <a:srgbClr val="385623"/>
              </a:buClr>
              <a:buFont typeface="Wingdings" charset="2"/>
              <a:buChar char=""/>
            </a:pPr>
            <a:r>
              <a:rPr lang="en-GB" sz="1400" b="1" strike="noStrike" spc="-1" dirty="0">
                <a:solidFill>
                  <a:srgbClr val="385623"/>
                </a:solidFill>
                <a:latin typeface="Times New Roman"/>
              </a:rPr>
              <a:t>implement </a:t>
            </a:r>
            <a:r>
              <a:rPr lang="en-GB" sz="1400" b="1" strike="noStrike" spc="-1" dirty="0" err="1">
                <a:solidFill>
                  <a:srgbClr val="385623"/>
                </a:solidFill>
                <a:latin typeface="Times New Roman"/>
              </a:rPr>
              <a:t>Xe</a:t>
            </a:r>
            <a:r>
              <a:rPr lang="en-GB" sz="1400" b="1" strike="noStrike" spc="-1" dirty="0">
                <a:solidFill>
                  <a:srgbClr val="385623"/>
                </a:solidFill>
                <a:latin typeface="Times New Roman"/>
              </a:rPr>
              <a:t>/O</a:t>
            </a:r>
            <a:r>
              <a:rPr lang="en-GB" sz="1400" b="1" strike="noStrike" spc="-1" baseline="-25000" dirty="0">
                <a:solidFill>
                  <a:srgbClr val="385623"/>
                </a:solidFill>
                <a:latin typeface="Times New Roman"/>
              </a:rPr>
              <a:t>2 </a:t>
            </a:r>
            <a:r>
              <a:rPr lang="en-GB" sz="1400" b="1" strike="noStrike" spc="-1" dirty="0">
                <a:solidFill>
                  <a:srgbClr val="385623"/>
                </a:solidFill>
                <a:latin typeface="Times New Roman"/>
              </a:rPr>
              <a:t>gas concentration measurement algorithm in T, P, CO</a:t>
            </a:r>
            <a:r>
              <a:rPr lang="en-GB" sz="1400" b="1" strike="noStrike" spc="-1" baseline="-25000" dirty="0">
                <a:solidFill>
                  <a:srgbClr val="385623"/>
                </a:solidFill>
                <a:latin typeface="Times New Roman"/>
              </a:rPr>
              <a:t>2</a:t>
            </a:r>
            <a:r>
              <a:rPr lang="en-GB" sz="1400" b="1" strike="noStrike" spc="-1" dirty="0">
                <a:solidFill>
                  <a:srgbClr val="385623"/>
                </a:solidFill>
                <a:latin typeface="Times New Roman"/>
              </a:rPr>
              <a:t> space</a:t>
            </a:r>
            <a:endParaRPr lang="en-GB" sz="1400" b="0" strike="noStrike" spc="-1" dirty="0">
              <a:latin typeface="Arial"/>
            </a:endParaRPr>
          </a:p>
        </p:txBody>
      </p:sp>
      <p:pic>
        <p:nvPicPr>
          <p:cNvPr id="16" name="Image 31"/>
          <p:cNvPicPr/>
          <p:nvPr/>
        </p:nvPicPr>
        <p:blipFill>
          <a:blip r:embed="rId3"/>
          <a:srcRect l="8020" t="11942" r="8272" b="10189"/>
          <a:stretch/>
        </p:blipFill>
        <p:spPr>
          <a:xfrm>
            <a:off x="30240" y="2704750"/>
            <a:ext cx="3608280" cy="2517120"/>
          </a:xfrm>
          <a:prstGeom prst="rect">
            <a:avLst/>
          </a:prstGeom>
          <a:ln>
            <a:noFill/>
          </a:ln>
        </p:spPr>
      </p:pic>
      <p:sp>
        <p:nvSpPr>
          <p:cNvPr id="17" name="CustomShape 5"/>
          <p:cNvSpPr/>
          <p:nvPr/>
        </p:nvSpPr>
        <p:spPr>
          <a:xfrm>
            <a:off x="0" y="5835251"/>
            <a:ext cx="3887640" cy="584280"/>
          </a:xfrm>
          <a:prstGeom prst="rect">
            <a:avLst/>
          </a:prstGeom>
          <a:solidFill>
            <a:schemeClr val="bg1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1400" b="1" strike="noStrike" spc="-1" dirty="0" smtClean="0">
                <a:solidFill>
                  <a:srgbClr val="C00000"/>
                </a:solidFill>
                <a:latin typeface="Times New Roman"/>
              </a:rPr>
              <a:t>Maybe go </a:t>
            </a:r>
            <a:r>
              <a:rPr lang="en-GB" sz="1400" b="1" strike="noStrike" spc="-1" dirty="0">
                <a:solidFill>
                  <a:srgbClr val="C00000"/>
                </a:solidFill>
                <a:latin typeface="Times New Roman"/>
              </a:rPr>
              <a:t>to 4D (</a:t>
            </a:r>
            <a:r>
              <a:rPr lang="en-GB" sz="1400" b="1" strike="noStrike" spc="-1" dirty="0" err="1">
                <a:solidFill>
                  <a:srgbClr val="C00000"/>
                </a:solidFill>
                <a:latin typeface="Times New Roman"/>
              </a:rPr>
              <a:t>tessaract</a:t>
            </a:r>
            <a:r>
              <a:rPr lang="en-GB" sz="1400" b="1" strike="noStrike" spc="-1" dirty="0">
                <a:solidFill>
                  <a:srgbClr val="C00000"/>
                </a:solidFill>
                <a:latin typeface="Times New Roman"/>
              </a:rPr>
              <a:t>) </a:t>
            </a:r>
            <a:r>
              <a:rPr lang="en-GB" sz="1400" b="1" spc="-1" dirty="0" smtClean="0">
                <a:solidFill>
                  <a:srgbClr val="C00000"/>
                </a:solidFill>
                <a:latin typeface="Times New Roman"/>
              </a:rPr>
              <a:t>if need to monitor on top of varying H</a:t>
            </a:r>
            <a:r>
              <a:rPr lang="en-GB" sz="1400" b="1" spc="-1" baseline="-25000" dirty="0" smtClean="0">
                <a:solidFill>
                  <a:srgbClr val="C00000"/>
                </a:solidFill>
                <a:latin typeface="Times New Roman"/>
              </a:rPr>
              <a:t>2</a:t>
            </a:r>
            <a:r>
              <a:rPr lang="en-GB" sz="1400" b="1" spc="-1" dirty="0" smtClean="0">
                <a:solidFill>
                  <a:srgbClr val="C00000"/>
                </a:solidFill>
                <a:latin typeface="Times New Roman"/>
              </a:rPr>
              <a:t>O conc.</a:t>
            </a:r>
            <a:r>
              <a:rPr lang="en-GB" sz="1400" b="1" strike="noStrike" spc="-1" dirty="0" smtClean="0">
                <a:solidFill>
                  <a:srgbClr val="C00000"/>
                </a:solidFill>
                <a:latin typeface="Times New Roman"/>
              </a:rPr>
              <a:t>. </a:t>
            </a:r>
            <a:endParaRPr lang="en-GB" sz="1400" b="0" strike="noStrike" spc="-1" dirty="0">
              <a:latin typeface="Arial"/>
            </a:endParaRPr>
          </a:p>
        </p:txBody>
      </p:sp>
      <p:pic>
        <p:nvPicPr>
          <p:cNvPr id="18" name="tessaracts-1.jpg"/>
          <p:cNvPicPr/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20" b="50213"/>
          <a:stretch/>
        </p:blipFill>
        <p:spPr bwMode="auto">
          <a:xfrm>
            <a:off x="56777" y="2726559"/>
            <a:ext cx="3453677" cy="3037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CustomShape 2"/>
          <p:cNvSpPr/>
          <p:nvPr/>
        </p:nvSpPr>
        <p:spPr>
          <a:xfrm>
            <a:off x="2562499" y="644277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918509" y="2445074"/>
            <a:ext cx="3685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Masse moléculaire Xe: 131</a:t>
            </a:r>
          </a:p>
          <a:p>
            <a:r>
              <a:rPr lang="fr-FR" dirty="0"/>
              <a:t>Masse moléculaire </a:t>
            </a:r>
            <a:r>
              <a:rPr lang="fr-FR" dirty="0" err="1" smtClean="0"/>
              <a:t>di-oxygène</a:t>
            </a:r>
            <a:r>
              <a:rPr lang="fr-FR" dirty="0" smtClean="0"/>
              <a:t>: 32</a:t>
            </a:r>
            <a:endParaRPr lang="fr-FR" dirty="0"/>
          </a:p>
        </p:txBody>
      </p:sp>
      <p:grpSp>
        <p:nvGrpSpPr>
          <p:cNvPr id="24" name="Groupe 23"/>
          <p:cNvGrpSpPr/>
          <p:nvPr/>
        </p:nvGrpSpPr>
        <p:grpSpPr>
          <a:xfrm>
            <a:off x="3095026" y="3114651"/>
            <a:ext cx="3745772" cy="646331"/>
            <a:chOff x="3085401" y="3103805"/>
            <a:chExt cx="3745772" cy="646331"/>
          </a:xfrm>
        </p:grpSpPr>
        <p:cxnSp>
          <p:nvCxnSpPr>
            <p:cNvPr id="20" name="Connecteur droit avec flèche 19"/>
            <p:cNvCxnSpPr/>
            <p:nvPr/>
          </p:nvCxnSpPr>
          <p:spPr>
            <a:xfrm flipH="1" flipV="1">
              <a:off x="3085401" y="3307489"/>
              <a:ext cx="1967862" cy="22853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 flipH="1" flipV="1">
              <a:off x="3085401" y="3446852"/>
              <a:ext cx="1799924" cy="962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5184568" y="3103805"/>
              <a:ext cx="16466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solidFill>
                    <a:srgbClr val="7030A0"/>
                  </a:solidFill>
                </a:rPr>
                <a:t>Polyfit</a:t>
              </a:r>
              <a:r>
                <a:rPr lang="fr-FR" b="1" dirty="0" smtClean="0">
                  <a:solidFill>
                    <a:srgbClr val="7030A0"/>
                  </a:solidFill>
                </a:rPr>
                <a:t> </a:t>
              </a:r>
              <a:r>
                <a:rPr lang="fr-FR" b="1" dirty="0" err="1" smtClean="0">
                  <a:solidFill>
                    <a:srgbClr val="7030A0"/>
                  </a:solidFill>
                </a:rPr>
                <a:t>parms</a:t>
              </a:r>
              <a:endParaRPr lang="fr-FR" b="1" dirty="0" smtClean="0">
                <a:solidFill>
                  <a:srgbClr val="7030A0"/>
                </a:solidFill>
              </a:endParaRPr>
            </a:p>
            <a:p>
              <a:r>
                <a:rPr lang="fr-FR" b="1" dirty="0">
                  <a:solidFill>
                    <a:srgbClr val="7030A0"/>
                  </a:solidFill>
                </a:rPr>
                <a:t> </a:t>
              </a:r>
              <a:r>
                <a:rPr lang="fr-FR" b="1" dirty="0" smtClean="0">
                  <a:solidFill>
                    <a:srgbClr val="7030A0"/>
                  </a:solidFill>
                </a:rPr>
                <a:t>  in « </a:t>
              </a:r>
              <a:r>
                <a:rPr lang="fr-FR" b="1" dirty="0" err="1" smtClean="0">
                  <a:solidFill>
                    <a:srgbClr val="7030A0"/>
                  </a:solidFill>
                </a:rPr>
                <a:t>cans</a:t>
              </a:r>
              <a:r>
                <a:rPr lang="fr-FR" b="1" dirty="0" smtClean="0">
                  <a:solidFill>
                    <a:srgbClr val="7030A0"/>
                  </a:solidFill>
                </a:rPr>
                <a:t> »</a:t>
              </a:r>
              <a:endParaRPr lang="fr-FR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71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42" name="TextShape 1"/>
              <p:cNvSpPr txBox="1"/>
              <p:nvPr/>
            </p:nvSpPr>
            <p:spPr>
              <a:xfrm>
                <a:off x="160570" y="1066801"/>
                <a:ext cx="9004300" cy="5572466"/>
              </a:xfrm>
              <a:prstGeom prst="rect">
                <a:avLst/>
              </a:prstGeom>
              <a:noFill/>
              <a:ln w="19080">
                <a:noFill/>
                <a:miter/>
              </a:ln>
            </p:spPr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400" b="1" spc="-1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sz="2400" b="1" spc="-1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SoS</a:t>
                </a:r>
                <a:r>
                  <a:rPr lang="en-US" sz="2400" b="1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CALC: </a:t>
                </a:r>
                <a:r>
                  <a:rPr lang="en-US" sz="2400" b="1" strike="noStrike" spc="-1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Of course, C</a:t>
                </a:r>
                <a:r>
                  <a:rPr lang="en-US" sz="2400" b="1" strike="noStrike" spc="-1" baseline="-25000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400" b="1" strike="noStrike" spc="-1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&amp; C</a:t>
                </a:r>
                <a:r>
                  <a:rPr lang="en-US" sz="2400" b="1" spc="-1" baseline="-25000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  <a:r>
                  <a:rPr lang="en-US" sz="2400" b="1" strike="noStrike" spc="-1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for all gases (primary &amp; background)</a:t>
                </a:r>
                <a:r>
                  <a:rPr lang="en-US" sz="2400" b="1" spc="-1" dirty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2400" b="1" spc="-1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sz="2400" b="1" spc="-1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must </a:t>
                </a:r>
                <a:r>
                  <a:rPr lang="en-US" sz="2400" b="1" strike="noStrike" spc="-1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 calculated for all T, P points on the </a:t>
                </a:r>
                <a:r>
                  <a:rPr lang="en-US" sz="2400" b="1" i="1" strike="noStrike" spc="-1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en-US" sz="2400" b="1" strike="noStrike" spc="-1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-D grid;</a:t>
                </a:r>
              </a:p>
              <a:p>
                <a:pPr algn="ctr">
                  <a:lnSpc>
                    <a:spcPct val="90000"/>
                  </a:lnSpc>
                </a:pPr>
                <a:endParaRPr lang="en-US" sz="800" b="1" spc="-1" dirty="0">
                  <a:solidFill>
                    <a:srgbClr val="CC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sz="2400" b="1" strike="noStrike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CAN </a:t>
                </a:r>
                <a:r>
                  <a:rPr lang="en-US" sz="2400" b="1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FILLING</a:t>
                </a:r>
                <a:r>
                  <a:rPr lang="en-US" sz="2400" b="1" strike="noStrike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2200" b="1" strike="noStrike" spc="-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Calculate &amp; fit </a:t>
                </a:r>
                <a:r>
                  <a:rPr lang="en-US" sz="2200" b="1" strike="noStrike" spc="-1" dirty="0" smtClean="0">
                    <a:solidFill>
                      <a:srgbClr val="CC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 in gas pair of primary interest </a:t>
                </a:r>
                <a:r>
                  <a:rPr lang="en-US" sz="2200" b="1" spc="-1" dirty="0" smtClean="0">
                    <a:solidFill>
                      <a:srgbClr val="CC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from </a:t>
                </a:r>
                <a:r>
                  <a:rPr lang="en-US" sz="2200" b="1" spc="-1" dirty="0">
                    <a:solidFill>
                      <a:srgbClr val="CC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2200" b="1" spc="-1" baseline="-25000" dirty="0">
                    <a:solidFill>
                      <a:srgbClr val="CC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200" b="1" spc="-1" dirty="0">
                    <a:solidFill>
                      <a:srgbClr val="CC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&amp; C</a:t>
                </a:r>
                <a:r>
                  <a:rPr lang="en-US" sz="2200" b="1" spc="-1" baseline="-25000" dirty="0">
                    <a:solidFill>
                      <a:srgbClr val="CC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  <a:r>
                  <a:rPr lang="en-US" sz="2200" b="1" spc="-1" dirty="0">
                    <a:solidFill>
                      <a:srgbClr val="CC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over </a:t>
                </a:r>
                <a:r>
                  <a:rPr lang="en-US" sz="2200" b="1" strike="noStrike" spc="-1" dirty="0" smtClean="0">
                    <a:solidFill>
                      <a:srgbClr val="CC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their conc. range AND @T, P, known background gas conc. Grid points.</a:t>
                </a:r>
              </a:p>
              <a:p>
                <a:pPr algn="ctr">
                  <a:lnSpc>
                    <a:spcPct val="90000"/>
                  </a:lnSpc>
                </a:pPr>
                <a:endParaRPr lang="en-US" sz="800" b="1" spc="-1" dirty="0" smtClean="0">
                  <a:solidFill>
                    <a:srgbClr val="CC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000" b="1" strike="noStrike" spc="-1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Database size (3-D example)</a:t>
                </a:r>
              </a:p>
              <a:p>
                <a:pPr algn="ctr">
                  <a:lnSpc>
                    <a:spcPct val="90000"/>
                  </a:lnSpc>
                </a:pPr>
                <a:endParaRPr lang="en-US" sz="400" b="1" spc="-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sz="2000" b="1" i="1" strike="noStrike" spc="-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DB size = No. primary fit </a:t>
                </a:r>
                <a:r>
                  <a:rPr lang="en-US" sz="2000" b="1" i="1" strike="noStrike" spc="-1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coeffs</a:t>
                </a:r>
                <a:r>
                  <a:rPr lang="en-US" sz="2000" b="1" i="1" strike="noStrike" spc="-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b="1" spc="-1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*</a:t>
                </a:r>
                <a:r>
                  <a:rPr lang="en-US" sz="2800" b="1" strike="noStrike" spc="-1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trike="noStrike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800" b="1" i="1" strike="noStrike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𝑹𝒐𝑰</m:t>
                        </m:r>
                        <m:r>
                          <a:rPr lang="en-GB" sz="2800" b="1" i="1" strike="noStrike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_</m:t>
                        </m:r>
                        <m:r>
                          <a:rPr lang="en-GB" sz="2800" b="1" i="1" strike="noStrike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𝑻</m:t>
                        </m:r>
                      </m:num>
                      <m:den>
                        <m:r>
                          <a:rPr lang="en-US" sz="2800" b="1" i="1" strike="noStrike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𝒅</m:t>
                        </m:r>
                        <m:r>
                          <a:rPr lang="en-GB" sz="2800" b="1" i="1" strike="noStrike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_</m:t>
                        </m:r>
                        <m:r>
                          <a:rPr lang="en-GB" sz="2800" b="1" i="1" strike="noStrike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𝑻</m:t>
                        </m:r>
                      </m:den>
                    </m:f>
                  </m:oMath>
                </a14:m>
                <a:r>
                  <a:rPr lang="en-US" sz="2800" b="1" strike="noStrike" spc="-1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*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8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𝑹𝒐𝑰</m:t>
                        </m:r>
                        <m:r>
                          <a:rPr lang="en-GB" sz="2800" b="1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_</m:t>
                        </m:r>
                        <m:r>
                          <a:rPr lang="en-GB" sz="2800" b="1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𝑷</m:t>
                        </m:r>
                      </m:num>
                      <m:den>
                        <m:r>
                          <a:rPr lang="en-US" sz="28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𝒅</m:t>
                        </m:r>
                        <m:r>
                          <a:rPr lang="en-GB" sz="2800" b="1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_</m:t>
                        </m:r>
                        <m:r>
                          <a:rPr lang="en-GB" sz="2800" b="1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𝑷</m:t>
                        </m:r>
                      </m:den>
                    </m:f>
                  </m:oMath>
                </a14:m>
                <a:r>
                  <a:rPr lang="en-US" sz="2800" b="1" strike="noStrike" spc="-1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*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28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𝑹𝒐𝑰</m:t>
                        </m:r>
                        <m:r>
                          <a:rPr lang="en-GB" sz="2800" b="1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_</m:t>
                        </m:r>
                        <m:r>
                          <a:rPr lang="en-GB" sz="2800" b="1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𝑪𝒐𝒏𝒄</m:t>
                        </m:r>
                        <m:r>
                          <a:rPr lang="en-GB" sz="2800" b="1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. </m:t>
                        </m:r>
                        <m:r>
                          <a:rPr lang="en-GB" sz="2800" b="1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𝒃𝒌𝒅</m:t>
                        </m:r>
                        <m:r>
                          <a:rPr lang="en-GB" sz="2800" b="1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GB" sz="2800" b="1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𝒈𝒂𝒔</m:t>
                        </m:r>
                        <m:r>
                          <a:rPr lang="en-GB" sz="2800" b="1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GB" sz="2800" b="1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𝒅</m:t>
                        </m:r>
                        <m:r>
                          <a:rPr lang="en-GB" sz="28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_</m:t>
                        </m:r>
                        <m:r>
                          <a:rPr lang="en-GB" sz="28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𝑪𝒐𝒏𝒄</m:t>
                        </m:r>
                        <m:r>
                          <a:rPr lang="en-GB" sz="28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. </m:t>
                        </m:r>
                        <m:r>
                          <a:rPr lang="en-GB" sz="28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𝒃𝒌𝒅</m:t>
                        </m:r>
                        <m:r>
                          <a:rPr lang="en-GB" sz="28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GB" sz="28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𝒈𝒂𝒔</m:t>
                        </m:r>
                        <m:r>
                          <a:rPr lang="en-GB" sz="28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GB" sz="2800" b="1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strike="noStrike" spc="-1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</a:p>
              <a:p>
                <a:pPr algn="ctr">
                  <a:lnSpc>
                    <a:spcPct val="90000"/>
                  </a:lnSpc>
                </a:pPr>
                <a:endParaRPr lang="en-US" sz="400" b="1" strike="noStrike" spc="-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ct val="90000"/>
                  </a:lnSpc>
                </a:pPr>
                <a:endParaRPr lang="en-US" sz="400" b="1" strike="noStrike" spc="-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sz="2200" b="1" i="1" spc="-1" dirty="0" err="1" smtClean="0">
                    <a:solidFill>
                      <a:srgbClr val="7030A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RoI_n</a:t>
                </a:r>
                <a:r>
                  <a:rPr lang="en-US" sz="2200" b="1" i="1" spc="-1" dirty="0" smtClean="0">
                    <a:solidFill>
                      <a:srgbClr val="7030A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= range of </a:t>
                </a:r>
                <a:r>
                  <a:rPr lang="en-US" sz="2200" b="1" i="1" spc="-1" dirty="0" err="1" smtClean="0">
                    <a:solidFill>
                      <a:srgbClr val="7030A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interest_n</a:t>
                </a:r>
                <a:r>
                  <a:rPr lang="en-US" sz="2200" b="1" i="1" spc="-1" dirty="0" smtClean="0">
                    <a:solidFill>
                      <a:srgbClr val="7030A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: </a:t>
                </a:r>
                <a:r>
                  <a:rPr lang="en-US" sz="2200" b="1" i="1" spc="-1" dirty="0" err="1" smtClean="0">
                    <a:solidFill>
                      <a:srgbClr val="7030A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d_n</a:t>
                </a:r>
                <a:r>
                  <a:rPr lang="en-US" sz="2200" b="1" i="1" spc="-1" dirty="0" smtClean="0">
                    <a:solidFill>
                      <a:srgbClr val="7030A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= </a:t>
                </a:r>
                <a:r>
                  <a:rPr lang="en-US" sz="2200" b="1" i="1" spc="-1" dirty="0" err="1" smtClean="0">
                    <a:solidFill>
                      <a:srgbClr val="7030A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stepsize_n</a:t>
                </a:r>
                <a:r>
                  <a:rPr lang="en-US" sz="2200" b="1" i="1" spc="-1" dirty="0" smtClean="0">
                    <a:solidFill>
                      <a:srgbClr val="7030A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</a:t>
                </a:r>
                <a:r>
                  <a:rPr lang="en-US" sz="2200" b="1" i="1" spc="-1" dirty="0" smtClean="0">
                    <a:solidFill>
                      <a:srgbClr val="7030A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 </a:t>
                </a:r>
                <a:r>
                  <a:rPr lang="en-US" sz="2200" b="1" strike="noStrike" spc="-1" dirty="0" smtClean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Database explosion ?!? </a:t>
                </a:r>
                <a:endParaRPr lang="en-US" sz="800" b="1" spc="-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algn="ctr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strike="noStrike" spc="-1" dirty="0" smtClean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Increasing </a:t>
                </a:r>
                <a:r>
                  <a:rPr lang="en-US" sz="2400" b="1" strike="noStrike" spc="-1" dirty="0" err="1" smtClean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stepsize</a:t>
                </a:r>
                <a:r>
                  <a:rPr lang="en-US" sz="2400" b="1" strike="noStrike" spc="-1" dirty="0" smtClean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US" sz="2400" b="1" strike="noStrike" spc="-1" dirty="0" smtClean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 longer interpolation distance) can reduce No. of cans (“cubes” become “cuboids</a:t>
                </a:r>
                <a:r>
                  <a:rPr lang="en-US" sz="2400" b="1" spc="-1" dirty="0" smtClean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”)…</a:t>
                </a:r>
              </a:p>
              <a:p>
                <a:pPr marL="342900" indent="-342900" algn="ctr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sz="800" b="1" spc="-1" dirty="0" smtClean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marL="342900" indent="-342900" algn="ctr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i="1" strike="noStrike" spc="-1" dirty="0" smtClean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Some dimensions can be suppressed altogether using physical law (rather than empirical changes): </a:t>
                </a:r>
              </a:p>
              <a:p>
                <a:pPr marL="342900" indent="-342900" algn="ctr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i="1" strike="noStrike" spc="-1" dirty="0" smtClean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example for temperature dimension</a:t>
                </a:r>
                <a:r>
                  <a:rPr lang="en-US" sz="2400" i="1" strike="noStrike" spc="-1" dirty="0" smtClean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𝑎𝑏𝑠</m:t>
                            </m:r>
                            <m:r>
                              <a:rPr lang="en-US" b="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𝑎𝑏𝑠</m:t>
                            </m:r>
                            <m:r>
                              <a:rPr lang="en-GB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ad>
                      <m:radPr>
                        <m:degHide m:val="on"/>
                        <m:ctrlPr>
                          <a:rPr lang="en-GB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GB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𝑎𝑏𝑠</m:t>
                                </m:r>
                                <m:r>
                                  <a:rPr lang="en-GB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𝑎𝑏𝑠</m:t>
                                </m:r>
                                <m:r>
                                  <a:rPr lang="en-GB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en-US" dirty="0"/>
                  <a:t>   			 </a:t>
                </a:r>
                <a:endParaRPr lang="en-US" sz="2800" b="1" spc="-1" dirty="0">
                  <a:solidFill>
                    <a:srgbClr val="CC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42" name="TextShap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70" y="1066801"/>
                <a:ext cx="9004300" cy="5572466"/>
              </a:xfrm>
              <a:prstGeom prst="rect">
                <a:avLst/>
              </a:prstGeom>
              <a:blipFill>
                <a:blip r:embed="rId2"/>
                <a:stretch>
                  <a:fillRect l="-677" r="-880"/>
                </a:stretch>
              </a:blipFill>
              <a:ln w="19080">
                <a:noFill/>
                <a:miter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1765935" y="200368"/>
            <a:ext cx="5793574" cy="70788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/>
              <a:t>Database growth control </a:t>
            </a:r>
          </a:p>
          <a:p>
            <a:pPr algn="ctr"/>
            <a:r>
              <a:rPr lang="en-GB" sz="1600" b="1" dirty="0" smtClean="0"/>
              <a:t>(important in instruments using embedded </a:t>
            </a:r>
            <a:r>
              <a:rPr lang="en-GB" sz="1600" b="1" dirty="0" smtClean="0">
                <a:latin typeface="Symbol" panose="05050102010706020507" pitchFamily="18" charset="2"/>
              </a:rPr>
              <a:t>m</a:t>
            </a:r>
            <a:r>
              <a:rPr lang="en-GB" sz="1600" b="1" dirty="0" smtClean="0"/>
              <a:t>-controllers) </a:t>
            </a:r>
            <a:endParaRPr lang="en-GB" sz="1600" b="1" dirty="0"/>
          </a:p>
        </p:txBody>
      </p:sp>
      <p:sp>
        <p:nvSpPr>
          <p:cNvPr id="6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43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562499" y="644277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2400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594" y="2462769"/>
            <a:ext cx="7886160" cy="98488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sz="6400" dirty="0" err="1" smtClean="0">
                <a:solidFill>
                  <a:srgbClr val="C00000"/>
                </a:solidFill>
              </a:rPr>
              <a:t>Cherenkovicity</a:t>
            </a:r>
            <a:r>
              <a:rPr lang="fr-FR" sz="6400" dirty="0" smtClean="0">
                <a:solidFill>
                  <a:srgbClr val="C00000"/>
                </a:solidFill>
              </a:rPr>
              <a:t>…</a:t>
            </a:r>
            <a:endParaRPr lang="fr-FR" sz="6400" dirty="0">
              <a:solidFill>
                <a:srgbClr val="C00000"/>
              </a:solidFill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46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Harnew_rich_lect-2021.pdf - Adobe Acrobat Reader (32-bit)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368" y="337429"/>
            <a:ext cx="7092944" cy="4873625"/>
          </a:xfrm>
        </p:spPr>
      </p:pic>
      <p:grpSp>
        <p:nvGrpSpPr>
          <p:cNvPr id="12" name="Groupe 11"/>
          <p:cNvGrpSpPr/>
          <p:nvPr/>
        </p:nvGrpSpPr>
        <p:grpSpPr>
          <a:xfrm>
            <a:off x="67692" y="1571752"/>
            <a:ext cx="8917774" cy="4873625"/>
            <a:chOff x="67692" y="1571752"/>
            <a:chExt cx="8917774" cy="4873625"/>
          </a:xfrm>
        </p:grpSpPr>
        <p:pic>
          <p:nvPicPr>
            <p:cNvPr id="10" name="Espace réservé pour une image  6" descr="Harnew_rich_lect-2021.pdf - Adobe Acrobat Reader (32-bit)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213" y="1571752"/>
              <a:ext cx="8875253" cy="4873625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67692" y="1656126"/>
              <a:ext cx="8828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COMBINED RICH PEFORMANCE &amp; PARTICLE SPECIES IDENTIFCATION RANGE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ustomShape 2"/>
          <p:cNvSpPr/>
          <p:nvPr/>
        </p:nvSpPr>
        <p:spPr>
          <a:xfrm>
            <a:off x="2534014" y="6497528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45</a:t>
            </a:fld>
            <a:endParaRPr lang="en-GB" sz="1800" b="0" strike="noStrike" spc="-1">
              <a:latin typeface="Times New Roman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45635" y="-60111"/>
            <a:ext cx="8939831" cy="1631863"/>
            <a:chOff x="45635" y="-60111"/>
            <a:chExt cx="8939831" cy="1631863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60" t="-1945" r="41158" b="73805"/>
            <a:stretch/>
          </p:blipFill>
          <p:spPr>
            <a:xfrm>
              <a:off x="45635" y="-60111"/>
              <a:ext cx="1001368" cy="1387625"/>
            </a:xfrm>
            <a:prstGeom prst="rect">
              <a:avLst/>
            </a:prstGeom>
          </p:spPr>
        </p:pic>
        <p:grpSp>
          <p:nvGrpSpPr>
            <p:cNvPr id="3" name="Groupe 2"/>
            <p:cNvGrpSpPr/>
            <p:nvPr/>
          </p:nvGrpSpPr>
          <p:grpSpPr>
            <a:xfrm>
              <a:off x="1092637" y="256144"/>
              <a:ext cx="7892829" cy="1315608"/>
              <a:chOff x="1092637" y="256144"/>
              <a:chExt cx="7892829" cy="1315608"/>
            </a:xfrm>
          </p:grpSpPr>
          <p:sp>
            <p:nvSpPr>
              <p:cNvPr id="8" name="ZoneTexte 7"/>
              <p:cNvSpPr txBox="1"/>
              <p:nvPr/>
            </p:nvSpPr>
            <p:spPr>
              <a:xfrm>
                <a:off x="1092637" y="925421"/>
                <a:ext cx="27093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 smtClean="0"/>
                  <a:t>RICH 1: C</a:t>
                </a:r>
                <a:r>
                  <a:rPr lang="fr-FR" b="1" baseline="-25000" dirty="0" smtClean="0"/>
                  <a:t>4</a:t>
                </a:r>
                <a:r>
                  <a:rPr lang="fr-FR" b="1" dirty="0" smtClean="0"/>
                  <a:t>F</a:t>
                </a:r>
                <a:r>
                  <a:rPr lang="fr-FR" b="1" baseline="-25000" dirty="0" smtClean="0"/>
                  <a:t>10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radiator</a:t>
                </a:r>
                <a:r>
                  <a:rPr lang="fr-FR" b="1" dirty="0" smtClean="0"/>
                  <a:t>: </a:t>
                </a:r>
              </a:p>
              <a:p>
                <a:pPr algn="ctr"/>
                <a:r>
                  <a:rPr lang="fr-FR" b="1" dirty="0" err="1" smtClean="0"/>
                  <a:t>lower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momentum</a:t>
                </a:r>
                <a:r>
                  <a:rPr lang="fr-FR" b="1" dirty="0" smtClean="0"/>
                  <a:t> PID</a:t>
                </a:r>
                <a:endParaRPr lang="fr-FR" b="1" dirty="0"/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>
                <a:off x="3720321" y="925421"/>
                <a:ext cx="33233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 smtClean="0"/>
                  <a:t>RICH 2: CF</a:t>
                </a:r>
                <a:r>
                  <a:rPr lang="fr-FR" b="1" baseline="-25000" dirty="0" smtClean="0"/>
                  <a:t>4</a:t>
                </a:r>
                <a:r>
                  <a:rPr lang="fr-FR" b="1" dirty="0" smtClean="0"/>
                  <a:t> (+CO</a:t>
                </a:r>
                <a:r>
                  <a:rPr lang="fr-FR" b="1" baseline="-25000" dirty="0" smtClean="0"/>
                  <a:t>2</a:t>
                </a:r>
                <a:r>
                  <a:rPr lang="fr-FR" b="1" dirty="0" smtClean="0"/>
                  <a:t>) </a:t>
                </a:r>
                <a:r>
                  <a:rPr lang="fr-FR" b="1" dirty="0" err="1" smtClean="0"/>
                  <a:t>radiator</a:t>
                </a:r>
                <a:r>
                  <a:rPr lang="fr-FR" b="1" dirty="0" smtClean="0"/>
                  <a:t>: </a:t>
                </a:r>
              </a:p>
              <a:p>
                <a:pPr algn="ctr"/>
                <a:r>
                  <a:rPr lang="fr-FR" b="1" dirty="0" err="1" smtClean="0"/>
                  <a:t>higher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momentum</a:t>
                </a:r>
                <a:r>
                  <a:rPr lang="fr-FR" b="1" dirty="0" smtClean="0"/>
                  <a:t> PID</a:t>
                </a:r>
                <a:endParaRPr lang="fr-FR" b="1" dirty="0"/>
              </a:p>
            </p:txBody>
          </p:sp>
          <p:pic>
            <p:nvPicPr>
              <p:cNvPr id="15" name="Image 1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8" t="6257" r="84539" b="73834"/>
              <a:stretch/>
            </p:blipFill>
            <p:spPr>
              <a:xfrm>
                <a:off x="7898071" y="256144"/>
                <a:ext cx="1087395" cy="123567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023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293680" y="-32864"/>
            <a:ext cx="8736016" cy="624017"/>
          </a:xfrm>
          <a:prstGeom prst="rect">
            <a:avLst/>
          </a:prstGeom>
          <a:ln w="25400">
            <a:noFill/>
          </a:ln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Refractive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index &amp; GWP ’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 in a 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Cherenkov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Radiator</a:t>
            </a:r>
            <a:endParaRPr lang="fr-FR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6320790" y="618207"/>
            <a:ext cx="2708906" cy="2179948"/>
            <a:chOff x="6309360" y="1746621"/>
            <a:chExt cx="2708906" cy="2179948"/>
          </a:xfrm>
        </p:grpSpPr>
        <p:pic>
          <p:nvPicPr>
            <p:cNvPr id="9" name="Espace réservé pour une image  5" descr="cer-000168870.pdf and 67 more pages - Profile 1 - Microsoft​ Edge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3" t="8676" r="3372" b="7538"/>
            <a:stretch/>
          </p:blipFill>
          <p:spPr>
            <a:xfrm rot="5400000">
              <a:off x="6573839" y="1482142"/>
              <a:ext cx="2179948" cy="270890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 rot="1094395">
              <a:off x="7997296" y="1812875"/>
              <a:ext cx="471994" cy="30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 rot="1881276">
              <a:off x="6542677" y="3473519"/>
              <a:ext cx="471994" cy="30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 rot="20252787">
              <a:off x="8016828" y="3599430"/>
              <a:ext cx="471994" cy="30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35226" y="628318"/>
            <a:ext cx="6417847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50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/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 large RICH detectors currently in operation at CERN: </a:t>
            </a:r>
          </a:p>
          <a:p>
            <a:pPr lvl="0" indent="0"/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using </a:t>
            </a: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saturated fluorocarbon 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gas volumes: </a:t>
            </a:r>
          </a:p>
          <a:p>
            <a:pPr lvl="0" indent="0"/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US" altLang="en-US" sz="2000" b="1" baseline="-30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30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(COMPASS: 100m</a:t>
            </a:r>
            <a:r>
              <a:rPr lang="en-US" altLang="en-US" sz="2000" b="1" baseline="300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LHCb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RICH 1: 4m</a:t>
            </a:r>
            <a:r>
              <a:rPr lang="en-US" altLang="en-US" sz="2000" b="1" baseline="300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): </a:t>
            </a:r>
            <a:r>
              <a:rPr lang="en-US" alt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GWP</a:t>
            </a:r>
            <a:r>
              <a:rPr lang="en-US" altLang="en-US" sz="2000" b="1" i="1" baseline="-25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</a:t>
            </a:r>
            <a:r>
              <a:rPr lang="en-US" alt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4880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</a:p>
          <a:p>
            <a:pPr lvl="0" indent="0"/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CF</a:t>
            </a:r>
            <a:r>
              <a:rPr lang="en-US" altLang="en-US" sz="2000" b="1" baseline="-30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altLang="en-US" sz="20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LHCb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RICH 2: 100m</a:t>
            </a:r>
            <a:r>
              <a:rPr lang="en-US" altLang="en-US" sz="2000" b="1" baseline="300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): </a:t>
            </a:r>
            <a:r>
              <a:rPr lang="en-US" alt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GWP</a:t>
            </a:r>
            <a:r>
              <a:rPr lang="en-US" altLang="en-US" sz="2000" b="1" i="1" baseline="-250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</a:t>
            </a:r>
            <a:r>
              <a:rPr lang="en-US" alt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6870</a:t>
            </a: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"/>
              <p:cNvSpPr>
                <a:spLocks noChangeArrowheads="1"/>
              </p:cNvSpPr>
              <p:nvPr/>
            </p:nvSpPr>
            <p:spPr bwMode="auto">
              <a:xfrm>
                <a:off x="171632" y="1995300"/>
                <a:ext cx="9075055" cy="18551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indent="150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 Cherenkov radiator vessel of vol</a:t>
                </a:r>
                <a:r>
                  <a:rPr lang="en-US" altLang="en-US" sz="2000" b="1" dirty="0" smtClean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ume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1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V(m</a:t>
                </a:r>
                <a:r>
                  <a:rPr kumimoji="0" lang="en-US" altLang="en-US" sz="2000" b="1" i="1" u="none" strike="noStrike" cap="none" normalizeH="0" baseline="3000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3</a:t>
                </a:r>
                <a:r>
                  <a:rPr kumimoji="0" lang="en-US" altLang="en-US" sz="2000" b="1" i="1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)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filled with </a:t>
                </a:r>
              </a:p>
              <a:p>
                <a:pPr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 blend of gases of densities </a:t>
                </a:r>
                <a:r>
                  <a:rPr kumimoji="0" lang="en-US" altLang="en-US" sz="2000" b="1" i="1" u="none" strike="noStrike" cap="none" normalizeH="0" baseline="0" dirty="0" err="1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Symbol" panose="05050102010706020507" pitchFamily="18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r</a:t>
                </a:r>
                <a:r>
                  <a:rPr kumimoji="0" lang="en-US" altLang="en-US" sz="2000" b="1" i="1" u="none" strike="noStrike" cap="none" normalizeH="0" baseline="-30000" dirty="0" err="1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1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(kgm</a:t>
                </a:r>
                <a:r>
                  <a:rPr kumimoji="0" lang="en-US" altLang="en-US" sz="2000" b="1" i="1" u="none" strike="noStrike" cap="none" normalizeH="0" baseline="3000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-3</a:t>
                </a:r>
                <a:r>
                  <a:rPr kumimoji="0" lang="en-US" altLang="en-US" sz="2000" b="1" i="1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)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</a:t>
                </a:r>
              </a:p>
              <a:p>
                <a:pPr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altLang="en-US" sz="2000" b="1" dirty="0" smtClean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fractional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concentrations</a:t>
                </a:r>
                <a:r>
                  <a:rPr kumimoji="0" lang="en-US" altLang="en-US" sz="2000" b="1" i="0" u="none" strike="noStrike" cap="none" normalizeH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1" u="none" strike="noStrike" cap="none" normalizeH="0" baseline="0" dirty="0" err="1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</a:t>
                </a:r>
                <a:r>
                  <a:rPr kumimoji="0" lang="en-US" altLang="en-US" sz="2000" b="1" i="1" u="none" strike="noStrike" cap="none" normalizeH="0" baseline="-30000" dirty="0" err="1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</a:t>
                </a:r>
                <a:r>
                  <a:rPr kumimoji="0" lang="en-US" altLang="en-US" sz="2000" b="1" i="1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and individual </a:t>
                </a:r>
                <a:r>
                  <a:rPr kumimoji="0" lang="en-US" altLang="en-US" sz="2000" b="1" i="1" u="none" strike="noStrike" cap="none" normalizeH="0" baseline="0" dirty="0" err="1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GWP</a:t>
                </a:r>
                <a:r>
                  <a:rPr kumimoji="0" lang="en-US" altLang="en-US" sz="2000" b="1" i="1" u="none" strike="noStrike" cap="none" normalizeH="0" baseline="-30000" dirty="0" err="1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(</a:t>
                </a:r>
                <a:r>
                  <a:rPr lang="en-US" altLang="en-US" sz="2000" b="1" dirty="0" err="1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tonnes</a:t>
                </a:r>
                <a:r>
                  <a:rPr lang="en-US" alt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CO</a:t>
                </a:r>
                <a:r>
                  <a:rPr lang="en-US" alt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2</a:t>
                </a:r>
                <a:r>
                  <a:rPr lang="en-US" alt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eq.) </a:t>
                </a:r>
                <a:endParaRPr kumimoji="0" lang="en-US" altLang="en-US" sz="2000" b="1" i="0" u="none" strike="noStrike" cap="none" normalizeH="0" baseline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alt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as a GWP environmental “load” (</a:t>
                </a:r>
                <a:r>
                  <a:rPr lang="en-US" altLang="en-US" sz="2000" b="1" dirty="0" smtClean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&amp;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release potential) </a:t>
                </a:r>
                <a:r>
                  <a:rPr kumimoji="0" lang="en-US" altLang="en-US" sz="2000" b="1" i="1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given by:</a:t>
                </a:r>
                <a:endParaRPr kumimoji="0" lang="en-GB" altLang="en-US" sz="2000" b="1" i="0" u="none" strike="noStrike" cap="none" normalizeH="0" baseline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indent="0"/>
                <a14:m>
                  <m:oMath xmlns:m="http://schemas.openxmlformats.org/officeDocument/2006/math">
                    <m:r>
                      <a:rPr kumimoji="0" lang="en-GB" altLang="en-US" sz="2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</m:t>
                    </m:r>
                    <m:r>
                      <a:rPr kumimoji="0" lang="en-GB" altLang="en-US" sz="2400" b="1" i="1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𝑳</m:t>
                    </m:r>
                    <m:r>
                      <a:rPr kumimoji="0" lang="pt-BR" altLang="en-US" sz="2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pt-BR" altLang="en-US" sz="24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GB" altLang="en-US" sz="24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𝑽</m:t>
                        </m:r>
                      </m:num>
                      <m:den>
                        <m:r>
                          <a:rPr kumimoji="0" lang="en-GB" altLang="en-US" sz="24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nary>
                      <m:naryPr>
                        <m:chr m:val="∑"/>
                        <m:ctrlPr>
                          <a:rPr kumimoji="0" lang="pt-BR" altLang="en-US" sz="24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0" lang="en-GB" altLang="en-US" sz="24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𝒊</m:t>
                        </m:r>
                      </m:sub>
                      <m:sup/>
                      <m:e>
                        <m:sSup>
                          <m:sSupPr>
                            <m:ctrlPr>
                              <a:rPr kumimoji="0" lang="pt-BR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(</m:t>
                            </m:r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𝒘𝒊</m:t>
                            </m:r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lang="en-US" altLang="en-US" sz="2400" b="1" i="1" dirty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Symbol" panose="05050102010706020507" pitchFamily="18" charset="2"/>
                                <a:ea typeface="Times New Roman" panose="02020603050405020304" pitchFamily="18" charset="0"/>
                              </a:rPr>
                              <m:t>r</m:t>
                            </m:r>
                            <m:r>
                              <a:rPr lang="en-GB" altLang="en-US" sz="2400" b="1" i="1" baseline="-2500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𝒊</m:t>
                            </m:r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.</m:t>
                            </m:r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𝑮𝑾𝑷𝒊</m:t>
                            </m:r>
                          </m:e>
                          <m:sup/>
                        </m:sSup>
                      </m:e>
                    </m:nary>
                  </m:oMath>
                </a14:m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	</a:t>
                </a:r>
                <a:r>
                  <a:rPr lang="en-US" altLang="en-US" sz="2000" b="1" dirty="0">
                    <a:solidFill>
                      <a:schemeClr val="accent6">
                        <a:lumMod val="75000"/>
                      </a:schemeClr>
                    </a:solidFill>
                    <a:ea typeface="Times New Roman" panose="02020603050405020304" pitchFamily="18" charset="0"/>
                  </a:rPr>
                  <a:t>(</a:t>
                </a:r>
                <a:r>
                  <a:rPr lang="en-US" altLang="en-US" sz="2000" b="1" dirty="0" err="1">
                    <a:solidFill>
                      <a:schemeClr val="accent6">
                        <a:lumMod val="75000"/>
                      </a:schemeClr>
                    </a:solidFill>
                    <a:ea typeface="Times New Roman" panose="02020603050405020304" pitchFamily="18" charset="0"/>
                  </a:rPr>
                  <a:t>tonnes</a:t>
                </a:r>
                <a:r>
                  <a:rPr lang="en-US" altLang="en-US" sz="2000" b="1" dirty="0">
                    <a:solidFill>
                      <a:schemeClr val="accent6">
                        <a:lumMod val="75000"/>
                      </a:schemeClr>
                    </a:solidFill>
                    <a:ea typeface="Times New Roman" panose="02020603050405020304" pitchFamily="18" charset="0"/>
                  </a:rPr>
                  <a:t> CO</a:t>
                </a:r>
                <a:r>
                  <a:rPr lang="en-US" alt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ea typeface="Times New Roman" panose="02020603050405020304" pitchFamily="18" charset="0"/>
                  </a:rPr>
                  <a:t>2</a:t>
                </a:r>
                <a:r>
                  <a:rPr lang="en-US" altLang="en-US" sz="2000" b="1" dirty="0">
                    <a:solidFill>
                      <a:schemeClr val="accent6">
                        <a:lumMod val="75000"/>
                      </a:schemeClr>
                    </a:solidFill>
                    <a:ea typeface="Times New Roman" panose="02020603050405020304" pitchFamily="18" charset="0"/>
                  </a:rPr>
                  <a:t> eq.) </a:t>
                </a:r>
                <a:r>
                  <a:rPr lang="en-US" altLang="en-US" sz="2000" b="1" dirty="0" smtClean="0">
                    <a:solidFill>
                      <a:schemeClr val="accent6">
                        <a:lumMod val="75000"/>
                      </a:schemeClr>
                    </a:solidFill>
                    <a:ea typeface="Times New Roman" panose="02020603050405020304" pitchFamily="18" charset="0"/>
                  </a:rPr>
                  <a:t>          </a:t>
                </a:r>
                <a:r>
                  <a:rPr lang="en-US" altLang="en-US" sz="2000" b="1" dirty="0" smtClean="0">
                    <a:ea typeface="Times New Roman" panose="02020603050405020304" pitchFamily="18" charset="0"/>
                  </a:rPr>
                  <a:t>[Eq. (1)]</a:t>
                </a:r>
                <a:endParaRPr kumimoji="0" lang="en-GB" altLang="en-US" sz="1400" b="0" i="0" u="none" strike="noStrike" cap="none" normalizeH="0" baseline="0" dirty="0" smtClean="0">
                  <a:ln>
                    <a:noFill/>
                  </a:ln>
                  <a:effectLst/>
                </a:endParaRPr>
              </a:p>
            </p:txBody>
          </p:sp>
        </mc:Choice>
        <mc:Fallback xmlns="">
          <p:sp>
            <p:nvSpPr>
              <p:cNvPr id="19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632" y="1995300"/>
                <a:ext cx="9075055" cy="1855123"/>
              </a:xfrm>
              <a:prstGeom prst="rect">
                <a:avLst/>
              </a:prstGeom>
              <a:blipFill>
                <a:blip r:embed="rId3"/>
                <a:stretch>
                  <a:fillRect l="-672" t="-1311" b="-3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"/>
              <p:cNvSpPr>
                <a:spLocks noChangeArrowheads="1"/>
              </p:cNvSpPr>
              <p:nvPr/>
            </p:nvSpPr>
            <p:spPr bwMode="auto">
              <a:xfrm>
                <a:off x="147444" y="3879639"/>
                <a:ext cx="12541709" cy="8193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indent="150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GB" altLang="en-US" sz="2000" b="1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 c</a:t>
                </a:r>
                <a:r>
                  <a:rPr kumimoji="0" lang="en-GB" altLang="en-US" sz="2000" b="1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orresponding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radiator gas mixture</a:t>
                </a:r>
                <a:r>
                  <a:rPr kumimoji="0" lang="en-US" altLang="en-US" sz="2000" b="1" i="0" u="none" strike="noStrike" cap="none" normalizeH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2000" b="1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refractivity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is given by :  </a:t>
                </a:r>
              </a:p>
              <a:p>
                <a:pPr indent="0"/>
                <a:r>
                  <a:rPr lang="en-GB" altLang="en-US" sz="2000" b="1" dirty="0">
                    <a:solidFill>
                      <a:srgbClr val="7030A0"/>
                    </a:solidFill>
                  </a:rPr>
                  <a:t>	</a:t>
                </a:r>
                <a:r>
                  <a:rPr lang="en-GB" altLang="en-US" sz="2000" b="1" dirty="0" smtClean="0">
                    <a:solidFill>
                      <a:srgbClr val="7030A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alt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GB" alt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GB" alt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−1)</m:t>
                    </m:r>
                    <m:r>
                      <a:rPr lang="en-GB" altLang="en-US" sz="2400" b="1" i="1" baseline="-25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𝒓𝒂𝒅</m:t>
                    </m:r>
                    <m:r>
                      <a:rPr lang="en-GB" alt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pt-BR" alt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alt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alt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𝒊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pt-BR" alt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alt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GB" alt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𝒘𝒊</m:t>
                            </m:r>
                            <m:r>
                              <a:rPr lang="en-GB" alt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lang="en-GB" alt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GB" alt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GB" alt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−1)</m:t>
                            </m:r>
                            <m:r>
                              <a:rPr lang="en-GB" altLang="en-US" sz="2400" b="1" i="1" baseline="-250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𝒊</m:t>
                            </m:r>
                          </m:e>
                          <m:sup/>
                        </m:sSup>
                      </m:e>
                    </m:nary>
                  </m:oMath>
                </a14:m>
                <a:r>
                  <a:rPr lang="en-US" altLang="en-US" sz="2400" b="1" dirty="0" smtClean="0">
                    <a:solidFill>
                      <a:srgbClr val="7030A0"/>
                    </a:solidFill>
                    <a:ea typeface="Times New Roman" panose="02020603050405020304" pitchFamily="18" charset="0"/>
                  </a:rPr>
                  <a:t>)                     </a:t>
                </a:r>
                <a:r>
                  <a:rPr kumimoji="0" lang="en-US" altLang="en-US" sz="14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altLang="en-US" sz="2000" b="1" dirty="0">
                    <a:ea typeface="Times New Roman" panose="02020603050405020304" pitchFamily="18" charset="0"/>
                  </a:rPr>
                  <a:t>[Eq. </a:t>
                </a:r>
                <a:r>
                  <a:rPr lang="en-US" altLang="en-US" sz="2000" b="1" dirty="0" smtClean="0">
                    <a:ea typeface="Times New Roman" panose="02020603050405020304" pitchFamily="18" charset="0"/>
                  </a:rPr>
                  <a:t>(2)]</a:t>
                </a:r>
                <a:r>
                  <a:rPr kumimoji="0" lang="en-US" altLang="en-US" sz="20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                  </a:t>
                </a:r>
                <a:endParaRPr kumimoji="0" lang="en-GB" altLang="en-US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0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444" y="3879639"/>
                <a:ext cx="12541709" cy="819391"/>
              </a:xfrm>
              <a:prstGeom prst="rect">
                <a:avLst/>
              </a:prstGeom>
              <a:blipFill>
                <a:blip r:embed="rId4"/>
                <a:stretch>
                  <a:fillRect l="-486" t="-2963" b="-162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1"/>
              <p:cNvSpPr>
                <a:spLocks noChangeArrowheads="1"/>
              </p:cNvSpPr>
              <p:nvPr/>
            </p:nvSpPr>
            <p:spPr bwMode="auto">
              <a:xfrm>
                <a:off x="147443" y="4792007"/>
                <a:ext cx="12541709" cy="1939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indent="150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sz="2000" b="1" i="1" u="none" strike="noStrike" cap="none" normalizeH="0" baseline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For </a:t>
                </a:r>
                <a:r>
                  <a:rPr kumimoji="0" lang="en-US" altLang="en-US" sz="2000" b="1" i="1" u="sng" strike="noStrike" cap="none" normalizeH="0" dirty="0" smtClean="0">
                    <a:ln>
                      <a:noFill/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just two gases</a:t>
                </a:r>
                <a:r>
                  <a:rPr kumimoji="0" lang="en-US" altLang="en-US" sz="2000" b="1" i="1" u="none" strike="noStrike" cap="none" normalizeH="0" baseline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we </a:t>
                </a:r>
                <a:r>
                  <a:rPr lang="en-US" altLang="en-US" sz="2000" b="1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an</a:t>
                </a:r>
                <a:r>
                  <a:rPr kumimoji="0" lang="en-US" altLang="en-US" sz="2000" b="1" i="0" u="none" strike="noStrike" cap="none" normalizeH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blend</a:t>
                </a:r>
                <a:r>
                  <a:rPr kumimoji="0" lang="en-US" altLang="en-US" sz="2000" b="1" i="0" u="none" strike="noStrike" cap="none" normalizeH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small conc.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GB" altLang="en-US" sz="2000" b="1" i="1" dirty="0" err="1" smtClean="0">
                    <a:solidFill>
                      <a:srgbClr val="7030A0"/>
                    </a:solidFill>
                    <a:latin typeface="Symbol" panose="05050102010706020507" pitchFamily="18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w</a:t>
                </a:r>
                <a:r>
                  <a:rPr lang="en-GB" altLang="en-US" sz="2000" b="1" i="1" baseline="-25000" dirty="0" err="1" smtClean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x</a:t>
                </a:r>
                <a:r>
                  <a:rPr lang="en-GB" altLang="en-US" sz="2000" b="1" i="1" dirty="0" smtClean="0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of</a:t>
                </a:r>
                <a:r>
                  <a:rPr kumimoji="0" lang="en-US" altLang="en-US" sz="2000" b="1" i="0" u="none" strike="noStrike" cap="none" normalizeH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20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(heavier) SFC </a:t>
                </a:r>
                <a:r>
                  <a:rPr lang="en-US" altLang="en-US" sz="2000" b="1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or </a:t>
                </a:r>
                <a:r>
                  <a:rPr lang="en-US" altLang="en-US" sz="2000" b="1" dirty="0" err="1" smtClean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Fluoro</a:t>
                </a:r>
                <a:r>
                  <a:rPr lang="en-US" altLang="en-US" sz="2000" b="1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-Ketone </a:t>
                </a:r>
              </a:p>
              <a:p>
                <a:pPr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altLang="en-US" sz="2000" b="1" dirty="0" err="1" smtClean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vapour</a:t>
                </a:r>
                <a:r>
                  <a:rPr lang="en-US" altLang="en-US" sz="2000" b="1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of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high refractivity </a:t>
                </a:r>
                <a:r>
                  <a:rPr lang="en-US" altLang="en-US" sz="2000" b="1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2000" b="1" i="1" dirty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(n-1)</a:t>
                </a:r>
                <a:r>
                  <a:rPr lang="en-US" altLang="en-US" sz="2000" b="1" baseline="-30000" dirty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x</a:t>
                </a:r>
                <a:r>
                  <a:rPr lang="en-US" altLang="en-US" sz="20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2000" b="1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2000" b="1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with</a:t>
                </a:r>
                <a:r>
                  <a:rPr lang="en-US" altLang="en-US" sz="2000" b="1" dirty="0" smtClean="0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GB" altLang="en-US" sz="2000" b="1" i="1" dirty="0" err="1" smtClean="0">
                    <a:solidFill>
                      <a:schemeClr val="accent4">
                        <a:lumMod val="75000"/>
                      </a:schemeClr>
                    </a:solidFill>
                    <a:latin typeface="Symbol" panose="05050102010706020507" pitchFamily="18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w</a:t>
                </a:r>
                <a:r>
                  <a:rPr lang="en-GB" altLang="en-US" sz="2000" b="1" i="1" baseline="-25000" dirty="0" err="1" smtClean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y</a:t>
                </a:r>
                <a:r>
                  <a:rPr lang="en-GB" altLang="en-US" sz="2000" b="1" i="1" dirty="0" smtClean="0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of light transparent gas,</a:t>
                </a:r>
                <a:r>
                  <a:rPr kumimoji="0" lang="en-US" altLang="en-US" sz="2000" b="1" i="0" u="none" strike="noStrike" cap="none" normalizeH="0" dirty="0" smtClean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refractivity </a:t>
                </a:r>
                <a:r>
                  <a:rPr lang="en-US" altLang="en-US" sz="2000" b="1" i="1" dirty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(</a:t>
                </a:r>
                <a:r>
                  <a:rPr lang="en-US" altLang="en-US" sz="2000" b="1" i="1" dirty="0" smtClean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n-1)</a:t>
                </a:r>
                <a:r>
                  <a:rPr lang="en-US" altLang="en-US" sz="2000" b="1" baseline="-30000" dirty="0" smtClean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y</a:t>
                </a:r>
              </a:p>
              <a:p>
                <a:pPr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altLang="en-US" sz="2000" b="1" dirty="0" smtClean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2000" b="1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to replicate</a:t>
                </a:r>
                <a:r>
                  <a:rPr lang="en-US" altLang="en-US" sz="20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refractivity </a:t>
                </a:r>
                <a:r>
                  <a:rPr lang="en-US" altLang="en-US" sz="2000" b="1" i="1" dirty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(</a:t>
                </a:r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n-1)</a:t>
                </a:r>
                <a:r>
                  <a:rPr lang="en-US" altLang="en-US" sz="2000" b="1" baseline="-30000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z</a:t>
                </a:r>
                <a:r>
                  <a:rPr lang="en-US" altLang="en-US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20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of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 lighter SFC at high conc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r>
                  <a:rPr kumimoji="0" lang="en-US" altLang="en-US" sz="2000" b="1" i="0" u="none" strike="noStrike" cap="none" normalizeH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0" u="none" strike="noStrike" cap="none" normalizeH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– </a:t>
                </a:r>
                <a:r>
                  <a:rPr lang="en-US" altLang="en-US" sz="2000" b="1" dirty="0" smtClean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for a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lower</a:t>
                </a:r>
                <a:r>
                  <a:rPr kumimoji="0" lang="en-US" altLang="en-US" sz="2000" b="1" i="0" u="none" strike="noStrike" cap="none" normalizeH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GWP load.</a:t>
                </a:r>
              </a:p>
              <a:p>
                <a:pPr lvl="0" indent="0"/>
                <a:r>
                  <a:rPr kumimoji="0" lang="en-US" altLang="en-US" sz="2000" b="1" i="1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Symbol" panose="05050102010706020507" pitchFamily="18" charset="2"/>
                    <a:cs typeface="Calibri" panose="020F0502020204030204" pitchFamily="34" charset="0"/>
                  </a:rPr>
                  <a:t>			</a:t>
                </a:r>
                <a:r>
                  <a:rPr kumimoji="0" lang="en-US" altLang="en-US" sz="2400" b="1" i="1" u="none" strike="noStrike" cap="none" normalizeH="0" baseline="0" dirty="0" err="1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Symbol" panose="05050102010706020507" pitchFamily="18" charset="2"/>
                    <a:cs typeface="Calibri" panose="020F0502020204030204" pitchFamily="34" charset="0"/>
                  </a:rPr>
                  <a:t>w</a:t>
                </a:r>
                <a:r>
                  <a:rPr kumimoji="0" lang="en-US" altLang="en-US" sz="2400" b="1" i="1" u="none" strike="noStrike" cap="none" normalizeH="0" baseline="-25000" dirty="0" err="1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cs typeface="Calibri" panose="020F0502020204030204" pitchFamily="34" charset="0"/>
                  </a:rPr>
                  <a:t>x</a:t>
                </a:r>
                <a:r>
                  <a:rPr kumimoji="0" lang="en-US" altLang="en-US" sz="2400" b="1" i="1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400" b="1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𝒏</m:t>
                                </m:r>
                                <m: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𝟏</m:t>
                                </m:r>
                                <m: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e>
                              <m:sub>
                                <m: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𝒛</m:t>
                                </m:r>
                                <m: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𝒕𝒂𝒓𝒈𝒆𝒕</m:t>
                                </m:r>
                                <m: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sub>
                            </m:sSub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𝒏</m:t>
                                </m:r>
                                <m: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𝟏</m:t>
                                </m:r>
                              </m:e>
                            </m:d>
                          </m:e>
                          <m:sub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kumimoji="0" lang="en-GB" altLang="en-US" sz="2400" b="1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GB" altLang="en-US" sz="2400" b="1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𝒏</m:t>
                                    </m:r>
                                    <m:r>
                                      <a:rPr kumimoji="0" lang="en-GB" altLang="en-US" sz="2400" b="1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−</m:t>
                                    </m:r>
                                    <m:r>
                                      <a:rPr kumimoji="0" lang="en-GB" altLang="en-US" sz="2400" b="1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𝟏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kumimoji="0" lang="en-GB" altLang="en-US" sz="2400" b="1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𝒙</m:t>
                                </m:r>
                              </m:sub>
                            </m:sSub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𝒏</m:t>
                            </m:r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</m:t>
                            </m:r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  <m:sub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r>
                              <a:rPr kumimoji="0" lang="en-GB" altLang="en-US" sz="24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𝒚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0" lang="en-GB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 </a:t>
                </a:r>
                <a:r>
                  <a:rPr lang="en-US" altLang="en-US" sz="2400" b="1" dirty="0" smtClean="0">
                    <a:solidFill>
                      <a:srgbClr val="7030A0"/>
                    </a:solidFill>
                    <a:ea typeface="Times New Roman" panose="02020603050405020304" pitchFamily="18" charset="0"/>
                  </a:rPr>
                  <a:t>                   </a:t>
                </a:r>
                <a:r>
                  <a:rPr lang="en-US" altLang="en-US" sz="1400" dirty="0" smtClean="0">
                    <a:ea typeface="Times New Roman" panose="02020603050405020304" pitchFamily="18" charset="0"/>
                  </a:rPr>
                  <a:t> </a:t>
                </a:r>
                <a:r>
                  <a:rPr lang="en-US" altLang="en-US" sz="2000" b="1" dirty="0">
                    <a:ea typeface="Times New Roman" panose="02020603050405020304" pitchFamily="18" charset="0"/>
                  </a:rPr>
                  <a:t>[Eq. </a:t>
                </a:r>
                <a:r>
                  <a:rPr lang="en-US" altLang="en-US" sz="2000" b="1" dirty="0" smtClean="0">
                    <a:ea typeface="Times New Roman" panose="02020603050405020304" pitchFamily="18" charset="0"/>
                  </a:rPr>
                  <a:t>(3)]</a:t>
                </a:r>
                <a:r>
                  <a:rPr lang="en-US" altLang="en-US" sz="2000" dirty="0" smtClean="0">
                    <a:ea typeface="Times New Roman" panose="02020603050405020304" pitchFamily="18" charset="0"/>
                  </a:rPr>
                  <a:t> </a:t>
                </a:r>
                <a:endParaRPr kumimoji="0" lang="en-GB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marL="0" marR="0" lvl="0" indent="150813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443" y="4792007"/>
                <a:ext cx="12541709" cy="1939249"/>
              </a:xfrm>
              <a:prstGeom prst="rect">
                <a:avLst/>
              </a:prstGeom>
              <a:blipFill>
                <a:blip r:embed="rId5"/>
                <a:stretch>
                  <a:fillRect l="-486" t="-22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6912313" y="1044278"/>
            <a:ext cx="8327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i="1" dirty="0" err="1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V,</a:t>
            </a:r>
            <a:r>
              <a:rPr lang="en-US" altLang="en-US" sz="3200" b="1" i="1" dirty="0" err="1" smtClean="0">
                <a:solidFill>
                  <a:srgbClr val="7030A0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endParaRPr lang="en-US" altLang="en-US" sz="3200" b="1" i="1" dirty="0" smtClean="0">
              <a:solidFill>
                <a:srgbClr val="7030A0"/>
              </a:solidFill>
              <a:latin typeface="Symbol" panose="05050102010706020507" pitchFamily="18" charset="2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altLang="en-US" sz="3200" b="1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fr-F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"/>
              <p:cNvSpPr>
                <a:spLocks noChangeArrowheads="1"/>
              </p:cNvSpPr>
              <p:nvPr/>
            </p:nvSpPr>
            <p:spPr bwMode="auto">
              <a:xfrm>
                <a:off x="208380" y="3850423"/>
                <a:ext cx="8882254" cy="26244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indent="150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With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1" u="none" strike="noStrike" cap="none" normalizeH="0" baseline="0" dirty="0" smtClean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j contaminant gases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of known molar concentrations  </a:t>
                </a:r>
                <a:r>
                  <a:rPr kumimoji="0" lang="en-US" altLang="en-US" sz="2000" b="1" i="1" u="none" strike="noStrike" cap="none" normalizeH="0" baseline="0" dirty="0" err="1" smtClean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</a:t>
                </a:r>
                <a:r>
                  <a:rPr kumimoji="0" lang="en-US" altLang="en-US" sz="2000" b="1" i="1" u="none" strike="noStrike" cap="none" normalizeH="0" baseline="-25000" dirty="0" err="1" smtClean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j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present we can still</a:t>
                </a:r>
              </a:p>
              <a:p>
                <a:pPr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alt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</a:t>
                </a:r>
                <a:r>
                  <a:rPr kumimoji="0" lang="en-US" altLang="en-US" sz="2000" b="1" i="0" u="none" strike="noStrike" cap="none" normalizeH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dd a small concentration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GB" altLang="en-US" sz="2000" b="1" i="1" dirty="0" err="1" smtClean="0">
                    <a:solidFill>
                      <a:srgbClr val="7030A0"/>
                    </a:solidFill>
                    <a:latin typeface="Symbol" panose="05050102010706020507" pitchFamily="18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w</a:t>
                </a:r>
                <a:r>
                  <a:rPr lang="en-GB" altLang="en-US" sz="2000" b="1" i="1" baseline="-25000" dirty="0" err="1" smtClean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x</a:t>
                </a:r>
                <a:r>
                  <a:rPr lang="en-GB" altLang="en-US" sz="2000" b="1" i="1" dirty="0" smtClean="0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of</a:t>
                </a:r>
                <a:r>
                  <a:rPr kumimoji="0" lang="en-US" altLang="en-US" sz="2000" b="1" i="0" u="none" strike="noStrike" cap="none" normalizeH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20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(heavier) SFC or </a:t>
                </a:r>
                <a:r>
                  <a:rPr lang="en-US" altLang="en-US" sz="2000" b="1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Lin-FK </a:t>
                </a:r>
                <a:r>
                  <a:rPr lang="en-US" altLang="en-US" sz="2000" b="1" dirty="0" err="1" smtClean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vapour</a:t>
                </a:r>
                <a:r>
                  <a:rPr lang="en-US" altLang="en-US" sz="2000" b="1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of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high refractivity </a:t>
                </a:r>
                <a:r>
                  <a:rPr lang="en-US" altLang="en-US" sz="2000" b="1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pPr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altLang="en-US" sz="2000" b="1" i="1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(</a:t>
                </a:r>
                <a:r>
                  <a:rPr lang="en-US" altLang="en-US" sz="2000" b="1" i="1" dirty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n-1)</a:t>
                </a:r>
                <a:r>
                  <a:rPr lang="en-US" altLang="en-US" sz="2000" b="1" baseline="-30000" dirty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x</a:t>
                </a:r>
                <a:r>
                  <a:rPr lang="en-US" altLang="en-US" sz="20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2000" b="1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2000" b="1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with</a:t>
                </a:r>
                <a:r>
                  <a:rPr lang="en-US" altLang="en-US" sz="2000" b="1" dirty="0" smtClean="0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GB" altLang="en-US" sz="2000" b="1" i="1" dirty="0" err="1" smtClean="0">
                    <a:solidFill>
                      <a:schemeClr val="accent4">
                        <a:lumMod val="75000"/>
                      </a:schemeClr>
                    </a:solidFill>
                    <a:latin typeface="Symbol" panose="05050102010706020507" pitchFamily="18" charset="2"/>
                    <a:ea typeface="Times New Roman" panose="02020603050405020304" pitchFamily="18" charset="0"/>
                    <a:cs typeface="Calibri" panose="020F0502020204030204" pitchFamily="34" charset="0"/>
                  </a:rPr>
                  <a:t>w</a:t>
                </a:r>
                <a:r>
                  <a:rPr lang="en-GB" altLang="en-US" sz="2000" b="1" i="1" baseline="-25000" dirty="0" err="1" smtClean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y</a:t>
                </a:r>
                <a:r>
                  <a:rPr lang="en-GB" altLang="en-US" sz="2000" b="1" i="1" dirty="0" smtClean="0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of light transparent gas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to substitute the refractivity </a:t>
                </a:r>
                <a:r>
                  <a:rPr lang="en-US" altLang="en-US" sz="2000" b="1" i="1" dirty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(</a:t>
                </a:r>
                <a:r>
                  <a:rPr lang="en-US" altLang="en-US" sz="2000" b="1" i="1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n-1)</a:t>
                </a:r>
                <a:r>
                  <a:rPr lang="en-US" altLang="en-US" sz="2000" b="1" baseline="-30000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z(target)</a:t>
                </a:r>
                <a:r>
                  <a:rPr lang="en-US" altLang="en-US" sz="20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pPr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altLang="en-US" sz="2000" b="1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of</a:t>
                </a:r>
                <a:r>
                  <a:rPr kumimoji="0" lang="en-US" altLang="en-US" sz="2000" b="1" i="0" u="none" strike="noStrike" cap="none" normalizeH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 lighter SFC at high concentration</a:t>
                </a:r>
                <a:r>
                  <a:rPr kumimoji="0" lang="en-US" altLang="en-US" sz="2000" b="1" i="0" u="none" strike="noStrike" cap="none" normalizeH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– to achieve a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lower overall </a:t>
                </a:r>
                <a:r>
                  <a:rPr kumimoji="0" lang="en-US" altLang="en-US" sz="2000" b="1" i="0" u="none" strike="noStrike" cap="none" normalizeH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GWP load.</a:t>
                </a:r>
                <a:r>
                  <a:rPr kumimoji="0" lang="en-GB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  </a:t>
                </a:r>
              </a:p>
              <a:p>
                <a:pPr lvl="0"/>
                <a:r>
                  <a:rPr kumimoji="0" lang="en-GB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alt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r>
                              <a:rPr lang="en-GB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𝒏</m:t>
                            </m:r>
                            <m:r>
                              <a:rPr lang="en-GB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GB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</m:t>
                            </m:r>
                            <m:r>
                              <a:rPr lang="en-GB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  <m:sub>
                            <m:r>
                              <a:rPr lang="en-GB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𝒛</m:t>
                            </m:r>
                            <m:r>
                              <a:rPr lang="en-GB" alt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r>
                              <a:rPr lang="en-GB" alt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𝒕𝒂𝒓𝒈𝒆𝒕</m:t>
                            </m:r>
                            <m:r>
                              <a:rPr lang="en-GB" alt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sub>
                        </m:sSub>
                        <m:r>
                          <a:rPr lang="en-GB" alt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altLang="en-US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alt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GB" alt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𝒙</m:t>
                            </m:r>
                          </m:sub>
                        </m:sSub>
                        <m:r>
                          <a:rPr lang="en-GB" alt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d>
                          <m:dPr>
                            <m:ctrlPr>
                              <a:rPr lang="en-GB" altLang="en-US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GB" alt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𝒏</m:t>
                            </m:r>
                            <m:r>
                              <a:rPr lang="en-GB" alt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GB" alt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</m:t>
                            </m:r>
                          </m:e>
                        </m:d>
                      </m:e>
                      <m:sub>
                        <m:r>
                          <a:rPr lang="en-GB" alt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kumimoji="0" lang="en-GB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en-GB" altLang="en-US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GB" altLang="en-US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𝒏</m:t>
                        </m:r>
                        <m:r>
                          <a:rPr lang="en-GB" altLang="en-US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en-GB" altLang="en-US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  <m:r>
                          <a:rPr lang="en-GB" altLang="en-US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e>
                      <m:sub>
                        <m:r>
                          <a:rPr lang="en-GB" altLang="en-US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sub>
                    </m:sSub>
                    <m:r>
                      <a:rPr lang="en-GB" alt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]+</m:t>
                    </m:r>
                  </m:oMath>
                </a14:m>
                <a:r>
                  <a:rPr kumimoji="0" lang="en-GB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GB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𝒏</m:t>
                        </m:r>
                        <m:r>
                          <a:rPr lang="en-GB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en-GB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  <m:r>
                          <a:rPr lang="en-GB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e>
                      <m:sub>
                        <m:r>
                          <a:rPr lang="en-GB" alt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sub>
                    </m:sSub>
                  </m:oMath>
                </a14:m>
                <a:r>
                  <a:rPr kumimoji="0" lang="en-GB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GB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GB" alt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𝒋</m:t>
                        </m:r>
                        <m:r>
                          <a:rPr lang="en-GB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GB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sub>
                      <m:sup>
                        <m:r>
                          <a:rPr lang="en-GB" alt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𝒋𝒎𝒂𝒙</m:t>
                        </m:r>
                      </m:sup>
                      <m:e>
                        <m:sSub>
                          <m:sSubPr>
                            <m:ctrlPr>
                              <a:rPr lang="en-GB" altLang="en-US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altLang="en-US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GB" altLang="en-US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𝒋</m:t>
                            </m:r>
                          </m:sub>
                        </m:sSub>
                        <m:r>
                          <a:rPr lang="en-GB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GB" altLang="en-US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altLang="en-US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r>
                                  <a:rPr lang="en-GB" altLang="en-US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𝒏</m:t>
                                </m:r>
                                <m:r>
                                  <a:rPr lang="en-GB" altLang="en-US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lang="en-GB" altLang="en-US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𝟏</m:t>
                                </m:r>
                                <m:r>
                                  <a:rPr lang="en-GB" altLang="en-US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e>
                              <m:sub>
                                <m:r>
                                  <a:rPr lang="en-GB" altLang="en-US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𝒋</m:t>
                                </m:r>
                              </m:sub>
                            </m:sSub>
                            <m:r>
                              <a:rPr lang="en-GB" alt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𝒏</m:t>
                            </m:r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</m:t>
                            </m:r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  <m:sub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𝒚</m:t>
                            </m:r>
                          </m:sub>
                        </m:sSub>
                        <m:r>
                          <a:rPr lang="en-GB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]</m:t>
                        </m:r>
                      </m:e>
                    </m:nary>
                  </m:oMath>
                </a14:m>
                <a:endParaRPr lang="en-GB" altLang="en-US" dirty="0"/>
              </a:p>
              <a:p>
                <a:r>
                  <a:rPr lang="en-GB" alt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							[Eq. (2) </a:t>
                </a:r>
                <a:r>
                  <a:rPr lang="en-GB" altLang="en-US" dirty="0" smtClean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</a:t>
                </a:r>
                <a:r>
                  <a:rPr lang="en-GB" alt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Eq</a:t>
                </a:r>
                <a:r>
                  <a:rPr lang="en-GB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n-GB" alt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(2b)]</a:t>
                </a:r>
                <a:endParaRPr lang="en-GB" altLang="en-US" dirty="0"/>
              </a:p>
              <a:p>
                <a:pPr lvl="0"/>
                <a:r>
                  <a:rPr lang="en-US" altLang="en-US" b="1" i="1" dirty="0" smtClean="0">
                    <a:solidFill>
                      <a:srgbClr val="7030A0"/>
                    </a:solidFill>
                    <a:latin typeface="Symbol" panose="05050102010706020507" pitchFamily="18" charset="2"/>
                    <a:cs typeface="Calibri" panose="020F0502020204030204" pitchFamily="34" charset="0"/>
                  </a:rPr>
                  <a:t>                            </a:t>
                </a:r>
                <a:r>
                  <a:rPr lang="en-US" altLang="en-US" b="1" i="1" dirty="0" err="1" smtClean="0">
                    <a:solidFill>
                      <a:srgbClr val="7030A0"/>
                    </a:solidFill>
                    <a:latin typeface="Symbol" panose="05050102010706020507" pitchFamily="18" charset="2"/>
                    <a:cs typeface="Calibri" panose="020F0502020204030204" pitchFamily="34" charset="0"/>
                  </a:rPr>
                  <a:t>w</a:t>
                </a:r>
                <a:r>
                  <a:rPr lang="en-US" altLang="en-US" b="1" i="1" baseline="-25000" dirty="0" err="1" smtClean="0">
                    <a:solidFill>
                      <a:srgbClr val="7030A0"/>
                    </a:solidFill>
                    <a:cs typeface="Calibri" panose="020F0502020204030204" pitchFamily="34" charset="0"/>
                  </a:rPr>
                  <a:t>x</a:t>
                </a:r>
                <a:r>
                  <a:rPr lang="en-US" altLang="en-US" b="1" i="1" dirty="0" smtClean="0">
                    <a:cs typeface="Calibri" panose="020F0502020204030204" pitchFamily="34" charset="0"/>
                  </a:rPr>
                  <a:t> </a:t>
                </a:r>
                <a:r>
                  <a:rPr lang="en-US" altLang="en-US" b="1" i="1" dirty="0"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GB" alt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alt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r>
                                  <a:rPr lang="en-GB" alt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𝒏</m:t>
                                </m:r>
                                <m:r>
                                  <a:rPr lang="en-GB" alt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lang="en-GB" alt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𝟏</m:t>
                                </m:r>
                                <m:r>
                                  <a:rPr lang="en-GB" alt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e>
                              <m:sub>
                                <m:r>
                                  <a:rPr lang="en-GB" alt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𝒛</m:t>
                                </m:r>
                              </m:sub>
                            </m:sSub>
                            <m:r>
                              <a:rPr lang="en-GB" alt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GB" altLang="en-US" b="1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𝒏</m:t>
                            </m:r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</m:t>
                            </m:r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  <m:sub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𝒚</m:t>
                            </m:r>
                          </m:sub>
                        </m:sSub>
                        <m:r>
                          <a:rPr lang="en-GB" altLang="en-US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GB" alt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GB" alt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𝒋</m:t>
                            </m:r>
                            <m:r>
                              <a:rPr lang="en-GB" alt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  <m:r>
                              <a:rPr lang="en-GB" alt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GB" altLang="en-US" b="1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𝒋𝒎𝒂𝒙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GB" altLang="en-US" b="1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altLang="en-US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GB" altLang="en-US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𝒋</m:t>
                                </m:r>
                              </m:sub>
                            </m:sSub>
                            <m:r>
                              <a:rPr lang="en-GB" alt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altLang="en-US" b="1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GB" altLang="en-US" b="1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altLang="en-US" b="1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(</m:t>
                                    </m:r>
                                    <m:r>
                                      <a:rPr lang="en-GB" altLang="en-US" b="1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𝒏</m:t>
                                    </m:r>
                                    <m:r>
                                      <a:rPr lang="en-GB" altLang="en-US" b="1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−</m:t>
                                    </m:r>
                                    <m:r>
                                      <a:rPr lang="en-GB" altLang="en-US" b="1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𝟏</m:t>
                                    </m:r>
                                    <m:r>
                                      <a:rPr lang="en-GB" altLang="en-US" b="1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)</m:t>
                                    </m:r>
                                  </m:e>
                                  <m:sub>
                                    <m:r>
                                      <a:rPr lang="en-GB" altLang="en-US" b="1" i="1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𝒚</m:t>
                                    </m:r>
                                  </m:sub>
                                </m:sSub>
                                <m:r>
                                  <a:rPr lang="en-GB" altLang="en-US" b="1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lang="en-GB" altLang="en-US" b="1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lang="en-GB" altLang="en-US" b="1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lang="en-GB" altLang="en-US" b="1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r>
                                  <a:rPr lang="en-GB" altLang="en-US" b="1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𝒏</m:t>
                                </m:r>
                                <m:r>
                                  <a:rPr lang="en-GB" altLang="en-US" b="1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lang="en-GB" altLang="en-US" b="1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𝟏</m:t>
                                </m:r>
                                <m:r>
                                  <a:rPr lang="en-GB" altLang="en-US" b="1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e>
                              <m:sub>
                                <m:r>
                                  <a:rPr lang="en-GB" altLang="en-US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𝒋</m:t>
                                </m:r>
                              </m:sub>
                            </m:sSub>
                            <m:r>
                              <a:rPr lang="en-GB" alt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]</m:t>
                            </m:r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altLang="en-US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GB" altLang="en-US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GB" altLang="en-US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altLang="en-US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𝒏</m:t>
                                    </m:r>
                                    <m:r>
                                      <a:rPr lang="en-GB" altLang="en-US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−</m:t>
                                    </m:r>
                                    <m:r>
                                      <a:rPr lang="en-GB" altLang="en-US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𝟏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GB" altLang="en-US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𝒙</m:t>
                                </m:r>
                              </m:sub>
                            </m:sSub>
                            <m:r>
                              <a:rPr lang="en-GB" altLang="en-US" b="1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r>
                              <a:rPr lang="en-GB" alt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GB" altLang="en-US" b="1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𝒏</m:t>
                            </m:r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</m:t>
                            </m:r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  <m:sub>
                            <m:r>
                              <a:rPr lang="en-GB" alt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𝒚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0" lang="en-GB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 	</a:t>
                </a:r>
                <a:r>
                  <a:rPr kumimoji="0" lang="en-GB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[Eq. </a:t>
                </a:r>
                <a:r>
                  <a:rPr lang="en-GB" alt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(3) </a:t>
                </a:r>
                <a:r>
                  <a:rPr lang="en-GB" altLang="en-US" dirty="0" smtClean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</a:t>
                </a:r>
                <a:r>
                  <a:rPr lang="en-GB" alt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Eq. (3b)]</a:t>
                </a:r>
              </a:p>
            </p:txBody>
          </p:sp>
        </mc:Choice>
        <mc:Fallback xmlns="">
          <p:sp>
            <p:nvSpPr>
              <p:cNvPr id="18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380" y="3850423"/>
                <a:ext cx="8882254" cy="2624436"/>
              </a:xfrm>
              <a:prstGeom prst="rect">
                <a:avLst/>
              </a:prstGeom>
              <a:blipFill>
                <a:blip r:embed="rId6"/>
                <a:stretch>
                  <a:fillRect l="-686" t="-930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0203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169" y="286799"/>
            <a:ext cx="8314977" cy="886397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An </a:t>
            </a:r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interesting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fluoroketone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: C</a:t>
            </a:r>
            <a:r>
              <a:rPr lang="fr-FR" b="1" baseline="-25000" dirty="0" smtClean="0">
                <a:solidFill>
                  <a:schemeClr val="accent6">
                    <a:lumMod val="50000"/>
                  </a:schemeClr>
                </a:solidFill>
              </a:rPr>
              <a:t>5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fr-FR" b="1" baseline="-25000" dirty="0" smtClean="0">
                <a:solidFill>
                  <a:schemeClr val="accent6">
                    <a:lumMod val="50000"/>
                  </a:schemeClr>
                </a:solidFill>
              </a:rPr>
              <a:t>10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O </a:t>
            </a:r>
            <a:b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MW = 266: GWP &lt;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1 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e.g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. 3M </a:t>
            </a:r>
            <a:r>
              <a:rPr lang="fr-FR" b="1" dirty="0" err="1" smtClean="0">
                <a:solidFill>
                  <a:schemeClr val="accent6">
                    <a:lumMod val="50000"/>
                  </a:schemeClr>
                </a:solidFill>
              </a:rPr>
              <a:t>Novec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 5110</a:t>
            </a:r>
            <a:r>
              <a:rPr lang="fr-FR" b="1" baseline="30000" dirty="0" smtClean="0">
                <a:solidFill>
                  <a:schemeClr val="accent6">
                    <a:lumMod val="50000"/>
                  </a:schemeClr>
                </a:solidFill>
              </a:rPr>
              <a:t>®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5" descr="Technical Data | July 2015 - Adobe Acrobat Reader 201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r="5647"/>
          <a:stretch/>
        </p:blipFill>
        <p:spPr>
          <a:xfrm>
            <a:off x="242169" y="1501254"/>
            <a:ext cx="4729982" cy="4504212"/>
          </a:xfrm>
        </p:spPr>
      </p:pic>
      <p:pic>
        <p:nvPicPr>
          <p:cNvPr id="7" name="Espace réservé pour une image  5" descr="Technical Data | July 2015 - Adobe Acrobat Reader 20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6313"/>
          <a:stretch/>
        </p:blipFill>
        <p:spPr>
          <a:xfrm>
            <a:off x="4972151" y="1501254"/>
            <a:ext cx="3862317" cy="4873625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0" y="5595582"/>
            <a:ext cx="3442239" cy="31389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/>
          <p:cNvGrpSpPr/>
          <p:nvPr/>
        </p:nvGrpSpPr>
        <p:grpSpPr>
          <a:xfrm>
            <a:off x="2698192" y="1591046"/>
            <a:ext cx="1529912" cy="1450794"/>
            <a:chOff x="2698192" y="1086079"/>
            <a:chExt cx="1529912" cy="1450794"/>
          </a:xfrm>
        </p:grpSpPr>
        <p:grpSp>
          <p:nvGrpSpPr>
            <p:cNvPr id="12" name="Groupe 11"/>
            <p:cNvGrpSpPr/>
            <p:nvPr/>
          </p:nvGrpSpPr>
          <p:grpSpPr>
            <a:xfrm>
              <a:off x="2698192" y="1173708"/>
              <a:ext cx="1529912" cy="1363165"/>
              <a:chOff x="6672980" y="4326339"/>
              <a:chExt cx="1854660" cy="1715492"/>
            </a:xfrm>
            <a:noFill/>
          </p:grpSpPr>
          <p:pic>
            <p:nvPicPr>
              <p:cNvPr id="13" name="Image 1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61" t="2981" r="60884" b="42103"/>
              <a:stretch/>
            </p:blipFill>
            <p:spPr>
              <a:xfrm>
                <a:off x="6672980" y="4326339"/>
                <a:ext cx="742873" cy="936309"/>
              </a:xfrm>
              <a:prstGeom prst="rect">
                <a:avLst/>
              </a:prstGeom>
              <a:grpFill/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47" r="5933"/>
              <a:stretch/>
            </p:blipFill>
            <p:spPr>
              <a:xfrm>
                <a:off x="7424382" y="4336856"/>
                <a:ext cx="1103258" cy="1704975"/>
              </a:xfrm>
              <a:prstGeom prst="rect">
                <a:avLst/>
              </a:prstGeom>
              <a:grpFill/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2698192" y="1086079"/>
              <a:ext cx="1529912" cy="1450794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ZoneTexte 16"/>
          <p:cNvSpPr txBox="1"/>
          <p:nvPr/>
        </p:nvSpPr>
        <p:spPr>
          <a:xfrm rot="20180998">
            <a:off x="180582" y="3031099"/>
            <a:ext cx="8825429" cy="58477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Blend</a:t>
            </a:r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</a:t>
            </a:r>
            <a:r>
              <a:rPr lang="fr-FR" sz="3200" b="1" baseline="-25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to match C</a:t>
            </a:r>
            <a:r>
              <a:rPr lang="fr-FR" sz="3200" b="1" baseline="-25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fr-FR" sz="3200" b="1" baseline="-25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or  CF</a:t>
            </a:r>
            <a:r>
              <a:rPr lang="fr-FR" sz="3200" b="1" baseline="-25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r-FR" sz="32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refractivity</a:t>
            </a:r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47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20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649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extShape 1"/>
          <p:cNvSpPr txBox="1"/>
          <p:nvPr/>
        </p:nvSpPr>
        <p:spPr>
          <a:xfrm>
            <a:off x="115614" y="255011"/>
            <a:ext cx="8933012" cy="1204332"/>
          </a:xfrm>
          <a:prstGeom prst="rect">
            <a:avLst/>
          </a:prstGeom>
          <a:noFill/>
          <a:ln w="25560">
            <a:noFill/>
            <a:miter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2000" b="1" strike="noStrike" spc="-1" dirty="0">
                <a:solidFill>
                  <a:schemeClr val="accent5"/>
                </a:solidFill>
                <a:latin typeface="Arial"/>
                <a:ea typeface="DejaVu Sans"/>
              </a:rPr>
              <a:t>Use </a:t>
            </a:r>
            <a:r>
              <a:rPr lang="en-US" sz="2000" b="1" spc="-1" dirty="0">
                <a:solidFill>
                  <a:schemeClr val="accent5"/>
                </a:solidFill>
              </a:rPr>
              <a:t>real-time </a:t>
            </a:r>
            <a:r>
              <a:rPr lang="en-US" sz="2000" b="1" strike="noStrike" spc="-1" dirty="0" smtClean="0">
                <a:solidFill>
                  <a:schemeClr val="accent5"/>
                </a:solidFill>
                <a:latin typeface="Arial"/>
                <a:ea typeface="DejaVu Sans"/>
              </a:rPr>
              <a:t>speed of </a:t>
            </a:r>
            <a:r>
              <a:rPr lang="en-US" sz="2000" b="1" spc="-1" dirty="0">
                <a:solidFill>
                  <a:schemeClr val="accent5"/>
                </a:solidFill>
              </a:rPr>
              <a:t>sound </a:t>
            </a:r>
            <a:r>
              <a:rPr lang="en-US" sz="2000" b="1" spc="-1" dirty="0" smtClean="0">
                <a:solidFill>
                  <a:schemeClr val="accent5"/>
                </a:solidFill>
              </a:rPr>
              <a:t>to get component molar </a:t>
            </a:r>
            <a:r>
              <a:rPr lang="en-US" sz="2000" b="1" spc="-1" dirty="0" err="1" smtClean="0">
                <a:solidFill>
                  <a:schemeClr val="accent5"/>
                </a:solidFill>
              </a:rPr>
              <a:t>concentrations,</a:t>
            </a:r>
            <a:r>
              <a:rPr lang="en-US" sz="2000" b="1" i="1" spc="-1" dirty="0" err="1" smtClean="0">
                <a:solidFill>
                  <a:schemeClr val="accent5"/>
                </a:solidFill>
                <a:latin typeface="Symbol"/>
              </a:rPr>
              <a:t>w</a:t>
            </a:r>
            <a:r>
              <a:rPr lang="en-US" sz="2000" b="1" i="1" spc="-1" baseline="-20000" dirty="0" err="1" smtClean="0">
                <a:solidFill>
                  <a:schemeClr val="accent5"/>
                </a:solidFill>
              </a:rPr>
              <a:t>i</a:t>
            </a:r>
            <a:endParaRPr lang="en-US" sz="2000" b="1" spc="-1" dirty="0">
              <a:solidFill>
                <a:schemeClr val="accent5"/>
              </a:solidFill>
            </a:endParaRPr>
          </a:p>
          <a:p>
            <a:pPr algn="ctr"/>
            <a:r>
              <a:rPr lang="en-US" sz="2000" b="1" strike="noStrike" spc="-1" dirty="0" smtClean="0">
                <a:solidFill>
                  <a:schemeClr val="accent5"/>
                </a:solidFill>
                <a:latin typeface="Arial"/>
                <a:ea typeface="DejaVu Sans"/>
              </a:rPr>
              <a:t>(</a:t>
            </a:r>
            <a:r>
              <a:rPr lang="en-US" sz="2000" b="1" strike="noStrike" spc="-1" dirty="0" err="1" smtClean="0">
                <a:solidFill>
                  <a:schemeClr val="accent5"/>
                </a:solidFill>
                <a:latin typeface="Arial"/>
                <a:ea typeface="DejaVu Sans"/>
              </a:rPr>
              <a:t>SoS</a:t>
            </a:r>
            <a:r>
              <a:rPr lang="en-US" sz="2000" b="1" strike="noStrike" spc="-1" dirty="0" smtClean="0">
                <a:solidFill>
                  <a:schemeClr val="accent5"/>
                </a:solidFill>
                <a:latin typeface="Arial"/>
                <a:ea typeface="DejaVu Sans"/>
              </a:rPr>
              <a:t> traditionally also called “c” by acousticians to confuse things) </a:t>
            </a:r>
          </a:p>
        </p:txBody>
      </p:sp>
      <p:sp>
        <p:nvSpPr>
          <p:cNvPr id="596" name="TextShape 2"/>
          <p:cNvSpPr txBox="1"/>
          <p:nvPr/>
        </p:nvSpPr>
        <p:spPr>
          <a:xfrm>
            <a:off x="209906" y="4382814"/>
            <a:ext cx="8838720" cy="58197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360" algn="ctr">
              <a:lnSpc>
                <a:spcPct val="100000"/>
              </a:lnSpc>
              <a:buClr>
                <a:srgbClr val="C00000"/>
              </a:buClr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072" y="1401072"/>
            <a:ext cx="1986175" cy="995435"/>
          </a:xfrm>
          <a:prstGeom prst="rect">
            <a:avLst/>
          </a:prstGeom>
        </p:spPr>
      </p:pic>
      <p:sp>
        <p:nvSpPr>
          <p:cNvPr id="8" name="TextShape 1"/>
          <p:cNvSpPr txBox="1"/>
          <p:nvPr/>
        </p:nvSpPr>
        <p:spPr>
          <a:xfrm>
            <a:off x="337662" y="3332134"/>
            <a:ext cx="8368859" cy="1085400"/>
          </a:xfrm>
          <a:prstGeom prst="rect">
            <a:avLst/>
          </a:prstGeom>
          <a:noFill/>
          <a:ln w="25560">
            <a:noFill/>
            <a:miter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20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Then use standard refractivity </a:t>
            </a:r>
            <a:r>
              <a:rPr lang="en-US" sz="2000" b="1" strike="noStrike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formula to get from calculated </a:t>
            </a:r>
            <a:r>
              <a:rPr lang="en-US" sz="2000" b="1" i="1" spc="-1" dirty="0" smtClean="0">
                <a:solidFill>
                  <a:schemeClr val="accent6">
                    <a:lumMod val="75000"/>
                  </a:schemeClr>
                </a:solidFill>
                <a:latin typeface="Symbol"/>
              </a:rPr>
              <a:t>w</a:t>
            </a:r>
            <a:r>
              <a:rPr lang="en-US" sz="2000" b="1" i="1" spc="-1" baseline="-20000" dirty="0" smtClean="0">
                <a:solidFill>
                  <a:schemeClr val="accent6">
                    <a:lumMod val="75000"/>
                  </a:schemeClr>
                </a:solidFill>
              </a:rPr>
              <a:t>1,2</a:t>
            </a:r>
            <a:r>
              <a:rPr lang="en-US" sz="2000" b="1" spc="-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endParaRPr lang="en-US" sz="2000" b="1" strike="noStrike" spc="-1" dirty="0">
              <a:solidFill>
                <a:schemeClr val="accent6">
                  <a:lumMod val="75000"/>
                </a:schemeClr>
              </a:solidFill>
              <a:latin typeface="Arial"/>
              <a:ea typeface="DejaVu Sans"/>
            </a:endParaRPr>
          </a:p>
          <a:p>
            <a:pPr algn="ctr"/>
            <a:endParaRPr lang="en-US" sz="2000" b="1" strike="noStrike" spc="-1" dirty="0" smtClean="0">
              <a:solidFill>
                <a:schemeClr val="accent6">
                  <a:lumMod val="75000"/>
                </a:schemeClr>
              </a:solidFill>
              <a:latin typeface="Arial"/>
              <a:ea typeface="DejaVu Sans"/>
            </a:endParaRPr>
          </a:p>
          <a:p>
            <a:pPr algn="ctr"/>
            <a:r>
              <a:rPr lang="en-US" sz="20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to </a:t>
            </a:r>
            <a:r>
              <a:rPr lang="en-US" sz="2000" b="1" strike="noStrike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refractive index of the radiator gas in </a:t>
            </a:r>
            <a:r>
              <a:rPr lang="en-US" sz="20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real-time, </a:t>
            </a:r>
            <a:r>
              <a:rPr lang="en-US" sz="2000" b="1" spc="-1" dirty="0">
                <a:solidFill>
                  <a:schemeClr val="accent6">
                    <a:lumMod val="75000"/>
                  </a:schemeClr>
                </a:solidFill>
              </a:rPr>
              <a:t>along with  standard relativistic expressions to get from n to Cherenkov </a:t>
            </a:r>
            <a:r>
              <a:rPr lang="en-US" sz="2000" b="1" i="1" spc="-1" dirty="0">
                <a:solidFill>
                  <a:schemeClr val="accent6">
                    <a:lumMod val="75000"/>
                  </a:schemeClr>
                </a:solidFill>
                <a:latin typeface="Symbol"/>
              </a:rPr>
              <a:t>g</a:t>
            </a:r>
            <a:r>
              <a:rPr lang="en-US" sz="2000" b="1" spc="-1" dirty="0">
                <a:solidFill>
                  <a:schemeClr val="accent6">
                    <a:lumMod val="75000"/>
                  </a:schemeClr>
                </a:solidFill>
              </a:rPr>
              <a:t> thresholds for different particle species and </a:t>
            </a:r>
            <a:r>
              <a:rPr lang="en-US" sz="2000" b="1" i="1" spc="-1" dirty="0">
                <a:solidFill>
                  <a:schemeClr val="accent6">
                    <a:lumMod val="75000"/>
                  </a:schemeClr>
                </a:solidFill>
                <a:latin typeface="Symbol"/>
              </a:rPr>
              <a:t>b </a:t>
            </a:r>
            <a:r>
              <a:rPr lang="en-US" sz="2000" b="1" i="1" spc="-1" dirty="0">
                <a:solidFill>
                  <a:schemeClr val="accent6">
                    <a:lumMod val="75000"/>
                  </a:schemeClr>
                </a:solidFill>
              </a:rPr>
              <a:t>= 1</a:t>
            </a:r>
            <a:r>
              <a:rPr lang="en-US" sz="2000" b="1" spc="-1" dirty="0">
                <a:solidFill>
                  <a:schemeClr val="accent6">
                    <a:lumMod val="75000"/>
                  </a:schemeClr>
                </a:solidFill>
              </a:rPr>
              <a:t> angle</a:t>
            </a:r>
            <a:endParaRPr lang="en-US" sz="2000" spc="-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000" b="1" strike="noStrike" spc="-1" dirty="0" smtClean="0">
              <a:solidFill>
                <a:schemeClr val="accent6">
                  <a:lumMod val="75000"/>
                </a:schemeClr>
              </a:solidFill>
              <a:latin typeface="Arial"/>
              <a:ea typeface="DejaVu Sans"/>
            </a:endParaRPr>
          </a:p>
          <a:p>
            <a:pPr algn="ctr"/>
            <a:endParaRPr lang="en-US" sz="1400" spc="-1" dirty="0"/>
          </a:p>
          <a:p>
            <a:pPr algn="ctr">
              <a:lnSpc>
                <a:spcPct val="90000"/>
              </a:lnSpc>
            </a:pPr>
            <a:endParaRPr lang="en-US" sz="2000" b="0" strike="noStrike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9" name="TextShape 2"/>
          <p:cNvSpPr txBox="1"/>
          <p:nvPr/>
        </p:nvSpPr>
        <p:spPr>
          <a:xfrm>
            <a:off x="209906" y="4508711"/>
            <a:ext cx="8838720" cy="90457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360" algn="ctr">
              <a:lnSpc>
                <a:spcPct val="100000"/>
              </a:lnSpc>
              <a:buClr>
                <a:srgbClr val="548235"/>
              </a:buClr>
            </a:pPr>
            <a:r>
              <a:rPr lang="en-US" sz="2000" b="1" spc="-1" dirty="0">
                <a:latin typeface="Arial"/>
                <a:ea typeface="DejaVu Sans"/>
              </a:rPr>
              <a:t>R</a:t>
            </a:r>
            <a:r>
              <a:rPr lang="en-US" sz="2000" b="1" strike="noStrike" spc="-1" dirty="0" smtClean="0">
                <a:latin typeface="Arial"/>
                <a:ea typeface="DejaVu Sans"/>
              </a:rPr>
              <a:t>eal-time </a:t>
            </a:r>
            <a:r>
              <a:rPr lang="en-US" sz="2000" b="1" strike="noStrike" spc="-1" dirty="0">
                <a:latin typeface="Arial"/>
                <a:ea typeface="DejaVu Sans"/>
              </a:rPr>
              <a:t>measurement of </a:t>
            </a:r>
            <a:r>
              <a:rPr lang="en-US" sz="2000" b="1" i="1" strike="noStrike" spc="-1" dirty="0" smtClean="0">
                <a:latin typeface="Arial"/>
                <a:ea typeface="DejaVu Sans"/>
              </a:rPr>
              <a:t>speed </a:t>
            </a:r>
            <a:r>
              <a:rPr lang="en-US" sz="2000" b="1" i="1" strike="noStrike" spc="-1" dirty="0">
                <a:latin typeface="Arial"/>
                <a:ea typeface="DejaVu Sans"/>
              </a:rPr>
              <a:t>of sound </a:t>
            </a:r>
            <a:r>
              <a:rPr lang="en-US" sz="2000" b="1" i="1" strike="noStrike" spc="-1" dirty="0" smtClean="0">
                <a:latin typeface="Arial"/>
                <a:ea typeface="DejaVu Sans"/>
              </a:rPr>
              <a:t>c </a:t>
            </a:r>
            <a:r>
              <a:rPr lang="en-US" sz="2000" b="1" strike="noStrike" spc="-1" dirty="0" smtClean="0">
                <a:latin typeface="Arial"/>
                <a:ea typeface="DejaVu Sans"/>
              </a:rPr>
              <a:t>takes </a:t>
            </a:r>
            <a:r>
              <a:rPr lang="en-US" sz="2000" b="1" strike="noStrike" spc="-1" dirty="0">
                <a:latin typeface="Arial"/>
                <a:ea typeface="DejaVu Sans"/>
              </a:rPr>
              <a:t>us via the relative concentrations of the </a:t>
            </a:r>
            <a:r>
              <a:rPr lang="en-US" sz="2000" b="1" strike="noStrike" spc="-1" dirty="0" smtClean="0">
                <a:latin typeface="Arial"/>
                <a:ea typeface="DejaVu Sans"/>
              </a:rPr>
              <a:t>components to the </a:t>
            </a:r>
            <a:r>
              <a:rPr lang="en-US" sz="2000" b="1" i="1" strike="noStrike" spc="-1" dirty="0">
                <a:latin typeface="Arial"/>
                <a:ea typeface="DejaVu Sans"/>
              </a:rPr>
              <a:t>speed of </a:t>
            </a:r>
            <a:r>
              <a:rPr lang="en-US" sz="2000" b="1" i="1" strike="noStrike" spc="-1" dirty="0" smtClean="0">
                <a:latin typeface="Arial"/>
                <a:ea typeface="DejaVu Sans"/>
              </a:rPr>
              <a:t>light </a:t>
            </a:r>
            <a:r>
              <a:rPr lang="en-US" sz="2000" b="1" i="1" strike="noStrike" spc="-1" dirty="0" smtClean="0">
                <a:latin typeface="Symbol" panose="05050102010706020507" pitchFamily="18" charset="2"/>
                <a:ea typeface="DejaVu Sans"/>
              </a:rPr>
              <a:t>b</a:t>
            </a:r>
            <a:r>
              <a:rPr lang="en-US" sz="2000" b="1" i="1" strike="noStrike" spc="-1" dirty="0" smtClean="0">
                <a:latin typeface="Arial"/>
                <a:ea typeface="DejaVu Sans"/>
              </a:rPr>
              <a:t> </a:t>
            </a:r>
            <a:r>
              <a:rPr lang="en-US" sz="2000" b="1" i="1" u="sng" strike="noStrike" spc="-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DejaVu Sans"/>
              </a:rPr>
              <a:t>and beyond!!   </a:t>
            </a:r>
            <a:r>
              <a:rPr lang="en-US" sz="2000" b="1" strike="noStrike" spc="-1" dirty="0">
                <a:latin typeface="Arial"/>
                <a:ea typeface="DejaVu Sans"/>
              </a:rPr>
              <a:t>in </a:t>
            </a:r>
            <a:r>
              <a:rPr lang="en-US" sz="2000" b="1" strike="noStrike" spc="-1" dirty="0" smtClean="0">
                <a:latin typeface="Arial"/>
                <a:ea typeface="DejaVu Sans"/>
              </a:rPr>
              <a:t>the radiator gas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7150634" y="2065666"/>
            <a:ext cx="297712" cy="330841"/>
          </a:xfrm>
          <a:prstGeom prst="ellips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/>
          <p:cNvPicPr/>
          <p:nvPr/>
        </p:nvPicPr>
        <p:blipFill>
          <a:blip r:embed="rId3"/>
          <a:srcRect r="9805" b="37066"/>
          <a:stretch/>
        </p:blipFill>
        <p:spPr>
          <a:xfrm>
            <a:off x="-1690577" y="4508711"/>
            <a:ext cx="1499450" cy="719767"/>
          </a:xfrm>
          <a:prstGeom prst="rect">
            <a:avLst/>
          </a:prstGeom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18226" t="16580" r="27145" b="18065"/>
          <a:stretch/>
        </p:blipFill>
        <p:spPr>
          <a:xfrm>
            <a:off x="658552" y="1527990"/>
            <a:ext cx="1324304" cy="7940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/>
          <a:srcRect l="14512" r="10011"/>
          <a:stretch/>
        </p:blipFill>
        <p:spPr>
          <a:xfrm>
            <a:off x="1982856" y="1591707"/>
            <a:ext cx="2375338" cy="83952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/>
          <a:srcRect l="10703" t="750" r="9271" b="-475"/>
          <a:stretch/>
        </p:blipFill>
        <p:spPr>
          <a:xfrm>
            <a:off x="4522092" y="1660782"/>
            <a:ext cx="1502980" cy="735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79688" y="36559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pc="-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48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16" name="TextShape 1"/>
          <p:cNvSpPr txBox="1"/>
          <p:nvPr/>
        </p:nvSpPr>
        <p:spPr>
          <a:xfrm>
            <a:off x="1045391" y="5504462"/>
            <a:ext cx="7167750" cy="1069855"/>
          </a:xfrm>
          <a:prstGeom prst="rect">
            <a:avLst/>
          </a:prstGeom>
          <a:noFill/>
          <a:ln w="25560">
            <a:noFill/>
            <a:miter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2000" b="1" spc="-1" dirty="0" smtClean="0">
                <a:solidFill>
                  <a:schemeClr val="accent5">
                    <a:lumMod val="75000"/>
                  </a:schemeClr>
                </a:solidFill>
              </a:rPr>
              <a:t>Eyes on the prize…(focus  here on </a:t>
            </a:r>
            <a:r>
              <a:rPr lang="en-US" sz="2000" b="1" spc="-1" dirty="0" err="1" smtClean="0">
                <a:solidFill>
                  <a:schemeClr val="accent5">
                    <a:lumMod val="75000"/>
                  </a:schemeClr>
                </a:solidFill>
              </a:rPr>
              <a:t>LHCb</a:t>
            </a:r>
            <a:r>
              <a:rPr lang="en-US" sz="2000" b="1" spc="-1" dirty="0" smtClean="0">
                <a:solidFill>
                  <a:schemeClr val="accent5">
                    <a:lumMod val="75000"/>
                  </a:schemeClr>
                </a:solidFill>
              </a:rPr>
              <a:t> RICH2 (n-1)…)</a:t>
            </a:r>
          </a:p>
          <a:p>
            <a:pPr algn="ctr"/>
            <a:r>
              <a:rPr lang="en-US" sz="2000" b="1" spc="-1" dirty="0" smtClean="0">
                <a:solidFill>
                  <a:schemeClr val="accent5">
                    <a:lumMod val="75000"/>
                  </a:schemeClr>
                </a:solidFill>
              </a:rPr>
              <a:t>(488.10</a:t>
            </a:r>
            <a:r>
              <a:rPr lang="en-US" sz="2000" b="1" spc="-1" baseline="30000" dirty="0" smtClean="0">
                <a:solidFill>
                  <a:schemeClr val="accent5">
                    <a:lumMod val="75000"/>
                  </a:schemeClr>
                </a:solidFill>
              </a:rPr>
              <a:t>-6</a:t>
            </a:r>
            <a:r>
              <a:rPr lang="en-US" sz="2000" b="1" spc="-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en-US" sz="2000" b="1" spc="-1" baseline="-20000" dirty="0" smtClean="0">
                <a:solidFill>
                  <a:schemeClr val="accent5">
                    <a:lumMod val="75000"/>
                  </a:schemeClr>
                </a:solidFill>
              </a:rPr>
              <a:t>CF4</a:t>
            </a:r>
            <a:r>
              <a:rPr lang="en-US" sz="2000" b="1" spc="-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spc="-1" dirty="0">
                <a:solidFill>
                  <a:schemeClr val="accent5">
                    <a:lumMod val="75000"/>
                  </a:schemeClr>
                </a:solidFill>
              </a:rPr>
              <a:t>= </a:t>
            </a:r>
            <a:r>
              <a:rPr lang="en-US" sz="2000" b="1" spc="-1" dirty="0" smtClean="0">
                <a:solidFill>
                  <a:schemeClr val="accent5">
                    <a:lumMod val="75000"/>
                  </a:schemeClr>
                </a:solidFill>
              </a:rPr>
              <a:t>(~1750.10</a:t>
            </a:r>
            <a:r>
              <a:rPr lang="en-US" sz="2000" b="1" spc="-1" baseline="30000" dirty="0" smtClean="0">
                <a:solidFill>
                  <a:schemeClr val="accent5">
                    <a:lumMod val="75000"/>
                  </a:schemeClr>
                </a:solidFill>
              </a:rPr>
              <a:t>-6</a:t>
            </a:r>
            <a:r>
              <a:rPr lang="en-US" sz="2000" b="1" spc="-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en-US" sz="2000" b="1" spc="-1" baseline="-20000" dirty="0" smtClean="0">
                <a:solidFill>
                  <a:schemeClr val="accent5">
                    <a:lumMod val="75000"/>
                  </a:schemeClr>
                </a:solidFill>
              </a:rPr>
              <a:t>C5F10O</a:t>
            </a:r>
            <a:r>
              <a:rPr lang="en-US" sz="2000" b="1" spc="-1" dirty="0" smtClean="0">
                <a:solidFill>
                  <a:schemeClr val="accent5">
                    <a:lumMod val="75000"/>
                  </a:schemeClr>
                </a:solidFill>
              </a:rPr>
              <a:t>*0.12+(300.10</a:t>
            </a:r>
            <a:r>
              <a:rPr lang="en-US" sz="2000" b="1" spc="-1" baseline="30000" dirty="0" smtClean="0">
                <a:solidFill>
                  <a:schemeClr val="accent5">
                    <a:lumMod val="75000"/>
                  </a:schemeClr>
                </a:solidFill>
              </a:rPr>
              <a:t>-6</a:t>
            </a:r>
            <a:r>
              <a:rPr lang="en-US" sz="2000" b="1" spc="-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en-US" sz="2000" b="1" spc="-1" baseline="-25000" dirty="0" smtClean="0">
                <a:solidFill>
                  <a:schemeClr val="accent5">
                    <a:lumMod val="75000"/>
                  </a:schemeClr>
                </a:solidFill>
              </a:rPr>
              <a:t>N2</a:t>
            </a:r>
            <a:r>
              <a:rPr lang="en-US" sz="2000" b="1" spc="-1" dirty="0" smtClean="0">
                <a:solidFill>
                  <a:schemeClr val="accent5">
                    <a:lumMod val="75000"/>
                  </a:schemeClr>
                </a:solidFill>
              </a:rPr>
              <a:t>*0.88</a:t>
            </a:r>
          </a:p>
          <a:p>
            <a:pPr algn="ctr"/>
            <a:endParaRPr lang="en-US" sz="2000" b="1" spc="-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"/>
              <p:cNvSpPr>
                <a:spLocks noChangeArrowheads="1"/>
              </p:cNvSpPr>
              <p:nvPr/>
            </p:nvSpPr>
            <p:spPr bwMode="auto">
              <a:xfrm>
                <a:off x="2331555" y="2880745"/>
                <a:ext cx="4228733" cy="7270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indent="150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indent="0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alt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GB" alt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GB" alt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−1)</m:t>
                    </m:r>
                    <m:r>
                      <a:rPr lang="en-GB" altLang="en-US" sz="2400" b="1" i="1" baseline="-25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𝒓𝒂𝒅</m:t>
                    </m:r>
                    <m:r>
                      <a:rPr lang="en-GB" alt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pt-BR" alt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alt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alt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𝒊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pt-BR" alt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alt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GB" alt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𝒘𝒊</m:t>
                            </m:r>
                            <m:r>
                              <a:rPr lang="en-GB" alt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lang="en-GB" alt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GB" alt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GB" alt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−1)</m:t>
                            </m:r>
                            <m:r>
                              <a:rPr lang="en-GB" altLang="en-US" sz="2400" b="1" i="1" baseline="-250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𝒊</m:t>
                            </m:r>
                          </m:e>
                          <m:sup/>
                        </m:sSup>
                      </m:e>
                    </m:nary>
                  </m:oMath>
                </a14:m>
                <a:r>
                  <a:rPr lang="en-US" altLang="en-US" sz="2400" b="1" dirty="0">
                    <a:solidFill>
                      <a:srgbClr val="7030A0"/>
                    </a:solidFill>
                    <a:ea typeface="Times New Roman" panose="02020603050405020304" pitchFamily="18" charset="0"/>
                  </a:rPr>
                  <a:t>)</a:t>
                </a:r>
                <a:r>
                  <a:rPr kumimoji="0" lang="en-US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:r>
                  <a:rPr kumimoji="0" lang="en-US" alt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                                         </a:t>
                </a:r>
                <a:endParaRPr kumimoji="0" lang="en-GB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8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1555" y="2880745"/>
                <a:ext cx="4228733" cy="7270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4564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3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" grpId="0"/>
      <p:bldP spid="9" grpId="0"/>
      <p:bldP spid="2" grpId="0" animBg="1"/>
      <p:bldP spid="16" grpId="0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2"/>
          <p:cNvPicPr/>
          <p:nvPr/>
        </p:nvPicPr>
        <p:blipFill>
          <a:blip r:embed="rId2"/>
          <a:stretch/>
        </p:blipFill>
        <p:spPr>
          <a:xfrm>
            <a:off x="1295280" y="152280"/>
            <a:ext cx="6571800" cy="6503760"/>
          </a:xfrm>
          <a:prstGeom prst="rect">
            <a:avLst/>
          </a:prstGeom>
          <a:ln>
            <a:noFill/>
          </a:ln>
        </p:spPr>
      </p:pic>
      <p:sp>
        <p:nvSpPr>
          <p:cNvPr id="601" name="CustomShape 1"/>
          <p:cNvSpPr/>
          <p:nvPr/>
        </p:nvSpPr>
        <p:spPr>
          <a:xfrm>
            <a:off x="585461" y="138121"/>
            <a:ext cx="8328860" cy="460211"/>
          </a:xfrm>
          <a:prstGeom prst="rect">
            <a:avLst/>
          </a:prstGeom>
          <a:noFill/>
          <a:ln w="25560">
            <a:solidFill>
              <a:srgbClr val="3399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Historical: The SLD </a:t>
            </a:r>
            <a:r>
              <a:rPr lang="en-GB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barrel CRID gas radiators </a:t>
            </a:r>
            <a:r>
              <a:rPr lang="en-GB" sz="24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(SLAC: 1990s</a:t>
            </a:r>
            <a:r>
              <a:rPr lang="en-GB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)</a:t>
            </a:r>
            <a:endParaRPr lang="en-GB" sz="2400" b="0" strike="noStrike" spc="-1" dirty="0">
              <a:latin typeface="Arial"/>
            </a:endParaRPr>
          </a:p>
        </p:txBody>
      </p:sp>
      <p:sp>
        <p:nvSpPr>
          <p:cNvPr id="602" name="Line 2"/>
          <p:cNvSpPr/>
          <p:nvPr/>
        </p:nvSpPr>
        <p:spPr>
          <a:xfrm>
            <a:off x="2133360" y="3124080"/>
            <a:ext cx="3733920" cy="0"/>
          </a:xfrm>
          <a:prstGeom prst="line">
            <a:avLst/>
          </a:prstGeom>
          <a:ln w="6336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3" name="Line 3"/>
          <p:cNvSpPr/>
          <p:nvPr/>
        </p:nvSpPr>
        <p:spPr>
          <a:xfrm>
            <a:off x="5181480" y="5562360"/>
            <a:ext cx="762120" cy="152640"/>
          </a:xfrm>
          <a:prstGeom prst="line">
            <a:avLst/>
          </a:prstGeom>
          <a:ln w="6336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4" name="Line 4"/>
          <p:cNvSpPr/>
          <p:nvPr/>
        </p:nvSpPr>
        <p:spPr>
          <a:xfrm flipV="1">
            <a:off x="4419360" y="5562360"/>
            <a:ext cx="685800" cy="152640"/>
          </a:xfrm>
          <a:prstGeom prst="line">
            <a:avLst/>
          </a:prstGeom>
          <a:ln w="6336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5"/>
          <p:cNvSpPr/>
          <p:nvPr/>
        </p:nvSpPr>
        <p:spPr>
          <a:xfrm>
            <a:off x="6849226" y="1827063"/>
            <a:ext cx="2065095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800" b="1" strike="noStrike" spc="-1" dirty="0" smtClean="0">
                <a:solidFill>
                  <a:srgbClr val="CC0000"/>
                </a:solidFill>
                <a:latin typeface="Times New Roman"/>
                <a:ea typeface="DejaVu Sans"/>
              </a:rPr>
              <a:t>87% C</a:t>
            </a:r>
            <a:r>
              <a:rPr lang="en-GB" sz="1800" b="1" strike="noStrike" spc="-1" baseline="-20000" dirty="0" smtClean="0">
                <a:solidFill>
                  <a:srgbClr val="CC0000"/>
                </a:solidFill>
                <a:latin typeface="Times New Roman"/>
                <a:ea typeface="DejaVu Sans"/>
              </a:rPr>
              <a:t>5</a:t>
            </a:r>
            <a:r>
              <a:rPr lang="en-GB" sz="1800" b="1" strike="noStrike" spc="-1" dirty="0" smtClean="0">
                <a:solidFill>
                  <a:srgbClr val="CC0000"/>
                </a:solidFill>
                <a:latin typeface="Times New Roman"/>
                <a:ea typeface="DejaVu Sans"/>
              </a:rPr>
              <a:t>F</a:t>
            </a:r>
            <a:r>
              <a:rPr lang="en-GB" sz="1800" b="1" strike="noStrike" spc="-1" baseline="-20000" dirty="0" smtClean="0">
                <a:solidFill>
                  <a:srgbClr val="CC0000"/>
                </a:solidFill>
                <a:latin typeface="Times New Roman"/>
                <a:ea typeface="DejaVu Sans"/>
              </a:rPr>
              <a:t>12</a:t>
            </a:r>
            <a:r>
              <a:rPr lang="en-GB" sz="1800" b="1" strike="noStrike" spc="-1" dirty="0" smtClean="0">
                <a:solidFill>
                  <a:srgbClr val="CC0000"/>
                </a:solidFill>
                <a:latin typeface="Times New Roman"/>
                <a:ea typeface="DejaVu Sans"/>
              </a:rPr>
              <a:t>/13%N</a:t>
            </a:r>
            <a:r>
              <a:rPr lang="en-GB" sz="1800" b="1" strike="noStrike" spc="-1" baseline="-20000" dirty="0" smtClean="0">
                <a:solidFill>
                  <a:srgbClr val="CC0000"/>
                </a:solidFill>
                <a:latin typeface="Times New Roman"/>
                <a:ea typeface="DejaVu Sans"/>
              </a:rPr>
              <a:t>2</a:t>
            </a:r>
            <a:r>
              <a:rPr lang="en-GB" sz="1800" b="1" strike="noStrike" spc="-1" dirty="0" smtClean="0">
                <a:solidFill>
                  <a:srgbClr val="CC0000"/>
                </a:solidFill>
                <a:latin typeface="Times New Roman"/>
                <a:ea typeface="DejaVu Sans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GB" sz="1800" b="1" strike="noStrike" spc="-1" dirty="0" smtClean="0">
                <a:solidFill>
                  <a:srgbClr val="CC0000"/>
                </a:solidFill>
                <a:latin typeface="Times New Roman"/>
                <a:ea typeface="DejaVu Sans"/>
              </a:rPr>
              <a:t>gas radiator </a:t>
            </a:r>
            <a:endParaRPr lang="en-GB" sz="1800" b="0" strike="noStrike" spc="-1" dirty="0">
              <a:latin typeface="Arial"/>
            </a:endParaRPr>
          </a:p>
        </p:txBody>
      </p:sp>
      <p:grpSp>
        <p:nvGrpSpPr>
          <p:cNvPr id="606" name="Group 6"/>
          <p:cNvGrpSpPr/>
          <p:nvPr/>
        </p:nvGrpSpPr>
        <p:grpSpPr>
          <a:xfrm>
            <a:off x="5105520" y="3656160"/>
            <a:ext cx="3700800" cy="456120"/>
            <a:chOff x="5105520" y="3656160"/>
            <a:chExt cx="3700800" cy="456120"/>
          </a:xfrm>
        </p:grpSpPr>
        <p:sp>
          <p:nvSpPr>
            <p:cNvPr id="607" name="CustomShape 7"/>
            <p:cNvSpPr/>
            <p:nvPr/>
          </p:nvSpPr>
          <p:spPr>
            <a:xfrm>
              <a:off x="6031440" y="3656160"/>
              <a:ext cx="277488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2400" b="0" strike="noStrike" spc="-1" dirty="0">
                  <a:solidFill>
                    <a:srgbClr val="009900"/>
                  </a:solidFill>
                  <a:latin typeface="Times New Roman"/>
                  <a:ea typeface="DejaVu Sans"/>
                </a:rPr>
                <a:t>       Sonar transducer</a:t>
              </a:r>
              <a:endParaRPr lang="en-GB" sz="2400" b="0" strike="noStrike" spc="-1" dirty="0">
                <a:latin typeface="Arial"/>
              </a:endParaRPr>
            </a:p>
          </p:txBody>
        </p:sp>
        <p:pic>
          <p:nvPicPr>
            <p:cNvPr id="608" name="Picture 21"/>
            <p:cNvPicPr/>
            <p:nvPr/>
          </p:nvPicPr>
          <p:blipFill>
            <a:blip r:embed="rId3"/>
            <a:srcRect l="18943" t="18943" r="19677" b="19677"/>
            <a:stretch/>
          </p:blipFill>
          <p:spPr>
            <a:xfrm>
              <a:off x="5105520" y="3884760"/>
              <a:ext cx="151920" cy="1522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09" name="Picture 21"/>
          <p:cNvPicPr/>
          <p:nvPr/>
        </p:nvPicPr>
        <p:blipFill>
          <a:blip r:embed="rId4"/>
          <a:srcRect l="18943" t="19677" r="19677" b="18943"/>
          <a:stretch/>
        </p:blipFill>
        <p:spPr>
          <a:xfrm>
            <a:off x="6705720" y="914400"/>
            <a:ext cx="151920" cy="151920"/>
          </a:xfrm>
          <a:prstGeom prst="rect">
            <a:avLst/>
          </a:prstGeom>
          <a:ln>
            <a:noFill/>
          </a:ln>
        </p:spPr>
      </p:pic>
      <p:pic>
        <p:nvPicPr>
          <p:cNvPr id="610" name="Picture 21"/>
          <p:cNvPicPr/>
          <p:nvPr/>
        </p:nvPicPr>
        <p:blipFill>
          <a:blip r:embed="rId4"/>
          <a:srcRect l="18943" t="19677" r="19677" b="18943"/>
          <a:stretch/>
        </p:blipFill>
        <p:spPr>
          <a:xfrm>
            <a:off x="2057400" y="939960"/>
            <a:ext cx="151920" cy="151920"/>
          </a:xfrm>
          <a:prstGeom prst="rect">
            <a:avLst/>
          </a:prstGeom>
          <a:ln>
            <a:noFill/>
          </a:ln>
        </p:spPr>
      </p:pic>
      <p:sp>
        <p:nvSpPr>
          <p:cNvPr id="611" name="CustomShape 8"/>
          <p:cNvSpPr/>
          <p:nvPr/>
        </p:nvSpPr>
        <p:spPr>
          <a:xfrm>
            <a:off x="2590920" y="990720"/>
            <a:ext cx="5522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3080">
            <a:solidFill>
              <a:srgbClr val="00B05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2" name="CustomShape 9"/>
          <p:cNvSpPr/>
          <p:nvPr/>
        </p:nvSpPr>
        <p:spPr>
          <a:xfrm>
            <a:off x="4137120" y="979560"/>
            <a:ext cx="5522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3080">
            <a:solidFill>
              <a:srgbClr val="00B05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3" name="CustomShape 10"/>
          <p:cNvSpPr/>
          <p:nvPr/>
        </p:nvSpPr>
        <p:spPr>
          <a:xfrm>
            <a:off x="5562720" y="979560"/>
            <a:ext cx="5522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3080">
            <a:solidFill>
              <a:srgbClr val="00B05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" name="Espace réservé pour une image  4" descr="A sonar-based technique for the ratiometric determination of binary gas mixtures - ScienceDirec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7252" y="711449"/>
            <a:ext cx="5695416" cy="5703659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491745" y="4347719"/>
            <a:ext cx="2571170" cy="2196881"/>
            <a:chOff x="491745" y="4347719"/>
            <a:chExt cx="2571170" cy="2196881"/>
          </a:xfrm>
        </p:grpSpPr>
        <p:grpSp>
          <p:nvGrpSpPr>
            <p:cNvPr id="21" name="Groupe 20"/>
            <p:cNvGrpSpPr/>
            <p:nvPr/>
          </p:nvGrpSpPr>
          <p:grpSpPr>
            <a:xfrm>
              <a:off x="938156" y="4347719"/>
              <a:ext cx="2124759" cy="2196881"/>
              <a:chOff x="2349528" y="735980"/>
              <a:chExt cx="4280324" cy="4360218"/>
            </a:xfrm>
          </p:grpSpPr>
          <p:pic>
            <p:nvPicPr>
              <p:cNvPr id="22" name="Picture 2"/>
              <p:cNvPicPr/>
              <p:nvPr/>
            </p:nvPicPr>
            <p:blipFill rotWithShape="1">
              <a:blip r:embed="rId2"/>
              <a:srcRect l="37982" t="56297" r="17730" b="11297"/>
              <a:stretch/>
            </p:blipFill>
            <p:spPr>
              <a:xfrm>
                <a:off x="3744712" y="735980"/>
                <a:ext cx="1674782" cy="126008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3" name="Picture 2"/>
              <p:cNvPicPr/>
              <p:nvPr/>
            </p:nvPicPr>
            <p:blipFill rotWithShape="1">
              <a:blip r:embed="rId2"/>
              <a:srcRect l="37982" t="56297" r="17730" b="11297"/>
              <a:stretch/>
            </p:blipFill>
            <p:spPr>
              <a:xfrm rot="2560396">
                <a:off x="4700001" y="1159245"/>
                <a:ext cx="1674782" cy="126008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4" name="Picture 2"/>
              <p:cNvPicPr/>
              <p:nvPr/>
            </p:nvPicPr>
            <p:blipFill rotWithShape="1">
              <a:blip r:embed="rId2"/>
              <a:srcRect l="37982" t="56297" r="17730" b="11297"/>
              <a:stretch/>
            </p:blipFill>
            <p:spPr>
              <a:xfrm rot="4936679">
                <a:off x="5162417" y="2125666"/>
                <a:ext cx="1674782" cy="126008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5" name="Picture 2"/>
              <p:cNvPicPr/>
              <p:nvPr/>
            </p:nvPicPr>
            <p:blipFill rotWithShape="1">
              <a:blip r:embed="rId2"/>
              <a:srcRect l="37982" t="56297" r="17730" b="11297"/>
              <a:stretch/>
            </p:blipFill>
            <p:spPr>
              <a:xfrm rot="7327462">
                <a:off x="4903740" y="3169881"/>
                <a:ext cx="1674782" cy="126008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6" name="Picture 2"/>
              <p:cNvPicPr/>
              <p:nvPr/>
            </p:nvPicPr>
            <p:blipFill rotWithShape="1">
              <a:blip r:embed="rId2"/>
              <a:srcRect l="37982" t="56297" r="17730" b="11297"/>
              <a:stretch/>
            </p:blipFill>
            <p:spPr>
              <a:xfrm rot="9805948">
                <a:off x="3980621" y="3836109"/>
                <a:ext cx="1674782" cy="126008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7" name="Picture 2"/>
              <p:cNvPicPr/>
              <p:nvPr/>
            </p:nvPicPr>
            <p:blipFill rotWithShape="1">
              <a:blip r:embed="rId2"/>
              <a:srcRect l="37982" t="56297" r="17730" b="11297"/>
              <a:stretch/>
            </p:blipFill>
            <p:spPr>
              <a:xfrm rot="9641168">
                <a:off x="4010709" y="3812798"/>
                <a:ext cx="1756619" cy="123105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8" name="Picture 2"/>
              <p:cNvPicPr/>
              <p:nvPr/>
            </p:nvPicPr>
            <p:blipFill rotWithShape="1">
              <a:blip r:embed="rId2"/>
              <a:srcRect l="37982" t="56297" r="17730" b="11297"/>
              <a:stretch/>
            </p:blipFill>
            <p:spPr>
              <a:xfrm rot="12201564">
                <a:off x="2960333" y="3731692"/>
                <a:ext cx="1756619" cy="123105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9" name="Picture 2"/>
              <p:cNvPicPr/>
              <p:nvPr/>
            </p:nvPicPr>
            <p:blipFill rotWithShape="1">
              <a:blip r:embed="rId2"/>
              <a:srcRect l="37982" t="56297" r="17730" b="11297"/>
              <a:stretch/>
            </p:blipFill>
            <p:spPr>
              <a:xfrm rot="14577847">
                <a:off x="2286647" y="2915009"/>
                <a:ext cx="1636194" cy="132166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0" name="Picture 2"/>
              <p:cNvPicPr/>
              <p:nvPr/>
            </p:nvPicPr>
            <p:blipFill rotWithShape="1">
              <a:blip r:embed="rId2"/>
              <a:srcRect l="37982" t="56297" r="17730" b="11297"/>
              <a:stretch/>
            </p:blipFill>
            <p:spPr>
              <a:xfrm rot="16968630">
                <a:off x="2192262" y="1932063"/>
                <a:ext cx="1636194" cy="132166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1" name="Picture 2"/>
              <p:cNvPicPr/>
              <p:nvPr/>
            </p:nvPicPr>
            <p:blipFill rotWithShape="1">
              <a:blip r:embed="rId2"/>
              <a:srcRect l="37982" t="56297" r="17730" b="11297"/>
              <a:stretch/>
            </p:blipFill>
            <p:spPr>
              <a:xfrm rot="19447116">
                <a:off x="2775478" y="1036389"/>
                <a:ext cx="1756619" cy="1231056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2" name="Picture 21"/>
            <p:cNvPicPr/>
            <p:nvPr/>
          </p:nvPicPr>
          <p:blipFill>
            <a:blip r:embed="rId4"/>
            <a:srcRect l="18943" t="19677" r="19677" b="18943"/>
            <a:stretch/>
          </p:blipFill>
          <p:spPr>
            <a:xfrm flipH="1" flipV="1">
              <a:off x="1977583" y="4354434"/>
              <a:ext cx="137652" cy="1359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21"/>
            <p:cNvPicPr/>
            <p:nvPr/>
          </p:nvPicPr>
          <p:blipFill>
            <a:blip r:embed="rId4"/>
            <a:srcRect l="18943" t="19677" r="19677" b="18943"/>
            <a:stretch/>
          </p:blipFill>
          <p:spPr>
            <a:xfrm flipH="1" flipV="1">
              <a:off x="2903757" y="5419568"/>
              <a:ext cx="137652" cy="1359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21"/>
            <p:cNvPicPr/>
            <p:nvPr/>
          </p:nvPicPr>
          <p:blipFill>
            <a:blip r:embed="rId4"/>
            <a:srcRect l="18943" t="19677" r="19677" b="18943"/>
            <a:stretch/>
          </p:blipFill>
          <p:spPr>
            <a:xfrm flipH="1" flipV="1">
              <a:off x="1930997" y="6403728"/>
              <a:ext cx="137652" cy="1359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CustomShape 7"/>
            <p:cNvSpPr/>
            <p:nvPr/>
          </p:nvSpPr>
          <p:spPr>
            <a:xfrm>
              <a:off x="491745" y="4521734"/>
              <a:ext cx="1925825" cy="829543"/>
            </a:xfrm>
            <a:prstGeom prst="rect">
              <a:avLst/>
            </a:prstGeom>
            <a:solidFill>
              <a:srgbClr val="FFFFFF">
                <a:alpha val="59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1600" spc="-1" dirty="0">
                  <a:solidFill>
                    <a:srgbClr val="009900"/>
                  </a:solidFill>
                  <a:latin typeface="Times New Roman"/>
                  <a:ea typeface="DejaVu Sans"/>
                </a:rPr>
                <a:t>6</a:t>
              </a:r>
              <a:r>
                <a:rPr lang="en-GB" sz="1600" b="0" strike="noStrike" spc="-1" dirty="0" smtClean="0">
                  <a:solidFill>
                    <a:srgbClr val="009900"/>
                  </a:solidFill>
                  <a:latin typeface="Times New Roman"/>
                  <a:ea typeface="DejaVu Sans"/>
                </a:rPr>
                <a:t> transducer pairs</a:t>
              </a:r>
            </a:p>
            <a:p>
              <a:pPr algn="ctr">
                <a:lnSpc>
                  <a:spcPct val="100000"/>
                </a:lnSpc>
              </a:pPr>
              <a:r>
                <a:rPr lang="en-GB" sz="1600" spc="-1" dirty="0" smtClean="0">
                  <a:solidFill>
                    <a:srgbClr val="009900"/>
                  </a:solidFill>
                  <a:latin typeface="Times New Roman"/>
                  <a:ea typeface="DejaVu Sans"/>
                </a:rPr>
                <a:t>@ 3 different heights</a:t>
              </a:r>
            </a:p>
            <a:p>
              <a:pPr algn="ctr">
                <a:lnSpc>
                  <a:spcPct val="100000"/>
                </a:lnSpc>
              </a:pPr>
              <a:r>
                <a:rPr lang="en-GB" sz="1600" b="0" strike="noStrike" spc="-1" dirty="0" smtClean="0">
                  <a:solidFill>
                    <a:srgbClr val="009900"/>
                  </a:solidFill>
                  <a:latin typeface="Times New Roman"/>
                  <a:ea typeface="DejaVu Sans"/>
                </a:rPr>
                <a:t>(hydrostatics)</a:t>
              </a:r>
              <a:endParaRPr lang="en-GB" sz="1600" b="0" strike="noStrike" spc="-1" dirty="0">
                <a:latin typeface="Arial"/>
              </a:endParaRPr>
            </a:p>
          </p:txBody>
        </p:sp>
      </p:grpSp>
      <p:sp>
        <p:nvSpPr>
          <p:cNvPr id="37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49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38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9655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Effect">
                      <p:stCondLst>
                        <p:cond delay="indefinite"/>
                      </p:stCondLst>
                      <p:childTnLst>
                        <p:par>
                          <p:cTn id="2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Effect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428750" cy="1357313"/>
          </a:xfrm>
          <a:prstGeom prst="rect">
            <a:avLst/>
          </a:prstGeom>
          <a:solidFill>
            <a:srgbClr val="1B015B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28688" y="214313"/>
            <a:ext cx="7210425" cy="868362"/>
          </a:xfrm>
          <a:prstGeom prst="rect">
            <a:avLst/>
          </a:prstGeom>
          <a:solidFill>
            <a:srgbClr val="002060"/>
          </a:solidFill>
          <a:ln w="222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sz="3600" b="1" ker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L’effet Tcherenkov: mécanisme</a:t>
            </a:r>
            <a:endParaRPr lang="fr-FR" sz="36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1509" name="Picture 3" descr="C:\Greg\New laptop (2) Sept 4 2010\rescues from stolen laptop\new laptop\Greg\HDR\figures by chapter\Cherenkov Chapter\de-excitation.jpg"/>
          <p:cNvPicPr>
            <a:picLocks noChangeAspect="1" noChangeArrowheads="1"/>
          </p:cNvPicPr>
          <p:nvPr/>
        </p:nvPicPr>
        <p:blipFill>
          <a:blip r:embed="rId2">
            <a:lum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r="61133" b="4176"/>
          <a:stretch>
            <a:fillRect/>
          </a:stretch>
        </p:blipFill>
        <p:spPr bwMode="auto">
          <a:xfrm>
            <a:off x="428625" y="1500188"/>
            <a:ext cx="277653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57563" y="1500188"/>
            <a:ext cx="5503862" cy="1366837"/>
          </a:xfrm>
          <a:prstGeom prst="rect">
            <a:avLst/>
          </a:prstGeom>
          <a:solidFill>
            <a:schemeClr val="accent5">
              <a:lumMod val="10000"/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Quand une particule chargée passe dans un milieu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diélectrique les  molécules polaires sont déplacées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 son passage: pôles – (+) attirées par une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particule chargée + (-).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7563" y="3857625"/>
            <a:ext cx="5503862" cy="1033463"/>
          </a:xfrm>
          <a:prstGeom prst="rect">
            <a:avLst/>
          </a:prstGeom>
          <a:solidFill>
            <a:schemeClr val="accent5">
              <a:lumMod val="10000"/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Après le passage de la particule, cette énergie est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émise par les molécules 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« 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de-excitation »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comme une onde électromagnétique (E-M)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8512" y="3031906"/>
            <a:ext cx="5522913" cy="701675"/>
          </a:xfrm>
          <a:prstGeom prst="rect">
            <a:avLst/>
          </a:prstGeom>
          <a:solidFill>
            <a:schemeClr val="accent5">
              <a:lumMod val="10000"/>
            </a:schemeClr>
          </a:solidFill>
          <a:ln w="254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Chaque molécule absorbe une très faible quantité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d’énergie en faisant une rotation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071563" y="2714625"/>
            <a:ext cx="1485900" cy="1485900"/>
          </a:xfrm>
          <a:prstGeom prst="ellipse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285875" y="3000375"/>
            <a:ext cx="1071563" cy="1071563"/>
          </a:xfrm>
          <a:prstGeom prst="ellipse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57250" y="2357438"/>
            <a:ext cx="1928813" cy="1928812"/>
          </a:xfrm>
          <a:prstGeom prst="ellipse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42938" y="2000250"/>
            <a:ext cx="2357437" cy="2357438"/>
          </a:xfrm>
          <a:prstGeom prst="ellipse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500188" y="3357563"/>
            <a:ext cx="642937" cy="647700"/>
          </a:xfrm>
          <a:prstGeom prst="ellipse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9000" y="5072063"/>
            <a:ext cx="5432425" cy="1033462"/>
          </a:xfrm>
          <a:prstGeom prst="rect">
            <a:avLst/>
          </a:prstGeom>
          <a:solidFill>
            <a:schemeClr val="accent5">
              <a:lumMod val="10000"/>
              <a:alpha val="71000"/>
            </a:schemeClr>
          </a:solidFill>
          <a:ln w="25400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la vitesse de la particule est inf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é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rieure à celle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 la lumière dans le milieu,  la 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« 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de-excitation »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collective donne une émission E-M de forme isotrope</a:t>
            </a:r>
          </a:p>
        </p:txBody>
      </p:sp>
      <p:sp>
        <p:nvSpPr>
          <p:cNvPr id="22" name="TextBox 11"/>
          <p:cNvSpPr txBox="1"/>
          <p:nvPr/>
        </p:nvSpPr>
        <p:spPr>
          <a:xfrm>
            <a:off x="1823057" y="6542881"/>
            <a:ext cx="520206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sz="12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Hallewell/ Conférence Université de temps libre, La Ciotat </a:t>
            </a:r>
            <a:r>
              <a:rPr lang="fr-FR" sz="12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02.04.2017</a:t>
            </a:r>
            <a:endParaRPr lang="fr-FR" sz="12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78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CustomShape 1"/>
          <p:cNvSpPr/>
          <p:nvPr/>
        </p:nvSpPr>
        <p:spPr>
          <a:xfrm>
            <a:off x="1324694" y="265035"/>
            <a:ext cx="6535485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2400" b="1" spc="-1" dirty="0">
                <a:solidFill>
                  <a:srgbClr val="C00000"/>
                </a:solidFill>
                <a:latin typeface="Arial"/>
                <a:ea typeface="DejaVu Sans"/>
              </a:rPr>
              <a:t>M</a:t>
            </a:r>
            <a:r>
              <a:rPr lang="en-GB" sz="2400" b="1" strike="noStrike" spc="-1" dirty="0" smtClean="0">
                <a:solidFill>
                  <a:srgbClr val="C00000"/>
                </a:solidFill>
                <a:latin typeface="Arial"/>
                <a:ea typeface="DejaVu Sans"/>
              </a:rPr>
              <a:t>aintaining </a:t>
            </a:r>
            <a:r>
              <a:rPr lang="en-GB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C</a:t>
            </a:r>
            <a:r>
              <a:rPr lang="en-GB" sz="2400" b="1" strike="noStrike" spc="-1" baseline="-25000" dirty="0">
                <a:solidFill>
                  <a:srgbClr val="C00000"/>
                </a:solidFill>
                <a:latin typeface="Arial"/>
                <a:ea typeface="DejaVu Sans"/>
              </a:rPr>
              <a:t>5</a:t>
            </a:r>
            <a:r>
              <a:rPr lang="en-GB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F</a:t>
            </a:r>
            <a:r>
              <a:rPr lang="en-GB" sz="2400" b="1" strike="noStrike" spc="-1" baseline="-25000" dirty="0">
                <a:solidFill>
                  <a:srgbClr val="C00000"/>
                </a:solidFill>
                <a:latin typeface="Arial"/>
                <a:ea typeface="DejaVu Sans"/>
              </a:rPr>
              <a:t>12</a:t>
            </a:r>
            <a:r>
              <a:rPr lang="en-GB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/N</a:t>
            </a:r>
            <a:r>
              <a:rPr lang="en-GB" sz="2400" b="1" strike="noStrike" spc="-1" baseline="-25000" dirty="0">
                <a:solidFill>
                  <a:srgbClr val="C00000"/>
                </a:solidFill>
                <a:latin typeface="Arial"/>
                <a:ea typeface="DejaVu Sans"/>
              </a:rPr>
              <a:t>2</a:t>
            </a:r>
            <a:r>
              <a:rPr lang="en-GB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 refractive index </a:t>
            </a:r>
            <a:endParaRPr lang="en-GB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through sonar-based active mixture </a:t>
            </a:r>
            <a:r>
              <a:rPr lang="en-GB" sz="2400" b="1" strike="noStrike" spc="-1" dirty="0" smtClean="0">
                <a:solidFill>
                  <a:srgbClr val="C00000"/>
                </a:solidFill>
                <a:latin typeface="Arial"/>
                <a:ea typeface="DejaVu Sans"/>
              </a:rPr>
              <a:t>control</a:t>
            </a:r>
          </a:p>
          <a:p>
            <a:pPr algn="ctr">
              <a:lnSpc>
                <a:spcPct val="100000"/>
              </a:lnSpc>
            </a:pPr>
            <a:r>
              <a:rPr lang="en-GB" sz="2400" b="1" spc="-1" dirty="0" smtClean="0">
                <a:solidFill>
                  <a:srgbClr val="C00000"/>
                </a:solidFill>
                <a:latin typeface="Arial"/>
                <a:ea typeface="DejaVu Sans"/>
              </a:rPr>
              <a:t>(In this paper submitted to IEEE TNS)</a:t>
            </a:r>
            <a:endParaRPr lang="en-GB" sz="2400" b="1" strike="noStrike" spc="-1" dirty="0" smtClean="0">
              <a:solidFill>
                <a:srgbClr val="C00000"/>
              </a:solidFill>
              <a:latin typeface="Arial"/>
              <a:ea typeface="DejaVu Sans"/>
            </a:endParaRPr>
          </a:p>
        </p:txBody>
      </p:sp>
      <p:pic>
        <p:nvPicPr>
          <p:cNvPr id="629" name="Image 4"/>
          <p:cNvPicPr/>
          <p:nvPr/>
        </p:nvPicPr>
        <p:blipFill>
          <a:blip r:embed="rId2"/>
          <a:stretch/>
        </p:blipFill>
        <p:spPr>
          <a:xfrm>
            <a:off x="821899" y="1772399"/>
            <a:ext cx="5454360" cy="3990600"/>
          </a:xfrm>
          <a:prstGeom prst="rect">
            <a:avLst/>
          </a:prstGeom>
          <a:ln>
            <a:noFill/>
          </a:ln>
        </p:spPr>
      </p:pic>
      <p:pic>
        <p:nvPicPr>
          <p:cNvPr id="630" name="Image 2"/>
          <p:cNvPicPr/>
          <p:nvPr/>
        </p:nvPicPr>
        <p:blipFill>
          <a:blip r:embed="rId3"/>
          <a:stretch/>
        </p:blipFill>
        <p:spPr>
          <a:xfrm>
            <a:off x="962650" y="1531075"/>
            <a:ext cx="5597280" cy="4196880"/>
          </a:xfrm>
          <a:prstGeom prst="rect">
            <a:avLst/>
          </a:prstGeom>
          <a:ln>
            <a:noFill/>
          </a:ln>
        </p:spPr>
      </p:pic>
      <p:sp>
        <p:nvSpPr>
          <p:cNvPr id="649" name="CustomShape 19"/>
          <p:cNvSpPr/>
          <p:nvPr/>
        </p:nvSpPr>
        <p:spPr>
          <a:xfrm>
            <a:off x="6843600" y="3096720"/>
            <a:ext cx="2142000" cy="1383540"/>
          </a:xfrm>
          <a:prstGeom prst="rect">
            <a:avLst/>
          </a:prstGeom>
          <a:noFill/>
          <a:ln w="25560">
            <a:solidFill>
              <a:schemeClr val="accent6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400" b="1" spc="-1" dirty="0">
                <a:solidFill>
                  <a:srgbClr val="385623"/>
                </a:solidFill>
                <a:latin typeface="Constantia"/>
                <a:ea typeface="DejaVu Sans"/>
              </a:rPr>
              <a:t>F</a:t>
            </a:r>
            <a:r>
              <a:rPr lang="en-GB" sz="1400" b="1" strike="noStrike" spc="-1" dirty="0" smtClean="0">
                <a:solidFill>
                  <a:srgbClr val="385623"/>
                </a:solidFill>
                <a:latin typeface="Constantia"/>
                <a:ea typeface="DejaVu Sans"/>
              </a:rPr>
              <a:t>lowmeter</a:t>
            </a: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400" b="1" strike="noStrike" spc="-1" dirty="0" err="1">
                <a:solidFill>
                  <a:srgbClr val="385623"/>
                </a:solidFill>
                <a:latin typeface="Constantia"/>
                <a:ea typeface="DejaVu Sans"/>
              </a:rPr>
              <a:t>analyzer</a:t>
            </a:r>
            <a:r>
              <a:rPr lang="en-GB" sz="1400" b="1" strike="noStrike" spc="-1" dirty="0">
                <a:solidFill>
                  <a:srgbClr val="385623"/>
                </a:solidFill>
                <a:latin typeface="Constantia"/>
                <a:ea typeface="DejaVu Sans"/>
              </a:rPr>
              <a:t> in supply line</a:t>
            </a: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400" b="1" strike="noStrike" spc="-1" dirty="0">
                <a:solidFill>
                  <a:srgbClr val="385623"/>
                </a:solidFill>
                <a:latin typeface="Constantia"/>
                <a:ea typeface="DejaVu Sans"/>
              </a:rPr>
              <a:t>to </a:t>
            </a:r>
            <a:r>
              <a:rPr lang="en-GB" sz="1400" b="1" spc="-1" dirty="0" smtClean="0">
                <a:solidFill>
                  <a:srgbClr val="385623"/>
                </a:solidFill>
                <a:latin typeface="Constantia"/>
                <a:ea typeface="DejaVu Sans"/>
              </a:rPr>
              <a:t>tune</a:t>
            </a:r>
            <a:r>
              <a:rPr lang="en-GB" sz="1400" b="1" strike="noStrike" spc="-1" dirty="0" smtClean="0">
                <a:solidFill>
                  <a:srgbClr val="385623"/>
                </a:solidFill>
                <a:latin typeface="Constantia"/>
                <a:ea typeface="DejaVu Sans"/>
              </a:rPr>
              <a:t> </a:t>
            </a:r>
            <a:r>
              <a:rPr lang="en-GB" sz="1400" b="1" strike="noStrike" spc="-1" dirty="0">
                <a:solidFill>
                  <a:srgbClr val="385623"/>
                </a:solidFill>
                <a:latin typeface="Constantia"/>
                <a:ea typeface="DejaVu Sans"/>
              </a:rPr>
              <a:t>the blend by</a:t>
            </a: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400" b="1" strike="noStrike" spc="-1" dirty="0">
                <a:solidFill>
                  <a:srgbClr val="385623"/>
                </a:solidFill>
                <a:latin typeface="Constantia"/>
                <a:ea typeface="DejaVu Sans"/>
              </a:rPr>
              <a:t> hardwired 4-20mA </a:t>
            </a:r>
            <a:endParaRPr lang="en-GB" sz="1400" b="1" strike="noStrike" spc="-1" dirty="0" smtClean="0">
              <a:solidFill>
                <a:srgbClr val="385623"/>
              </a:solidFill>
              <a:latin typeface="Constantia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GB" sz="1400" b="1" strike="noStrike" spc="-1" dirty="0" smtClean="0">
                <a:solidFill>
                  <a:srgbClr val="385623"/>
                </a:solidFill>
                <a:latin typeface="Constantia"/>
                <a:ea typeface="DejaVu Sans"/>
              </a:rPr>
              <a:t>links </a:t>
            </a:r>
            <a:r>
              <a:rPr lang="en-GB" sz="1400" b="1" strike="noStrike" spc="-1" dirty="0">
                <a:solidFill>
                  <a:srgbClr val="385623"/>
                </a:solidFill>
                <a:latin typeface="Constantia"/>
                <a:ea typeface="DejaVu Sans"/>
              </a:rPr>
              <a:t>to</a:t>
            </a:r>
            <a:r>
              <a:rPr lang="en-GB" sz="1400" b="0" strike="noStrike" spc="-1" dirty="0">
                <a:solidFill>
                  <a:srgbClr val="385623"/>
                </a:solidFill>
                <a:latin typeface="Arial"/>
                <a:ea typeface="DejaVu Sans"/>
              </a:rPr>
              <a:t> </a:t>
            </a:r>
            <a:r>
              <a:rPr lang="en-GB" sz="1400" b="1" strike="noStrike" spc="-1" dirty="0">
                <a:solidFill>
                  <a:srgbClr val="385623"/>
                </a:solidFill>
                <a:latin typeface="Constantia"/>
                <a:ea typeface="DejaVu Sans"/>
              </a:rPr>
              <a:t>mass flow controllers</a:t>
            </a:r>
            <a:endParaRPr lang="en-GB" sz="1400" b="0" strike="noStrike" spc="-1" dirty="0">
              <a:latin typeface="Arial"/>
            </a:endParaRPr>
          </a:p>
        </p:txBody>
      </p:sp>
      <p:sp>
        <p:nvSpPr>
          <p:cNvPr id="34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50</a:t>
            </a:fld>
            <a:endParaRPr lang="en-GB" sz="1200" b="0" strike="noStrike" spc="-1" dirty="0">
              <a:latin typeface="Arial"/>
            </a:endParaRP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53" y="1565566"/>
            <a:ext cx="8754167" cy="41783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grpSp>
        <p:nvGrpSpPr>
          <p:cNvPr id="5" name="Groupe 4"/>
          <p:cNvGrpSpPr/>
          <p:nvPr/>
        </p:nvGrpSpPr>
        <p:grpSpPr>
          <a:xfrm>
            <a:off x="318096" y="3638764"/>
            <a:ext cx="5211847" cy="2802551"/>
            <a:chOff x="318096" y="3638764"/>
            <a:chExt cx="5211847" cy="2802551"/>
          </a:xfrm>
        </p:grpSpPr>
        <p:grpSp>
          <p:nvGrpSpPr>
            <p:cNvPr id="3" name="Groupe 2"/>
            <p:cNvGrpSpPr/>
            <p:nvPr/>
          </p:nvGrpSpPr>
          <p:grpSpPr>
            <a:xfrm>
              <a:off x="1140099" y="3638764"/>
              <a:ext cx="4389844" cy="2107689"/>
              <a:chOff x="1140099" y="3638764"/>
              <a:chExt cx="4389844" cy="2107689"/>
            </a:xfrm>
          </p:grpSpPr>
          <p:sp>
            <p:nvSpPr>
              <p:cNvPr id="2" name="Ellipse 1"/>
              <p:cNvSpPr/>
              <p:nvPr/>
            </p:nvSpPr>
            <p:spPr>
              <a:xfrm>
                <a:off x="4107543" y="5210629"/>
                <a:ext cx="1422400" cy="535824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Ellipse 37"/>
              <p:cNvSpPr/>
              <p:nvPr/>
            </p:nvSpPr>
            <p:spPr>
              <a:xfrm>
                <a:off x="1140099" y="3638764"/>
                <a:ext cx="1422400" cy="535824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" name="ZoneTexte 3"/>
            <p:cNvSpPr txBox="1"/>
            <p:nvPr/>
          </p:nvSpPr>
          <p:spPr>
            <a:xfrm>
              <a:off x="318096" y="5794984"/>
              <a:ext cx="43140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>
                  <a:solidFill>
                    <a:srgbClr val="7030A0"/>
                  </a:solidFill>
                </a:rPr>
                <a:t>Undergrads</a:t>
              </a:r>
              <a:r>
                <a:rPr lang="fr-FR" b="1" dirty="0" smtClean="0">
                  <a:solidFill>
                    <a:srgbClr val="7030A0"/>
                  </a:solidFill>
                </a:rPr>
                <a:t>: </a:t>
              </a:r>
              <a:r>
                <a:rPr lang="fr-FR" b="1" dirty="0" err="1" smtClean="0">
                  <a:solidFill>
                    <a:srgbClr val="7030A0"/>
                  </a:solidFill>
                </a:rPr>
                <a:t>Queen</a:t>
              </a:r>
              <a:r>
                <a:rPr lang="fr-FR" b="1" dirty="0" smtClean="0">
                  <a:solidFill>
                    <a:srgbClr val="7030A0"/>
                  </a:solidFill>
                </a:rPr>
                <a:t> Elizabeth </a:t>
              </a:r>
              <a:r>
                <a:rPr lang="fr-FR" b="1" dirty="0" err="1" smtClean="0">
                  <a:solidFill>
                    <a:srgbClr val="7030A0"/>
                  </a:solidFill>
                </a:rPr>
                <a:t>College</a:t>
              </a:r>
              <a:endParaRPr lang="fr-FR" b="1" dirty="0" smtClean="0">
                <a:solidFill>
                  <a:srgbClr val="7030A0"/>
                </a:solidFill>
              </a:endParaRPr>
            </a:p>
            <a:p>
              <a:pPr algn="ctr"/>
              <a:r>
                <a:rPr lang="fr-FR" b="1" dirty="0" smtClean="0">
                  <a:solidFill>
                    <a:srgbClr val="7030A0"/>
                  </a:solidFill>
                </a:rPr>
                <a:t>+ </a:t>
              </a:r>
              <a:r>
                <a:rPr lang="fr-FR" b="1" dirty="0" err="1" smtClean="0">
                  <a:solidFill>
                    <a:srgbClr val="7030A0"/>
                  </a:solidFill>
                </a:rPr>
                <a:t>Notting</a:t>
              </a:r>
              <a:r>
                <a:rPr lang="fr-FR" b="1" dirty="0" smtClean="0">
                  <a:solidFill>
                    <a:srgbClr val="7030A0"/>
                  </a:solidFill>
                </a:rPr>
                <a:t> Hill</a:t>
              </a:r>
              <a:endParaRPr lang="fr-FR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9985829" y="-362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15" name="Groupe 14"/>
          <p:cNvGrpSpPr/>
          <p:nvPr/>
        </p:nvGrpSpPr>
        <p:grpSpPr>
          <a:xfrm>
            <a:off x="5007429" y="5608362"/>
            <a:ext cx="2762065" cy="930318"/>
            <a:chOff x="5007429" y="5608362"/>
            <a:chExt cx="2762065" cy="930318"/>
          </a:xfrm>
        </p:grpSpPr>
        <p:sp>
          <p:nvSpPr>
            <p:cNvPr id="7" name="ZoneTexte 6"/>
            <p:cNvSpPr txBox="1"/>
            <p:nvPr/>
          </p:nvSpPr>
          <p:spPr>
            <a:xfrm>
              <a:off x="5917705" y="5892349"/>
              <a:ext cx="18517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>
                  <a:solidFill>
                    <a:srgbClr val="C00000"/>
                  </a:solidFill>
                </a:rPr>
                <a:t>Spokesperson</a:t>
              </a:r>
              <a:r>
                <a:rPr lang="fr-FR" b="1" dirty="0" smtClean="0">
                  <a:solidFill>
                    <a:srgbClr val="C00000"/>
                  </a:solidFill>
                </a:rPr>
                <a:t>:</a:t>
              </a:r>
            </a:p>
            <a:p>
              <a:pPr algn="ctr"/>
              <a:r>
                <a:rPr lang="fr-FR" b="1" dirty="0" smtClean="0">
                  <a:solidFill>
                    <a:srgbClr val="C00000"/>
                  </a:solidFill>
                </a:rPr>
                <a:t>DUNE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>
              <a:off x="5007429" y="5608362"/>
              <a:ext cx="910276" cy="509787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5780148" y="1680826"/>
            <a:ext cx="1851789" cy="1957938"/>
            <a:chOff x="8530696" y="-1408771"/>
            <a:chExt cx="1851789" cy="1957938"/>
          </a:xfrm>
        </p:grpSpPr>
        <p:grpSp>
          <p:nvGrpSpPr>
            <p:cNvPr id="51" name="Groupe 50"/>
            <p:cNvGrpSpPr/>
            <p:nvPr/>
          </p:nvGrpSpPr>
          <p:grpSpPr>
            <a:xfrm>
              <a:off x="8530696" y="-1408771"/>
              <a:ext cx="1851789" cy="1591201"/>
              <a:chOff x="4082068" y="5308100"/>
              <a:chExt cx="1851789" cy="1591201"/>
            </a:xfrm>
          </p:grpSpPr>
          <p:sp>
            <p:nvSpPr>
              <p:cNvPr id="52" name="ZoneTexte 51"/>
              <p:cNvSpPr txBox="1"/>
              <p:nvPr/>
            </p:nvSpPr>
            <p:spPr>
              <a:xfrm>
                <a:off x="4082068" y="5308100"/>
                <a:ext cx="18517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 err="1" smtClean="0">
                    <a:solidFill>
                      <a:srgbClr val="C00000"/>
                    </a:solidFill>
                  </a:rPr>
                  <a:t>Spokesperson</a:t>
                </a:r>
                <a:r>
                  <a:rPr lang="fr-FR" b="1" dirty="0" smtClean="0">
                    <a:solidFill>
                      <a:srgbClr val="C00000"/>
                    </a:solidFill>
                  </a:rPr>
                  <a:t>:</a:t>
                </a:r>
              </a:p>
              <a:p>
                <a:pPr algn="ctr"/>
                <a:r>
                  <a:rPr lang="fr-FR" b="1" dirty="0" smtClean="0">
                    <a:solidFill>
                      <a:srgbClr val="C00000"/>
                    </a:solidFill>
                  </a:rPr>
                  <a:t>KM3NeT</a:t>
                </a:r>
                <a:endParaRPr lang="fr-FR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53" name="Connecteur droit avec flèche 52"/>
              <p:cNvCxnSpPr/>
              <p:nvPr/>
            </p:nvCxnSpPr>
            <p:spPr>
              <a:xfrm flipV="1">
                <a:off x="4626952" y="5892349"/>
                <a:ext cx="234897" cy="1006952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Ellipse 16"/>
            <p:cNvSpPr/>
            <p:nvPr/>
          </p:nvSpPr>
          <p:spPr>
            <a:xfrm>
              <a:off x="8668254" y="170869"/>
              <a:ext cx="1266866" cy="37829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4509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9" name="Espace réservé du contenu 4"/>
          <p:cNvGraphicFramePr/>
          <p:nvPr>
            <p:extLst/>
          </p:nvPr>
        </p:nvGraphicFramePr>
        <p:xfrm>
          <a:off x="152280" y="1240920"/>
          <a:ext cx="8686440" cy="4896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60" name="TextShape 1"/>
          <p:cNvSpPr txBox="1"/>
          <p:nvPr/>
        </p:nvSpPr>
        <p:spPr>
          <a:xfrm>
            <a:off x="152280" y="54360"/>
            <a:ext cx="8686440" cy="990360"/>
          </a:xfrm>
          <a:prstGeom prst="rect">
            <a:avLst/>
          </a:prstGeom>
          <a:noFill/>
          <a:ln w="25560">
            <a:solidFill>
              <a:srgbClr val="C00000"/>
            </a:solidFill>
            <a:miter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SLD-CRID: Cherenkov threshold in C</a:t>
            </a:r>
            <a:r>
              <a:rPr lang="en-US" sz="2400" b="1" strike="noStrike" spc="-1" baseline="-20000" dirty="0">
                <a:solidFill>
                  <a:srgbClr val="C00000"/>
                </a:solidFill>
                <a:latin typeface="Arial"/>
                <a:ea typeface="DejaVu Sans"/>
              </a:rPr>
              <a:t>5</a:t>
            </a: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F</a:t>
            </a:r>
            <a:r>
              <a:rPr lang="en-US" sz="2400" b="1" strike="noStrike" spc="-1" baseline="-20000" dirty="0">
                <a:solidFill>
                  <a:srgbClr val="C00000"/>
                </a:solidFill>
                <a:latin typeface="Arial"/>
                <a:ea typeface="DejaVu Sans"/>
              </a:rPr>
              <a:t>12</a:t>
            </a: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/N</a:t>
            </a:r>
            <a:r>
              <a:rPr lang="en-US" sz="2400" b="1" strike="noStrike" spc="-1" baseline="-20000" dirty="0">
                <a:solidFill>
                  <a:srgbClr val="C00000"/>
                </a:solidFill>
                <a:latin typeface="Arial"/>
                <a:ea typeface="DejaVu Sans"/>
              </a:rPr>
              <a:t>2</a:t>
            </a: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 mixtures </a:t>
            </a:r>
            <a:r>
              <a:rPr dirty="0"/>
              <a:t/>
            </a:r>
            <a:br>
              <a:rPr dirty="0"/>
            </a:br>
            <a:r>
              <a:rPr lang="en-US" sz="2400" b="1" i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vs. </a:t>
            </a: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measured speed of sound in radiator gas </a:t>
            </a:r>
            <a:r>
              <a:rPr lang="en-US" sz="2400" b="1" strike="noStrike" spc="-1" dirty="0" smtClean="0">
                <a:solidFill>
                  <a:srgbClr val="C00000"/>
                </a:solidFill>
                <a:latin typeface="Arial"/>
                <a:ea typeface="DejaVu Sans"/>
              </a:rPr>
              <a:t>mixture (1)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2" name="Line 3"/>
          <p:cNvSpPr/>
          <p:nvPr/>
        </p:nvSpPr>
        <p:spPr>
          <a:xfrm flipV="1">
            <a:off x="1676160" y="2133360"/>
            <a:ext cx="0" cy="3276720"/>
          </a:xfrm>
          <a:prstGeom prst="line">
            <a:avLst/>
          </a:prstGeom>
          <a:ln w="25560">
            <a:solidFill>
              <a:schemeClr val="accent5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Line 4"/>
          <p:cNvSpPr/>
          <p:nvPr/>
        </p:nvSpPr>
        <p:spPr>
          <a:xfrm flipH="1" flipV="1">
            <a:off x="1142998" y="4526280"/>
            <a:ext cx="767881" cy="1800"/>
          </a:xfrm>
          <a:prstGeom prst="line">
            <a:avLst/>
          </a:prstGeom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Line 5"/>
          <p:cNvSpPr/>
          <p:nvPr/>
        </p:nvSpPr>
        <p:spPr>
          <a:xfrm flipH="1">
            <a:off x="1523880" y="4724280"/>
            <a:ext cx="304920" cy="0"/>
          </a:xfrm>
          <a:prstGeom prst="line">
            <a:avLst/>
          </a:prstGeom>
          <a:ln w="25560">
            <a:solidFill>
              <a:schemeClr val="accent5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Line 6"/>
          <p:cNvSpPr/>
          <p:nvPr/>
        </p:nvSpPr>
        <p:spPr>
          <a:xfrm>
            <a:off x="1676160" y="4345200"/>
            <a:ext cx="0" cy="304920"/>
          </a:xfrm>
          <a:prstGeom prst="line">
            <a:avLst/>
          </a:prstGeom>
          <a:ln w="255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Line 7"/>
          <p:cNvSpPr/>
          <p:nvPr/>
        </p:nvSpPr>
        <p:spPr>
          <a:xfrm>
            <a:off x="1676160" y="2155320"/>
            <a:ext cx="6172200" cy="0"/>
          </a:xfrm>
          <a:prstGeom prst="line">
            <a:avLst/>
          </a:prstGeom>
          <a:ln w="25560">
            <a:solidFill>
              <a:schemeClr val="accent6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8"/>
          <p:cNvSpPr/>
          <p:nvPr/>
        </p:nvSpPr>
        <p:spPr>
          <a:xfrm>
            <a:off x="1910880" y="2133720"/>
            <a:ext cx="286956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600" b="1" strike="noStrike" spc="-1" dirty="0">
                <a:solidFill>
                  <a:srgbClr val="70AD47"/>
                </a:solidFill>
                <a:latin typeface="Arial"/>
                <a:ea typeface="DejaVu Sans"/>
              </a:rPr>
              <a:t>Typical mix 87%C</a:t>
            </a:r>
            <a:r>
              <a:rPr lang="en-GB" sz="1600" b="1" strike="noStrike" spc="-1" baseline="-25000" dirty="0">
                <a:solidFill>
                  <a:srgbClr val="70AD47"/>
                </a:solidFill>
                <a:latin typeface="Arial"/>
                <a:ea typeface="DejaVu Sans"/>
              </a:rPr>
              <a:t>5</a:t>
            </a:r>
            <a:r>
              <a:rPr lang="en-GB" sz="1600" b="1" strike="noStrike" spc="-1" dirty="0">
                <a:solidFill>
                  <a:srgbClr val="70AD47"/>
                </a:solidFill>
                <a:latin typeface="Arial"/>
                <a:ea typeface="DejaVu Sans"/>
              </a:rPr>
              <a:t>F</a:t>
            </a:r>
            <a:r>
              <a:rPr lang="en-GB" sz="1600" b="1" strike="noStrike" spc="-1" baseline="-25000" dirty="0">
                <a:solidFill>
                  <a:srgbClr val="70AD47"/>
                </a:solidFill>
                <a:latin typeface="Arial"/>
                <a:ea typeface="DejaVu Sans"/>
              </a:rPr>
              <a:t>12</a:t>
            </a:r>
            <a:r>
              <a:rPr lang="en-GB" sz="1600" b="1" strike="noStrike" spc="-1" dirty="0">
                <a:solidFill>
                  <a:srgbClr val="70AD47"/>
                </a:solidFill>
                <a:latin typeface="Arial"/>
                <a:ea typeface="DejaVu Sans"/>
              </a:rPr>
              <a:t>,13%N</a:t>
            </a:r>
            <a:r>
              <a:rPr lang="en-GB" sz="1600" b="1" strike="noStrike" spc="-1" baseline="-25000" dirty="0">
                <a:solidFill>
                  <a:srgbClr val="70AD47"/>
                </a:solidFill>
                <a:latin typeface="Arial"/>
                <a:ea typeface="DejaVu Sans"/>
              </a:rPr>
              <a:t>2</a:t>
            </a:r>
            <a:endParaRPr lang="en-GB" sz="1600" b="0" strike="noStrike" spc="-1" dirty="0">
              <a:latin typeface="Arial"/>
            </a:endParaRPr>
          </a:p>
        </p:txBody>
      </p:sp>
      <p:sp>
        <p:nvSpPr>
          <p:cNvPr id="14" name="CustomShape 2"/>
          <p:cNvSpPr/>
          <p:nvPr/>
        </p:nvSpPr>
        <p:spPr>
          <a:xfrm rot="16200000">
            <a:off x="7111689" y="3370215"/>
            <a:ext cx="2755026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b="1" strike="noStrike" spc="-1" dirty="0" smtClean="0">
                <a:solidFill>
                  <a:schemeClr val="accent6"/>
                </a:solidFill>
                <a:latin typeface="Arial"/>
                <a:ea typeface="DejaVu Sans"/>
              </a:rPr>
              <a:t>C</a:t>
            </a:r>
            <a:r>
              <a:rPr lang="en-GB" sz="1800" b="1" strike="noStrike" spc="-1" baseline="-25000" dirty="0" smtClean="0">
                <a:solidFill>
                  <a:schemeClr val="accent6"/>
                </a:solidFill>
                <a:latin typeface="Arial"/>
                <a:ea typeface="DejaVu Sans"/>
              </a:rPr>
              <a:t>5</a:t>
            </a:r>
            <a:r>
              <a:rPr lang="en-GB" sz="1800" b="1" strike="noStrike" spc="-1" dirty="0" smtClean="0">
                <a:solidFill>
                  <a:schemeClr val="accent6"/>
                </a:solidFill>
                <a:latin typeface="Arial"/>
                <a:ea typeface="DejaVu Sans"/>
              </a:rPr>
              <a:t>F</a:t>
            </a:r>
            <a:r>
              <a:rPr lang="en-GB" sz="1800" b="1" spc="-1" baseline="-25000" dirty="0" smtClean="0">
                <a:solidFill>
                  <a:schemeClr val="accent6"/>
                </a:solidFill>
              </a:rPr>
              <a:t>12</a:t>
            </a:r>
            <a:r>
              <a:rPr lang="en-GB" sz="1800" b="1" strike="noStrike" spc="-1" dirty="0" smtClean="0">
                <a:solidFill>
                  <a:schemeClr val="accent6"/>
                </a:solidFill>
                <a:latin typeface="Arial"/>
                <a:ea typeface="DejaVu Sans"/>
              </a:rPr>
              <a:t> concentration (%)</a:t>
            </a:r>
            <a:endParaRPr lang="en-GB" sz="1800" b="0" strike="noStrike" spc="-1" dirty="0">
              <a:solidFill>
                <a:schemeClr val="accent6"/>
              </a:solidFill>
              <a:latin typeface="Arial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038978" y="3771720"/>
            <a:ext cx="637182" cy="1312595"/>
            <a:chOff x="1143000" y="4172211"/>
            <a:chExt cx="637182" cy="1312595"/>
          </a:xfrm>
        </p:grpSpPr>
        <p:cxnSp>
          <p:nvCxnSpPr>
            <p:cNvPr id="28" name="Connecteur droit avec flèche 27"/>
            <p:cNvCxnSpPr/>
            <p:nvPr/>
          </p:nvCxnSpPr>
          <p:spPr>
            <a:xfrm flipH="1">
              <a:off x="1143000" y="4172211"/>
              <a:ext cx="637182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 flipH="1">
              <a:off x="1143001" y="5472223"/>
              <a:ext cx="637181" cy="12583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51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18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625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3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3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30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30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30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30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1" name="Graphique 4"/>
          <p:cNvGraphicFramePr/>
          <p:nvPr>
            <p:extLst/>
          </p:nvPr>
        </p:nvGraphicFramePr>
        <p:xfrm>
          <a:off x="152280" y="1139760"/>
          <a:ext cx="8762760" cy="505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2" name="CustomShape 1"/>
          <p:cNvSpPr/>
          <p:nvPr/>
        </p:nvSpPr>
        <p:spPr>
          <a:xfrm>
            <a:off x="282960" y="54360"/>
            <a:ext cx="8561520" cy="990360"/>
          </a:xfrm>
          <a:prstGeom prst="rect">
            <a:avLst/>
          </a:prstGeom>
          <a:noFill/>
          <a:ln w="2556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400" b="1" strike="noStrike" spc="-1">
                <a:solidFill>
                  <a:srgbClr val="C00000"/>
                </a:solidFill>
                <a:latin typeface="Arial"/>
                <a:ea typeface="DejaVu Sans"/>
              </a:rPr>
              <a:t>SLD-CRID: Cherenkov threshold in C</a:t>
            </a:r>
            <a:r>
              <a:rPr lang="en-GB" sz="2400" b="1" strike="noStrike" spc="-1" baseline="-20000">
                <a:solidFill>
                  <a:srgbClr val="C00000"/>
                </a:solidFill>
                <a:latin typeface="Arial"/>
                <a:ea typeface="DejaVu Sans"/>
              </a:rPr>
              <a:t>5</a:t>
            </a:r>
            <a:r>
              <a:rPr lang="en-GB" sz="2400" b="1" strike="noStrike" spc="-1">
                <a:solidFill>
                  <a:srgbClr val="C00000"/>
                </a:solidFill>
                <a:latin typeface="Arial"/>
                <a:ea typeface="DejaVu Sans"/>
              </a:rPr>
              <a:t>F</a:t>
            </a:r>
            <a:r>
              <a:rPr lang="en-GB" sz="2400" b="1" strike="noStrike" spc="-1" baseline="-20000">
                <a:solidFill>
                  <a:srgbClr val="C00000"/>
                </a:solidFill>
                <a:latin typeface="Arial"/>
                <a:ea typeface="DejaVu Sans"/>
              </a:rPr>
              <a:t>12</a:t>
            </a:r>
            <a:r>
              <a:rPr lang="en-GB" sz="2400" b="1" strike="noStrike" spc="-1">
                <a:solidFill>
                  <a:srgbClr val="C00000"/>
                </a:solidFill>
                <a:latin typeface="Arial"/>
                <a:ea typeface="DejaVu Sans"/>
              </a:rPr>
              <a:t>/N</a:t>
            </a:r>
            <a:r>
              <a:rPr lang="en-GB" sz="2400" b="1" strike="noStrike" spc="-1" baseline="-20000">
                <a:solidFill>
                  <a:srgbClr val="C00000"/>
                </a:solidFill>
                <a:latin typeface="Arial"/>
                <a:ea typeface="DejaVu Sans"/>
              </a:rPr>
              <a:t>2</a:t>
            </a:r>
            <a:r>
              <a:rPr lang="en-GB" sz="2400" b="1" strike="noStrike" spc="-1">
                <a:solidFill>
                  <a:srgbClr val="C00000"/>
                </a:solidFill>
                <a:latin typeface="Arial"/>
                <a:ea typeface="DejaVu Sans"/>
              </a:rPr>
              <a:t> mixtures </a:t>
            </a:r>
            <a:endParaRPr lang="en-GB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400" b="1" i="1" strike="noStrike" spc="-1">
                <a:solidFill>
                  <a:srgbClr val="C00000"/>
                </a:solidFill>
                <a:latin typeface="Arial"/>
                <a:ea typeface="DejaVu Sans"/>
              </a:rPr>
              <a:t>vs</a:t>
            </a:r>
            <a:r>
              <a:rPr lang="en-GB" sz="2400" b="1" strike="noStrike" spc="-1">
                <a:solidFill>
                  <a:srgbClr val="C00000"/>
                </a:solidFill>
                <a:latin typeface="Arial"/>
                <a:ea typeface="DejaVu Sans"/>
              </a:rPr>
              <a:t>. measured speed of sound in radiator gas mixture (2)</a:t>
            </a:r>
            <a:endParaRPr lang="en-GB" sz="2400" b="0" strike="noStrike" spc="-1">
              <a:latin typeface="Arial"/>
            </a:endParaRPr>
          </a:p>
        </p:txBody>
      </p:sp>
      <p:sp>
        <p:nvSpPr>
          <p:cNvPr id="673" name="CustomShape 2"/>
          <p:cNvSpPr/>
          <p:nvPr/>
        </p:nvSpPr>
        <p:spPr>
          <a:xfrm rot="16200000">
            <a:off x="-1199160" y="3290400"/>
            <a:ext cx="33944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Cherenkov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Threshold (GeV/c)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674" name="CustomShape 3"/>
          <p:cNvSpPr/>
          <p:nvPr/>
        </p:nvSpPr>
        <p:spPr>
          <a:xfrm rot="16200000">
            <a:off x="8292820" y="3397132"/>
            <a:ext cx="876563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1" strike="noStrike" spc="-1" dirty="0" smtClean="0">
                <a:solidFill>
                  <a:srgbClr val="70AD47"/>
                </a:solidFill>
                <a:latin typeface="Symbol"/>
                <a:ea typeface="DejaVu Sans"/>
              </a:rPr>
              <a:t>b = 1/</a:t>
            </a:r>
            <a:r>
              <a:rPr lang="en-GB" sz="1800" b="1" strike="noStrike" spc="-1" dirty="0" smtClean="0">
                <a:solidFill>
                  <a:srgbClr val="70AD47"/>
                </a:solidFill>
                <a:latin typeface="+mj-lt"/>
                <a:ea typeface="DejaVu Sans"/>
              </a:rPr>
              <a:t>n</a:t>
            </a:r>
            <a:endParaRPr lang="en-GB" sz="1800" b="0" strike="noStrike" spc="-1" dirty="0">
              <a:latin typeface="+mj-lt"/>
            </a:endParaRPr>
          </a:p>
        </p:txBody>
      </p:sp>
      <p:sp>
        <p:nvSpPr>
          <p:cNvPr id="675" name="CustomShape 4"/>
          <p:cNvSpPr/>
          <p:nvPr/>
        </p:nvSpPr>
        <p:spPr>
          <a:xfrm>
            <a:off x="2753640" y="5694840"/>
            <a:ext cx="3560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Measured Sound Velocity (m/s)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676" name="Line 5"/>
          <p:cNvSpPr/>
          <p:nvPr/>
        </p:nvSpPr>
        <p:spPr>
          <a:xfrm flipV="1">
            <a:off x="1676160" y="4419360"/>
            <a:ext cx="0" cy="1143000"/>
          </a:xfrm>
          <a:prstGeom prst="line">
            <a:avLst/>
          </a:prstGeom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7" name="Line 6"/>
          <p:cNvSpPr/>
          <p:nvPr/>
        </p:nvSpPr>
        <p:spPr>
          <a:xfrm flipH="1">
            <a:off x="1676160" y="4437720"/>
            <a:ext cx="6248520" cy="0"/>
          </a:xfrm>
          <a:prstGeom prst="line">
            <a:avLst/>
          </a:prstGeom>
          <a:ln w="25560">
            <a:solidFill>
              <a:schemeClr val="accent6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8" name="Line 7"/>
          <p:cNvSpPr/>
          <p:nvPr/>
        </p:nvSpPr>
        <p:spPr>
          <a:xfrm flipH="1">
            <a:off x="1523880" y="4724280"/>
            <a:ext cx="304920" cy="0"/>
          </a:xfrm>
          <a:prstGeom prst="line">
            <a:avLst/>
          </a:prstGeom>
          <a:ln w="255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Line 8"/>
          <p:cNvSpPr/>
          <p:nvPr/>
        </p:nvSpPr>
        <p:spPr>
          <a:xfrm>
            <a:off x="1841190" y="4255958"/>
            <a:ext cx="0" cy="304560"/>
          </a:xfrm>
          <a:prstGeom prst="line">
            <a:avLst/>
          </a:prstGeom>
          <a:ln w="25560">
            <a:solidFill>
              <a:schemeClr val="accent6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9"/>
          <p:cNvSpPr/>
          <p:nvPr/>
        </p:nvSpPr>
        <p:spPr>
          <a:xfrm>
            <a:off x="4279812" y="2812723"/>
            <a:ext cx="3536074" cy="367878"/>
          </a:xfrm>
          <a:prstGeom prst="rect">
            <a:avLst/>
          </a:prstGeom>
          <a:noFill/>
          <a:ln w="19080">
            <a:solidFill>
              <a:schemeClr val="accent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1" strike="noStrike" spc="-1" dirty="0" err="1">
                <a:solidFill>
                  <a:srgbClr val="70AD47"/>
                </a:solidFill>
                <a:latin typeface="Arial"/>
                <a:ea typeface="DejaVu Sans"/>
              </a:rPr>
              <a:t>So.</a:t>
            </a:r>
            <a:r>
              <a:rPr lang="en-GB" sz="1800" b="1" strike="noStrike" spc="-1" dirty="0">
                <a:solidFill>
                  <a:srgbClr val="70AD47"/>
                </a:solidFill>
                <a:latin typeface="Arial"/>
                <a:ea typeface="DejaVu Sans"/>
              </a:rPr>
              <a:t>. from </a:t>
            </a:r>
            <a:r>
              <a:rPr lang="en-GB" sz="1800" b="1" strike="noStrike" spc="-1" dirty="0" smtClean="0">
                <a:solidFill>
                  <a:srgbClr val="70AD47"/>
                </a:solidFill>
                <a:latin typeface="Arial"/>
                <a:ea typeface="DejaVu Sans"/>
              </a:rPr>
              <a:t>(“acoustic”) </a:t>
            </a:r>
            <a:r>
              <a:rPr lang="en-GB" b="1" spc="-1" dirty="0" smtClean="0">
                <a:solidFill>
                  <a:srgbClr val="70AD47"/>
                </a:solidFill>
                <a:latin typeface="Arial"/>
                <a:ea typeface="DejaVu Sans"/>
              </a:rPr>
              <a:t>c</a:t>
            </a:r>
            <a:r>
              <a:rPr lang="en-GB" sz="1800" b="1" strike="noStrike" spc="-1" dirty="0" smtClean="0">
                <a:solidFill>
                  <a:srgbClr val="70AD47"/>
                </a:solidFill>
                <a:latin typeface="Arial"/>
                <a:ea typeface="DejaVu Sans"/>
              </a:rPr>
              <a:t> </a:t>
            </a:r>
            <a:r>
              <a:rPr lang="en-GB" sz="1800" b="1" strike="noStrike" spc="-1" dirty="0">
                <a:solidFill>
                  <a:srgbClr val="70AD47"/>
                </a:solidFill>
                <a:latin typeface="Arial"/>
                <a:ea typeface="DejaVu Sans"/>
              </a:rPr>
              <a:t>to </a:t>
            </a:r>
            <a:r>
              <a:rPr lang="en-GB" sz="1800" b="1" strike="noStrike" spc="-1" dirty="0" smtClean="0">
                <a:solidFill>
                  <a:srgbClr val="70AD47"/>
                </a:solidFill>
                <a:latin typeface="Symbol" panose="05050102010706020507" pitchFamily="18" charset="2"/>
                <a:ea typeface="DejaVu Sans"/>
              </a:rPr>
              <a:t>b</a:t>
            </a:r>
            <a:r>
              <a:rPr lang="en-GB" sz="1800" b="1" strike="noStrike" spc="-1" dirty="0" smtClean="0">
                <a:solidFill>
                  <a:srgbClr val="70AD47"/>
                </a:solidFill>
                <a:latin typeface="Arial"/>
                <a:ea typeface="DejaVu Sans"/>
              </a:rPr>
              <a:t>…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681" name="Picture 2"/>
          <p:cNvPicPr/>
          <p:nvPr/>
        </p:nvPicPr>
        <p:blipFill>
          <a:blip r:embed="rId3"/>
          <a:srcRect r="9836" b="37059"/>
          <a:stretch/>
        </p:blipFill>
        <p:spPr>
          <a:xfrm>
            <a:off x="1219679" y="4138354"/>
            <a:ext cx="912960" cy="424440"/>
          </a:xfrm>
          <a:prstGeom prst="rect">
            <a:avLst/>
          </a:prstGeom>
          <a:ln>
            <a:noFill/>
          </a:ln>
        </p:spPr>
      </p:pic>
      <p:sp>
        <p:nvSpPr>
          <p:cNvPr id="14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52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15" name="CustomShape 2"/>
          <p:cNvSpPr/>
          <p:nvPr/>
        </p:nvSpPr>
        <p:spPr>
          <a:xfrm>
            <a:off x="-189571" y="6532090"/>
            <a:ext cx="8857825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DRD4 WG 2  Low GWP FC radiator gases: June 19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831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30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30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3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3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34" dur="5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9" name="Espace réservé du contenu 4"/>
          <p:cNvGraphicFramePr/>
          <p:nvPr>
            <p:extLst/>
          </p:nvPr>
        </p:nvGraphicFramePr>
        <p:xfrm>
          <a:off x="152280" y="1240920"/>
          <a:ext cx="8686440" cy="4896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61" name="CustomShape 2"/>
          <p:cNvSpPr/>
          <p:nvPr/>
        </p:nvSpPr>
        <p:spPr>
          <a:xfrm>
            <a:off x="4687613" y="4814524"/>
            <a:ext cx="3142629" cy="4719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chemeClr val="accent6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CustomShape 2"/>
          <p:cNvSpPr/>
          <p:nvPr/>
        </p:nvSpPr>
        <p:spPr>
          <a:xfrm rot="16200000">
            <a:off x="6561602" y="3370215"/>
            <a:ext cx="3855199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b="1" strike="noStrike" spc="-1" dirty="0" smtClean="0">
                <a:solidFill>
                  <a:srgbClr val="C00000"/>
                </a:solidFill>
                <a:latin typeface="Arial"/>
                <a:ea typeface="DejaVu Sans"/>
              </a:rPr>
              <a:t>C</a:t>
            </a:r>
            <a:r>
              <a:rPr lang="en-GB" sz="1800" b="1" strike="noStrike" spc="-1" baseline="-25000" dirty="0" smtClean="0">
                <a:solidFill>
                  <a:srgbClr val="C00000"/>
                </a:solidFill>
                <a:latin typeface="Arial"/>
                <a:ea typeface="DejaVu Sans"/>
              </a:rPr>
              <a:t>5</a:t>
            </a:r>
            <a:r>
              <a:rPr lang="en-GB" sz="1800" b="1" strike="noStrike" spc="-1" dirty="0" smtClean="0">
                <a:solidFill>
                  <a:srgbClr val="C00000"/>
                </a:solidFill>
                <a:latin typeface="Arial"/>
                <a:ea typeface="DejaVu Sans"/>
              </a:rPr>
              <a:t>F</a:t>
            </a:r>
            <a:r>
              <a:rPr lang="en-GB" sz="1800" b="1" spc="-1" baseline="-25000" dirty="0" smtClean="0">
                <a:solidFill>
                  <a:srgbClr val="C00000"/>
                </a:solidFill>
              </a:rPr>
              <a:t>12</a:t>
            </a:r>
            <a:r>
              <a:rPr lang="en-GB" sz="1800" b="1" strike="noStrike" spc="-1" dirty="0" smtClean="0">
                <a:solidFill>
                  <a:schemeClr val="accent6"/>
                </a:solidFill>
                <a:latin typeface="Arial"/>
                <a:ea typeface="DejaVu Sans"/>
              </a:rPr>
              <a:t> </a:t>
            </a:r>
            <a:r>
              <a:rPr lang="en-GB" sz="1800" b="1" spc="-1" dirty="0"/>
              <a:t>or</a:t>
            </a:r>
            <a:r>
              <a:rPr lang="en-GB" sz="1800" b="1" spc="-1" dirty="0">
                <a:solidFill>
                  <a:schemeClr val="accent6"/>
                </a:solidFill>
              </a:rPr>
              <a:t> </a:t>
            </a:r>
            <a:r>
              <a:rPr lang="en-GB" sz="1800" b="1" spc="-1" dirty="0" smtClean="0">
                <a:solidFill>
                  <a:schemeClr val="accent6"/>
                </a:solidFill>
              </a:rPr>
              <a:t>C</a:t>
            </a:r>
            <a:r>
              <a:rPr lang="en-GB" sz="1800" b="1" spc="-1" baseline="-25000" dirty="0" smtClean="0">
                <a:solidFill>
                  <a:schemeClr val="accent6"/>
                </a:solidFill>
              </a:rPr>
              <a:t>5</a:t>
            </a:r>
            <a:r>
              <a:rPr lang="en-GB" sz="1800" b="1" spc="-1" dirty="0" smtClean="0">
                <a:solidFill>
                  <a:schemeClr val="accent6"/>
                </a:solidFill>
              </a:rPr>
              <a:t>F</a:t>
            </a:r>
            <a:r>
              <a:rPr lang="en-GB" sz="1800" b="1" spc="-1" baseline="-25000" dirty="0" smtClean="0">
                <a:solidFill>
                  <a:schemeClr val="accent6"/>
                </a:solidFill>
              </a:rPr>
              <a:t>10</a:t>
            </a:r>
            <a:r>
              <a:rPr lang="en-GB" sz="1800" b="1" strike="noStrike" spc="-1" dirty="0" smtClean="0">
                <a:solidFill>
                  <a:schemeClr val="accent6"/>
                </a:solidFill>
                <a:latin typeface="Arial"/>
                <a:ea typeface="DejaVu Sans"/>
              </a:rPr>
              <a:t>O </a:t>
            </a:r>
            <a:r>
              <a:rPr lang="en-GB" sz="1800" b="1" strike="noStrike" spc="-1" dirty="0" smtClean="0">
                <a:latin typeface="Arial"/>
                <a:ea typeface="DejaVu Sans"/>
              </a:rPr>
              <a:t>concentration</a:t>
            </a:r>
            <a:r>
              <a:rPr lang="en-GB" sz="1800" b="1" strike="noStrike" spc="-1" dirty="0" smtClean="0">
                <a:solidFill>
                  <a:schemeClr val="accent6"/>
                </a:solidFill>
                <a:latin typeface="Arial"/>
                <a:ea typeface="DejaVu Sans"/>
              </a:rPr>
              <a:t> (%)</a:t>
            </a:r>
            <a:endParaRPr lang="en-GB" sz="1800" b="0" strike="noStrike" spc="-1" dirty="0">
              <a:solidFill>
                <a:schemeClr val="accent6"/>
              </a:solidFill>
              <a:latin typeface="Arial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534527" y="4957999"/>
            <a:ext cx="3448800" cy="646331"/>
          </a:xfrm>
          <a:prstGeom prst="rect">
            <a:avLst/>
          </a:prstGeom>
          <a:solidFill>
            <a:srgbClr val="FFFFFF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3484CC"/>
                </a:solidFill>
              </a:rPr>
              <a:t>LHCb</a:t>
            </a:r>
            <a:r>
              <a:rPr lang="fr-FR" b="1" dirty="0" smtClean="0">
                <a:solidFill>
                  <a:srgbClr val="3484CC"/>
                </a:solidFill>
              </a:rPr>
              <a:t> RICH 2 </a:t>
            </a:r>
            <a:r>
              <a:rPr lang="fr-FR" b="1" dirty="0" err="1" smtClean="0">
                <a:solidFill>
                  <a:srgbClr val="3484CC"/>
                </a:solidFill>
              </a:rPr>
              <a:t>with</a:t>
            </a:r>
            <a:r>
              <a:rPr lang="fr-FR" b="1" dirty="0" smtClean="0">
                <a:solidFill>
                  <a:srgbClr val="3484CC"/>
                </a:solidFill>
              </a:rPr>
              <a:t> C</a:t>
            </a:r>
            <a:r>
              <a:rPr lang="fr-FR" b="1" baseline="-25000" dirty="0" smtClean="0">
                <a:solidFill>
                  <a:srgbClr val="3484CC"/>
                </a:solidFill>
              </a:rPr>
              <a:t>5</a:t>
            </a:r>
            <a:r>
              <a:rPr lang="fr-FR" b="1" dirty="0" smtClean="0">
                <a:solidFill>
                  <a:srgbClr val="3484CC"/>
                </a:solidFill>
              </a:rPr>
              <a:t>F</a:t>
            </a:r>
            <a:r>
              <a:rPr lang="fr-FR" b="1" baseline="-25000" dirty="0" smtClean="0">
                <a:solidFill>
                  <a:srgbClr val="3484CC"/>
                </a:solidFill>
              </a:rPr>
              <a:t>10</a:t>
            </a:r>
            <a:r>
              <a:rPr lang="fr-FR" b="1" dirty="0" smtClean="0">
                <a:solidFill>
                  <a:srgbClr val="3484CC"/>
                </a:solidFill>
              </a:rPr>
              <a:t>O/N</a:t>
            </a:r>
            <a:r>
              <a:rPr lang="fr-FR" b="1" baseline="-25000" dirty="0" smtClean="0">
                <a:solidFill>
                  <a:srgbClr val="3484CC"/>
                </a:solidFill>
              </a:rPr>
              <a:t>2</a:t>
            </a:r>
            <a:r>
              <a:rPr lang="fr-FR" b="1" dirty="0" smtClean="0">
                <a:solidFill>
                  <a:srgbClr val="3484CC"/>
                </a:solidFill>
              </a:rPr>
              <a:t> </a:t>
            </a:r>
          </a:p>
          <a:p>
            <a:pPr algn="ctr"/>
            <a:r>
              <a:rPr lang="fr-FR" b="1" dirty="0" smtClean="0">
                <a:solidFill>
                  <a:srgbClr val="3484CC"/>
                </a:solidFill>
              </a:rPr>
              <a:t>GWP </a:t>
            </a:r>
            <a:r>
              <a:rPr lang="fr-FR" b="1" dirty="0" err="1" smtClean="0">
                <a:solidFill>
                  <a:srgbClr val="3484CC"/>
                </a:solidFill>
              </a:rPr>
              <a:t>load</a:t>
            </a:r>
            <a:r>
              <a:rPr lang="fr-FR" b="1" dirty="0" smtClean="0">
                <a:solidFill>
                  <a:srgbClr val="3484CC"/>
                </a:solidFill>
              </a:rPr>
              <a:t> = (0.13 </a:t>
            </a:r>
            <a:r>
              <a:rPr lang="fr-FR" b="1" dirty="0" err="1" smtClean="0">
                <a:solidFill>
                  <a:srgbClr val="3484CC"/>
                </a:solidFill>
              </a:rPr>
              <a:t>molar</a:t>
            </a:r>
            <a:r>
              <a:rPr lang="fr-FR" b="1" dirty="0" smtClean="0">
                <a:solidFill>
                  <a:srgbClr val="3484CC"/>
                </a:solidFill>
              </a:rPr>
              <a:t>*1*</a:t>
            </a:r>
            <a:r>
              <a:rPr lang="fr-FR" b="1" dirty="0" err="1" smtClean="0">
                <a:solidFill>
                  <a:srgbClr val="3484CC"/>
                </a:solidFill>
              </a:rPr>
              <a:t>V.</a:t>
            </a:r>
            <a:r>
              <a:rPr lang="fr-FR" b="1" dirty="0" err="1" smtClean="0">
                <a:solidFill>
                  <a:srgbClr val="3484CC"/>
                </a:solidFill>
                <a:latin typeface="Symbol" panose="05050102010706020507" pitchFamily="18" charset="2"/>
              </a:rPr>
              <a:t>r</a:t>
            </a:r>
            <a:r>
              <a:rPr lang="fr-FR" b="1" dirty="0" smtClean="0">
                <a:solidFill>
                  <a:srgbClr val="3484CC"/>
                </a:solidFill>
              </a:rPr>
              <a:t>)</a:t>
            </a:r>
            <a:endParaRPr lang="fr-FR" b="1" dirty="0">
              <a:solidFill>
                <a:srgbClr val="3484CC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142999" y="1532729"/>
            <a:ext cx="7408501" cy="3377917"/>
            <a:chOff x="1142999" y="1532729"/>
            <a:chExt cx="7408501" cy="3377917"/>
          </a:xfrm>
        </p:grpSpPr>
        <p:grpSp>
          <p:nvGrpSpPr>
            <p:cNvPr id="5" name="Groupe 4"/>
            <p:cNvGrpSpPr/>
            <p:nvPr/>
          </p:nvGrpSpPr>
          <p:grpSpPr>
            <a:xfrm>
              <a:off x="4687613" y="1532729"/>
              <a:ext cx="3863887" cy="3281795"/>
              <a:chOff x="3657600" y="1660553"/>
              <a:chExt cx="3865422" cy="2458031"/>
            </a:xfrm>
          </p:grpSpPr>
          <p:cxnSp>
            <p:nvCxnSpPr>
              <p:cNvPr id="3" name="Connecteur droit avec flèche 2"/>
              <p:cNvCxnSpPr/>
              <p:nvPr/>
            </p:nvCxnSpPr>
            <p:spPr>
              <a:xfrm>
                <a:off x="3657600" y="1732547"/>
                <a:ext cx="19251" cy="2386037"/>
              </a:xfrm>
              <a:prstGeom prst="straightConnector1">
                <a:avLst/>
              </a:prstGeom>
              <a:ln w="38100">
                <a:solidFill>
                  <a:srgbClr val="3484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ZoneTexte 3"/>
              <p:cNvSpPr txBox="1"/>
              <p:nvPr/>
            </p:nvSpPr>
            <p:spPr>
              <a:xfrm>
                <a:off x="3676851" y="1660553"/>
                <a:ext cx="3846171" cy="48409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 err="1" smtClean="0">
                    <a:solidFill>
                      <a:srgbClr val="3484CC"/>
                    </a:solidFill>
                  </a:rPr>
                  <a:t>LHCb</a:t>
                </a:r>
                <a:r>
                  <a:rPr lang="fr-FR" b="1" dirty="0" smtClean="0">
                    <a:solidFill>
                      <a:srgbClr val="3484CC"/>
                    </a:solidFill>
                  </a:rPr>
                  <a:t> RICH 2: CF</a:t>
                </a:r>
                <a:r>
                  <a:rPr lang="fr-FR" b="1" baseline="-25000" dirty="0" smtClean="0">
                    <a:solidFill>
                      <a:srgbClr val="3484CC"/>
                    </a:solidFill>
                  </a:rPr>
                  <a:t>4</a:t>
                </a:r>
                <a:r>
                  <a:rPr lang="fr-FR" b="1" dirty="0" smtClean="0">
                    <a:solidFill>
                      <a:srgbClr val="3484CC"/>
                    </a:solidFill>
                  </a:rPr>
                  <a:t> </a:t>
                </a:r>
                <a:r>
                  <a:rPr lang="fr-FR" b="1" dirty="0" err="1" smtClean="0">
                    <a:solidFill>
                      <a:srgbClr val="3484CC"/>
                    </a:solidFill>
                  </a:rPr>
                  <a:t>thresholds</a:t>
                </a:r>
                <a:endParaRPr lang="fr-FR" b="1" dirty="0" smtClean="0">
                  <a:solidFill>
                    <a:srgbClr val="3484CC"/>
                  </a:solidFill>
                </a:endParaRPr>
              </a:p>
              <a:p>
                <a:pPr algn="ctr"/>
                <a:r>
                  <a:rPr lang="fr-FR" b="1" dirty="0" smtClean="0">
                    <a:solidFill>
                      <a:srgbClr val="3484CC"/>
                    </a:solidFill>
                  </a:rPr>
                  <a:t>GWP </a:t>
                </a:r>
                <a:r>
                  <a:rPr lang="fr-FR" b="1" dirty="0" err="1" smtClean="0">
                    <a:solidFill>
                      <a:srgbClr val="3484CC"/>
                    </a:solidFill>
                  </a:rPr>
                  <a:t>load</a:t>
                </a:r>
                <a:r>
                  <a:rPr lang="fr-FR" b="1" dirty="0" smtClean="0">
                    <a:solidFill>
                      <a:srgbClr val="3484CC"/>
                    </a:solidFill>
                  </a:rPr>
                  <a:t> = (0.95 </a:t>
                </a:r>
                <a:r>
                  <a:rPr lang="fr-FR" b="1" dirty="0" err="1" smtClean="0">
                    <a:solidFill>
                      <a:srgbClr val="3484CC"/>
                    </a:solidFill>
                  </a:rPr>
                  <a:t>molar</a:t>
                </a:r>
                <a:r>
                  <a:rPr lang="fr-FR" b="1" dirty="0" smtClean="0">
                    <a:solidFill>
                      <a:srgbClr val="3484CC"/>
                    </a:solidFill>
                  </a:rPr>
                  <a:t>*4880*</a:t>
                </a:r>
                <a:r>
                  <a:rPr lang="fr-FR" b="1" dirty="0" err="1" smtClean="0">
                    <a:solidFill>
                      <a:srgbClr val="3484CC"/>
                    </a:solidFill>
                  </a:rPr>
                  <a:t>V.</a:t>
                </a:r>
                <a:r>
                  <a:rPr lang="fr-FR" b="1" dirty="0" err="1" smtClean="0">
                    <a:solidFill>
                      <a:srgbClr val="3484CC"/>
                    </a:solidFill>
                    <a:latin typeface="Symbol" panose="05050102010706020507" pitchFamily="18" charset="2"/>
                  </a:rPr>
                  <a:t>r</a:t>
                </a:r>
                <a:r>
                  <a:rPr lang="fr-FR" b="1" dirty="0" smtClean="0">
                    <a:solidFill>
                      <a:srgbClr val="3484CC"/>
                    </a:solidFill>
                  </a:rPr>
                  <a:t>)</a:t>
                </a:r>
                <a:endParaRPr lang="fr-FR" b="1" dirty="0">
                  <a:solidFill>
                    <a:srgbClr val="3484CC"/>
                  </a:solidFill>
                </a:endParaRPr>
              </a:p>
            </p:txBody>
          </p:sp>
        </p:grpSp>
        <p:cxnSp>
          <p:nvCxnSpPr>
            <p:cNvPr id="25" name="Connecteur droit avec flèche 24"/>
            <p:cNvCxnSpPr/>
            <p:nvPr/>
          </p:nvCxnSpPr>
          <p:spPr>
            <a:xfrm flipH="1">
              <a:off x="1142999" y="2575034"/>
              <a:ext cx="356385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H="1">
              <a:off x="1142999" y="3883572"/>
              <a:ext cx="35638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 flipH="1">
              <a:off x="1142999" y="4910646"/>
              <a:ext cx="3563857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Shape 1"/>
          <p:cNvSpPr txBox="1"/>
          <p:nvPr/>
        </p:nvSpPr>
        <p:spPr>
          <a:xfrm>
            <a:off x="152280" y="94285"/>
            <a:ext cx="8884842" cy="990360"/>
          </a:xfrm>
          <a:prstGeom prst="rect">
            <a:avLst/>
          </a:prstGeom>
          <a:solidFill>
            <a:srgbClr val="FFFFFF"/>
          </a:solidFill>
          <a:ln w="25560">
            <a:solidFill>
              <a:srgbClr val="C00000"/>
            </a:solidFill>
            <a:miter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strike="noStrike" spc="-1" dirty="0" smtClean="0">
                <a:latin typeface="Arial"/>
                <a:ea typeface="DejaVu Sans"/>
              </a:rPr>
              <a:t>Cherenkov threshold: </a:t>
            </a:r>
            <a:r>
              <a:rPr lang="en-US" sz="24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DejaVu Sans"/>
              </a:rPr>
              <a:t>C</a:t>
            </a:r>
            <a:r>
              <a:rPr lang="en-US" sz="2400" b="1" strike="noStrike" spc="-1" baseline="-20000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DejaVu Sans"/>
              </a:rPr>
              <a:t>5</a:t>
            </a:r>
            <a:r>
              <a:rPr lang="en-US" sz="24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DejaVu Sans"/>
              </a:rPr>
              <a:t>F</a:t>
            </a:r>
            <a:r>
              <a:rPr lang="en-US" sz="2400" b="1" strike="noStrike" spc="-1" baseline="-20000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DejaVu Sans"/>
              </a:rPr>
              <a:t>10</a:t>
            </a:r>
            <a:r>
              <a:rPr lang="en-US" sz="2400" b="1" spc="-1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DejaVu Sans"/>
              </a:rPr>
              <a:t>O/</a:t>
            </a:r>
            <a:r>
              <a:rPr lang="en-US" sz="24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DejaVu Sans"/>
              </a:rPr>
              <a:t>N</a:t>
            </a:r>
            <a:r>
              <a:rPr lang="en-US" sz="2400" b="1" strike="noStrike" spc="-1" baseline="-20000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DejaVu Sans"/>
              </a:rPr>
              <a:t>2</a:t>
            </a:r>
            <a:r>
              <a:rPr lang="en-US" sz="2400" b="1" spc="-1" dirty="0" smtClean="0">
                <a:solidFill>
                  <a:srgbClr val="C00000"/>
                </a:solidFill>
              </a:rPr>
              <a:t> </a:t>
            </a:r>
            <a:r>
              <a:rPr lang="en-US" sz="2400" b="1" spc="-1" dirty="0" smtClean="0"/>
              <a:t>&amp;</a:t>
            </a:r>
            <a:r>
              <a:rPr lang="en-US" sz="2400" b="1" spc="-1" dirty="0" smtClean="0">
                <a:solidFill>
                  <a:srgbClr val="C00000"/>
                </a:solidFill>
              </a:rPr>
              <a:t> </a:t>
            </a:r>
            <a:r>
              <a:rPr lang="en-US" sz="2400" b="1" spc="-1" dirty="0">
                <a:solidFill>
                  <a:srgbClr val="C00000"/>
                </a:solidFill>
              </a:rPr>
              <a:t>(heritage) </a:t>
            </a:r>
            <a:r>
              <a:rPr lang="en-US" sz="2400" b="1" spc="-1" dirty="0" smtClean="0">
                <a:solidFill>
                  <a:srgbClr val="C00000"/>
                </a:solidFill>
              </a:rPr>
              <a:t>C</a:t>
            </a:r>
            <a:r>
              <a:rPr lang="en-US" sz="2400" b="1" spc="-1" baseline="-20000" dirty="0" smtClean="0">
                <a:solidFill>
                  <a:srgbClr val="C00000"/>
                </a:solidFill>
              </a:rPr>
              <a:t>5</a:t>
            </a:r>
            <a:r>
              <a:rPr lang="en-US" sz="2400" b="1" spc="-1" dirty="0" smtClean="0">
                <a:solidFill>
                  <a:srgbClr val="C00000"/>
                </a:solidFill>
              </a:rPr>
              <a:t>F</a:t>
            </a:r>
            <a:r>
              <a:rPr lang="en-US" sz="2400" b="1" spc="-1" baseline="-20000" dirty="0" smtClean="0">
                <a:solidFill>
                  <a:srgbClr val="C00000"/>
                </a:solidFill>
              </a:rPr>
              <a:t>12</a:t>
            </a:r>
            <a:r>
              <a:rPr lang="en-US" sz="2400" b="1" spc="-1" dirty="0" smtClean="0">
                <a:solidFill>
                  <a:srgbClr val="C00000"/>
                </a:solidFill>
              </a:rPr>
              <a:t>/N</a:t>
            </a:r>
            <a:r>
              <a:rPr lang="en-US" sz="2400" b="1" spc="-1" baseline="-20000" dirty="0" smtClean="0">
                <a:solidFill>
                  <a:srgbClr val="C00000"/>
                </a:solidFill>
              </a:rPr>
              <a:t>2</a:t>
            </a:r>
            <a:r>
              <a:rPr lang="en-US" sz="2400" b="1" spc="-1" dirty="0" smtClean="0">
                <a:solidFill>
                  <a:srgbClr val="C00000"/>
                </a:solidFill>
              </a:rPr>
              <a:t> blend</a:t>
            </a:r>
            <a:r>
              <a:rPr dirty="0"/>
              <a:t/>
            </a:r>
            <a:br>
              <a:rPr dirty="0"/>
            </a:br>
            <a:r>
              <a:rPr lang="en-US" sz="2400" b="1" i="1" strike="noStrike" spc="-1" dirty="0" smtClean="0">
                <a:solidFill>
                  <a:srgbClr val="3484CC"/>
                </a:solidFill>
                <a:latin typeface="Arial"/>
                <a:ea typeface="DejaVu Sans"/>
              </a:rPr>
              <a:t>and GWP </a:t>
            </a:r>
            <a:r>
              <a:rPr lang="en-US" sz="2400" b="1" i="1" spc="-1" dirty="0" smtClean="0">
                <a:solidFill>
                  <a:srgbClr val="3484CC"/>
                </a:solidFill>
                <a:latin typeface="Arial"/>
                <a:ea typeface="DejaVu Sans"/>
              </a:rPr>
              <a:t>load</a:t>
            </a:r>
            <a:r>
              <a:rPr lang="en-US" sz="2400" b="1" i="1" strike="noStrike" spc="-1" dirty="0" smtClean="0">
                <a:solidFill>
                  <a:srgbClr val="3484CC"/>
                </a:solidFill>
                <a:latin typeface="Arial"/>
                <a:ea typeface="DejaVu Sans"/>
              </a:rPr>
              <a:t> comparison for </a:t>
            </a:r>
            <a:r>
              <a:rPr lang="en-US" sz="2400" b="1" i="1" strike="noStrike" spc="-1" dirty="0" err="1" smtClean="0">
                <a:solidFill>
                  <a:srgbClr val="3484CC"/>
                </a:solidFill>
                <a:latin typeface="Arial"/>
                <a:ea typeface="DejaVu Sans"/>
              </a:rPr>
              <a:t>LHCb</a:t>
            </a:r>
            <a:r>
              <a:rPr lang="en-US" sz="2400" b="1" i="1" strike="noStrike" spc="-1" dirty="0" smtClean="0">
                <a:solidFill>
                  <a:srgbClr val="3484CC"/>
                </a:solidFill>
                <a:latin typeface="Arial"/>
                <a:ea typeface="DejaVu Sans"/>
              </a:rPr>
              <a:t> RICH2 (100m</a:t>
            </a:r>
            <a:r>
              <a:rPr lang="en-US" sz="2400" b="1" i="1" strike="noStrike" spc="-1" baseline="30000" dirty="0" smtClean="0">
                <a:solidFill>
                  <a:srgbClr val="3484CC"/>
                </a:solidFill>
                <a:latin typeface="Arial"/>
                <a:ea typeface="DejaVu Sans"/>
              </a:rPr>
              <a:t>3 </a:t>
            </a:r>
            <a:r>
              <a:rPr lang="en-US" sz="2400" b="1" spc="-1" dirty="0" smtClean="0">
                <a:solidFill>
                  <a:srgbClr val="C00000"/>
                </a:solidFill>
              </a:rPr>
              <a:t>CF</a:t>
            </a:r>
            <a:r>
              <a:rPr lang="en-US" sz="2400" b="1" spc="-1" baseline="-20000" dirty="0" smtClean="0">
                <a:solidFill>
                  <a:srgbClr val="C00000"/>
                </a:solidFill>
              </a:rPr>
              <a:t>4</a:t>
            </a:r>
            <a:r>
              <a:rPr lang="en-US" sz="2400" b="1" i="1" strike="noStrike" spc="-1" dirty="0" smtClean="0">
                <a:solidFill>
                  <a:srgbClr val="3484CC"/>
                </a:solidFill>
                <a:latin typeface="Arial"/>
                <a:ea typeface="DejaVu Sans"/>
              </a:rPr>
              <a:t>)</a:t>
            </a:r>
            <a:endParaRPr lang="en-US" sz="2400" b="0" strike="noStrike" spc="-1" dirty="0">
              <a:solidFill>
                <a:srgbClr val="3484CC"/>
              </a:solidFill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08496" y="1234540"/>
            <a:ext cx="83302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600" b="1" i="0" u="none" strike="noStrike" kern="1200" spc="-1" baseline="0">
                <a:solidFill>
                  <a:srgbClr val="000000"/>
                </a:solidFill>
                <a:latin typeface="Arial"/>
                <a:ea typeface="DejaVu Sans"/>
                <a:cs typeface="+mn-cs"/>
              </a:defRPr>
            </a:pPr>
            <a:r>
              <a:rPr lang="en-GB" b="1" spc="-1" dirty="0" smtClean="0">
                <a:solidFill>
                  <a:srgbClr val="000000"/>
                </a:solidFill>
                <a:latin typeface="Arial"/>
                <a:ea typeface="DejaVu Sans"/>
              </a:rPr>
              <a:t>C</a:t>
            </a:r>
            <a:r>
              <a:rPr lang="en-GB" b="1" spc="-1" baseline="-25000" dirty="0" smtClean="0">
                <a:solidFill>
                  <a:srgbClr val="000000"/>
                </a:solidFill>
                <a:latin typeface="Arial"/>
                <a:ea typeface="DejaVu Sans"/>
              </a:rPr>
              <a:t>5</a:t>
            </a:r>
            <a:r>
              <a:rPr lang="en-GB" b="1" spc="-1" dirty="0" smtClean="0">
                <a:solidFill>
                  <a:srgbClr val="000000"/>
                </a:solidFill>
                <a:latin typeface="Arial"/>
                <a:ea typeface="DejaVu Sans"/>
              </a:rPr>
              <a:t>F</a:t>
            </a:r>
            <a:r>
              <a:rPr lang="en-GB" b="1" spc="-1" baseline="-25000" dirty="0" smtClean="0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r>
              <a:rPr lang="en-GB" b="1" spc="-1" dirty="0" smtClean="0">
                <a:solidFill>
                  <a:srgbClr val="000000"/>
                </a:solidFill>
                <a:latin typeface="Arial"/>
                <a:ea typeface="DejaVu Sans"/>
              </a:rPr>
              <a:t> SFC/N</a:t>
            </a:r>
            <a:r>
              <a:rPr lang="en-GB" b="1" spc="-1" baseline="-25000" dirty="0" smtClean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en-GB" b="1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b="1" spc="-1" dirty="0" smtClean="0">
                <a:solidFill>
                  <a:srgbClr val="000000"/>
                </a:solidFill>
                <a:latin typeface="Arial"/>
                <a:ea typeface="DejaVu Sans"/>
              </a:rPr>
              <a:t>and NOVEC5110 </a:t>
            </a:r>
            <a:r>
              <a:rPr lang="en-GB" b="1" spc="-1" dirty="0">
                <a:solidFill>
                  <a:srgbClr val="000000"/>
                </a:solidFill>
                <a:latin typeface="Arial"/>
                <a:ea typeface="DejaVu Sans"/>
              </a:rPr>
              <a:t>(C</a:t>
            </a:r>
            <a:r>
              <a:rPr lang="en-GB" b="1" spc="-1" baseline="-25000" dirty="0">
                <a:solidFill>
                  <a:srgbClr val="000000"/>
                </a:solidFill>
                <a:latin typeface="Arial"/>
                <a:ea typeface="DejaVu Sans"/>
              </a:rPr>
              <a:t>5</a:t>
            </a:r>
            <a:r>
              <a:rPr lang="en-GB" b="1" spc="-1" dirty="0">
                <a:solidFill>
                  <a:srgbClr val="000000"/>
                </a:solidFill>
                <a:latin typeface="Arial"/>
                <a:ea typeface="DejaVu Sans"/>
              </a:rPr>
              <a:t>F</a:t>
            </a:r>
            <a:r>
              <a:rPr lang="en-GB" b="1" spc="-1" baseline="-25000" dirty="0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r>
              <a:rPr lang="en-GB" b="1" spc="-1" dirty="0">
                <a:solidFill>
                  <a:srgbClr val="000000"/>
                </a:solidFill>
                <a:latin typeface="Arial"/>
                <a:ea typeface="DejaVu Sans"/>
              </a:rPr>
              <a:t>O) </a:t>
            </a:r>
            <a:r>
              <a:rPr lang="en-GB" b="1" spc="-1" dirty="0" smtClean="0">
                <a:solidFill>
                  <a:srgbClr val="000000"/>
                </a:solidFill>
                <a:latin typeface="Arial"/>
                <a:ea typeface="DejaVu Sans"/>
              </a:rPr>
              <a:t>/N</a:t>
            </a:r>
            <a:r>
              <a:rPr lang="en-GB" b="1" spc="-1" baseline="-25000" dirty="0" smtClean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en-GB" b="1" spc="-1" dirty="0" smtClean="0">
                <a:solidFill>
                  <a:srgbClr val="000000"/>
                </a:solidFill>
                <a:latin typeface="Arial"/>
                <a:ea typeface="DejaVu Sans"/>
              </a:rPr>
              <a:t> will </a:t>
            </a:r>
            <a:r>
              <a:rPr lang="en-GB" b="1" spc="-1" dirty="0">
                <a:solidFill>
                  <a:srgbClr val="000000"/>
                </a:solidFill>
                <a:latin typeface="Arial"/>
                <a:ea typeface="DejaVu Sans"/>
              </a:rPr>
              <a:t>be very similar </a:t>
            </a:r>
            <a:r>
              <a:rPr lang="en-GB" b="1" spc="-1" dirty="0" smtClean="0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en-GB" b="1" spc="-1" dirty="0">
                <a:solidFill>
                  <a:srgbClr val="000000"/>
                </a:solidFill>
                <a:latin typeface="Arial"/>
                <a:ea typeface="DejaVu Sans"/>
              </a:rPr>
              <a:t>MW </a:t>
            </a:r>
            <a:r>
              <a:rPr lang="en-GB" b="1" spc="-1" dirty="0" smtClean="0">
                <a:solidFill>
                  <a:srgbClr val="000000"/>
                </a:solidFill>
                <a:latin typeface="Arial"/>
                <a:ea typeface="DejaVu Sans"/>
              </a:rPr>
              <a:t>266 </a:t>
            </a:r>
            <a:r>
              <a:rPr lang="en-GB" b="1" i="1" spc="-1" dirty="0" smtClean="0">
                <a:solidFill>
                  <a:srgbClr val="000000"/>
                </a:solidFill>
                <a:latin typeface="Arial"/>
                <a:ea typeface="DejaVu Sans"/>
              </a:rPr>
              <a:t>vs</a:t>
            </a:r>
            <a:r>
              <a:rPr lang="en-GB" b="1" spc="-1" dirty="0" smtClean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lang="en-GB" b="1" spc="-1" dirty="0">
                <a:solidFill>
                  <a:srgbClr val="000000"/>
                </a:solidFill>
                <a:latin typeface="Arial"/>
                <a:ea typeface="DejaVu Sans"/>
              </a:rPr>
              <a:t>288)</a:t>
            </a: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814516" y="2236007"/>
            <a:ext cx="3011936" cy="230832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pc="-1" dirty="0">
                <a:solidFill>
                  <a:schemeClr val="accent6">
                    <a:lumMod val="75000"/>
                  </a:schemeClr>
                </a:solidFill>
              </a:rPr>
              <a:t>~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14%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molar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fr-FR" b="1" baseline="-250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fr-FR" b="1" baseline="-25000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</a:p>
          <a:p>
            <a:pPr algn="ctr"/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gives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a GWP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load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reduction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of 1737 tonnes:</a:t>
            </a:r>
          </a:p>
          <a:p>
            <a:pPr algn="ctr"/>
            <a:endParaRPr lang="fr-FR" b="1" dirty="0" smtClean="0">
              <a:solidFill>
                <a:srgbClr val="3484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b="1" dirty="0" err="1" smtClean="0">
                <a:solidFill>
                  <a:srgbClr val="C00000"/>
                </a:solidFill>
                <a:latin typeface="+mj-lt"/>
              </a:rPr>
              <a:t>Even</a:t>
            </a:r>
            <a:r>
              <a:rPr lang="fr-FR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  <a:latin typeface="+mj-lt"/>
              </a:rPr>
              <a:t>substituting</a:t>
            </a:r>
            <a:r>
              <a:rPr lang="fr-FR" b="1" dirty="0" smtClean="0">
                <a:solidFill>
                  <a:srgbClr val="C00000"/>
                </a:solidFill>
                <a:latin typeface="+mj-lt"/>
              </a:rPr>
              <a:t> CF</a:t>
            </a:r>
            <a:r>
              <a:rPr lang="fr-FR" b="1" baseline="-25000" dirty="0" smtClean="0">
                <a:solidFill>
                  <a:srgbClr val="C00000"/>
                </a:solidFill>
                <a:latin typeface="+mj-lt"/>
              </a:rPr>
              <a:t>4</a:t>
            </a:r>
            <a:r>
              <a:rPr lang="fr-FR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  <a:latin typeface="+mj-lt"/>
              </a:rPr>
              <a:t>with</a:t>
            </a:r>
            <a:r>
              <a:rPr lang="fr-FR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b="1" spc="-1" dirty="0">
                <a:solidFill>
                  <a:srgbClr val="C00000"/>
                </a:solidFill>
              </a:rPr>
              <a:t>~ </a:t>
            </a:r>
            <a:r>
              <a:rPr lang="fr-FR" b="1" dirty="0" smtClean="0">
                <a:solidFill>
                  <a:srgbClr val="C00000"/>
                </a:solidFill>
                <a:latin typeface="+mj-lt"/>
              </a:rPr>
              <a:t>13% </a:t>
            </a:r>
            <a:r>
              <a:rPr lang="fr-FR" b="1" dirty="0" err="1" smtClean="0">
                <a:solidFill>
                  <a:srgbClr val="C00000"/>
                </a:solidFill>
                <a:latin typeface="+mj-lt"/>
              </a:rPr>
              <a:t>molar</a:t>
            </a:r>
            <a:r>
              <a:rPr lang="fr-FR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  <a:latin typeface="+mj-lt"/>
              </a:rPr>
              <a:t>heritage</a:t>
            </a:r>
            <a:r>
              <a:rPr lang="fr-FR" b="1" dirty="0" smtClean="0">
                <a:solidFill>
                  <a:srgbClr val="C00000"/>
                </a:solidFill>
                <a:latin typeface="+mj-lt"/>
              </a:rPr>
              <a:t> stock </a:t>
            </a:r>
            <a:r>
              <a:rPr lang="en-US" b="1" spc="-1" dirty="0" smtClean="0">
                <a:solidFill>
                  <a:srgbClr val="C00000"/>
                </a:solidFill>
              </a:rPr>
              <a:t>C</a:t>
            </a:r>
            <a:r>
              <a:rPr lang="en-US" b="1" spc="-1" baseline="-20000" dirty="0" smtClean="0">
                <a:solidFill>
                  <a:srgbClr val="C00000"/>
                </a:solidFill>
              </a:rPr>
              <a:t>5</a:t>
            </a:r>
            <a:r>
              <a:rPr lang="en-US" b="1" spc="-1" dirty="0" smtClean="0">
                <a:solidFill>
                  <a:srgbClr val="C00000"/>
                </a:solidFill>
              </a:rPr>
              <a:t>F</a:t>
            </a:r>
            <a:r>
              <a:rPr lang="en-US" b="1" spc="-1" baseline="-20000" dirty="0" smtClean="0">
                <a:solidFill>
                  <a:srgbClr val="C00000"/>
                </a:solidFill>
              </a:rPr>
              <a:t>12 </a:t>
            </a:r>
            <a:r>
              <a:rPr lang="en-US" b="1" spc="-1" dirty="0" smtClean="0">
                <a:solidFill>
                  <a:srgbClr val="C00000"/>
                </a:solidFill>
              </a:rPr>
              <a:t> reduces GWP load by ~800 </a:t>
            </a:r>
            <a:r>
              <a:rPr lang="en-US" b="1" spc="-1" dirty="0" err="1" smtClean="0">
                <a:solidFill>
                  <a:srgbClr val="C00000"/>
                </a:solidFill>
              </a:rPr>
              <a:t>tonnes</a:t>
            </a:r>
            <a:endParaRPr lang="fr-FR" b="1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6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53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18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427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14256" y="938084"/>
          <a:ext cx="8764290" cy="48130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2330">
                  <a:extLst>
                    <a:ext uri="{9D8B030D-6E8A-4147-A177-3AD203B41FA5}">
                      <a16:colId xmlns:a16="http://schemas.microsoft.com/office/drawing/2014/main" val="3985937154"/>
                    </a:ext>
                  </a:extLst>
                </a:gridCol>
                <a:gridCol w="1042722">
                  <a:extLst>
                    <a:ext uri="{9D8B030D-6E8A-4147-A177-3AD203B41FA5}">
                      <a16:colId xmlns:a16="http://schemas.microsoft.com/office/drawing/2014/main" val="1733068120"/>
                    </a:ext>
                  </a:extLst>
                </a:gridCol>
                <a:gridCol w="956475">
                  <a:extLst>
                    <a:ext uri="{9D8B030D-6E8A-4147-A177-3AD203B41FA5}">
                      <a16:colId xmlns:a16="http://schemas.microsoft.com/office/drawing/2014/main" val="3482453659"/>
                    </a:ext>
                  </a:extLst>
                </a:gridCol>
                <a:gridCol w="1671649">
                  <a:extLst>
                    <a:ext uri="{9D8B030D-6E8A-4147-A177-3AD203B41FA5}">
                      <a16:colId xmlns:a16="http://schemas.microsoft.com/office/drawing/2014/main" val="3513863567"/>
                    </a:ext>
                  </a:extLst>
                </a:gridCol>
                <a:gridCol w="1175485">
                  <a:extLst>
                    <a:ext uri="{9D8B030D-6E8A-4147-A177-3AD203B41FA5}">
                      <a16:colId xmlns:a16="http://schemas.microsoft.com/office/drawing/2014/main" val="2048887946"/>
                    </a:ext>
                  </a:extLst>
                </a:gridCol>
                <a:gridCol w="749093">
                  <a:extLst>
                    <a:ext uri="{9D8B030D-6E8A-4147-A177-3AD203B41FA5}">
                      <a16:colId xmlns:a16="http://schemas.microsoft.com/office/drawing/2014/main" val="38659464"/>
                    </a:ext>
                  </a:extLst>
                </a:gridCol>
                <a:gridCol w="1448117">
                  <a:extLst>
                    <a:ext uri="{9D8B030D-6E8A-4147-A177-3AD203B41FA5}">
                      <a16:colId xmlns:a16="http://schemas.microsoft.com/office/drawing/2014/main" val="3136360005"/>
                    </a:ext>
                  </a:extLst>
                </a:gridCol>
                <a:gridCol w="728419">
                  <a:extLst>
                    <a:ext uri="{9D8B030D-6E8A-4147-A177-3AD203B41FA5}">
                      <a16:colId xmlns:a16="http://schemas.microsoft.com/office/drawing/2014/main" val="3626453718"/>
                    </a:ext>
                  </a:extLst>
                </a:gridCol>
              </a:tblGrid>
              <a:tr h="6202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endParaRPr lang="en-GB" sz="9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 smtClean="0">
                          <a:effectLst/>
                        </a:rPr>
                        <a:t>Base </a:t>
                      </a:r>
                      <a:r>
                        <a:rPr lang="en-GB" sz="900" dirty="0">
                          <a:effectLst/>
                        </a:rPr>
                        <a:t>fluid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Base fluid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density (1bar,25˚C)  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kgm</a:t>
                      </a:r>
                      <a:r>
                        <a:rPr lang="en-GB" sz="900" baseline="30000">
                          <a:effectLst/>
                        </a:rPr>
                        <a:t>-3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Base fluid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GWP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(20-yr)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Component (n-1)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 (*10</a:t>
                      </a:r>
                      <a:r>
                        <a:rPr lang="en-GB" sz="900" baseline="30000">
                          <a:effectLst/>
                        </a:rPr>
                        <a:t>6</a:t>
                      </a:r>
                      <a:r>
                        <a:rPr lang="en-GB" sz="900">
                          <a:effectLst/>
                        </a:rPr>
                        <a:t>) 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(@ nm)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% Blend with N</a:t>
                      </a:r>
                      <a:r>
                        <a:rPr lang="en-GB" sz="900" baseline="-25000">
                          <a:effectLst/>
                        </a:rPr>
                        <a:t>2</a:t>
                      </a:r>
                      <a:r>
                        <a:rPr lang="en-GB" sz="900">
                          <a:effectLst/>
                        </a:rPr>
                        <a:t> to match (n-1) CF</a:t>
                      </a:r>
                      <a:r>
                        <a:rPr lang="en-GB" sz="900" baseline="-25000">
                          <a:effectLst/>
                        </a:rPr>
                        <a:t>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GWP load 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(t.CO</a:t>
                      </a:r>
                      <a:r>
                        <a:rPr lang="en-GB" sz="900" baseline="-25000">
                          <a:effectLst/>
                        </a:rPr>
                        <a:t>2</a:t>
                      </a:r>
                      <a:r>
                        <a:rPr lang="en-GB" sz="900">
                          <a:effectLst/>
                        </a:rPr>
                        <a:t>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% Blend with N</a:t>
                      </a:r>
                      <a:r>
                        <a:rPr lang="en-GB" sz="900" baseline="-25000" dirty="0">
                          <a:effectLst/>
                        </a:rPr>
                        <a:t>2</a:t>
                      </a:r>
                      <a:r>
                        <a:rPr lang="en-GB" sz="900" dirty="0">
                          <a:effectLst/>
                        </a:rPr>
                        <a:t> to match</a:t>
                      </a:r>
                      <a:endParaRPr lang="en-GB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 (n-1) C</a:t>
                      </a:r>
                      <a:r>
                        <a:rPr lang="en-GB" sz="900" baseline="-25000" dirty="0">
                          <a:effectLst/>
                        </a:rPr>
                        <a:t>4</a:t>
                      </a:r>
                      <a:r>
                        <a:rPr lang="en-GB" sz="900" dirty="0">
                          <a:effectLst/>
                        </a:rPr>
                        <a:t>F</a:t>
                      </a:r>
                      <a:r>
                        <a:rPr lang="en-GB" sz="900" baseline="-25000" dirty="0">
                          <a:effectLst/>
                        </a:rPr>
                        <a:t>10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GWP load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aseline="-25000">
                          <a:effectLst/>
                        </a:rPr>
                        <a:t> </a:t>
                      </a:r>
                      <a:r>
                        <a:rPr lang="en-GB" sz="900">
                          <a:effectLst/>
                        </a:rPr>
                        <a:t>(t.CO</a:t>
                      </a:r>
                      <a:r>
                        <a:rPr lang="en-GB" sz="900" baseline="-25000">
                          <a:effectLst/>
                        </a:rPr>
                        <a:t>2</a:t>
                      </a:r>
                      <a:r>
                        <a:rPr lang="en-GB" sz="900">
                          <a:effectLst/>
                        </a:rPr>
                        <a:t>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4237037"/>
                  </a:ext>
                </a:extLst>
              </a:tr>
              <a:tr h="3561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CF</a:t>
                      </a:r>
                      <a:r>
                        <a:rPr lang="en-GB" sz="900" b="1" baseline="-25000" dirty="0">
                          <a:effectLst/>
                        </a:rPr>
                        <a:t>4</a:t>
                      </a:r>
                      <a:r>
                        <a:rPr lang="en-GB" sz="900" b="1" dirty="0">
                          <a:effectLst/>
                        </a:rPr>
                        <a:t> </a:t>
                      </a:r>
                      <a:endParaRPr lang="en-GB" sz="9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LHCb</a:t>
                      </a:r>
                      <a:r>
                        <a:rPr lang="en-GB" sz="9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RICH2 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(100m</a:t>
                      </a:r>
                      <a:r>
                        <a:rPr lang="en-GB" sz="1000" b="1" baseline="30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05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>
                          <a:effectLst/>
                        </a:rPr>
                        <a:t>3.56 [18]</a:t>
                      </a:r>
                      <a:endParaRPr lang="en-GB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4880 [16]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800" b="1">
                          <a:effectLst/>
                        </a:rPr>
                        <a:t>488 (180-310 nm) [19] </a:t>
                      </a:r>
                      <a:endParaRPr lang="en-GB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>
                          <a:effectLst/>
                        </a:rPr>
                        <a:t>100</a:t>
                      </a:r>
                      <a:endParaRPr lang="en-GB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1737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>
                          <a:effectLst/>
                        </a:rPr>
                        <a:t>not applicable</a:t>
                      </a:r>
                      <a:endParaRPr lang="en-GB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n/a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5760690"/>
                  </a:ext>
                </a:extLst>
              </a:tr>
              <a:tr h="261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CF</a:t>
                      </a:r>
                      <a:r>
                        <a:rPr lang="en-GB" sz="900" i="1" baseline="-25000" dirty="0">
                          <a:effectLst/>
                        </a:rPr>
                        <a:t>2</a:t>
                      </a:r>
                      <a:r>
                        <a:rPr lang="en-GB" sz="900" i="1" dirty="0">
                          <a:effectLst/>
                        </a:rPr>
                        <a:t>O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-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~100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 smtClean="0">
                          <a:effectLst/>
                        </a:rPr>
                        <a:t>1</a:t>
                      </a:r>
                      <a:r>
                        <a:rPr lang="en-GB" sz="900" i="1" dirty="0">
                          <a:effectLst/>
                        </a:rPr>
                        <a:t> 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n/a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1148178"/>
                  </a:ext>
                </a:extLst>
              </a:tr>
              <a:tr h="207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C</a:t>
                      </a:r>
                      <a:r>
                        <a:rPr lang="en-GB" sz="900" baseline="-25000" dirty="0">
                          <a:effectLst/>
                        </a:rPr>
                        <a:t>2</a:t>
                      </a:r>
                      <a:r>
                        <a:rPr lang="en-GB" sz="900" dirty="0">
                          <a:effectLst/>
                        </a:rPr>
                        <a:t>F</a:t>
                      </a:r>
                      <a:r>
                        <a:rPr lang="en-GB" sz="900" baseline="-25000" dirty="0">
                          <a:effectLst/>
                        </a:rPr>
                        <a:t>6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5.63 [18]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8210 [16]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800">
                          <a:effectLst/>
                        </a:rPr>
                        <a:t>793 (180-310 nm) [19]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38.1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1762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not applicable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n/a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8673812"/>
                  </a:ext>
                </a:extLst>
              </a:tr>
              <a:tr h="207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Lin-C</a:t>
                      </a:r>
                      <a:r>
                        <a:rPr lang="en-GB" sz="900" i="1" baseline="-25000" dirty="0">
                          <a:effectLst/>
                        </a:rPr>
                        <a:t>2</a:t>
                      </a:r>
                      <a:r>
                        <a:rPr lang="en-GB" sz="900" i="1" dirty="0">
                          <a:effectLst/>
                        </a:rPr>
                        <a:t>F</a:t>
                      </a:r>
                      <a:r>
                        <a:rPr lang="en-GB" sz="900" i="1" baseline="-25000" dirty="0">
                          <a:effectLst/>
                        </a:rPr>
                        <a:t>4</a:t>
                      </a:r>
                      <a:r>
                        <a:rPr lang="en-GB" sz="900" i="1" dirty="0">
                          <a:effectLst/>
                        </a:rPr>
                        <a:t>O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-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-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5197765"/>
                  </a:ext>
                </a:extLst>
              </a:tr>
              <a:tr h="207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C</a:t>
                      </a:r>
                      <a:r>
                        <a:rPr lang="en-GB" sz="900" baseline="-25000">
                          <a:effectLst/>
                        </a:rPr>
                        <a:t>3</a:t>
                      </a:r>
                      <a:r>
                        <a:rPr lang="en-GB" sz="900">
                          <a:effectLst/>
                        </a:rPr>
                        <a:t>F</a:t>
                      </a:r>
                      <a:r>
                        <a:rPr lang="en-GB" sz="900" baseline="-25000">
                          <a:effectLst/>
                        </a:rPr>
                        <a:t>8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7.75 [18]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6640 [16]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1180 (250 nm) [16]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21.4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1099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not applicable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9926470"/>
                  </a:ext>
                </a:extLst>
              </a:tr>
              <a:tr h="207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Lin-C</a:t>
                      </a:r>
                      <a:r>
                        <a:rPr lang="en-GB" sz="900" i="1" baseline="-25000" dirty="0">
                          <a:effectLst/>
                        </a:rPr>
                        <a:t>3</a:t>
                      </a:r>
                      <a:r>
                        <a:rPr lang="en-GB" sz="900" i="1" dirty="0">
                          <a:effectLst/>
                        </a:rPr>
                        <a:t>F</a:t>
                      </a:r>
                      <a:r>
                        <a:rPr lang="en-GB" sz="900" i="1" baseline="-25000" dirty="0">
                          <a:effectLst/>
                        </a:rPr>
                        <a:t>6</a:t>
                      </a:r>
                      <a:r>
                        <a:rPr lang="en-GB" sz="900" i="1" dirty="0">
                          <a:effectLst/>
                        </a:rPr>
                        <a:t>O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-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-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9074164"/>
                  </a:ext>
                </a:extLst>
              </a:tr>
              <a:tr h="3962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800" b="1" dirty="0" smtClean="0">
                          <a:effectLst/>
                        </a:rPr>
                        <a:t>C</a:t>
                      </a:r>
                      <a:r>
                        <a:rPr lang="en-GB" sz="800" b="1" baseline="-25000" dirty="0" smtClean="0">
                          <a:effectLst/>
                        </a:rPr>
                        <a:t>4</a:t>
                      </a:r>
                      <a:r>
                        <a:rPr lang="en-GB" sz="800" b="1" dirty="0" smtClean="0">
                          <a:effectLst/>
                        </a:rPr>
                        <a:t>F</a:t>
                      </a:r>
                      <a:r>
                        <a:rPr lang="en-GB" sz="800" b="1" baseline="-25000" dirty="0" smtClean="0">
                          <a:effectLst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70305" algn="l"/>
                        </a:tabLst>
                        <a:defRPr/>
                      </a:pPr>
                      <a:r>
                        <a:rPr lang="en-GB" sz="9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LHCb</a:t>
                      </a:r>
                      <a:r>
                        <a:rPr lang="en-GB" sz="9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RICH1 (4m</a:t>
                      </a:r>
                      <a:r>
                        <a:rPr lang="en-GB" sz="900" b="1" baseline="30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9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70305" algn="l"/>
                        </a:tabLst>
                        <a:defRPr/>
                      </a:pPr>
                      <a:r>
                        <a:rPr lang="en-GB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COMPASS</a:t>
                      </a:r>
                      <a:endParaRPr lang="en-GB" sz="105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70305" algn="l"/>
                        </a:tabLst>
                        <a:defRPr/>
                      </a:pPr>
                      <a:r>
                        <a:rPr lang="en-GB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(100m</a:t>
                      </a:r>
                      <a:r>
                        <a:rPr lang="en-GB" sz="1000" b="1" baseline="30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9.97 [18]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6870 [16]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1450 (250 nm) [16]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>
                          <a:effectLst/>
                        </a:rPr>
                        <a:t>16.3</a:t>
                      </a:r>
                      <a:endParaRPr lang="en-GB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>
                          <a:effectLst/>
                        </a:rPr>
                        <a:t>1119</a:t>
                      </a:r>
                      <a:endParaRPr lang="en-GB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100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6849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523403"/>
                  </a:ext>
                </a:extLst>
              </a:tr>
              <a:tr h="7315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Lin-C</a:t>
                      </a:r>
                      <a:r>
                        <a:rPr lang="en-GB" sz="900" i="1" baseline="-25000" dirty="0">
                          <a:effectLst/>
                        </a:rPr>
                        <a:t>4</a:t>
                      </a:r>
                      <a:r>
                        <a:rPr lang="en-GB" sz="900" i="1" dirty="0">
                          <a:effectLst/>
                        </a:rPr>
                        <a:t>F</a:t>
                      </a:r>
                      <a:r>
                        <a:rPr lang="en-GB" sz="900" i="1" baseline="-25000" dirty="0">
                          <a:effectLst/>
                        </a:rPr>
                        <a:t>8</a:t>
                      </a:r>
                      <a:r>
                        <a:rPr lang="en-GB" sz="900" i="1" dirty="0">
                          <a:effectLst/>
                        </a:rPr>
                        <a:t>O</a:t>
                      </a:r>
                      <a:endParaRPr lang="en-GB" sz="1000" i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(Non-cyclic</a:t>
                      </a:r>
                      <a:endParaRPr lang="en-GB" sz="1000" i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C</a:t>
                      </a:r>
                      <a:r>
                        <a:rPr lang="en-GB" sz="900" i="1" baseline="-25000" dirty="0">
                          <a:effectLst/>
                        </a:rPr>
                        <a:t>4</a:t>
                      </a:r>
                      <a:r>
                        <a:rPr lang="en-GB" sz="900" i="1" dirty="0">
                          <a:effectLst/>
                        </a:rPr>
                        <a:t>F</a:t>
                      </a:r>
                      <a:r>
                        <a:rPr lang="en-GB" sz="900" i="1" baseline="-25000" dirty="0">
                          <a:effectLst/>
                        </a:rPr>
                        <a:t>8</a:t>
                      </a:r>
                      <a:r>
                        <a:rPr lang="en-GB" sz="900" i="1" dirty="0">
                          <a:effectLst/>
                        </a:rPr>
                        <a:t>O)*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 9.5</a:t>
                      </a:r>
                      <a:endParaRPr lang="en-GB" sz="1000" i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(est.)</a:t>
                      </a:r>
                      <a:endParaRPr lang="en-GB" sz="1000" i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 </a:t>
                      </a:r>
                      <a:endParaRPr lang="en-GB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Probably </a:t>
                      </a:r>
                      <a:endParaRPr lang="en-GB" sz="1000" i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&lt; 1</a:t>
                      </a:r>
                      <a:endParaRPr lang="en-GB" sz="1000" i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(NOVEC 5110</a:t>
                      </a:r>
                      <a:endParaRPr lang="en-GB" sz="1000" i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Analogy)</a:t>
                      </a:r>
                      <a:endParaRPr lang="en-GB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 1380 @ 400nm</a:t>
                      </a:r>
                      <a:endParaRPr lang="en-GB" sz="1000" i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(based on 3M PFG-3480 c-C</a:t>
                      </a:r>
                      <a:r>
                        <a:rPr lang="en-GB" sz="900" i="1" baseline="-25000">
                          <a:effectLst/>
                        </a:rPr>
                        <a:t>4</a:t>
                      </a:r>
                      <a:r>
                        <a:rPr lang="en-GB" sz="900" i="1">
                          <a:effectLst/>
                        </a:rPr>
                        <a:t>F</a:t>
                      </a:r>
                      <a:r>
                        <a:rPr lang="en-GB" sz="900" i="1" baseline="-25000">
                          <a:effectLst/>
                        </a:rPr>
                        <a:t>8</a:t>
                      </a:r>
                      <a:r>
                        <a:rPr lang="en-GB" sz="900" i="1">
                          <a:effectLst/>
                        </a:rPr>
                        <a:t>O [7]: linear C</a:t>
                      </a:r>
                      <a:r>
                        <a:rPr lang="en-GB" sz="900" i="1" baseline="-25000">
                          <a:effectLst/>
                        </a:rPr>
                        <a:t>4</a:t>
                      </a:r>
                      <a:r>
                        <a:rPr lang="en-GB" sz="900" i="1">
                          <a:effectLst/>
                        </a:rPr>
                        <a:t>F</a:t>
                      </a:r>
                      <a:r>
                        <a:rPr lang="en-GB" sz="900" i="1" baseline="-25000">
                          <a:effectLst/>
                        </a:rPr>
                        <a:t>8</a:t>
                      </a:r>
                      <a:r>
                        <a:rPr lang="en-GB" sz="900" i="1">
                          <a:effectLst/>
                        </a:rPr>
                        <a:t>O not yet measured but  assumed similar) </a:t>
                      </a:r>
                      <a:endParaRPr lang="en-GB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18.4</a:t>
                      </a:r>
                      <a:endParaRPr lang="en-GB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0.18</a:t>
                      </a:r>
                      <a:endParaRPr lang="en-GB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112.7*</a:t>
                      </a:r>
                      <a:endParaRPr lang="en-GB" sz="1000" i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(&gt;100% would imply necessity of operating C</a:t>
                      </a:r>
                      <a:r>
                        <a:rPr lang="en-GB" sz="900" i="1" baseline="-25000" dirty="0">
                          <a:effectLst/>
                        </a:rPr>
                        <a:t>4</a:t>
                      </a:r>
                      <a:r>
                        <a:rPr lang="en-GB" sz="900" i="1" dirty="0">
                          <a:effectLst/>
                        </a:rPr>
                        <a:t>F</a:t>
                      </a:r>
                      <a:r>
                        <a:rPr lang="en-GB" sz="900" i="1" baseline="-25000" dirty="0">
                          <a:effectLst/>
                        </a:rPr>
                        <a:t>8</a:t>
                      </a:r>
                      <a:r>
                        <a:rPr lang="en-GB" sz="900" i="1" dirty="0">
                          <a:effectLst/>
                        </a:rPr>
                        <a:t>O at slight overpressure)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1.07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490783"/>
                  </a:ext>
                </a:extLst>
              </a:tr>
              <a:tr h="3170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endParaRPr lang="en-GB" sz="9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 smtClean="0">
                          <a:effectLst/>
                        </a:rPr>
                        <a:t>C</a:t>
                      </a:r>
                      <a:r>
                        <a:rPr lang="en-GB" sz="900" baseline="-25000" dirty="0" smtClean="0">
                          <a:effectLst/>
                        </a:rPr>
                        <a:t>5</a:t>
                      </a:r>
                      <a:r>
                        <a:rPr lang="en-GB" sz="900" dirty="0" smtClean="0">
                          <a:effectLst/>
                        </a:rPr>
                        <a:t>F</a:t>
                      </a:r>
                      <a:r>
                        <a:rPr lang="en-GB" sz="900" baseline="-25000" dirty="0" smtClean="0">
                          <a:effectLst/>
                        </a:rPr>
                        <a:t>12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11.63 [18] 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(BP 30 ˚C 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at 1 bar)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6350 [16]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800" dirty="0">
                          <a:effectLst/>
                        </a:rPr>
                        <a:t>1750 (180-310nm)[19]</a:t>
                      </a:r>
                      <a:endParaRPr lang="en-GB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(40 ˚C, undiluted)</a:t>
                      </a:r>
                      <a:endParaRPr lang="en-GB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13.0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957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79.3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5857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485542"/>
                  </a:ext>
                </a:extLst>
              </a:tr>
              <a:tr h="830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NOVEC 5110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C</a:t>
                      </a:r>
                      <a:r>
                        <a:rPr lang="en-GB" sz="900" baseline="-25000">
                          <a:effectLst/>
                        </a:rPr>
                        <a:t>5</a:t>
                      </a:r>
                      <a:r>
                        <a:rPr lang="en-GB" sz="900">
                          <a:effectLst/>
                        </a:rPr>
                        <a:t>F</a:t>
                      </a:r>
                      <a:r>
                        <a:rPr lang="en-GB" sz="900" baseline="-25000">
                          <a:effectLst/>
                        </a:rPr>
                        <a:t>10</a:t>
                      </a:r>
                      <a:r>
                        <a:rPr lang="en-GB" sz="900">
                          <a:effectLst/>
                        </a:rPr>
                        <a:t>O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10.7 [13] (BP 27 ˚C  at 1 bar)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&lt;1  [13]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Not yet measured: probably around 1650 by analogy with C</a:t>
                      </a:r>
                      <a:r>
                        <a:rPr lang="en-GB" sz="900" baseline="-25000" dirty="0">
                          <a:effectLst/>
                        </a:rPr>
                        <a:t>4</a:t>
                      </a:r>
                      <a:r>
                        <a:rPr lang="en-GB" sz="900" dirty="0">
                          <a:effectLst/>
                        </a:rPr>
                        <a:t>F</a:t>
                      </a:r>
                      <a:r>
                        <a:rPr lang="en-GB" sz="900" baseline="-25000" dirty="0">
                          <a:effectLst/>
                        </a:rPr>
                        <a:t>10</a:t>
                      </a:r>
                      <a:r>
                        <a:rPr lang="en-GB" sz="900" dirty="0">
                          <a:effectLst/>
                        </a:rPr>
                        <a:t> and C</a:t>
                      </a:r>
                      <a:r>
                        <a:rPr lang="en-GB" sz="900" baseline="-25000" dirty="0">
                          <a:effectLst/>
                        </a:rPr>
                        <a:t>4</a:t>
                      </a:r>
                      <a:r>
                        <a:rPr lang="en-GB" sz="900" dirty="0">
                          <a:effectLst/>
                        </a:rPr>
                        <a:t>F</a:t>
                      </a:r>
                      <a:r>
                        <a:rPr lang="en-GB" sz="900" baseline="-25000" dirty="0">
                          <a:effectLst/>
                        </a:rPr>
                        <a:t>8</a:t>
                      </a:r>
                      <a:r>
                        <a:rPr lang="en-GB" sz="900" dirty="0">
                          <a:effectLst/>
                        </a:rPr>
                        <a:t>O ratio 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13.9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0.149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85.2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0.91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15649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body"/>
          </p:nvPr>
        </p:nvSpPr>
        <p:spPr bwMode="auto">
          <a:xfrm>
            <a:off x="-3305" y="367686"/>
            <a:ext cx="90076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07950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079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fr-F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Table 1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 GWP </a:t>
            </a:r>
            <a:r>
              <a:rPr kumimoji="0" lang="fr-FR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loads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of </a:t>
            </a:r>
            <a:r>
              <a:rPr kumimoji="0" lang="fr-FR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various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fr-FR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SFCs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and NOVEC 5110 </a:t>
            </a:r>
            <a:r>
              <a:rPr kumimoji="0" lang="fr-FR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blended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fr-FR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with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</a:t>
            </a:r>
            <a:r>
              <a:rPr kumimoji="0" lang="fr-FR" altLang="en-U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((n-1)</a:t>
            </a:r>
            <a:r>
              <a:rPr kumimoji="0" lang="fr-FR" altLang="en-US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 310.10</a:t>
            </a:r>
            <a:r>
              <a:rPr kumimoji="0" lang="fr-FR" alt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-6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r>
              <a:rPr kumimoji="0" lang="fr-FR" altLang="en-US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 match </a:t>
            </a:r>
            <a:r>
              <a:rPr kumimoji="0" lang="fr-FR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refractivity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of CF</a:t>
            </a:r>
            <a:r>
              <a:rPr kumimoji="0" lang="fr-FR" altLang="en-U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and C</a:t>
            </a:r>
            <a:r>
              <a:rPr kumimoji="0" lang="fr-FR" altLang="en-U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</a:t>
            </a:r>
            <a:r>
              <a:rPr kumimoji="0" lang="fr-FR" altLang="en-U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</a:t>
            </a:r>
          </a:p>
          <a:p>
            <a:pPr marL="720725" indent="-612775">
              <a:lnSpc>
                <a:spcPct val="100000"/>
              </a:lnSpc>
              <a:buNone/>
            </a:pPr>
            <a:r>
              <a:rPr lang="fr-FR" altLang="en-US" sz="1200" dirty="0" smtClean="0">
                <a:ea typeface="Times New Roman" panose="02020603050405020304" pitchFamily="18" charset="0"/>
              </a:rPr>
              <a:t>	</a:t>
            </a:r>
            <a:r>
              <a:rPr lang="fr-FR" altLang="en-US" sz="1200" dirty="0" err="1" smtClean="0">
                <a:ea typeface="Times New Roman" panose="02020603050405020304" pitchFamily="18" charset="0"/>
              </a:rPr>
              <a:t>assumed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 </a:t>
            </a:r>
            <a:r>
              <a:rPr lang="fr-FR" altLang="en-US" sz="1200" dirty="0" err="1">
                <a:ea typeface="Times New Roman" panose="02020603050405020304" pitchFamily="18" charset="0"/>
              </a:rPr>
              <a:t>radiator</a:t>
            </a:r>
            <a:r>
              <a:rPr lang="fr-FR" altLang="en-US" sz="1200" dirty="0">
                <a:ea typeface="Times New Roman" panose="02020603050405020304" pitchFamily="18" charset="0"/>
              </a:rPr>
              <a:t> volume: 100 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m</a:t>
            </a:r>
            <a:r>
              <a:rPr lang="fr-FR" altLang="en-US" sz="1200" baseline="30000" dirty="0" smtClean="0">
                <a:ea typeface="Times New Roman" panose="02020603050405020304" pitchFamily="18" charset="0"/>
              </a:rPr>
              <a:t>3</a:t>
            </a:r>
            <a:endParaRPr kumimoji="0" lang="fr-F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107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endParaRPr lang="fr-FR" altLang="en-US" sz="1200" dirty="0">
              <a:ea typeface="Times New Roman" panose="02020603050405020304" pitchFamily="18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14256" y="5524197"/>
            <a:ext cx="9065366" cy="8002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079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69988" algn="l"/>
              </a:tabLst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en-US" sz="1200" dirty="0" smtClean="0">
                <a:ea typeface="Times New Roman" panose="02020603050405020304" pitchFamily="18" charset="0"/>
              </a:rPr>
              <a:t>Positions of </a:t>
            </a:r>
            <a:r>
              <a:rPr lang="fr-FR" altLang="en-US" sz="1200" dirty="0" err="1" smtClean="0">
                <a:ea typeface="Times New Roman" panose="02020603050405020304" pitchFamily="18" charset="0"/>
              </a:rPr>
              <a:t>presently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 </a:t>
            </a:r>
            <a:r>
              <a:rPr lang="fr-FR" altLang="en-US" sz="1200" i="1" dirty="0" err="1" smtClean="0">
                <a:ea typeface="Times New Roman" panose="02020603050405020304" pitchFamily="18" charset="0"/>
              </a:rPr>
              <a:t>unavailable</a:t>
            </a:r>
            <a:r>
              <a:rPr lang="fr-FR" altLang="en-US" sz="1200" i="1" dirty="0" smtClean="0">
                <a:ea typeface="Times New Roman" panose="02020603050405020304" pitchFamily="18" charset="0"/>
              </a:rPr>
              <a:t>-in-</a:t>
            </a:r>
            <a:r>
              <a:rPr lang="fr-FR" altLang="en-US" sz="1200" i="1" dirty="0" err="1" smtClean="0">
                <a:ea typeface="Times New Roman" panose="02020603050405020304" pitchFamily="18" charset="0"/>
              </a:rPr>
              <a:t>bulk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 C</a:t>
            </a:r>
            <a:r>
              <a:rPr lang="fr-FR" altLang="en-US" sz="1200" baseline="-30000" dirty="0" smtClean="0">
                <a:ea typeface="Times New Roman" panose="02020603050405020304" pitchFamily="18" charset="0"/>
              </a:rPr>
              <a:t>n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F</a:t>
            </a:r>
            <a:r>
              <a:rPr lang="fr-FR" altLang="en-US" sz="1200" baseline="-30000" dirty="0" smtClean="0">
                <a:ea typeface="Times New Roman" panose="02020603050405020304" pitchFamily="18" charset="0"/>
              </a:rPr>
              <a:t>2n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O </a:t>
            </a:r>
            <a:r>
              <a:rPr lang="fr-FR" altLang="en-US" sz="1200" dirty="0" err="1" smtClean="0">
                <a:ea typeface="Times New Roman" panose="02020603050405020304" pitchFamily="18" charset="0"/>
              </a:rPr>
              <a:t>fluids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 are </a:t>
            </a:r>
            <a:r>
              <a:rPr lang="fr-FR" altLang="en-US" sz="1200" dirty="0" err="1" smtClean="0">
                <a:ea typeface="Times New Roman" panose="02020603050405020304" pitchFamily="18" charset="0"/>
              </a:rPr>
              <a:t>shown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 in </a:t>
            </a:r>
            <a:r>
              <a:rPr lang="fr-FR" altLang="en-US" sz="1200" i="1" dirty="0" err="1" smtClean="0">
                <a:ea typeface="Times New Roman" panose="02020603050405020304" pitchFamily="18" charset="0"/>
              </a:rPr>
              <a:t>italics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. </a:t>
            </a:r>
            <a:r>
              <a:rPr lang="fr-FR" altLang="en-US" sz="1200" dirty="0" err="1" smtClean="0">
                <a:ea typeface="Times New Roman" panose="02020603050405020304" pitchFamily="18" charset="0"/>
              </a:rPr>
              <a:t>Refractivities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 to match (CF</a:t>
            </a:r>
            <a:r>
              <a:rPr lang="fr-FR" altLang="en-US" sz="1200" baseline="-30000" dirty="0" smtClean="0">
                <a:ea typeface="Times New Roman" panose="02020603050405020304" pitchFamily="18" charset="0"/>
              </a:rPr>
              <a:t>4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 and C</a:t>
            </a:r>
            <a:r>
              <a:rPr lang="fr-FR" altLang="en-US" sz="1200" baseline="-30000" dirty="0" smtClean="0">
                <a:ea typeface="Times New Roman" panose="02020603050405020304" pitchFamily="18" charset="0"/>
              </a:rPr>
              <a:t>4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F</a:t>
            </a:r>
            <a:r>
              <a:rPr lang="fr-FR" altLang="en-US" sz="1200" baseline="-30000" dirty="0" smtClean="0">
                <a:ea typeface="Times New Roman" panose="02020603050405020304" pitchFamily="18" charset="0"/>
              </a:rPr>
              <a:t>10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) </a:t>
            </a:r>
            <a:r>
              <a:rPr lang="fr-FR" altLang="en-US" sz="1200" dirty="0" err="1" smtClean="0">
                <a:ea typeface="Times New Roman" panose="02020603050405020304" pitchFamily="18" charset="0"/>
              </a:rPr>
              <a:t>shown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 in </a:t>
            </a:r>
            <a:r>
              <a:rPr lang="fr-FR" altLang="en-US" sz="1200" b="1" dirty="0" err="1" smtClean="0">
                <a:ea typeface="Times New Roman" panose="02020603050405020304" pitchFamily="18" charset="0"/>
              </a:rPr>
              <a:t>bold</a:t>
            </a:r>
            <a:r>
              <a:rPr lang="fr-FR" altLang="en-US" sz="1200" b="1" dirty="0" smtClean="0">
                <a:ea typeface="Times New Roman" panose="02020603050405020304" pitchFamily="18" charset="0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fr-FR" altLang="en-US" sz="1200" dirty="0" smtClean="0">
                <a:ea typeface="Times New Roman" panose="02020603050405020304" pitchFamily="18" charset="0"/>
              </a:rPr>
              <a:t>GWP </a:t>
            </a:r>
            <a:r>
              <a:rPr lang="fr-FR" altLang="en-US" sz="1200" dirty="0" err="1" smtClean="0">
                <a:ea typeface="Times New Roman" panose="02020603050405020304" pitchFamily="18" charset="0"/>
              </a:rPr>
              <a:t>loads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 and </a:t>
            </a:r>
            <a:r>
              <a:rPr lang="fr-FR" altLang="en-US" sz="1200" dirty="0" err="1" smtClean="0">
                <a:ea typeface="Times New Roman" panose="02020603050405020304" pitchFamily="18" charset="0"/>
              </a:rPr>
              <a:t>refractivities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 </a:t>
            </a:r>
            <a:r>
              <a:rPr lang="fr-FR" altLang="en-US" sz="1200" dirty="0" err="1" smtClean="0">
                <a:ea typeface="Times New Roman" panose="02020603050405020304" pitchFamily="18" charset="0"/>
              </a:rPr>
              <a:t>calculated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 </a:t>
            </a:r>
            <a:r>
              <a:rPr lang="fr-FR" altLang="en-US" sz="1200" dirty="0" err="1" smtClean="0">
                <a:ea typeface="Times New Roman" panose="02020603050405020304" pitchFamily="18" charset="0"/>
              </a:rPr>
              <a:t>using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 </a:t>
            </a:r>
            <a:r>
              <a:rPr lang="fr-FR" altLang="en-US" sz="1200" dirty="0" err="1" smtClean="0">
                <a:ea typeface="Times New Roman" panose="02020603050405020304" pitchFamily="18" charset="0"/>
              </a:rPr>
              <a:t>eqs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. (1)-(3): </a:t>
            </a:r>
            <a:r>
              <a:rPr lang="fr-FR" altLang="en-US" sz="1200" dirty="0" err="1" smtClean="0">
                <a:ea typeface="Times New Roman" panose="02020603050405020304" pitchFamily="18" charset="0"/>
              </a:rPr>
              <a:t>assumed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 </a:t>
            </a:r>
            <a:r>
              <a:rPr lang="fr-FR" altLang="en-US" sz="1200" dirty="0" err="1" smtClean="0">
                <a:ea typeface="Times New Roman" panose="02020603050405020304" pitchFamily="18" charset="0"/>
              </a:rPr>
              <a:t>radiator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 volume: 100 m</a:t>
            </a:r>
            <a:r>
              <a:rPr lang="fr-FR" altLang="en-US" sz="1200" baseline="30000" dirty="0" smtClean="0">
                <a:ea typeface="Times New Roman" panose="02020603050405020304" pitchFamily="18" charset="0"/>
              </a:rPr>
              <a:t>3</a:t>
            </a:r>
          </a:p>
          <a:p>
            <a:pPr>
              <a:lnSpc>
                <a:spcPct val="100000"/>
              </a:lnSpc>
            </a:pPr>
            <a:r>
              <a:rPr lang="en-GB" altLang="en-US" sz="1200" dirty="0" smtClean="0">
                <a:ea typeface="Times New Roman" panose="02020603050405020304" pitchFamily="18" charset="0"/>
              </a:rPr>
              <a:t>*</a:t>
            </a:r>
            <a:r>
              <a:rPr lang="en-GB" altLang="en-US" sz="1000" dirty="0" smtClean="0">
                <a:ea typeface="Times New Roman" panose="02020603050405020304" pitchFamily="18" charset="0"/>
              </a:rPr>
              <a:t>Made in research quantities by </a:t>
            </a:r>
            <a:r>
              <a:rPr lang="en-GB" altLang="en-US" sz="1000" dirty="0" err="1" smtClean="0">
                <a:ea typeface="Times New Roman" panose="02020603050405020304" pitchFamily="18" charset="0"/>
              </a:rPr>
              <a:t>Synquest</a:t>
            </a:r>
            <a:r>
              <a:rPr lang="en-GB" altLang="en-US" sz="1000" dirty="0" smtClean="0">
                <a:ea typeface="Times New Roman" panose="02020603050405020304" pitchFamily="18" charset="0"/>
              </a:rPr>
              <a:t> Inc. as isomers </a:t>
            </a:r>
            <a:r>
              <a:rPr lang="en-GB" altLang="en-US" sz="1000" dirty="0" err="1" smtClean="0">
                <a:ea typeface="Times New Roman" panose="02020603050405020304" pitchFamily="18" charset="0"/>
              </a:rPr>
              <a:t>Heptafluorobutyryl</a:t>
            </a:r>
            <a:r>
              <a:rPr lang="en-GB" altLang="en-US" sz="1000" dirty="0" smtClean="0">
                <a:ea typeface="Times New Roman" panose="02020603050405020304" pitchFamily="18" charset="0"/>
              </a:rPr>
              <a:t> fluoride</a:t>
            </a:r>
            <a:r>
              <a:rPr lang="en-GB" altLang="en-US" sz="1000" b="1" dirty="0" smtClean="0">
                <a:ea typeface="Times New Roman" panose="02020603050405020304" pitchFamily="18" charset="0"/>
              </a:rPr>
              <a:t> PN:</a:t>
            </a:r>
            <a:r>
              <a:rPr lang="en-GB" altLang="en-US" sz="1000" dirty="0" smtClean="0">
                <a:ea typeface="Times New Roman" panose="02020603050405020304" pitchFamily="18" charset="0"/>
              </a:rPr>
              <a:t> 2116-2-07 </a:t>
            </a:r>
            <a:r>
              <a:rPr lang="en-GB" altLang="en-US" sz="1000" b="1" dirty="0" smtClean="0">
                <a:ea typeface="Times New Roman" panose="02020603050405020304" pitchFamily="18" charset="0"/>
              </a:rPr>
              <a:t>CAS:</a:t>
            </a:r>
            <a:r>
              <a:rPr lang="en-GB" altLang="en-US" sz="1000" dirty="0" smtClean="0">
                <a:ea typeface="Times New Roman" panose="02020603050405020304" pitchFamily="18" charset="0"/>
              </a:rPr>
              <a:t> 335-42-2 </a:t>
            </a:r>
          </a:p>
          <a:p>
            <a:pPr>
              <a:lnSpc>
                <a:spcPct val="100000"/>
              </a:lnSpc>
            </a:pPr>
            <a:r>
              <a:rPr lang="en-GB" altLang="en-US" sz="1000" dirty="0" smtClean="0">
                <a:ea typeface="Times New Roman" panose="02020603050405020304" pitchFamily="18" charset="0"/>
              </a:rPr>
              <a:t>Octafluoro-2-butanone</a:t>
            </a:r>
            <a:r>
              <a:rPr lang="en-GB" altLang="en-US" sz="1000" b="1" dirty="0" smtClean="0">
                <a:ea typeface="Times New Roman" panose="02020603050405020304" pitchFamily="18" charset="0"/>
              </a:rPr>
              <a:t> PN:</a:t>
            </a:r>
            <a:r>
              <a:rPr lang="en-GB" altLang="en-US" sz="1000" dirty="0" smtClean="0">
                <a:ea typeface="Times New Roman" panose="02020603050405020304" pitchFamily="18" charset="0"/>
              </a:rPr>
              <a:t> 2117-2-10 </a:t>
            </a:r>
            <a:r>
              <a:rPr lang="en-GB" altLang="en-US" sz="1000" b="1" dirty="0" smtClean="0">
                <a:ea typeface="Times New Roman" panose="02020603050405020304" pitchFamily="18" charset="0"/>
              </a:rPr>
              <a:t>CAS:</a:t>
            </a:r>
            <a:r>
              <a:rPr lang="en-GB" altLang="en-US" sz="1000" dirty="0" smtClean="0">
                <a:ea typeface="Times New Roman" panose="02020603050405020304" pitchFamily="18" charset="0"/>
              </a:rPr>
              <a:t> 337-20-2 &amp; </a:t>
            </a:r>
            <a:r>
              <a:rPr lang="en-GB" altLang="en-US" sz="1000" dirty="0" err="1" smtClean="0">
                <a:ea typeface="Times New Roman" panose="02020603050405020304" pitchFamily="18" charset="0"/>
              </a:rPr>
              <a:t>Heptafluoroisobutyryl</a:t>
            </a:r>
            <a:r>
              <a:rPr lang="en-GB" altLang="en-US" sz="1000" dirty="0" smtClean="0">
                <a:ea typeface="Times New Roman" panose="02020603050405020304" pitchFamily="18" charset="0"/>
              </a:rPr>
              <a:t> fluoride</a:t>
            </a:r>
            <a:r>
              <a:rPr lang="en-GB" altLang="en-US" sz="1000" b="1" dirty="0" smtClean="0">
                <a:ea typeface="Times New Roman" panose="02020603050405020304" pitchFamily="18" charset="0"/>
              </a:rPr>
              <a:t> PN:</a:t>
            </a:r>
            <a:r>
              <a:rPr lang="en-GB" altLang="en-US" sz="1000" dirty="0" smtClean="0">
                <a:ea typeface="Times New Roman" panose="02020603050405020304" pitchFamily="18" charset="0"/>
              </a:rPr>
              <a:t> 2116-2-0A </a:t>
            </a:r>
            <a:r>
              <a:rPr lang="en-GB" altLang="en-US" sz="1000" b="1" dirty="0" smtClean="0">
                <a:ea typeface="Times New Roman" panose="02020603050405020304" pitchFamily="18" charset="0"/>
              </a:rPr>
              <a:t>CAS:</a:t>
            </a:r>
            <a:r>
              <a:rPr lang="en-GB" altLang="en-US" sz="1000" dirty="0" smtClean="0">
                <a:ea typeface="Times New Roman" panose="02020603050405020304" pitchFamily="18" charset="0"/>
              </a:rPr>
              <a:t> 677-84-9 </a:t>
            </a:r>
            <a:endParaRPr lang="en-GB" altLang="en-US" sz="1000" dirty="0" smtClean="0"/>
          </a:p>
        </p:txBody>
      </p:sp>
      <p:sp>
        <p:nvSpPr>
          <p:cNvPr id="8" name="Ellipse 7"/>
          <p:cNvSpPr/>
          <p:nvPr/>
        </p:nvSpPr>
        <p:spPr>
          <a:xfrm>
            <a:off x="3270142" y="1467436"/>
            <a:ext cx="3399296" cy="3458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4969790" y="4440516"/>
            <a:ext cx="1524001" cy="178915"/>
            <a:chOff x="5153186" y="4354340"/>
            <a:chExt cx="1524001" cy="178915"/>
          </a:xfrm>
        </p:grpSpPr>
        <p:sp>
          <p:nvSpPr>
            <p:cNvPr id="9" name="Ellipse 8"/>
            <p:cNvSpPr/>
            <p:nvPr/>
          </p:nvSpPr>
          <p:spPr>
            <a:xfrm>
              <a:off x="5153186" y="4354341"/>
              <a:ext cx="526943" cy="17891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/>
          </p:nvSpPr>
          <p:spPr>
            <a:xfrm>
              <a:off x="6059837" y="4354340"/>
              <a:ext cx="617350" cy="17891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147234" y="6284851"/>
            <a:ext cx="8901629" cy="2215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/>
              <a:t> </a:t>
            </a:r>
            <a:r>
              <a:rPr lang="en-US" sz="1600" u="sng" dirty="0" smtClean="0">
                <a:solidFill>
                  <a:srgbClr val="3484CC"/>
                </a:solidFill>
              </a:rPr>
              <a:t>https://link.springer.com/article/10.1140/epjp/s13360-023-04703-w</a:t>
            </a:r>
            <a:endParaRPr lang="fr-F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95259" y="551585"/>
            <a:ext cx="2674883" cy="28924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/>
          <p:cNvGrpSpPr/>
          <p:nvPr/>
        </p:nvGrpSpPr>
        <p:grpSpPr>
          <a:xfrm>
            <a:off x="5008999" y="4892898"/>
            <a:ext cx="1524001" cy="178915"/>
            <a:chOff x="5153186" y="4354340"/>
            <a:chExt cx="1524001" cy="178915"/>
          </a:xfrm>
        </p:grpSpPr>
        <p:sp>
          <p:nvSpPr>
            <p:cNvPr id="15" name="Ellipse 14"/>
            <p:cNvSpPr/>
            <p:nvPr/>
          </p:nvSpPr>
          <p:spPr>
            <a:xfrm>
              <a:off x="5153186" y="4354341"/>
              <a:ext cx="526943" cy="178914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6059837" y="4354340"/>
              <a:ext cx="617350" cy="178915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Titre 1"/>
          <p:cNvSpPr txBox="1">
            <a:spLocks/>
          </p:cNvSpPr>
          <p:nvPr/>
        </p:nvSpPr>
        <p:spPr>
          <a:xfrm>
            <a:off x="855734" y="81034"/>
            <a:ext cx="8901629" cy="3323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u="sng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GWP load reduction through CF</a:t>
            </a:r>
            <a:r>
              <a:rPr lang="en-GB" sz="2400" b="1" u="sng" spc="-1" baseline="-25000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4</a:t>
            </a:r>
            <a:r>
              <a:rPr lang="en-GB" sz="2400" b="1" u="sng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index matching (</a:t>
            </a:r>
            <a:r>
              <a:rPr lang="en-GB" sz="2400" b="1" u="sng" spc="-1" dirty="0" err="1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LHCb</a:t>
            </a:r>
            <a:r>
              <a:rPr lang="en-GB" sz="2400" b="1" u="sng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RICH2)</a:t>
            </a:r>
            <a:endParaRPr lang="fr-F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2092816" y="1826452"/>
            <a:ext cx="4400975" cy="307777"/>
            <a:chOff x="2092816" y="1826452"/>
            <a:chExt cx="4400975" cy="307777"/>
          </a:xfrm>
        </p:grpSpPr>
        <p:grpSp>
          <p:nvGrpSpPr>
            <p:cNvPr id="20" name="Groupe 19"/>
            <p:cNvGrpSpPr/>
            <p:nvPr/>
          </p:nvGrpSpPr>
          <p:grpSpPr>
            <a:xfrm>
              <a:off x="4969790" y="1947343"/>
              <a:ext cx="1524001" cy="178915"/>
              <a:chOff x="5153186" y="4354340"/>
              <a:chExt cx="1524001" cy="178915"/>
            </a:xfrm>
          </p:grpSpPr>
          <p:sp>
            <p:nvSpPr>
              <p:cNvPr id="21" name="Ellipse 20"/>
              <p:cNvSpPr/>
              <p:nvPr/>
            </p:nvSpPr>
            <p:spPr>
              <a:xfrm>
                <a:off x="5153186" y="4354341"/>
                <a:ext cx="526943" cy="178914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6059837" y="4354340"/>
                <a:ext cx="617350" cy="178915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" name="ZoneTexte 2"/>
            <p:cNvSpPr txBox="1"/>
            <p:nvPr/>
          </p:nvSpPr>
          <p:spPr>
            <a:xfrm>
              <a:off x="2092816" y="1826452"/>
              <a:ext cx="28648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>
                  <a:solidFill>
                    <a:srgbClr val="7030A0"/>
                  </a:solidFill>
                </a:rPr>
                <a:t>Hypothetical</a:t>
              </a:r>
              <a:r>
                <a:rPr lang="fr-FR" sz="1400" b="1" dirty="0" smtClean="0">
                  <a:solidFill>
                    <a:srgbClr val="7030A0"/>
                  </a:solidFill>
                </a:rPr>
                <a:t> (not </a:t>
              </a:r>
              <a:r>
                <a:rPr lang="fr-FR" sz="1400" b="1" dirty="0" err="1" smtClean="0">
                  <a:solidFill>
                    <a:srgbClr val="7030A0"/>
                  </a:solidFill>
                </a:rPr>
                <a:t>industralised</a:t>
              </a:r>
              <a:r>
                <a:rPr lang="fr-FR" sz="1400" b="1" dirty="0" smtClean="0">
                  <a:solidFill>
                    <a:srgbClr val="7030A0"/>
                  </a:solidFill>
                </a:rPr>
                <a:t>)</a:t>
              </a:r>
              <a:endParaRPr lang="fr-FR" dirty="0"/>
            </a:p>
          </p:txBody>
        </p:sp>
      </p:grpSp>
      <p:sp>
        <p:nvSpPr>
          <p:cNvPr id="23" name="CustomShape 2"/>
          <p:cNvSpPr/>
          <p:nvPr/>
        </p:nvSpPr>
        <p:spPr>
          <a:xfrm>
            <a:off x="2552753" y="647047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24" name="Rectangle 23"/>
          <p:cNvSpPr/>
          <p:nvPr/>
        </p:nvSpPr>
        <p:spPr>
          <a:xfrm>
            <a:off x="6593531" y="947189"/>
            <a:ext cx="2197101" cy="457700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4256" y="3081329"/>
            <a:ext cx="9068508" cy="646331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Note: Xe ((n-1) </a:t>
            </a:r>
            <a:r>
              <a:rPr lang="fr-FR" b="1" dirty="0" err="1" smtClean="0"/>
              <a:t>around</a:t>
            </a:r>
            <a:r>
              <a:rPr lang="fr-FR" b="1" dirty="0" smtClean="0"/>
              <a:t> 750.10</a:t>
            </a:r>
            <a:r>
              <a:rPr lang="fr-FR" b="1" baseline="30000" dirty="0" smtClean="0"/>
              <a:t>-6</a:t>
            </a:r>
            <a:r>
              <a:rPr lang="fr-FR" b="1" dirty="0" smtClean="0"/>
              <a:t>), GWP=0,  </a:t>
            </a:r>
            <a:r>
              <a:rPr lang="fr-FR" b="1" dirty="0" err="1" smtClean="0"/>
              <a:t>another</a:t>
            </a:r>
            <a:r>
              <a:rPr lang="fr-FR" b="1" dirty="0" smtClean="0"/>
              <a:t> </a:t>
            </a:r>
            <a:r>
              <a:rPr lang="fr-FR" b="1" dirty="0" err="1" smtClean="0"/>
              <a:t>possibility</a:t>
            </a:r>
            <a:r>
              <a:rPr lang="fr-FR" b="1" dirty="0" smtClean="0"/>
              <a:t> for CF</a:t>
            </a:r>
            <a:r>
              <a:rPr lang="fr-FR" b="1" baseline="-25000" dirty="0" smtClean="0"/>
              <a:t>4</a:t>
            </a:r>
            <a:r>
              <a:rPr lang="fr-FR" b="1" dirty="0" smtClean="0"/>
              <a:t> substitution:</a:t>
            </a:r>
          </a:p>
          <a:p>
            <a:pPr algn="ctr"/>
            <a:r>
              <a:rPr lang="fr-FR" b="1" dirty="0" err="1" smtClean="0"/>
              <a:t>Higher</a:t>
            </a:r>
            <a:r>
              <a:rPr lang="fr-FR" b="1" dirty="0" smtClean="0"/>
              <a:t> concentration (more m</a:t>
            </a:r>
            <a:r>
              <a:rPr lang="fr-FR" b="1" baseline="30000" dirty="0" smtClean="0"/>
              <a:t>3</a:t>
            </a:r>
            <a:r>
              <a:rPr lang="fr-FR" b="1" dirty="0" smtClean="0"/>
              <a:t>)  of a </a:t>
            </a:r>
            <a:r>
              <a:rPr lang="fr-FR" b="1" dirty="0" err="1" smtClean="0"/>
              <a:t>very</a:t>
            </a:r>
            <a:r>
              <a:rPr lang="fr-FR" b="1" dirty="0" smtClean="0"/>
              <a:t> </a:t>
            </a:r>
            <a:r>
              <a:rPr lang="fr-FR" b="1" dirty="0" err="1" smtClean="0"/>
              <a:t>expensive</a:t>
            </a:r>
            <a:r>
              <a:rPr lang="fr-FR" b="1" dirty="0" smtClean="0"/>
              <a:t> </a:t>
            </a:r>
            <a:r>
              <a:rPr lang="fr-FR" b="1" dirty="0" err="1" smtClean="0"/>
              <a:t>gas</a:t>
            </a:r>
            <a:r>
              <a:rPr lang="fr-FR" b="1" dirty="0" smtClean="0"/>
              <a:t> </a:t>
            </a:r>
            <a:r>
              <a:rPr lang="fr-FR" b="1" dirty="0" err="1" smtClean="0"/>
              <a:t>however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99466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91404"/>
            <a:ext cx="8518633" cy="1052596"/>
          </a:xfrm>
        </p:spPr>
        <p:txBody>
          <a:bodyPr/>
          <a:lstStyle/>
          <a:p>
            <a:pPr algn="ctr"/>
            <a:r>
              <a:rPr lang="fr-F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Radiator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volume GWP </a:t>
            </a:r>
            <a:r>
              <a:rPr lang="fr-F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100 m</a:t>
            </a:r>
            <a:r>
              <a:rPr lang="fr-FR" sz="24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gas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radiator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mw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gases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blended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nitrogen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to replace CF</a:t>
            </a:r>
            <a:r>
              <a:rPr lang="fr-FR" sz="24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(note: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blends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Ar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refractivity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data for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linear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fluoro-ketones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probably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SFCs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blends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CO</a:t>
            </a:r>
            <a:r>
              <a:rPr lang="fr-FR" sz="14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consdered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 high CO</a:t>
            </a:r>
            <a:r>
              <a:rPr lang="fr-FR" sz="1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triple point 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temp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(-56 C)  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thermodynamic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recirculation </a:t>
            </a:r>
            <a:r>
              <a:rPr lang="fr-F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difficulty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/>
          </p:nvPr>
        </p:nvGraphicFramePr>
        <p:xfrm>
          <a:off x="457201" y="1284513"/>
          <a:ext cx="8414656" cy="4811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Connecteur droit avec flèche 5"/>
          <p:cNvCxnSpPr/>
          <p:nvPr/>
        </p:nvCxnSpPr>
        <p:spPr>
          <a:xfrm flipV="1">
            <a:off x="3422447" y="1981745"/>
            <a:ext cx="4164896" cy="4306"/>
          </a:xfrm>
          <a:prstGeom prst="straightConnector1">
            <a:avLst/>
          </a:prstGeom>
          <a:ln w="222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664529" y="1818099"/>
            <a:ext cx="269336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CF</a:t>
            </a:r>
            <a:r>
              <a:rPr lang="fr-FR" b="1" baseline="-25000" dirty="0" smtClean="0">
                <a:solidFill>
                  <a:srgbClr val="FF0000"/>
                </a:solidFill>
              </a:rPr>
              <a:t>4</a:t>
            </a:r>
            <a:r>
              <a:rPr lang="fr-FR" b="1" dirty="0" smtClean="0">
                <a:solidFill>
                  <a:srgbClr val="FF0000"/>
                </a:solidFill>
              </a:rPr>
              <a:t> (pure) 1737 tonnes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3276600" y="2187431"/>
            <a:ext cx="51707" cy="3032270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 rot="16200000">
            <a:off x="1442888" y="3371890"/>
            <a:ext cx="289213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/>
              <a:t>Krypton: </a:t>
            </a:r>
            <a:r>
              <a:rPr lang="fr-FR" sz="1400" b="1" i="1" dirty="0" smtClean="0"/>
              <a:t>(&gt;100% </a:t>
            </a:r>
            <a:r>
              <a:rPr lang="fr-FR" sz="1400" b="1" i="1" dirty="0" err="1" smtClean="0"/>
              <a:t>indicates</a:t>
            </a:r>
            <a:r>
              <a:rPr lang="fr-FR" sz="1400" b="1" i="1" dirty="0" smtClean="0"/>
              <a:t> </a:t>
            </a:r>
            <a:r>
              <a:rPr lang="fr-FR" sz="1400" b="1" i="1" dirty="0" err="1" smtClean="0"/>
              <a:t>need</a:t>
            </a:r>
            <a:endParaRPr lang="fr-FR" sz="1400" b="1" i="1" dirty="0" smtClean="0"/>
          </a:p>
          <a:p>
            <a:pPr algn="ctr"/>
            <a:r>
              <a:rPr lang="fr-FR" sz="1400" b="1" i="1" dirty="0"/>
              <a:t>f</a:t>
            </a:r>
            <a:r>
              <a:rPr lang="fr-FR" sz="1400" b="1" i="1" dirty="0" smtClean="0"/>
              <a:t>or </a:t>
            </a:r>
            <a:r>
              <a:rPr lang="fr-FR" sz="1400" b="1" i="1" dirty="0" err="1" smtClean="0"/>
              <a:t>slight</a:t>
            </a:r>
            <a:r>
              <a:rPr lang="fr-FR" sz="1400" b="1" i="1" dirty="0" smtClean="0"/>
              <a:t> </a:t>
            </a:r>
            <a:r>
              <a:rPr lang="fr-FR" sz="1400" b="1" i="1" dirty="0" err="1" smtClean="0"/>
              <a:t>pressuisation</a:t>
            </a:r>
            <a:r>
              <a:rPr lang="fr-FR" sz="1400" b="1" i="1" dirty="0" smtClean="0"/>
              <a:t>)</a:t>
            </a:r>
            <a:endParaRPr lang="fr-FR" sz="1400" b="1" i="1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4342557" y="2002765"/>
            <a:ext cx="8726" cy="2318864"/>
          </a:xfrm>
          <a:prstGeom prst="straightConnector1">
            <a:avLst/>
          </a:prstGeom>
          <a:ln w="222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4209203" y="4321629"/>
            <a:ext cx="15816" cy="951707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 rot="16200000">
            <a:off x="3774297" y="4629492"/>
            <a:ext cx="46679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Xe</a:t>
            </a:r>
            <a:endParaRPr lang="fr-FR" b="1" dirty="0"/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3212988" y="2256684"/>
            <a:ext cx="57740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CF</a:t>
            </a:r>
            <a:r>
              <a:rPr lang="fr-FR" b="1" baseline="-25000" dirty="0">
                <a:solidFill>
                  <a:srgbClr val="FF0000"/>
                </a:solidFill>
              </a:rPr>
              <a:t>4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 rot="16200000">
            <a:off x="4006515" y="2947017"/>
            <a:ext cx="66236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</a:t>
            </a:r>
            <a:r>
              <a:rPr lang="fr-FR" b="1" baseline="-25000" dirty="0" smtClean="0">
                <a:solidFill>
                  <a:srgbClr val="FF0000"/>
                </a:solidFill>
              </a:rPr>
              <a:t>2</a:t>
            </a:r>
            <a:r>
              <a:rPr lang="fr-FR" b="1" dirty="0" smtClean="0">
                <a:solidFill>
                  <a:srgbClr val="FF0000"/>
                </a:solidFill>
              </a:rPr>
              <a:t>F</a:t>
            </a:r>
            <a:r>
              <a:rPr lang="fr-FR" b="1" baseline="-25000" dirty="0" smtClean="0">
                <a:solidFill>
                  <a:srgbClr val="FF0000"/>
                </a:solidFill>
              </a:rPr>
              <a:t>6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 flipH="1" flipV="1">
            <a:off x="5365533" y="3462864"/>
            <a:ext cx="14454" cy="1406972"/>
          </a:xfrm>
          <a:prstGeom prst="straightConnector1">
            <a:avLst/>
          </a:prstGeom>
          <a:ln w="222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 rot="16200000">
            <a:off x="4989532" y="3866705"/>
            <a:ext cx="66236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</a:t>
            </a:r>
            <a:r>
              <a:rPr lang="fr-FR" b="1" baseline="-25000" dirty="0" smtClean="0">
                <a:solidFill>
                  <a:srgbClr val="FF0000"/>
                </a:solidFill>
              </a:rPr>
              <a:t>3</a:t>
            </a:r>
            <a:r>
              <a:rPr lang="fr-FR" b="1" dirty="0" smtClean="0">
                <a:solidFill>
                  <a:srgbClr val="FF0000"/>
                </a:solidFill>
              </a:rPr>
              <a:t>F</a:t>
            </a:r>
            <a:r>
              <a:rPr lang="fr-FR" b="1" baseline="-25000" dirty="0" smtClean="0">
                <a:solidFill>
                  <a:srgbClr val="FF0000"/>
                </a:solidFill>
              </a:rPr>
              <a:t>8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 flipH="1" flipV="1">
            <a:off x="6359880" y="3131683"/>
            <a:ext cx="3124" cy="1668500"/>
          </a:xfrm>
          <a:prstGeom prst="straightConnector1">
            <a:avLst/>
          </a:prstGeom>
          <a:ln w="222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 rot="16200000">
            <a:off x="5958712" y="3686300"/>
            <a:ext cx="74732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</a:t>
            </a:r>
            <a:r>
              <a:rPr lang="fr-FR" b="1" baseline="-25000" dirty="0" smtClean="0">
                <a:solidFill>
                  <a:srgbClr val="FF0000"/>
                </a:solidFill>
              </a:rPr>
              <a:t>4</a:t>
            </a:r>
            <a:r>
              <a:rPr lang="fr-FR" b="1" dirty="0" smtClean="0">
                <a:solidFill>
                  <a:srgbClr val="FF0000"/>
                </a:solidFill>
              </a:rPr>
              <a:t>F</a:t>
            </a:r>
            <a:r>
              <a:rPr lang="fr-FR" b="1" baseline="-25000" dirty="0" smtClean="0">
                <a:solidFill>
                  <a:srgbClr val="FF0000"/>
                </a:solidFill>
              </a:rPr>
              <a:t>10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 flipH="1" flipV="1">
            <a:off x="7342897" y="3633499"/>
            <a:ext cx="3124" cy="1252286"/>
          </a:xfrm>
          <a:prstGeom prst="straightConnector1">
            <a:avLst/>
          </a:prstGeom>
          <a:ln w="222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 rot="16200000">
            <a:off x="6933355" y="4037938"/>
            <a:ext cx="74732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</a:t>
            </a:r>
            <a:r>
              <a:rPr lang="fr-FR" b="1" baseline="-25000" dirty="0" smtClean="0">
                <a:solidFill>
                  <a:srgbClr val="FF0000"/>
                </a:solidFill>
              </a:rPr>
              <a:t>5</a:t>
            </a:r>
            <a:r>
              <a:rPr lang="fr-FR" b="1" dirty="0" smtClean="0">
                <a:solidFill>
                  <a:srgbClr val="FF0000"/>
                </a:solidFill>
              </a:rPr>
              <a:t>F</a:t>
            </a:r>
            <a:r>
              <a:rPr lang="fr-FR" b="1" baseline="-25000" dirty="0" smtClean="0">
                <a:solidFill>
                  <a:srgbClr val="FF0000"/>
                </a:solidFill>
              </a:rPr>
              <a:t>12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0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6396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COMPASS_Trieste_WP4_3_1_tessarotto_2024_05_28.pptx - PowerPoint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184" y="446567"/>
            <a:ext cx="7353338" cy="6134032"/>
          </a:xfrm>
        </p:spPr>
      </p:pic>
      <p:grpSp>
        <p:nvGrpSpPr>
          <p:cNvPr id="10" name="Groupe 9"/>
          <p:cNvGrpSpPr/>
          <p:nvPr/>
        </p:nvGrpSpPr>
        <p:grpSpPr>
          <a:xfrm>
            <a:off x="771184" y="261901"/>
            <a:ext cx="6943101" cy="6318698"/>
            <a:chOff x="771184" y="261901"/>
            <a:chExt cx="6475426" cy="6318698"/>
          </a:xfrm>
        </p:grpSpPr>
        <p:sp>
          <p:nvSpPr>
            <p:cNvPr id="8" name="Rectangle 7"/>
            <p:cNvSpPr/>
            <p:nvPr/>
          </p:nvSpPr>
          <p:spPr>
            <a:xfrm>
              <a:off x="771184" y="6209414"/>
              <a:ext cx="1472286" cy="371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243470" y="261901"/>
              <a:ext cx="5003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C</a:t>
              </a:r>
              <a:r>
                <a:rPr lang="fr-FR" b="1" baseline="-25000" dirty="0" smtClean="0"/>
                <a:t>4</a:t>
              </a:r>
              <a:r>
                <a:rPr lang="fr-FR" b="1" dirty="0" smtClean="0"/>
                <a:t>F</a:t>
              </a:r>
              <a:r>
                <a:rPr lang="fr-FR" b="1" baseline="-25000" dirty="0" smtClean="0"/>
                <a:t>10</a:t>
              </a:r>
              <a:r>
                <a:rPr lang="fr-FR" b="1" dirty="0" smtClean="0"/>
                <a:t> </a:t>
              </a:r>
              <a:r>
                <a:rPr lang="fr-FR" b="1" dirty="0" err="1" smtClean="0"/>
                <a:t>radiator</a:t>
              </a:r>
              <a:r>
                <a:rPr lang="fr-FR" b="1" dirty="0" smtClean="0"/>
                <a:t> (COMPASS): volume 100m</a:t>
              </a:r>
              <a:r>
                <a:rPr lang="fr-FR" b="1" baseline="30000" dirty="0" smtClean="0"/>
                <a:t>3, </a:t>
              </a:r>
              <a:r>
                <a:rPr lang="fr-FR" b="1" dirty="0" smtClean="0"/>
                <a:t>1 bar</a:t>
              </a:r>
              <a:endParaRPr lang="fr-FR" b="1" dirty="0"/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Times New Roman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0" t="-1945" r="41158" b="73805"/>
          <a:stretch/>
        </p:blipFill>
        <p:spPr>
          <a:xfrm>
            <a:off x="5918886" y="2547044"/>
            <a:ext cx="1260389" cy="1746558"/>
          </a:xfrm>
          <a:prstGeom prst="rect">
            <a:avLst/>
          </a:prstGeom>
        </p:spPr>
      </p:pic>
      <p:sp>
        <p:nvSpPr>
          <p:cNvPr id="15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650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8" name="Graphique 2"/>
          <p:cNvGraphicFramePr/>
          <p:nvPr>
            <p:extLst/>
          </p:nvPr>
        </p:nvGraphicFramePr>
        <p:xfrm>
          <a:off x="152280" y="757440"/>
          <a:ext cx="8762760" cy="542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89" name="CustomShape 1"/>
          <p:cNvSpPr/>
          <p:nvPr/>
        </p:nvSpPr>
        <p:spPr>
          <a:xfrm>
            <a:off x="776360" y="149629"/>
            <a:ext cx="7514599" cy="460211"/>
          </a:xfrm>
          <a:prstGeom prst="rect">
            <a:avLst/>
          </a:prstGeom>
          <a:noFill/>
          <a:ln w="2556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rgbClr val="C00000"/>
                </a:solidFill>
                <a:latin typeface="Times New Roman"/>
              </a:rPr>
              <a:t>Situation for RICH radiators using C</a:t>
            </a:r>
            <a:r>
              <a:rPr lang="en-GB" sz="2400" b="0" strike="noStrike" spc="-1" baseline="-25000" dirty="0">
                <a:solidFill>
                  <a:srgbClr val="C00000"/>
                </a:solidFill>
                <a:latin typeface="Times New Roman"/>
              </a:rPr>
              <a:t>4</a:t>
            </a:r>
            <a:r>
              <a:rPr lang="en-GB" sz="2400" b="0" strike="noStrike" spc="-1" dirty="0">
                <a:solidFill>
                  <a:srgbClr val="C00000"/>
                </a:solidFill>
                <a:latin typeface="Times New Roman"/>
              </a:rPr>
              <a:t>F</a:t>
            </a:r>
            <a:r>
              <a:rPr lang="en-GB" sz="2400" b="0" strike="noStrike" spc="-1" baseline="-25000" dirty="0">
                <a:solidFill>
                  <a:srgbClr val="C00000"/>
                </a:solidFill>
                <a:latin typeface="Times New Roman"/>
              </a:rPr>
              <a:t>10</a:t>
            </a:r>
            <a:r>
              <a:rPr lang="en-GB" sz="2400" b="0" strike="noStrike" spc="-1" dirty="0">
                <a:solidFill>
                  <a:srgbClr val="C00000"/>
                </a:solidFill>
                <a:latin typeface="Times New Roman"/>
              </a:rPr>
              <a:t> with N</a:t>
            </a:r>
            <a:r>
              <a:rPr lang="en-GB" sz="2400" b="0" strike="noStrike" spc="-1" baseline="-25000" dirty="0">
                <a:solidFill>
                  <a:srgbClr val="C00000"/>
                </a:solidFill>
                <a:latin typeface="Times New Roman"/>
              </a:rPr>
              <a:t>2</a:t>
            </a:r>
            <a:r>
              <a:rPr lang="en-GB" sz="2400" b="0" strike="noStrike" spc="-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GB" sz="2400" b="0" strike="noStrike" spc="-1" dirty="0" err="1" smtClean="0">
                <a:solidFill>
                  <a:srgbClr val="C00000"/>
                </a:solidFill>
                <a:latin typeface="Times New Roman"/>
              </a:rPr>
              <a:t>passivant</a:t>
            </a:r>
            <a:endParaRPr lang="en-GB" sz="2400" b="0" strike="noStrike" spc="-1" dirty="0">
              <a:latin typeface="Arial"/>
            </a:endParaRPr>
          </a:p>
        </p:txBody>
      </p:sp>
      <p:sp>
        <p:nvSpPr>
          <p:cNvPr id="690" name="CustomShape 2"/>
          <p:cNvSpPr/>
          <p:nvPr/>
        </p:nvSpPr>
        <p:spPr>
          <a:xfrm rot="16200000">
            <a:off x="-1100160" y="3076200"/>
            <a:ext cx="3133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latin typeface="Times New Roman"/>
              </a:rPr>
              <a:t>Cherenkov</a:t>
            </a:r>
            <a:r>
              <a:rPr lang="en-GB" sz="18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1800" b="1" strike="noStrike" spc="-1">
                <a:solidFill>
                  <a:srgbClr val="000000"/>
                </a:solidFill>
                <a:latin typeface="Times New Roman"/>
              </a:rPr>
              <a:t>Threshold (GeV/c)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691" name="CustomShape 3"/>
          <p:cNvSpPr/>
          <p:nvPr/>
        </p:nvSpPr>
        <p:spPr>
          <a:xfrm rot="16200000">
            <a:off x="6614640" y="3285360"/>
            <a:ext cx="4021200" cy="40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70C0"/>
                </a:solidFill>
                <a:latin typeface="Times New Roman"/>
              </a:rPr>
              <a:t>C</a:t>
            </a:r>
            <a:r>
              <a:rPr lang="en-GB" sz="1800" b="1" strike="noStrike" spc="-1" baseline="-25000" dirty="0">
                <a:solidFill>
                  <a:srgbClr val="0070C0"/>
                </a:solidFill>
                <a:latin typeface="Times New Roman"/>
              </a:rPr>
              <a:t>4</a:t>
            </a:r>
            <a:r>
              <a:rPr lang="en-GB" sz="1800" b="1" strike="noStrike" spc="-1" dirty="0">
                <a:solidFill>
                  <a:srgbClr val="0070C0"/>
                </a:solidFill>
                <a:latin typeface="Times New Roman"/>
              </a:rPr>
              <a:t>F</a:t>
            </a:r>
            <a:r>
              <a:rPr lang="en-GB" sz="1800" b="1" strike="noStrike" spc="-1" baseline="-25000" dirty="0">
                <a:solidFill>
                  <a:srgbClr val="0070C0"/>
                </a:solidFill>
                <a:latin typeface="Times New Roman"/>
              </a:rPr>
              <a:t>10</a:t>
            </a:r>
            <a:r>
              <a:rPr lang="en-GB" sz="1800" b="1" strike="noStrike" spc="-1" dirty="0">
                <a:solidFill>
                  <a:srgbClr val="0070C0"/>
                </a:solidFill>
                <a:latin typeface="Times New Roman"/>
              </a:rPr>
              <a:t> concentration in radiator gas (%)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692" name="CustomShape 4"/>
          <p:cNvSpPr/>
          <p:nvPr/>
        </p:nvSpPr>
        <p:spPr>
          <a:xfrm>
            <a:off x="2915280" y="5702400"/>
            <a:ext cx="42350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000000"/>
                </a:solidFill>
                <a:latin typeface="Times New Roman"/>
              </a:rPr>
              <a:t>Measured Sound Velocity (m/s)</a:t>
            </a:r>
            <a:endParaRPr lang="en-GB" sz="2400" b="0" strike="noStrike" spc="-1">
              <a:latin typeface="Arial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141910" y="1311559"/>
            <a:ext cx="6736890" cy="3809520"/>
            <a:chOff x="1177280" y="1371600"/>
            <a:chExt cx="6736890" cy="3809520"/>
          </a:xfrm>
        </p:grpSpPr>
        <p:sp>
          <p:nvSpPr>
            <p:cNvPr id="693" name="CustomShape 5"/>
            <p:cNvSpPr/>
            <p:nvPr/>
          </p:nvSpPr>
          <p:spPr>
            <a:xfrm>
              <a:off x="1208810" y="1371600"/>
              <a:ext cx="670536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00C795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94" name="CustomShape 6"/>
            <p:cNvSpPr/>
            <p:nvPr/>
          </p:nvSpPr>
          <p:spPr>
            <a:xfrm flipV="1">
              <a:off x="1177280" y="1371600"/>
              <a:ext cx="360" cy="38095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00C795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4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57</a:t>
            </a:fld>
            <a:endParaRPr lang="en-GB" sz="1200" b="0" strike="noStrike" spc="-1" dirty="0">
              <a:latin typeface="Arial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776360" y="3512411"/>
            <a:ext cx="330897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>
            <a:off x="796680" y="4325629"/>
            <a:ext cx="33089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>
            <a:off x="776360" y="4961983"/>
            <a:ext cx="330897" cy="0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"/>
          <p:cNvSpPr txBox="1"/>
          <p:nvPr/>
        </p:nvSpPr>
        <p:spPr>
          <a:xfrm>
            <a:off x="1635640" y="1874599"/>
            <a:ext cx="6008090" cy="1077218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Can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make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same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C</a:t>
            </a:r>
            <a:r>
              <a:rPr lang="fr-FR" sz="1600" b="1" baseline="-250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fr-FR" sz="1600" b="1" baseline="-25000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O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comparison</a:t>
            </a:r>
            <a:endParaRPr lang="fr-FR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s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previously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done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for a CF</a:t>
            </a:r>
            <a:r>
              <a:rPr lang="fr-FR" sz="1600" b="1" baseline="-250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radiator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see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preceeding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table)</a:t>
            </a:r>
          </a:p>
          <a:p>
            <a:pPr algn="ctr"/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Of course…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low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GWP non-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cyclic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C</a:t>
            </a:r>
            <a:r>
              <a:rPr lang="fr-FR" sz="1600" b="1" baseline="-250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fr-FR" sz="1600" b="1" baseline="-250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O </a:t>
            </a:r>
          </a:p>
          <a:p>
            <a:pPr algn="ctr"/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would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be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easier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to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circulate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, if </a:t>
            </a:r>
            <a:r>
              <a:rPr lang="fr-FR" sz="1600" b="1" dirty="0" err="1" smtClean="0">
                <a:solidFill>
                  <a:schemeClr val="accent6">
                    <a:lumMod val="75000"/>
                  </a:schemeClr>
                </a:solidFill>
              </a:rPr>
              <a:t>available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CustomShape 2"/>
          <p:cNvSpPr/>
          <p:nvPr/>
        </p:nvSpPr>
        <p:spPr>
          <a:xfrm>
            <a:off x="-189571" y="6532090"/>
            <a:ext cx="8857825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DRD4 WG 2  Low GWP FC radiator gases: June 19 2024</a:t>
            </a:r>
            <a:endParaRPr lang="en-US" sz="1400" b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0" t="4401" r="41158" b="73805"/>
          <a:stretch/>
        </p:blipFill>
        <p:spPr>
          <a:xfrm>
            <a:off x="1585506" y="3367411"/>
            <a:ext cx="605482" cy="6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9" name="Espace réservé du contenu 4"/>
          <p:cNvGraphicFramePr/>
          <p:nvPr>
            <p:extLst/>
          </p:nvPr>
        </p:nvGraphicFramePr>
        <p:xfrm>
          <a:off x="152280" y="1240920"/>
          <a:ext cx="8686440" cy="4896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61" name="CustomShape 2"/>
          <p:cNvSpPr/>
          <p:nvPr/>
        </p:nvSpPr>
        <p:spPr>
          <a:xfrm flipV="1">
            <a:off x="1719843" y="2221642"/>
            <a:ext cx="6100742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chemeClr val="accent6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CustomShape 2"/>
          <p:cNvSpPr/>
          <p:nvPr/>
        </p:nvSpPr>
        <p:spPr>
          <a:xfrm rot="16200000">
            <a:off x="7021985" y="3370215"/>
            <a:ext cx="2934434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b="1" strike="noStrike" spc="-1" dirty="0" smtClean="0">
                <a:solidFill>
                  <a:schemeClr val="accent6"/>
                </a:solidFill>
                <a:latin typeface="Arial"/>
                <a:ea typeface="DejaVu Sans"/>
              </a:rPr>
              <a:t>C</a:t>
            </a:r>
            <a:r>
              <a:rPr lang="en-GB" sz="1800" b="1" strike="noStrike" spc="-1" baseline="-25000" dirty="0" smtClean="0">
                <a:solidFill>
                  <a:schemeClr val="accent6"/>
                </a:solidFill>
                <a:latin typeface="Arial"/>
                <a:ea typeface="DejaVu Sans"/>
              </a:rPr>
              <a:t>5</a:t>
            </a:r>
            <a:r>
              <a:rPr lang="en-GB" sz="1800" b="1" strike="noStrike" spc="-1" dirty="0" smtClean="0">
                <a:solidFill>
                  <a:schemeClr val="accent6"/>
                </a:solidFill>
                <a:latin typeface="Arial"/>
                <a:ea typeface="DejaVu Sans"/>
              </a:rPr>
              <a:t>F</a:t>
            </a:r>
            <a:r>
              <a:rPr lang="en-GB" sz="1800" b="1" spc="-1" baseline="-25000" dirty="0" smtClean="0">
                <a:solidFill>
                  <a:schemeClr val="accent6"/>
                </a:solidFill>
              </a:rPr>
              <a:t>10</a:t>
            </a:r>
            <a:r>
              <a:rPr lang="en-GB" sz="1800" b="1" spc="-1" dirty="0" smtClean="0">
                <a:solidFill>
                  <a:schemeClr val="accent6"/>
                </a:solidFill>
              </a:rPr>
              <a:t>O </a:t>
            </a:r>
            <a:r>
              <a:rPr lang="en-GB" sz="1800" b="1" strike="noStrike" spc="-1" dirty="0" smtClean="0">
                <a:solidFill>
                  <a:schemeClr val="accent6"/>
                </a:solidFill>
                <a:latin typeface="Arial"/>
                <a:ea typeface="DejaVu Sans"/>
              </a:rPr>
              <a:t>concentration (%)</a:t>
            </a:r>
            <a:endParaRPr lang="en-GB" sz="1800" b="0" strike="noStrike" spc="-1" dirty="0">
              <a:solidFill>
                <a:schemeClr val="accent6"/>
              </a:solidFill>
              <a:latin typeface="Arial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981525" y="1240920"/>
            <a:ext cx="5339890" cy="4058109"/>
            <a:chOff x="3984013" y="756413"/>
            <a:chExt cx="5339890" cy="4058109"/>
          </a:xfrm>
        </p:grpSpPr>
        <p:grpSp>
          <p:nvGrpSpPr>
            <p:cNvPr id="5" name="Groupe 4"/>
            <p:cNvGrpSpPr/>
            <p:nvPr/>
          </p:nvGrpSpPr>
          <p:grpSpPr>
            <a:xfrm>
              <a:off x="4156591" y="756413"/>
              <a:ext cx="5167312" cy="4058109"/>
              <a:chOff x="3126366" y="1079101"/>
              <a:chExt cx="5169365" cy="3039483"/>
            </a:xfrm>
          </p:grpSpPr>
          <p:cxnSp>
            <p:nvCxnSpPr>
              <p:cNvPr id="3" name="Connecteur droit avec flèche 2"/>
              <p:cNvCxnSpPr/>
              <p:nvPr/>
            </p:nvCxnSpPr>
            <p:spPr>
              <a:xfrm>
                <a:off x="3657600" y="1732547"/>
                <a:ext cx="19251" cy="2386037"/>
              </a:xfrm>
              <a:prstGeom prst="straightConnector1">
                <a:avLst/>
              </a:prstGeom>
              <a:ln w="38100">
                <a:solidFill>
                  <a:srgbClr val="3484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ZoneTexte 3"/>
              <p:cNvSpPr txBox="1"/>
              <p:nvPr/>
            </p:nvSpPr>
            <p:spPr>
              <a:xfrm>
                <a:off x="3126366" y="1079101"/>
                <a:ext cx="5169365" cy="6915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endParaRPr lang="fr-FR" b="1" dirty="0" smtClean="0">
                  <a:solidFill>
                    <a:srgbClr val="3484CC"/>
                  </a:solidFill>
                </a:endParaRPr>
              </a:p>
              <a:p>
                <a:pPr algn="ctr"/>
                <a:r>
                  <a:rPr lang="fr-FR" b="1" dirty="0" smtClean="0">
                    <a:solidFill>
                      <a:srgbClr val="3484CC"/>
                    </a:solidFill>
                  </a:rPr>
                  <a:t>COMPASS (&amp; </a:t>
                </a:r>
                <a:r>
                  <a:rPr lang="fr-FR" b="1" dirty="0" err="1" smtClean="0">
                    <a:solidFill>
                      <a:srgbClr val="3484CC"/>
                    </a:solidFill>
                  </a:rPr>
                  <a:t>LHCb</a:t>
                </a:r>
                <a:r>
                  <a:rPr lang="fr-FR" b="1" dirty="0" smtClean="0">
                    <a:solidFill>
                      <a:srgbClr val="3484CC"/>
                    </a:solidFill>
                  </a:rPr>
                  <a:t> RICH 1): C</a:t>
                </a:r>
                <a:r>
                  <a:rPr lang="fr-FR" b="1" baseline="-25000" dirty="0" smtClean="0">
                    <a:solidFill>
                      <a:srgbClr val="3484CC"/>
                    </a:solidFill>
                  </a:rPr>
                  <a:t>4</a:t>
                </a:r>
                <a:r>
                  <a:rPr lang="fr-FR" b="1" dirty="0" smtClean="0">
                    <a:solidFill>
                      <a:srgbClr val="3484CC"/>
                    </a:solidFill>
                  </a:rPr>
                  <a:t>F</a:t>
                </a:r>
                <a:r>
                  <a:rPr lang="fr-FR" b="1" baseline="-25000" dirty="0" smtClean="0">
                    <a:solidFill>
                      <a:srgbClr val="3484CC"/>
                    </a:solidFill>
                  </a:rPr>
                  <a:t>10</a:t>
                </a:r>
                <a:r>
                  <a:rPr lang="fr-FR" b="1" dirty="0" smtClean="0">
                    <a:solidFill>
                      <a:srgbClr val="3484CC"/>
                    </a:solidFill>
                  </a:rPr>
                  <a:t> </a:t>
                </a:r>
                <a:r>
                  <a:rPr lang="fr-FR" b="1" dirty="0" err="1" smtClean="0">
                    <a:solidFill>
                      <a:srgbClr val="3484CC"/>
                    </a:solidFill>
                  </a:rPr>
                  <a:t>thresholds</a:t>
                </a:r>
                <a:endParaRPr lang="fr-FR" b="1" dirty="0" smtClean="0">
                  <a:solidFill>
                    <a:srgbClr val="3484CC"/>
                  </a:solidFill>
                </a:endParaRPr>
              </a:p>
              <a:p>
                <a:pPr algn="ctr"/>
                <a:r>
                  <a:rPr lang="fr-FR" b="1" dirty="0" smtClean="0">
                    <a:solidFill>
                      <a:srgbClr val="3484CC"/>
                    </a:solidFill>
                  </a:rPr>
                  <a:t>COMPASS RICH GWP </a:t>
                </a:r>
                <a:r>
                  <a:rPr lang="fr-FR" b="1" dirty="0" err="1" smtClean="0">
                    <a:solidFill>
                      <a:srgbClr val="3484CC"/>
                    </a:solidFill>
                  </a:rPr>
                  <a:t>load</a:t>
                </a:r>
                <a:r>
                  <a:rPr lang="fr-FR" b="1" dirty="0" smtClean="0">
                    <a:solidFill>
                      <a:srgbClr val="3484CC"/>
                    </a:solidFill>
                  </a:rPr>
                  <a:t> = (6849 tonnes)</a:t>
                </a:r>
                <a:endParaRPr lang="fr-FR" b="1" dirty="0">
                  <a:solidFill>
                    <a:srgbClr val="3484CC"/>
                  </a:solidFill>
                </a:endParaRPr>
              </a:p>
            </p:txBody>
          </p:sp>
        </p:grpSp>
        <p:cxnSp>
          <p:nvCxnSpPr>
            <p:cNvPr id="25" name="Connecteur droit avec flèche 24"/>
            <p:cNvCxnSpPr/>
            <p:nvPr/>
          </p:nvCxnSpPr>
          <p:spPr>
            <a:xfrm flipH="1">
              <a:off x="3984013" y="3328230"/>
              <a:ext cx="740638" cy="99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H="1">
              <a:off x="3984013" y="4044493"/>
              <a:ext cx="776023" cy="47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 flipH="1">
              <a:off x="3984013" y="4644834"/>
              <a:ext cx="740639" cy="285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Shape 1"/>
          <p:cNvSpPr txBox="1"/>
          <p:nvPr/>
        </p:nvSpPr>
        <p:spPr>
          <a:xfrm>
            <a:off x="259614" y="94285"/>
            <a:ext cx="8686440" cy="990360"/>
          </a:xfrm>
          <a:prstGeom prst="rect">
            <a:avLst/>
          </a:prstGeom>
          <a:solidFill>
            <a:srgbClr val="FFFFFF"/>
          </a:solidFill>
          <a:ln w="25560">
            <a:solidFill>
              <a:srgbClr val="C00000"/>
            </a:solidFill>
            <a:miter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strike="noStrike" spc="-1" dirty="0" smtClean="0">
                <a:solidFill>
                  <a:srgbClr val="C00000"/>
                </a:solidFill>
                <a:latin typeface="Arial"/>
                <a:ea typeface="DejaVu Sans"/>
              </a:rPr>
              <a:t>Cherenkov </a:t>
            </a: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threshold in </a:t>
            </a:r>
            <a:r>
              <a:rPr lang="en-US" sz="2400" b="1" strike="noStrike" spc="-1" dirty="0" smtClean="0">
                <a:solidFill>
                  <a:srgbClr val="C00000"/>
                </a:solidFill>
                <a:latin typeface="Arial"/>
                <a:ea typeface="DejaVu Sans"/>
              </a:rPr>
              <a:t>C</a:t>
            </a:r>
            <a:r>
              <a:rPr lang="en-US" sz="2400" b="1" strike="noStrike" spc="-1" baseline="-20000" dirty="0" smtClean="0">
                <a:solidFill>
                  <a:srgbClr val="C00000"/>
                </a:solidFill>
                <a:latin typeface="Arial"/>
                <a:ea typeface="DejaVu Sans"/>
              </a:rPr>
              <a:t>5</a:t>
            </a:r>
            <a:r>
              <a:rPr lang="en-US" sz="2400" b="1" strike="noStrike" spc="-1" dirty="0" smtClean="0">
                <a:solidFill>
                  <a:srgbClr val="C00000"/>
                </a:solidFill>
                <a:latin typeface="Arial"/>
                <a:ea typeface="DejaVu Sans"/>
              </a:rPr>
              <a:t>F</a:t>
            </a:r>
            <a:r>
              <a:rPr lang="en-US" sz="2400" b="1" spc="-1" baseline="-20000" dirty="0" smtClean="0">
                <a:solidFill>
                  <a:srgbClr val="C00000"/>
                </a:solidFill>
              </a:rPr>
              <a:t>10</a:t>
            </a:r>
            <a:r>
              <a:rPr lang="en-US" sz="2400" b="1" strike="noStrike" spc="-1" dirty="0" smtClean="0">
                <a:solidFill>
                  <a:srgbClr val="C00000"/>
                </a:solidFill>
                <a:latin typeface="Arial"/>
                <a:ea typeface="DejaVu Sans"/>
              </a:rPr>
              <a:t>O/N</a:t>
            </a:r>
            <a:r>
              <a:rPr lang="en-US" sz="2400" b="1" strike="noStrike" spc="-1" baseline="-20000" dirty="0" smtClean="0">
                <a:solidFill>
                  <a:srgbClr val="C00000"/>
                </a:solidFill>
                <a:latin typeface="Arial"/>
                <a:ea typeface="DejaVu Sans"/>
              </a:rPr>
              <a:t>2</a:t>
            </a:r>
            <a:r>
              <a:rPr lang="en-US" sz="2400" b="1" strike="noStrike" spc="-1" dirty="0" smtClean="0">
                <a:solidFill>
                  <a:srgbClr val="C00000"/>
                </a:solidFill>
                <a:latin typeface="Arial"/>
                <a:ea typeface="DejaVu Sans"/>
              </a:rPr>
              <a:t> </a:t>
            </a: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mixtures </a:t>
            </a:r>
            <a:r>
              <a:rPr dirty="0"/>
              <a:t/>
            </a:r>
            <a:br>
              <a:rPr dirty="0"/>
            </a:br>
            <a:r>
              <a:rPr lang="en-US" sz="2400" b="1" i="1" strike="noStrike" spc="-1" dirty="0" smtClean="0">
                <a:solidFill>
                  <a:srgbClr val="3484CC"/>
                </a:solidFill>
                <a:latin typeface="Arial"/>
                <a:ea typeface="DejaVu Sans"/>
              </a:rPr>
              <a:t>and GWP </a:t>
            </a:r>
            <a:r>
              <a:rPr lang="en-US" sz="2400" b="1" i="1" spc="-1" dirty="0" smtClean="0">
                <a:solidFill>
                  <a:srgbClr val="3484CC"/>
                </a:solidFill>
                <a:latin typeface="Arial"/>
                <a:ea typeface="DejaVu Sans"/>
              </a:rPr>
              <a:t>load</a:t>
            </a:r>
            <a:r>
              <a:rPr lang="en-US" sz="2400" b="1" i="1" strike="noStrike" spc="-1" dirty="0" smtClean="0">
                <a:solidFill>
                  <a:srgbClr val="3484CC"/>
                </a:solidFill>
                <a:latin typeface="Arial"/>
                <a:ea typeface="DejaVu Sans"/>
              </a:rPr>
              <a:t> comparison with COMPASS RICH (100m</a:t>
            </a:r>
            <a:r>
              <a:rPr lang="en-US" sz="2400" b="1" i="1" strike="noStrike" spc="-1" baseline="30000" dirty="0" smtClean="0">
                <a:solidFill>
                  <a:srgbClr val="3484CC"/>
                </a:solidFill>
                <a:latin typeface="Arial"/>
                <a:ea typeface="DejaVu Sans"/>
              </a:rPr>
              <a:t>3</a:t>
            </a:r>
            <a:r>
              <a:rPr lang="en-US" sz="2400" b="1" i="1" strike="noStrike" spc="-1" dirty="0" smtClean="0">
                <a:solidFill>
                  <a:srgbClr val="3484CC"/>
                </a:solidFill>
                <a:latin typeface="Arial"/>
                <a:ea typeface="DejaVu Sans"/>
              </a:rPr>
              <a:t>) </a:t>
            </a:r>
            <a:endParaRPr lang="en-US" sz="2400" b="0" strike="noStrike" spc="-1" dirty="0">
              <a:solidFill>
                <a:srgbClr val="3484CC"/>
              </a:solidFill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74449" y="1245689"/>
            <a:ext cx="71695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600" b="1" i="0" u="none" strike="noStrike" kern="1200" spc="-1" baseline="0">
                <a:solidFill>
                  <a:srgbClr val="000000"/>
                </a:solidFill>
                <a:latin typeface="Arial"/>
                <a:ea typeface="DejaVu Sans"/>
                <a:cs typeface="+mn-cs"/>
              </a:defRPr>
            </a:pPr>
            <a:r>
              <a:rPr lang="en-GB" b="1" spc="-1" dirty="0">
                <a:solidFill>
                  <a:srgbClr val="000000"/>
                </a:solidFill>
                <a:latin typeface="Arial"/>
                <a:ea typeface="DejaVu Sans"/>
              </a:rPr>
              <a:t>N</a:t>
            </a:r>
            <a:r>
              <a:rPr lang="en-GB" b="1" spc="-1" baseline="-25000" dirty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en-GB" b="1" spc="-1" dirty="0">
                <a:solidFill>
                  <a:srgbClr val="000000"/>
                </a:solidFill>
                <a:latin typeface="Arial"/>
                <a:ea typeface="DejaVu Sans"/>
              </a:rPr>
              <a:t>-NOVEC5110 (C</a:t>
            </a:r>
            <a:r>
              <a:rPr lang="en-GB" b="1" spc="-1" baseline="-25000" dirty="0">
                <a:solidFill>
                  <a:srgbClr val="000000"/>
                </a:solidFill>
                <a:latin typeface="Arial"/>
                <a:ea typeface="DejaVu Sans"/>
              </a:rPr>
              <a:t>5</a:t>
            </a:r>
            <a:r>
              <a:rPr lang="en-GB" b="1" spc="-1" dirty="0">
                <a:solidFill>
                  <a:srgbClr val="000000"/>
                </a:solidFill>
                <a:latin typeface="Arial"/>
                <a:ea typeface="DejaVu Sans"/>
              </a:rPr>
              <a:t>F</a:t>
            </a:r>
            <a:r>
              <a:rPr lang="en-GB" b="1" spc="-1" baseline="-25000" dirty="0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r>
              <a:rPr lang="en-GB" b="1" spc="-1" dirty="0">
                <a:solidFill>
                  <a:srgbClr val="000000"/>
                </a:solidFill>
                <a:latin typeface="Arial"/>
                <a:ea typeface="DejaVu Sans"/>
              </a:rPr>
              <a:t>O) </a:t>
            </a:r>
            <a:r>
              <a:rPr lang="en-GB" b="1" spc="-1" dirty="0" smtClean="0">
                <a:solidFill>
                  <a:srgbClr val="000000"/>
                </a:solidFill>
                <a:latin typeface="Arial"/>
                <a:ea typeface="DejaVu Sans"/>
              </a:rPr>
              <a:t>very </a:t>
            </a:r>
            <a:r>
              <a:rPr lang="en-GB" b="1" spc="-1" dirty="0">
                <a:solidFill>
                  <a:srgbClr val="000000"/>
                </a:solidFill>
                <a:latin typeface="Arial"/>
                <a:ea typeface="DejaVu Sans"/>
              </a:rPr>
              <a:t>similar to </a:t>
            </a:r>
            <a:r>
              <a:rPr lang="en-GB" b="1" spc="-1" dirty="0" smtClean="0">
                <a:solidFill>
                  <a:srgbClr val="000000"/>
                </a:solidFill>
                <a:latin typeface="Arial"/>
                <a:ea typeface="DejaVu Sans"/>
              </a:rPr>
              <a:t>C</a:t>
            </a:r>
            <a:r>
              <a:rPr lang="en-GB" b="1" spc="-1" baseline="-25000" dirty="0" smtClean="0">
                <a:solidFill>
                  <a:srgbClr val="000000"/>
                </a:solidFill>
                <a:latin typeface="Arial"/>
                <a:ea typeface="DejaVu Sans"/>
              </a:rPr>
              <a:t>5</a:t>
            </a:r>
            <a:r>
              <a:rPr lang="en-GB" b="1" spc="-1" dirty="0" smtClean="0">
                <a:solidFill>
                  <a:srgbClr val="000000"/>
                </a:solidFill>
                <a:latin typeface="Arial"/>
                <a:ea typeface="DejaVu Sans"/>
              </a:rPr>
              <a:t>F</a:t>
            </a:r>
            <a:r>
              <a:rPr lang="en-GB" b="1" spc="-1" baseline="-25000" dirty="0" smtClean="0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r>
              <a:rPr lang="en-GB" b="1" spc="-1" dirty="0" smtClean="0">
                <a:solidFill>
                  <a:srgbClr val="000000"/>
                </a:solidFill>
                <a:latin typeface="Arial"/>
                <a:ea typeface="DejaVu Sans"/>
              </a:rPr>
              <a:t> (</a:t>
            </a:r>
            <a:r>
              <a:rPr lang="en-GB" b="1" spc="-1" dirty="0">
                <a:solidFill>
                  <a:srgbClr val="000000"/>
                </a:solidFill>
                <a:latin typeface="Arial"/>
                <a:ea typeface="DejaVu Sans"/>
              </a:rPr>
              <a:t>MW </a:t>
            </a:r>
            <a:r>
              <a:rPr lang="en-GB" b="1" spc="-1" dirty="0" smtClean="0">
                <a:solidFill>
                  <a:srgbClr val="000000"/>
                </a:solidFill>
                <a:latin typeface="Arial"/>
                <a:ea typeface="DejaVu Sans"/>
              </a:rPr>
              <a:t>266 </a:t>
            </a:r>
            <a:r>
              <a:rPr lang="en-GB" b="1" i="1" spc="-1" dirty="0" smtClean="0">
                <a:solidFill>
                  <a:srgbClr val="000000"/>
                </a:solidFill>
                <a:latin typeface="Arial"/>
                <a:ea typeface="DejaVu Sans"/>
              </a:rPr>
              <a:t>vs</a:t>
            </a:r>
            <a:r>
              <a:rPr lang="en-GB" b="1" spc="-1" dirty="0" smtClean="0">
                <a:solidFill>
                  <a:srgbClr val="000000"/>
                </a:solidFill>
                <a:latin typeface="Arial"/>
                <a:ea typeface="DejaVu Sans"/>
              </a:rPr>
              <a:t>. 288)</a:t>
            </a: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732140" y="3464890"/>
            <a:ext cx="3011936" cy="92333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3484CC"/>
                </a:solidFill>
              </a:rPr>
              <a:t>85% </a:t>
            </a:r>
            <a:r>
              <a:rPr lang="fr-FR" b="1" dirty="0" err="1" smtClean="0">
                <a:solidFill>
                  <a:srgbClr val="3484CC"/>
                </a:solidFill>
              </a:rPr>
              <a:t>Novec</a:t>
            </a:r>
            <a:r>
              <a:rPr lang="fr-FR" b="1" dirty="0" smtClean="0">
                <a:solidFill>
                  <a:srgbClr val="3484CC"/>
                </a:solidFill>
              </a:rPr>
              <a:t> 5110 </a:t>
            </a:r>
            <a:r>
              <a:rPr lang="fr-FR" b="1" dirty="0" err="1" smtClean="0">
                <a:solidFill>
                  <a:srgbClr val="3484CC"/>
                </a:solidFill>
              </a:rPr>
              <a:t>gives</a:t>
            </a:r>
            <a:r>
              <a:rPr lang="fr-FR" b="1" dirty="0" smtClean="0">
                <a:solidFill>
                  <a:srgbClr val="3484CC"/>
                </a:solidFill>
              </a:rPr>
              <a:t> a </a:t>
            </a:r>
            <a:r>
              <a:rPr lang="fr-FR" b="1" dirty="0" err="1" smtClean="0">
                <a:solidFill>
                  <a:srgbClr val="3484CC"/>
                </a:solidFill>
              </a:rPr>
              <a:t>huge</a:t>
            </a:r>
            <a:r>
              <a:rPr lang="fr-FR" b="1" dirty="0" smtClean="0">
                <a:solidFill>
                  <a:srgbClr val="3484CC"/>
                </a:solidFill>
              </a:rPr>
              <a:t> GWP </a:t>
            </a:r>
            <a:r>
              <a:rPr lang="fr-FR" b="1" dirty="0" err="1" smtClean="0">
                <a:solidFill>
                  <a:srgbClr val="3484CC"/>
                </a:solidFill>
              </a:rPr>
              <a:t>load</a:t>
            </a:r>
            <a:r>
              <a:rPr lang="fr-FR" b="1" dirty="0" smtClean="0">
                <a:solidFill>
                  <a:srgbClr val="3484CC"/>
                </a:solidFill>
              </a:rPr>
              <a:t> </a:t>
            </a:r>
            <a:r>
              <a:rPr lang="fr-FR" b="1" dirty="0" err="1" smtClean="0">
                <a:solidFill>
                  <a:srgbClr val="3484CC"/>
                </a:solidFill>
              </a:rPr>
              <a:t>reduction</a:t>
            </a:r>
            <a:r>
              <a:rPr lang="fr-FR" b="1" dirty="0">
                <a:solidFill>
                  <a:srgbClr val="3484CC"/>
                </a:solidFill>
              </a:rPr>
              <a:t> </a:t>
            </a:r>
            <a:r>
              <a:rPr lang="fr-FR" b="1" dirty="0" smtClean="0">
                <a:solidFill>
                  <a:srgbClr val="3484CC"/>
                </a:solidFill>
              </a:rPr>
              <a:t>of 6849 tonnes</a:t>
            </a:r>
            <a:endParaRPr lang="fr-FR" b="1" dirty="0" smtClean="0">
              <a:solidFill>
                <a:srgbClr val="3484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58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17" name="CustomShape 2"/>
          <p:cNvSpPr/>
          <p:nvPr/>
        </p:nvSpPr>
        <p:spPr>
          <a:xfrm>
            <a:off x="-189571" y="6532090"/>
            <a:ext cx="8857825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DRD4 WG 2  Low GWP FC radiator gases: June 19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9301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333295" y="1552752"/>
          <a:ext cx="8764290" cy="48130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2330">
                  <a:extLst>
                    <a:ext uri="{9D8B030D-6E8A-4147-A177-3AD203B41FA5}">
                      <a16:colId xmlns:a16="http://schemas.microsoft.com/office/drawing/2014/main" val="3985937154"/>
                    </a:ext>
                  </a:extLst>
                </a:gridCol>
                <a:gridCol w="1042722">
                  <a:extLst>
                    <a:ext uri="{9D8B030D-6E8A-4147-A177-3AD203B41FA5}">
                      <a16:colId xmlns:a16="http://schemas.microsoft.com/office/drawing/2014/main" val="1733068120"/>
                    </a:ext>
                  </a:extLst>
                </a:gridCol>
                <a:gridCol w="956475">
                  <a:extLst>
                    <a:ext uri="{9D8B030D-6E8A-4147-A177-3AD203B41FA5}">
                      <a16:colId xmlns:a16="http://schemas.microsoft.com/office/drawing/2014/main" val="3482453659"/>
                    </a:ext>
                  </a:extLst>
                </a:gridCol>
                <a:gridCol w="1671649">
                  <a:extLst>
                    <a:ext uri="{9D8B030D-6E8A-4147-A177-3AD203B41FA5}">
                      <a16:colId xmlns:a16="http://schemas.microsoft.com/office/drawing/2014/main" val="3513863567"/>
                    </a:ext>
                  </a:extLst>
                </a:gridCol>
                <a:gridCol w="1175485">
                  <a:extLst>
                    <a:ext uri="{9D8B030D-6E8A-4147-A177-3AD203B41FA5}">
                      <a16:colId xmlns:a16="http://schemas.microsoft.com/office/drawing/2014/main" val="2048887946"/>
                    </a:ext>
                  </a:extLst>
                </a:gridCol>
                <a:gridCol w="749093">
                  <a:extLst>
                    <a:ext uri="{9D8B030D-6E8A-4147-A177-3AD203B41FA5}">
                      <a16:colId xmlns:a16="http://schemas.microsoft.com/office/drawing/2014/main" val="38659464"/>
                    </a:ext>
                  </a:extLst>
                </a:gridCol>
                <a:gridCol w="1448117">
                  <a:extLst>
                    <a:ext uri="{9D8B030D-6E8A-4147-A177-3AD203B41FA5}">
                      <a16:colId xmlns:a16="http://schemas.microsoft.com/office/drawing/2014/main" val="3136360005"/>
                    </a:ext>
                  </a:extLst>
                </a:gridCol>
                <a:gridCol w="728419">
                  <a:extLst>
                    <a:ext uri="{9D8B030D-6E8A-4147-A177-3AD203B41FA5}">
                      <a16:colId xmlns:a16="http://schemas.microsoft.com/office/drawing/2014/main" val="3626453718"/>
                    </a:ext>
                  </a:extLst>
                </a:gridCol>
              </a:tblGrid>
              <a:tr h="6202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endParaRPr lang="en-GB" sz="9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 smtClean="0">
                          <a:effectLst/>
                        </a:rPr>
                        <a:t>Base </a:t>
                      </a:r>
                      <a:r>
                        <a:rPr lang="en-GB" sz="900" dirty="0">
                          <a:effectLst/>
                        </a:rPr>
                        <a:t>fluid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Base fluid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density (1bar,25˚C)  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kgm</a:t>
                      </a:r>
                      <a:r>
                        <a:rPr lang="en-GB" sz="900" baseline="30000">
                          <a:effectLst/>
                        </a:rPr>
                        <a:t>-3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Base fluid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GWP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(20-yr)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Component (n-1)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 (*10</a:t>
                      </a:r>
                      <a:r>
                        <a:rPr lang="en-GB" sz="900" baseline="30000">
                          <a:effectLst/>
                        </a:rPr>
                        <a:t>6</a:t>
                      </a:r>
                      <a:r>
                        <a:rPr lang="en-GB" sz="900">
                          <a:effectLst/>
                        </a:rPr>
                        <a:t>) 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(@ nm)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% Blend with N</a:t>
                      </a:r>
                      <a:r>
                        <a:rPr lang="en-GB" sz="900" baseline="-25000">
                          <a:effectLst/>
                        </a:rPr>
                        <a:t>2</a:t>
                      </a:r>
                      <a:r>
                        <a:rPr lang="en-GB" sz="900">
                          <a:effectLst/>
                        </a:rPr>
                        <a:t> to match (n-1) CF</a:t>
                      </a:r>
                      <a:r>
                        <a:rPr lang="en-GB" sz="900" baseline="-25000">
                          <a:effectLst/>
                        </a:rPr>
                        <a:t>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GWP load 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(t.CO</a:t>
                      </a:r>
                      <a:r>
                        <a:rPr lang="en-GB" sz="900" baseline="-25000">
                          <a:effectLst/>
                        </a:rPr>
                        <a:t>2</a:t>
                      </a:r>
                      <a:r>
                        <a:rPr lang="en-GB" sz="900">
                          <a:effectLst/>
                        </a:rPr>
                        <a:t>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% Blend with N</a:t>
                      </a:r>
                      <a:r>
                        <a:rPr lang="en-GB" sz="900" baseline="-25000" dirty="0">
                          <a:effectLst/>
                        </a:rPr>
                        <a:t>2</a:t>
                      </a:r>
                      <a:r>
                        <a:rPr lang="en-GB" sz="900" dirty="0">
                          <a:effectLst/>
                        </a:rPr>
                        <a:t> to match</a:t>
                      </a:r>
                      <a:endParaRPr lang="en-GB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 (n-1) C</a:t>
                      </a:r>
                      <a:r>
                        <a:rPr lang="en-GB" sz="900" baseline="-25000" dirty="0">
                          <a:effectLst/>
                        </a:rPr>
                        <a:t>4</a:t>
                      </a:r>
                      <a:r>
                        <a:rPr lang="en-GB" sz="900" dirty="0">
                          <a:effectLst/>
                        </a:rPr>
                        <a:t>F</a:t>
                      </a:r>
                      <a:r>
                        <a:rPr lang="en-GB" sz="900" baseline="-25000" dirty="0">
                          <a:effectLst/>
                        </a:rPr>
                        <a:t>10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GWP load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aseline="-25000">
                          <a:effectLst/>
                        </a:rPr>
                        <a:t> </a:t>
                      </a:r>
                      <a:r>
                        <a:rPr lang="en-GB" sz="900">
                          <a:effectLst/>
                        </a:rPr>
                        <a:t>(t.CO</a:t>
                      </a:r>
                      <a:r>
                        <a:rPr lang="en-GB" sz="900" baseline="-25000">
                          <a:effectLst/>
                        </a:rPr>
                        <a:t>2</a:t>
                      </a:r>
                      <a:r>
                        <a:rPr lang="en-GB" sz="900">
                          <a:effectLst/>
                        </a:rPr>
                        <a:t>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4237037"/>
                  </a:ext>
                </a:extLst>
              </a:tr>
              <a:tr h="3561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 smtClean="0">
                          <a:effectLst/>
                        </a:rPr>
                        <a:t>CF</a:t>
                      </a:r>
                      <a:r>
                        <a:rPr lang="en-GB" sz="900" b="1" baseline="-25000" dirty="0" smtClean="0">
                          <a:effectLst/>
                        </a:rPr>
                        <a:t>4</a:t>
                      </a:r>
                      <a:r>
                        <a:rPr lang="en-GB" sz="900" b="1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LHCb</a:t>
                      </a:r>
                      <a:r>
                        <a:rPr lang="en-GB" sz="9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RICH2 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(100m</a:t>
                      </a:r>
                      <a:r>
                        <a:rPr lang="en-GB" sz="1000" b="1" baseline="30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05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>
                          <a:effectLst/>
                        </a:rPr>
                        <a:t>3.56 [18]</a:t>
                      </a:r>
                      <a:endParaRPr lang="en-GB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4880 [16]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800" b="1">
                          <a:effectLst/>
                        </a:rPr>
                        <a:t>488 (180-310 nm) [19] </a:t>
                      </a:r>
                      <a:endParaRPr lang="en-GB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>
                          <a:effectLst/>
                        </a:rPr>
                        <a:t>100</a:t>
                      </a:r>
                      <a:endParaRPr lang="en-GB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1737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>
                          <a:effectLst/>
                        </a:rPr>
                        <a:t>not applicable</a:t>
                      </a:r>
                      <a:endParaRPr lang="en-GB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n/a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5760690"/>
                  </a:ext>
                </a:extLst>
              </a:tr>
              <a:tr h="261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CF</a:t>
                      </a:r>
                      <a:r>
                        <a:rPr lang="en-GB" sz="900" i="1" baseline="-25000" dirty="0">
                          <a:effectLst/>
                        </a:rPr>
                        <a:t>2</a:t>
                      </a:r>
                      <a:r>
                        <a:rPr lang="en-GB" sz="900" i="1" dirty="0">
                          <a:effectLst/>
                        </a:rPr>
                        <a:t>O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-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~100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 smtClean="0">
                          <a:effectLst/>
                        </a:rPr>
                        <a:t>0</a:t>
                      </a:r>
                      <a:r>
                        <a:rPr lang="en-GB" sz="900" i="1" dirty="0">
                          <a:effectLst/>
                        </a:rPr>
                        <a:t> 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n/a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1148178"/>
                  </a:ext>
                </a:extLst>
              </a:tr>
              <a:tr h="207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C</a:t>
                      </a:r>
                      <a:r>
                        <a:rPr lang="en-GB" sz="900" baseline="-25000">
                          <a:effectLst/>
                        </a:rPr>
                        <a:t>2</a:t>
                      </a:r>
                      <a:r>
                        <a:rPr lang="en-GB" sz="900">
                          <a:effectLst/>
                        </a:rPr>
                        <a:t>F</a:t>
                      </a:r>
                      <a:r>
                        <a:rPr lang="en-GB" sz="900" baseline="-25000">
                          <a:effectLst/>
                        </a:rPr>
                        <a:t>6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5.63 [18]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8210 [16]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800">
                          <a:effectLst/>
                        </a:rPr>
                        <a:t>793 (180-310 nm) [19]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38.1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1762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not applicable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n/a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8673812"/>
                  </a:ext>
                </a:extLst>
              </a:tr>
              <a:tr h="207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Lin-C</a:t>
                      </a:r>
                      <a:r>
                        <a:rPr lang="en-GB" sz="900" i="1" baseline="-25000" dirty="0">
                          <a:effectLst/>
                        </a:rPr>
                        <a:t>2</a:t>
                      </a:r>
                      <a:r>
                        <a:rPr lang="en-GB" sz="900" i="1" dirty="0">
                          <a:effectLst/>
                        </a:rPr>
                        <a:t>F</a:t>
                      </a:r>
                      <a:r>
                        <a:rPr lang="en-GB" sz="900" i="1" baseline="-25000" dirty="0">
                          <a:effectLst/>
                        </a:rPr>
                        <a:t>4</a:t>
                      </a:r>
                      <a:r>
                        <a:rPr lang="en-GB" sz="900" i="1" dirty="0">
                          <a:effectLst/>
                        </a:rPr>
                        <a:t>O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-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-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5197765"/>
                  </a:ext>
                </a:extLst>
              </a:tr>
              <a:tr h="207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C</a:t>
                      </a:r>
                      <a:r>
                        <a:rPr lang="en-GB" sz="900" baseline="-25000">
                          <a:effectLst/>
                        </a:rPr>
                        <a:t>3</a:t>
                      </a:r>
                      <a:r>
                        <a:rPr lang="en-GB" sz="900">
                          <a:effectLst/>
                        </a:rPr>
                        <a:t>F</a:t>
                      </a:r>
                      <a:r>
                        <a:rPr lang="en-GB" sz="900" baseline="-25000">
                          <a:effectLst/>
                        </a:rPr>
                        <a:t>8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7.75 [18]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6640 [16]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1180 (250 nm) [16]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21.4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1099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not applicable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9926470"/>
                  </a:ext>
                </a:extLst>
              </a:tr>
              <a:tr h="207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Lin-C</a:t>
                      </a:r>
                      <a:r>
                        <a:rPr lang="en-GB" sz="900" i="1" baseline="-25000" dirty="0">
                          <a:effectLst/>
                        </a:rPr>
                        <a:t>3</a:t>
                      </a:r>
                      <a:r>
                        <a:rPr lang="en-GB" sz="900" i="1" dirty="0">
                          <a:effectLst/>
                        </a:rPr>
                        <a:t>F</a:t>
                      </a:r>
                      <a:r>
                        <a:rPr lang="en-GB" sz="900" i="1" baseline="-25000" dirty="0">
                          <a:effectLst/>
                        </a:rPr>
                        <a:t>6</a:t>
                      </a:r>
                      <a:r>
                        <a:rPr lang="en-GB" sz="900" i="1" dirty="0">
                          <a:effectLst/>
                        </a:rPr>
                        <a:t>O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-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-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9074164"/>
                  </a:ext>
                </a:extLst>
              </a:tr>
              <a:tr h="3962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800" b="1" dirty="0" smtClean="0">
                          <a:effectLst/>
                        </a:rPr>
                        <a:t>C</a:t>
                      </a:r>
                      <a:r>
                        <a:rPr lang="en-GB" sz="800" b="1" baseline="-25000" dirty="0" smtClean="0">
                          <a:effectLst/>
                        </a:rPr>
                        <a:t>4</a:t>
                      </a:r>
                      <a:r>
                        <a:rPr lang="en-GB" sz="800" b="1" dirty="0" smtClean="0">
                          <a:effectLst/>
                        </a:rPr>
                        <a:t>F</a:t>
                      </a:r>
                      <a:r>
                        <a:rPr lang="en-GB" sz="800" b="1" baseline="-25000" dirty="0" smtClean="0">
                          <a:effectLst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70305" algn="l"/>
                        </a:tabLst>
                        <a:defRPr/>
                      </a:pPr>
                      <a:r>
                        <a:rPr lang="en-GB" sz="9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LHCb</a:t>
                      </a:r>
                      <a:r>
                        <a:rPr lang="en-GB" sz="9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RICH1 (4m</a:t>
                      </a:r>
                      <a:r>
                        <a:rPr lang="en-GB" sz="900" b="1" baseline="30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9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70305" algn="l"/>
                        </a:tabLst>
                        <a:defRPr/>
                      </a:pPr>
                      <a:r>
                        <a:rPr lang="en-GB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COMPASS</a:t>
                      </a:r>
                      <a:endParaRPr lang="en-GB" sz="105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70305" algn="l"/>
                        </a:tabLst>
                        <a:defRPr/>
                      </a:pPr>
                      <a:r>
                        <a:rPr lang="en-GB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(100m</a:t>
                      </a:r>
                      <a:r>
                        <a:rPr lang="en-GB" sz="1000" b="1" baseline="30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>
                          <a:effectLst/>
                        </a:rPr>
                        <a:t>9.97 [18]</a:t>
                      </a:r>
                      <a:endParaRPr lang="en-GB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>
                          <a:effectLst/>
                        </a:rPr>
                        <a:t>6870 [16]</a:t>
                      </a:r>
                      <a:endParaRPr lang="en-GB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1450 (250 nm) [16]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>
                          <a:effectLst/>
                        </a:rPr>
                        <a:t>16.3</a:t>
                      </a:r>
                      <a:endParaRPr lang="en-GB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>
                          <a:effectLst/>
                        </a:rPr>
                        <a:t>1119</a:t>
                      </a:r>
                      <a:endParaRPr lang="en-GB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100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b="1" dirty="0">
                          <a:effectLst/>
                        </a:rPr>
                        <a:t>6849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523403"/>
                  </a:ext>
                </a:extLst>
              </a:tr>
              <a:tr h="7315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Lin-C</a:t>
                      </a:r>
                      <a:r>
                        <a:rPr lang="en-GB" sz="900" i="1" baseline="-25000" dirty="0">
                          <a:effectLst/>
                        </a:rPr>
                        <a:t>4</a:t>
                      </a:r>
                      <a:r>
                        <a:rPr lang="en-GB" sz="900" i="1" dirty="0">
                          <a:effectLst/>
                        </a:rPr>
                        <a:t>F</a:t>
                      </a:r>
                      <a:r>
                        <a:rPr lang="en-GB" sz="900" i="1" baseline="-25000" dirty="0">
                          <a:effectLst/>
                        </a:rPr>
                        <a:t>8</a:t>
                      </a:r>
                      <a:r>
                        <a:rPr lang="en-GB" sz="900" i="1" dirty="0">
                          <a:effectLst/>
                        </a:rPr>
                        <a:t>O</a:t>
                      </a:r>
                      <a:endParaRPr lang="en-GB" sz="1000" i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(Non-cyclic</a:t>
                      </a:r>
                      <a:endParaRPr lang="en-GB" sz="1000" i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C</a:t>
                      </a:r>
                      <a:r>
                        <a:rPr lang="en-GB" sz="900" i="1" baseline="-25000" dirty="0">
                          <a:effectLst/>
                        </a:rPr>
                        <a:t>4</a:t>
                      </a:r>
                      <a:r>
                        <a:rPr lang="en-GB" sz="900" i="1" dirty="0">
                          <a:effectLst/>
                        </a:rPr>
                        <a:t>F</a:t>
                      </a:r>
                      <a:r>
                        <a:rPr lang="en-GB" sz="900" i="1" baseline="-25000" dirty="0">
                          <a:effectLst/>
                        </a:rPr>
                        <a:t>8</a:t>
                      </a:r>
                      <a:r>
                        <a:rPr lang="en-GB" sz="900" i="1" dirty="0">
                          <a:effectLst/>
                        </a:rPr>
                        <a:t>O)*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 9.5</a:t>
                      </a:r>
                      <a:endParaRPr lang="en-GB" sz="1000" i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(est.)</a:t>
                      </a:r>
                      <a:endParaRPr lang="en-GB" sz="1000" i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 </a:t>
                      </a:r>
                      <a:endParaRPr lang="en-GB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Probably </a:t>
                      </a:r>
                      <a:endParaRPr lang="en-GB" sz="1000" i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&lt; 1</a:t>
                      </a:r>
                      <a:endParaRPr lang="en-GB" sz="1000" i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(NOVEC 5110</a:t>
                      </a:r>
                      <a:endParaRPr lang="en-GB" sz="1000" i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Analogy)</a:t>
                      </a:r>
                      <a:endParaRPr lang="en-GB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 1380 @ 400nm</a:t>
                      </a:r>
                      <a:endParaRPr lang="en-GB" sz="1000" i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(based on 3M PFG-3480 c-C</a:t>
                      </a:r>
                      <a:r>
                        <a:rPr lang="en-GB" sz="900" i="1" baseline="-25000">
                          <a:effectLst/>
                        </a:rPr>
                        <a:t>4</a:t>
                      </a:r>
                      <a:r>
                        <a:rPr lang="en-GB" sz="900" i="1">
                          <a:effectLst/>
                        </a:rPr>
                        <a:t>F</a:t>
                      </a:r>
                      <a:r>
                        <a:rPr lang="en-GB" sz="900" i="1" baseline="-25000">
                          <a:effectLst/>
                        </a:rPr>
                        <a:t>8</a:t>
                      </a:r>
                      <a:r>
                        <a:rPr lang="en-GB" sz="900" i="1">
                          <a:effectLst/>
                        </a:rPr>
                        <a:t>O [7]: linear C</a:t>
                      </a:r>
                      <a:r>
                        <a:rPr lang="en-GB" sz="900" i="1" baseline="-25000">
                          <a:effectLst/>
                        </a:rPr>
                        <a:t>4</a:t>
                      </a:r>
                      <a:r>
                        <a:rPr lang="en-GB" sz="900" i="1">
                          <a:effectLst/>
                        </a:rPr>
                        <a:t>F</a:t>
                      </a:r>
                      <a:r>
                        <a:rPr lang="en-GB" sz="900" i="1" baseline="-25000">
                          <a:effectLst/>
                        </a:rPr>
                        <a:t>8</a:t>
                      </a:r>
                      <a:r>
                        <a:rPr lang="en-GB" sz="900" i="1">
                          <a:effectLst/>
                        </a:rPr>
                        <a:t>O not yet measured but  assumed similar) </a:t>
                      </a:r>
                      <a:endParaRPr lang="en-GB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18.4</a:t>
                      </a:r>
                      <a:endParaRPr lang="en-GB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>
                          <a:effectLst/>
                        </a:rPr>
                        <a:t>0.18</a:t>
                      </a:r>
                      <a:endParaRPr lang="en-GB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112.7*</a:t>
                      </a:r>
                      <a:endParaRPr lang="en-GB" sz="1000" i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(&gt;100% would imply necessity of operating C</a:t>
                      </a:r>
                      <a:r>
                        <a:rPr lang="en-GB" sz="900" i="1" baseline="-25000" dirty="0">
                          <a:effectLst/>
                        </a:rPr>
                        <a:t>4</a:t>
                      </a:r>
                      <a:r>
                        <a:rPr lang="en-GB" sz="900" i="1" dirty="0">
                          <a:effectLst/>
                        </a:rPr>
                        <a:t>F</a:t>
                      </a:r>
                      <a:r>
                        <a:rPr lang="en-GB" sz="900" i="1" baseline="-25000" dirty="0">
                          <a:effectLst/>
                        </a:rPr>
                        <a:t>8</a:t>
                      </a:r>
                      <a:r>
                        <a:rPr lang="en-GB" sz="900" i="1" dirty="0">
                          <a:effectLst/>
                        </a:rPr>
                        <a:t>O at slight overpressure)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i="1" dirty="0">
                          <a:effectLst/>
                        </a:rPr>
                        <a:t>1.07</a:t>
                      </a:r>
                      <a:endParaRPr lang="en-GB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490783"/>
                  </a:ext>
                </a:extLst>
              </a:tr>
              <a:tr h="3170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endParaRPr lang="en-GB" sz="9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 smtClean="0">
                          <a:effectLst/>
                        </a:rPr>
                        <a:t>C</a:t>
                      </a:r>
                      <a:r>
                        <a:rPr lang="en-GB" sz="900" baseline="-25000" dirty="0" smtClean="0">
                          <a:effectLst/>
                        </a:rPr>
                        <a:t>5</a:t>
                      </a:r>
                      <a:r>
                        <a:rPr lang="en-GB" sz="900" dirty="0" smtClean="0">
                          <a:effectLst/>
                        </a:rPr>
                        <a:t>F</a:t>
                      </a:r>
                      <a:r>
                        <a:rPr lang="en-GB" sz="900" baseline="-25000" dirty="0" smtClean="0">
                          <a:effectLst/>
                        </a:rPr>
                        <a:t>12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11.63 [18] 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(BP 30 ˚C 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at 1 bar)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6350 [16]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800" dirty="0">
                          <a:effectLst/>
                        </a:rPr>
                        <a:t>1750 (180-310nm)[19]</a:t>
                      </a:r>
                      <a:endParaRPr lang="en-GB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(40 ˚C, undiluted)</a:t>
                      </a:r>
                      <a:endParaRPr lang="en-GB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13.0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957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79.3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5857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485542"/>
                  </a:ext>
                </a:extLst>
              </a:tr>
              <a:tr h="830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NOVEC 5110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C</a:t>
                      </a:r>
                      <a:r>
                        <a:rPr lang="en-GB" sz="900" baseline="-25000">
                          <a:effectLst/>
                        </a:rPr>
                        <a:t>5</a:t>
                      </a:r>
                      <a:r>
                        <a:rPr lang="en-GB" sz="900">
                          <a:effectLst/>
                        </a:rPr>
                        <a:t>F</a:t>
                      </a:r>
                      <a:r>
                        <a:rPr lang="en-GB" sz="900" baseline="-25000">
                          <a:effectLst/>
                        </a:rPr>
                        <a:t>10</a:t>
                      </a:r>
                      <a:r>
                        <a:rPr lang="en-GB" sz="900">
                          <a:effectLst/>
                        </a:rPr>
                        <a:t>O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10.7 [13] (BP 27 ˚C  at 1 bar)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>
                          <a:effectLst/>
                        </a:rPr>
                        <a:t>&lt;1  [13]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Not yet measured: probably around 1650 by analogy with C</a:t>
                      </a:r>
                      <a:r>
                        <a:rPr lang="en-GB" sz="900" baseline="-25000" dirty="0">
                          <a:effectLst/>
                        </a:rPr>
                        <a:t>4</a:t>
                      </a:r>
                      <a:r>
                        <a:rPr lang="en-GB" sz="900" dirty="0">
                          <a:effectLst/>
                        </a:rPr>
                        <a:t>F</a:t>
                      </a:r>
                      <a:r>
                        <a:rPr lang="en-GB" sz="900" baseline="-25000" dirty="0">
                          <a:effectLst/>
                        </a:rPr>
                        <a:t>10</a:t>
                      </a:r>
                      <a:r>
                        <a:rPr lang="en-GB" sz="900" dirty="0">
                          <a:effectLst/>
                        </a:rPr>
                        <a:t> and C</a:t>
                      </a:r>
                      <a:r>
                        <a:rPr lang="en-GB" sz="900" baseline="-25000" dirty="0">
                          <a:effectLst/>
                        </a:rPr>
                        <a:t>4</a:t>
                      </a:r>
                      <a:r>
                        <a:rPr lang="en-GB" sz="900" dirty="0">
                          <a:effectLst/>
                        </a:rPr>
                        <a:t>F</a:t>
                      </a:r>
                      <a:r>
                        <a:rPr lang="en-GB" sz="900" baseline="-25000" dirty="0">
                          <a:effectLst/>
                        </a:rPr>
                        <a:t>8</a:t>
                      </a:r>
                      <a:r>
                        <a:rPr lang="en-GB" sz="900" dirty="0">
                          <a:effectLst/>
                        </a:rPr>
                        <a:t>O ratio 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13.9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0.149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85.2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GB" sz="900" dirty="0">
                          <a:effectLst/>
                        </a:rPr>
                        <a:t>0.91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15649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body"/>
          </p:nvPr>
        </p:nvSpPr>
        <p:spPr bwMode="auto">
          <a:xfrm>
            <a:off x="196201" y="839783"/>
            <a:ext cx="90076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07950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079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fr-F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Table 1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 GWP </a:t>
            </a:r>
            <a:r>
              <a:rPr kumimoji="0" lang="fr-FR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loads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of </a:t>
            </a:r>
            <a:r>
              <a:rPr kumimoji="0" lang="fr-FR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various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fr-FR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SFCs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and NOVEC 5110 </a:t>
            </a:r>
            <a:r>
              <a:rPr kumimoji="0" lang="fr-FR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blended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fr-FR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with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</a:t>
            </a:r>
            <a:r>
              <a:rPr kumimoji="0" lang="fr-FR" altLang="en-U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((n-1)</a:t>
            </a:r>
            <a:r>
              <a:rPr kumimoji="0" lang="fr-FR" altLang="en-US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 310.10</a:t>
            </a:r>
            <a:r>
              <a:rPr kumimoji="0" lang="fr-FR" alt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-6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r>
              <a:rPr kumimoji="0" lang="fr-FR" altLang="en-US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 match </a:t>
            </a:r>
            <a:r>
              <a:rPr kumimoji="0" lang="fr-FR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refractivity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of CF</a:t>
            </a:r>
            <a:r>
              <a:rPr kumimoji="0" lang="fr-FR" altLang="en-U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and C</a:t>
            </a:r>
            <a:r>
              <a:rPr kumimoji="0" lang="fr-FR" altLang="en-U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kumimoji="0" lang="fr-F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</a:t>
            </a:r>
            <a:r>
              <a:rPr kumimoji="0" lang="fr-FR" altLang="en-U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</a:t>
            </a:r>
          </a:p>
          <a:p>
            <a:pPr marL="720725" indent="-612775">
              <a:lnSpc>
                <a:spcPct val="100000"/>
              </a:lnSpc>
              <a:buNone/>
            </a:pPr>
            <a:r>
              <a:rPr lang="fr-FR" altLang="en-US" sz="1200" dirty="0" smtClean="0">
                <a:ea typeface="Times New Roman" panose="02020603050405020304" pitchFamily="18" charset="0"/>
              </a:rPr>
              <a:t>	</a:t>
            </a:r>
            <a:r>
              <a:rPr lang="fr-FR" altLang="en-US" sz="1200" dirty="0" err="1" smtClean="0">
                <a:ea typeface="Times New Roman" panose="02020603050405020304" pitchFamily="18" charset="0"/>
              </a:rPr>
              <a:t>assumed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 </a:t>
            </a:r>
            <a:r>
              <a:rPr lang="fr-FR" altLang="en-US" sz="1200" dirty="0" err="1">
                <a:ea typeface="Times New Roman" panose="02020603050405020304" pitchFamily="18" charset="0"/>
              </a:rPr>
              <a:t>radiator</a:t>
            </a:r>
            <a:r>
              <a:rPr lang="fr-FR" altLang="en-US" sz="1200" dirty="0">
                <a:ea typeface="Times New Roman" panose="02020603050405020304" pitchFamily="18" charset="0"/>
              </a:rPr>
              <a:t> volume: 100 </a:t>
            </a:r>
            <a:r>
              <a:rPr lang="fr-FR" altLang="en-US" sz="1200" dirty="0" smtClean="0">
                <a:ea typeface="Times New Roman" panose="02020603050405020304" pitchFamily="18" charset="0"/>
              </a:rPr>
              <a:t>m</a:t>
            </a:r>
            <a:r>
              <a:rPr lang="fr-FR" altLang="en-US" sz="1200" baseline="30000" dirty="0" smtClean="0">
                <a:ea typeface="Times New Roman" panose="02020603050405020304" pitchFamily="18" charset="0"/>
              </a:rPr>
              <a:t>3</a:t>
            </a:r>
            <a:endParaRPr kumimoji="0" lang="fr-F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107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endParaRPr lang="fr-FR" altLang="en-US" sz="1200" dirty="0">
              <a:ea typeface="Times New Roman" panose="02020603050405020304" pitchFamily="18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3474264" y="3598267"/>
            <a:ext cx="1340604" cy="30996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7040264" y="3664390"/>
            <a:ext cx="2057321" cy="220287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855734" y="1019559"/>
            <a:ext cx="2674883" cy="28924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-46076" y="131521"/>
            <a:ext cx="8901629" cy="66479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u="sng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Even bigger GWP load reduction through C</a:t>
            </a:r>
            <a:r>
              <a:rPr lang="en-GB" sz="2400" b="1" u="sng" spc="-1" baseline="-25000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4</a:t>
            </a:r>
            <a:r>
              <a:rPr lang="en-GB" sz="2400" b="1" u="sng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F</a:t>
            </a:r>
            <a:r>
              <a:rPr lang="en-GB" sz="2400" b="1" u="sng" spc="-1" baseline="-25000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10</a:t>
            </a:r>
            <a:r>
              <a:rPr lang="en-GB" sz="2400" b="1" u="sng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index matching </a:t>
            </a:r>
          </a:p>
          <a:p>
            <a:pPr algn="ctr"/>
            <a:r>
              <a:rPr lang="en-GB" sz="2400" b="1" u="sng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(</a:t>
            </a:r>
            <a:r>
              <a:rPr lang="en-GB" sz="2400" b="1" u="sng" spc="-1" dirty="0" err="1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eg</a:t>
            </a:r>
            <a:r>
              <a:rPr lang="en-GB" sz="2400" b="1" u="sng" spc="-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here: COMPASS RICH)</a:t>
            </a:r>
            <a:endParaRPr lang="fr-F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7447254" y="5517349"/>
            <a:ext cx="1524001" cy="178915"/>
            <a:chOff x="5153186" y="4354340"/>
            <a:chExt cx="1524001" cy="178915"/>
          </a:xfrm>
        </p:grpSpPr>
        <p:sp>
          <p:nvSpPr>
            <p:cNvPr id="22" name="Ellipse 21"/>
            <p:cNvSpPr/>
            <p:nvPr/>
          </p:nvSpPr>
          <p:spPr>
            <a:xfrm>
              <a:off x="5153186" y="4354341"/>
              <a:ext cx="526943" cy="17891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6059837" y="4354340"/>
              <a:ext cx="617350" cy="17891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Rectangle 6"/>
          <p:cNvSpPr/>
          <p:nvPr/>
        </p:nvSpPr>
        <p:spPr>
          <a:xfrm>
            <a:off x="5038324" y="1552752"/>
            <a:ext cx="1852638" cy="4813011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3412730" y="4119290"/>
            <a:ext cx="5558525" cy="1487516"/>
            <a:chOff x="3412730" y="4119290"/>
            <a:chExt cx="5558525" cy="1487516"/>
          </a:xfrm>
        </p:grpSpPr>
        <p:grpSp>
          <p:nvGrpSpPr>
            <p:cNvPr id="25" name="Groupe 24"/>
            <p:cNvGrpSpPr/>
            <p:nvPr/>
          </p:nvGrpSpPr>
          <p:grpSpPr>
            <a:xfrm>
              <a:off x="3412730" y="4236365"/>
              <a:ext cx="5558525" cy="1370441"/>
              <a:chOff x="3412730" y="4236365"/>
              <a:chExt cx="5558525" cy="1370441"/>
            </a:xfrm>
          </p:grpSpPr>
          <p:grpSp>
            <p:nvGrpSpPr>
              <p:cNvPr id="27" name="Groupe 26"/>
              <p:cNvGrpSpPr/>
              <p:nvPr/>
            </p:nvGrpSpPr>
            <p:grpSpPr>
              <a:xfrm>
                <a:off x="3412730" y="4236365"/>
                <a:ext cx="5558525" cy="978186"/>
                <a:chOff x="5153186" y="4354340"/>
                <a:chExt cx="1524001" cy="178915"/>
              </a:xfrm>
            </p:grpSpPr>
            <p:sp>
              <p:nvSpPr>
                <p:cNvPr id="29" name="Ellipse 28"/>
                <p:cNvSpPr/>
                <p:nvPr/>
              </p:nvSpPr>
              <p:spPr>
                <a:xfrm>
                  <a:off x="5153186" y="4354341"/>
                  <a:ext cx="445695" cy="178914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Ellipse 29"/>
                <p:cNvSpPr/>
                <p:nvPr/>
              </p:nvSpPr>
              <p:spPr>
                <a:xfrm>
                  <a:off x="6059837" y="4354340"/>
                  <a:ext cx="617350" cy="178915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8" name="ZoneTexte 27"/>
              <p:cNvSpPr txBox="1"/>
              <p:nvPr/>
            </p:nvSpPr>
            <p:spPr>
              <a:xfrm>
                <a:off x="4574424" y="5052808"/>
                <a:ext cx="2866490" cy="553998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0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Lin-C</a:t>
                </a:r>
                <a:r>
                  <a:rPr lang="fr-FR" sz="1000" b="1" baseline="-250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4</a:t>
                </a:r>
                <a:r>
                  <a:rPr lang="fr-FR" sz="10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F</a:t>
                </a:r>
                <a:r>
                  <a:rPr lang="fr-FR" sz="1000" b="1" baseline="-250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10</a:t>
                </a:r>
                <a:r>
                  <a:rPr lang="fr-FR" sz="10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O: </a:t>
                </a:r>
                <a:r>
                  <a:rPr lang="fr-FR" sz="1000" b="1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Almost</a:t>
                </a:r>
                <a:r>
                  <a:rPr lang="fr-FR" sz="10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Nirvana if </a:t>
                </a:r>
                <a:r>
                  <a:rPr lang="fr-FR" sz="1000" b="1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industrialised</a:t>
                </a:r>
                <a:r>
                  <a:rPr lang="fr-FR" sz="10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,</a:t>
                </a:r>
              </a:p>
              <a:p>
                <a:pPr algn="ctr"/>
                <a:r>
                  <a:rPr lang="fr-FR" sz="1000" b="1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Might</a:t>
                </a:r>
                <a:r>
                  <a:rPr lang="fr-FR" sz="10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fr-FR" sz="1000" b="1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need</a:t>
                </a:r>
                <a:r>
                  <a:rPr lang="fr-FR" sz="10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fr-FR" sz="1000" b="1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slight</a:t>
                </a:r>
                <a:r>
                  <a:rPr lang="fr-FR" sz="10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over-pressure</a:t>
                </a:r>
              </a:p>
              <a:p>
                <a:pPr algn="ctr"/>
                <a:r>
                  <a:rPr lang="fr-FR" sz="1000" b="1" dirty="0">
                    <a:solidFill>
                      <a:schemeClr val="accent5">
                        <a:lumMod val="75000"/>
                      </a:schemeClr>
                    </a:solidFill>
                  </a:rPr>
                  <a:t>o</a:t>
                </a:r>
                <a:r>
                  <a:rPr lang="fr-FR" sz="10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r </a:t>
                </a:r>
                <a:r>
                  <a:rPr lang="fr-FR" sz="1000" b="1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slightly-modified</a:t>
                </a:r>
                <a:r>
                  <a:rPr lang="fr-FR" sz="10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fr-FR" sz="1000" b="1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Cherenkov</a:t>
                </a:r>
                <a:r>
                  <a:rPr lang="fr-FR" sz="10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fr-FR" sz="1000" b="1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thresholds</a:t>
                </a:r>
                <a:endParaRPr lang="fr-FR" sz="10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37" t="33337" r="43062" b="37196"/>
            <a:stretch/>
          </p:blipFill>
          <p:spPr>
            <a:xfrm>
              <a:off x="5724606" y="4119290"/>
              <a:ext cx="614410" cy="8728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1" name="Rectangle 30"/>
          <p:cNvSpPr/>
          <p:nvPr/>
        </p:nvSpPr>
        <p:spPr>
          <a:xfrm>
            <a:off x="333295" y="2162433"/>
            <a:ext cx="8764290" cy="42993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2737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428750" cy="1357313"/>
          </a:xfrm>
          <a:prstGeom prst="rect">
            <a:avLst/>
          </a:prstGeom>
          <a:solidFill>
            <a:srgbClr val="1B015B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1" name="Picture 3" descr="C:\Greg\New laptop (2) Sept 4 2010\rescues from stolen laptop\new laptop\Greg\HDR\figures by chapter\Cherenkov Chapter\de-excitation.jpg"/>
          <p:cNvPicPr>
            <a:picLocks noChangeAspect="1" noChangeArrowheads="1"/>
          </p:cNvPicPr>
          <p:nvPr/>
        </p:nvPicPr>
        <p:blipFill>
          <a:blip r:embed="rId3">
            <a:lum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0" t="5333" b="2744"/>
          <a:stretch>
            <a:fillRect/>
          </a:stretch>
        </p:blipFill>
        <p:spPr bwMode="auto">
          <a:xfrm>
            <a:off x="142875" y="1928813"/>
            <a:ext cx="314325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928688" y="214313"/>
            <a:ext cx="7210425" cy="868362"/>
          </a:xfrm>
          <a:prstGeom prst="rect">
            <a:avLst/>
          </a:prstGeom>
          <a:solidFill>
            <a:srgbClr val="002060"/>
          </a:solidFill>
          <a:ln w="222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sz="3600" b="1" ker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L’effet Tcherenkov: mécanisme</a:t>
            </a:r>
            <a:endParaRPr lang="fr-FR" sz="36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7562" y="1500188"/>
            <a:ext cx="5570537" cy="1366837"/>
          </a:xfrm>
          <a:prstGeom prst="rect">
            <a:avLst/>
          </a:prstGeom>
          <a:solidFill>
            <a:schemeClr val="accent5">
              <a:lumMod val="10000"/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Quand une particule chargée passe dans un milieu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diélectrique, les  molécules polaires sont déplacées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 son passage: pôles – (+) attirées par une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particule chargée + (-).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7563" y="3857625"/>
            <a:ext cx="5570537" cy="1033463"/>
          </a:xfrm>
          <a:prstGeom prst="rect">
            <a:avLst/>
          </a:prstGeom>
          <a:solidFill>
            <a:schemeClr val="accent5">
              <a:lumMod val="10000"/>
              <a:alpha val="71000"/>
            </a:schemeClr>
          </a:solidFill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Après le passage de la particule, cette énergie est émise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 les molécules 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« 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de-excitation »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comme une onde électromagnétique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7563" y="3000375"/>
            <a:ext cx="5570536" cy="701675"/>
          </a:xfrm>
          <a:prstGeom prst="rect">
            <a:avLst/>
          </a:prstGeom>
          <a:solidFill>
            <a:schemeClr val="accent5">
              <a:lumMod val="10000"/>
            </a:schemeClr>
          </a:solidFill>
          <a:ln w="254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Chaque molécule absorbe une très faible quantité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d’énergie en faisant une rotation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857250" y="3071813"/>
            <a:ext cx="1571625" cy="1485900"/>
          </a:xfrm>
          <a:prstGeom prst="ellipse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143000" y="3714750"/>
            <a:ext cx="1071563" cy="1071563"/>
          </a:xfrm>
          <a:prstGeom prst="ellipse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14375" y="2500313"/>
            <a:ext cx="1928813" cy="1928812"/>
          </a:xfrm>
          <a:prstGeom prst="ellipse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00063" y="1928813"/>
            <a:ext cx="2357437" cy="2357437"/>
          </a:xfrm>
          <a:prstGeom prst="ellipse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285875" y="4286250"/>
            <a:ext cx="714375" cy="647700"/>
          </a:xfrm>
          <a:prstGeom prst="ellipse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8999" y="5072063"/>
            <a:ext cx="5499099" cy="1033462"/>
          </a:xfrm>
          <a:prstGeom prst="rect">
            <a:avLst/>
          </a:prstGeom>
          <a:solidFill>
            <a:schemeClr val="accent5">
              <a:lumMod val="10000"/>
              <a:alpha val="71000"/>
            </a:schemeClr>
          </a:solidFill>
          <a:ln w="254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la vitesse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b="1" i="1" dirty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fr-FR" b="1" i="1" dirty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 la particule 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dépasse</a:t>
            </a:r>
            <a:r>
              <a:rPr lang="fr-F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celle de la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lumière dans le milieu, la 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« 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de-excitation » collective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donne une émission cohérente de forme conique</a:t>
            </a:r>
          </a:p>
        </p:txBody>
      </p:sp>
      <p:cxnSp>
        <p:nvCxnSpPr>
          <p:cNvPr id="22542" name="Straight Connector 20"/>
          <p:cNvCxnSpPr>
            <a:cxnSpLocks noChangeShapeType="1"/>
          </p:cNvCxnSpPr>
          <p:nvPr/>
        </p:nvCxnSpPr>
        <p:spPr bwMode="auto">
          <a:xfrm rot="5400000" flipH="1" flipV="1">
            <a:off x="1035844" y="3393282"/>
            <a:ext cx="2428875" cy="15001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57188" y="3214688"/>
            <a:ext cx="2571750" cy="2000250"/>
            <a:chOff x="357158" y="3214686"/>
            <a:chExt cx="2571768" cy="2000264"/>
          </a:xfrm>
        </p:grpSpPr>
        <p:cxnSp>
          <p:nvCxnSpPr>
            <p:cNvPr id="23" name="Straight Connector 22"/>
            <p:cNvCxnSpPr/>
            <p:nvPr/>
          </p:nvCxnSpPr>
          <p:spPr bwMode="auto">
            <a:xfrm rot="5400000" flipH="1" flipV="1">
              <a:off x="1357290" y="3643314"/>
              <a:ext cx="1857388" cy="128588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16200000" flipV="1">
              <a:off x="-31" y="3571875"/>
              <a:ext cx="2000264" cy="128588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TextBox 11"/>
          <p:cNvSpPr txBox="1"/>
          <p:nvPr/>
        </p:nvSpPr>
        <p:spPr>
          <a:xfrm>
            <a:off x="1823057" y="6542881"/>
            <a:ext cx="520206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sz="12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Hallewell/ Conférence Université de temps libre, La Ciotat </a:t>
            </a:r>
            <a:r>
              <a:rPr lang="fr-FR" sz="12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02.04.2017</a:t>
            </a:r>
            <a:endParaRPr lang="fr-FR" sz="12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60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9566" y="169489"/>
            <a:ext cx="7209824" cy="443198"/>
          </a:xfrm>
          <a:ln w="0">
            <a:noFill/>
          </a:ln>
        </p:spPr>
        <p:txBody>
          <a:bodyPr/>
          <a:lstStyle/>
          <a:p>
            <a:r>
              <a:rPr lang="fr-FR" b="1" u="sng" dirty="0" smtClean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fr-FR" b="1" u="sng" baseline="-25000" dirty="0" smtClean="0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fr-FR" b="1" u="sng" dirty="0" smtClean="0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fr-FR" b="1" u="sng" baseline="-25000" dirty="0" smtClean="0">
                <a:solidFill>
                  <a:schemeClr val="accent6">
                    <a:lumMod val="50000"/>
                  </a:schemeClr>
                </a:solidFill>
              </a:rPr>
              <a:t>2n</a:t>
            </a:r>
            <a:r>
              <a:rPr lang="fr-FR" b="1" u="sng" dirty="0" smtClean="0">
                <a:solidFill>
                  <a:schemeClr val="accent6">
                    <a:lumMod val="50000"/>
                  </a:schemeClr>
                </a:solidFill>
              </a:rPr>
              <a:t>O </a:t>
            </a:r>
            <a:r>
              <a:rPr lang="fr-FR" b="1" u="sng" dirty="0" err="1" smtClean="0">
                <a:solidFill>
                  <a:schemeClr val="accent6">
                    <a:lumMod val="50000"/>
                  </a:schemeClr>
                </a:solidFill>
              </a:rPr>
              <a:t>fluid</a:t>
            </a:r>
            <a:r>
              <a:rPr lang="fr-FR" b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u="sng" dirty="0" err="1" smtClean="0">
                <a:solidFill>
                  <a:schemeClr val="accent6">
                    <a:lumMod val="50000"/>
                  </a:schemeClr>
                </a:solidFill>
              </a:rPr>
              <a:t>selection</a:t>
            </a:r>
            <a:r>
              <a:rPr lang="fr-FR" b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u="sng" dirty="0" err="1" smtClean="0">
                <a:solidFill>
                  <a:schemeClr val="accent6">
                    <a:lumMod val="50000"/>
                  </a:schemeClr>
                </a:solidFill>
              </a:rPr>
              <a:t>search</a:t>
            </a:r>
            <a:r>
              <a:rPr lang="fr-FR" b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u="sng" dirty="0" err="1" smtClean="0">
                <a:solidFill>
                  <a:schemeClr val="accent6">
                    <a:lumMod val="50000"/>
                  </a:schemeClr>
                </a:solidFill>
              </a:rPr>
              <a:t>criteria</a:t>
            </a:r>
            <a:endParaRPr lang="fr-FR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91896" y="672454"/>
            <a:ext cx="1273629" cy="400816"/>
            <a:chOff x="1164771" y="1937657"/>
            <a:chExt cx="2220686" cy="914400"/>
          </a:xfrm>
        </p:grpSpPr>
        <p:sp>
          <p:nvSpPr>
            <p:cNvPr id="12" name="Rectangle 11"/>
            <p:cNvSpPr/>
            <p:nvPr/>
          </p:nvSpPr>
          <p:spPr>
            <a:xfrm>
              <a:off x="1164771" y="1937657"/>
              <a:ext cx="2220686" cy="914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286812" y="1937657"/>
              <a:ext cx="1976610" cy="842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accent6">
                      <a:lumMod val="75000"/>
                    </a:schemeClr>
                  </a:solidFill>
                </a:rPr>
                <a:t>Start(</a:t>
              </a:r>
              <a:r>
                <a:rPr lang="fr-FR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ed</a:t>
              </a:r>
              <a:r>
                <a:rPr lang="fr-FR" b="1" dirty="0" smtClean="0">
                  <a:solidFill>
                    <a:schemeClr val="accent6">
                      <a:lumMod val="75000"/>
                    </a:schemeClr>
                  </a:solidFill>
                </a:rPr>
                <a:t>)</a:t>
              </a:r>
              <a:endParaRPr lang="fr-FR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2421142" y="908735"/>
            <a:ext cx="1607004" cy="1578428"/>
            <a:chOff x="4249510" y="1480458"/>
            <a:chExt cx="1607004" cy="15784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9" name="Losange 8"/>
            <p:cNvSpPr/>
            <p:nvPr/>
          </p:nvSpPr>
          <p:spPr>
            <a:xfrm>
              <a:off x="4249510" y="1480458"/>
              <a:ext cx="1607004" cy="1578428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458436" y="1937657"/>
              <a:ext cx="12490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7030A0"/>
                  </a:solidFill>
                </a:rPr>
                <a:t>Non-</a:t>
              </a:r>
              <a:r>
                <a:rPr lang="fr-FR" b="1" dirty="0" err="1" smtClean="0">
                  <a:solidFill>
                    <a:srgbClr val="7030A0"/>
                  </a:solidFill>
                </a:rPr>
                <a:t>toxic</a:t>
              </a:r>
              <a:endParaRPr lang="fr-FR" b="1" dirty="0" smtClean="0">
                <a:solidFill>
                  <a:srgbClr val="7030A0"/>
                </a:solidFill>
              </a:endParaRPr>
            </a:p>
            <a:p>
              <a:pPr algn="ctr"/>
              <a:r>
                <a:rPr lang="fr-FR" b="1" dirty="0" smtClean="0">
                  <a:solidFill>
                    <a:srgbClr val="7030A0"/>
                  </a:solidFill>
                </a:rPr>
                <a:t>(MSDS)</a:t>
              </a:r>
            </a:p>
            <a:p>
              <a:pPr algn="ctr"/>
              <a:r>
                <a:rPr lang="fr-FR" b="1" dirty="0" smtClean="0">
                  <a:solidFill>
                    <a:srgbClr val="7030A0"/>
                  </a:solidFill>
                </a:rPr>
                <a:t>?</a:t>
              </a:r>
              <a:endParaRPr lang="fr-FR" b="1" dirty="0">
                <a:solidFill>
                  <a:srgbClr val="7030A0"/>
                </a:solidFill>
              </a:endParaRPr>
            </a:p>
          </p:txBody>
        </p:sp>
      </p:grpSp>
      <p:cxnSp>
        <p:nvCxnSpPr>
          <p:cNvPr id="17" name="Connecteur droit avec flèche 16"/>
          <p:cNvCxnSpPr/>
          <p:nvPr/>
        </p:nvCxnSpPr>
        <p:spPr>
          <a:xfrm>
            <a:off x="1665946" y="1689099"/>
            <a:ext cx="755196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1581190" y="804220"/>
            <a:ext cx="2574" cy="34374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endCxn id="56" idx="0"/>
          </p:cNvCxnSpPr>
          <p:nvPr/>
        </p:nvCxnSpPr>
        <p:spPr>
          <a:xfrm>
            <a:off x="3224644" y="2469464"/>
            <a:ext cx="25743" cy="612182"/>
          </a:xfrm>
          <a:prstGeom prst="straightConnector1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89" idx="0"/>
          </p:cNvCxnSpPr>
          <p:nvPr/>
        </p:nvCxnSpPr>
        <p:spPr>
          <a:xfrm flipH="1" flipV="1">
            <a:off x="1235776" y="2108877"/>
            <a:ext cx="10095" cy="98031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1245871" y="2770601"/>
            <a:ext cx="6248946" cy="18882"/>
          </a:xfrm>
          <a:prstGeom prst="straightConnector1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2809209" y="242024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846053" y="1240748"/>
            <a:ext cx="338554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</p:txBody>
      </p:sp>
      <p:cxnSp>
        <p:nvCxnSpPr>
          <p:cNvPr id="30" name="Connecteur droit avec flèche 29"/>
          <p:cNvCxnSpPr>
            <a:stCxn id="9" idx="3"/>
          </p:cNvCxnSpPr>
          <p:nvPr/>
        </p:nvCxnSpPr>
        <p:spPr>
          <a:xfrm flipV="1">
            <a:off x="4028146" y="1688042"/>
            <a:ext cx="379353" cy="9907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1665946" y="1697949"/>
            <a:ext cx="755196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 31"/>
          <p:cNvGrpSpPr/>
          <p:nvPr/>
        </p:nvGrpSpPr>
        <p:grpSpPr>
          <a:xfrm>
            <a:off x="4407499" y="898828"/>
            <a:ext cx="1607004" cy="1726460"/>
            <a:chOff x="3895438" y="1470551"/>
            <a:chExt cx="1607004" cy="172646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Losange 32"/>
            <p:cNvSpPr/>
            <p:nvPr/>
          </p:nvSpPr>
          <p:spPr>
            <a:xfrm>
              <a:off x="3895438" y="1470551"/>
              <a:ext cx="1607004" cy="1578428"/>
            </a:xfrm>
            <a:prstGeom prst="diamond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4014069" y="1719683"/>
              <a:ext cx="13901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7030A0"/>
                  </a:solidFill>
                </a:rPr>
                <a:t>Non-</a:t>
              </a:r>
            </a:p>
            <a:p>
              <a:pPr algn="ctr"/>
              <a:r>
                <a:rPr lang="fr-FR" b="1" dirty="0" err="1" smtClean="0">
                  <a:solidFill>
                    <a:srgbClr val="7030A0"/>
                  </a:solidFill>
                </a:rPr>
                <a:t>Flammable</a:t>
              </a:r>
              <a:endParaRPr lang="fr-FR" b="1" dirty="0" smtClean="0">
                <a:solidFill>
                  <a:srgbClr val="7030A0"/>
                </a:solidFill>
              </a:endParaRPr>
            </a:p>
            <a:p>
              <a:pPr algn="ctr"/>
              <a:r>
                <a:rPr lang="fr-FR" b="1" dirty="0" smtClean="0">
                  <a:solidFill>
                    <a:srgbClr val="7030A0"/>
                  </a:solidFill>
                </a:rPr>
                <a:t>(MSDS)</a:t>
              </a:r>
            </a:p>
            <a:p>
              <a:pPr algn="ctr"/>
              <a:r>
                <a:rPr lang="fr-FR" b="1" dirty="0" smtClean="0">
                  <a:solidFill>
                    <a:srgbClr val="7030A0"/>
                  </a:solidFill>
                </a:rPr>
                <a:t>?</a:t>
              </a:r>
            </a:p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 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ZoneTexte 35"/>
          <p:cNvSpPr txBox="1"/>
          <p:nvPr/>
        </p:nvSpPr>
        <p:spPr>
          <a:xfrm>
            <a:off x="4792710" y="244283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N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37" name="Connecteur droit avec flèche 36"/>
          <p:cNvCxnSpPr>
            <a:endCxn id="63" idx="0"/>
          </p:cNvCxnSpPr>
          <p:nvPr/>
        </p:nvCxnSpPr>
        <p:spPr>
          <a:xfrm>
            <a:off x="5211001" y="2469464"/>
            <a:ext cx="25743" cy="602275"/>
          </a:xfrm>
          <a:prstGeom prst="straightConnector1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5837028" y="123726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</p:txBody>
      </p:sp>
      <p:cxnSp>
        <p:nvCxnSpPr>
          <p:cNvPr id="40" name="Connecteur droit avec flèche 39"/>
          <p:cNvCxnSpPr>
            <a:endCxn id="42" idx="1"/>
          </p:cNvCxnSpPr>
          <p:nvPr/>
        </p:nvCxnSpPr>
        <p:spPr>
          <a:xfrm>
            <a:off x="6019121" y="1694464"/>
            <a:ext cx="435031" cy="3485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e 40"/>
          <p:cNvGrpSpPr/>
          <p:nvPr/>
        </p:nvGrpSpPr>
        <p:grpSpPr>
          <a:xfrm>
            <a:off x="6454152" y="908735"/>
            <a:ext cx="1607004" cy="1578428"/>
            <a:chOff x="3895438" y="1470551"/>
            <a:chExt cx="1607004" cy="15784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2" name="Losange 41"/>
            <p:cNvSpPr/>
            <p:nvPr/>
          </p:nvSpPr>
          <p:spPr>
            <a:xfrm>
              <a:off x="3895438" y="1470551"/>
              <a:ext cx="1607004" cy="1578428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4070385" y="1723937"/>
              <a:ext cx="121058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7030A0"/>
                  </a:solidFill>
                </a:rPr>
                <a:t>Non-</a:t>
              </a:r>
            </a:p>
            <a:p>
              <a:pPr algn="ctr"/>
              <a:r>
                <a:rPr lang="fr-FR" b="1" dirty="0" err="1" smtClean="0">
                  <a:solidFill>
                    <a:srgbClr val="7030A0"/>
                  </a:solidFill>
                </a:rPr>
                <a:t>Oxone</a:t>
              </a:r>
              <a:r>
                <a:rPr lang="fr-FR" b="1" dirty="0" smtClean="0">
                  <a:solidFill>
                    <a:srgbClr val="7030A0"/>
                  </a:solidFill>
                </a:rPr>
                <a:t>-</a:t>
              </a:r>
            </a:p>
            <a:p>
              <a:pPr algn="ctr"/>
              <a:r>
                <a:rPr lang="fr-FR" b="1" dirty="0" err="1" smtClean="0">
                  <a:solidFill>
                    <a:srgbClr val="7030A0"/>
                  </a:solidFill>
                </a:rPr>
                <a:t>depleting</a:t>
              </a:r>
              <a:endParaRPr lang="fr-FR" b="1" dirty="0" smtClean="0">
                <a:solidFill>
                  <a:srgbClr val="7030A0"/>
                </a:solidFill>
              </a:endParaRPr>
            </a:p>
            <a:p>
              <a:pPr algn="ctr"/>
              <a:r>
                <a:rPr lang="fr-FR" b="1" dirty="0" smtClean="0">
                  <a:solidFill>
                    <a:srgbClr val="7030A0"/>
                  </a:solidFill>
                </a:rPr>
                <a:t> ?</a:t>
              </a:r>
              <a:endParaRPr lang="fr-FR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44" name="ZoneTexte 43"/>
          <p:cNvSpPr txBox="1"/>
          <p:nvPr/>
        </p:nvSpPr>
        <p:spPr>
          <a:xfrm>
            <a:off x="6839363" y="245274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N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45" name="Connecteur droit avec flèche 44"/>
          <p:cNvCxnSpPr>
            <a:endCxn id="70" idx="0"/>
          </p:cNvCxnSpPr>
          <p:nvPr/>
        </p:nvCxnSpPr>
        <p:spPr>
          <a:xfrm>
            <a:off x="7257654" y="2479371"/>
            <a:ext cx="25743" cy="602275"/>
          </a:xfrm>
          <a:prstGeom prst="straightConnector1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7863329" y="123726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</p:txBody>
      </p:sp>
      <p:cxnSp>
        <p:nvCxnSpPr>
          <p:cNvPr id="48" name="Connecteur droit avec flèche 47"/>
          <p:cNvCxnSpPr/>
          <p:nvPr/>
        </p:nvCxnSpPr>
        <p:spPr>
          <a:xfrm>
            <a:off x="8043964" y="1676417"/>
            <a:ext cx="257051" cy="6353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e 48"/>
          <p:cNvGrpSpPr/>
          <p:nvPr/>
        </p:nvGrpSpPr>
        <p:grpSpPr>
          <a:xfrm>
            <a:off x="32795" y="1135458"/>
            <a:ext cx="2220686" cy="1007070"/>
            <a:chOff x="1164771" y="1937657"/>
            <a:chExt cx="2220686" cy="923330"/>
          </a:xfrm>
        </p:grpSpPr>
        <p:sp>
          <p:nvSpPr>
            <p:cNvPr id="50" name="Rectangle 49"/>
            <p:cNvSpPr/>
            <p:nvPr/>
          </p:nvSpPr>
          <p:spPr>
            <a:xfrm>
              <a:off x="1164771" y="1937657"/>
              <a:ext cx="2220686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1212163" y="1937657"/>
              <a:ext cx="2125903" cy="92333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Next</a:t>
              </a:r>
              <a:r>
                <a:rPr lang="fr-FR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C</a:t>
              </a:r>
              <a:r>
                <a:rPr lang="fr-FR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</a:t>
              </a:r>
              <a:r>
                <a:rPr lang="fr-FR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F</a:t>
              </a:r>
              <a:r>
                <a:rPr lang="fr-FR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2n</a:t>
              </a:r>
              <a:r>
                <a:rPr lang="fr-FR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O </a:t>
              </a:r>
              <a:r>
                <a:rPr lang="fr-FR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fluid</a:t>
              </a:r>
              <a:r>
                <a:rPr lang="fr-FR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</a:p>
            <a:p>
              <a:pPr algn="ctr"/>
              <a:r>
                <a:rPr lang="fr-FR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</a:t>
              </a:r>
              <a:r>
                <a:rPr lang="fr-FR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order</a:t>
              </a:r>
              <a:r>
                <a:rPr lang="fr-FR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&amp; </a:t>
              </a:r>
              <a:r>
                <a:rPr lang="fr-FR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isomer</a:t>
              </a:r>
              <a:r>
                <a:rPr lang="fr-FR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) </a:t>
              </a:r>
            </a:p>
            <a:p>
              <a:pPr algn="ctr"/>
              <a:r>
                <a:rPr lang="fr-FR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to </a:t>
              </a:r>
              <a:r>
                <a:rPr lang="fr-FR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evaluate</a:t>
              </a:r>
              <a:endParaRPr lang="fr-FR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52" name="Connecteur droit avec flèche 51"/>
          <p:cNvCxnSpPr/>
          <p:nvPr/>
        </p:nvCxnSpPr>
        <p:spPr>
          <a:xfrm>
            <a:off x="8290129" y="1694464"/>
            <a:ext cx="46094" cy="2155434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e 54"/>
          <p:cNvGrpSpPr/>
          <p:nvPr/>
        </p:nvGrpSpPr>
        <p:grpSpPr>
          <a:xfrm>
            <a:off x="2446885" y="3081646"/>
            <a:ext cx="1607004" cy="1578428"/>
            <a:chOff x="4249510" y="1480458"/>
            <a:chExt cx="1607004" cy="1578428"/>
          </a:xfrm>
        </p:grpSpPr>
        <p:sp>
          <p:nvSpPr>
            <p:cNvPr id="56" name="Losange 55"/>
            <p:cNvSpPr/>
            <p:nvPr/>
          </p:nvSpPr>
          <p:spPr>
            <a:xfrm>
              <a:off x="4249510" y="1480458"/>
              <a:ext cx="1607004" cy="1578428"/>
            </a:xfrm>
            <a:prstGeom prst="diamond">
              <a:avLst/>
            </a:prstGeom>
            <a:solidFill>
              <a:srgbClr val="FF9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4410813" y="1837378"/>
              <a:ext cx="130195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err="1" smtClean="0"/>
                <a:t>Materials</a:t>
              </a:r>
              <a:r>
                <a:rPr lang="fr-FR" sz="1600" b="1" dirty="0" smtClean="0"/>
                <a:t>/</a:t>
              </a:r>
            </a:p>
            <a:p>
              <a:pPr algn="ctr"/>
              <a:r>
                <a:rPr lang="fr-FR" sz="1600" b="1" dirty="0" smtClean="0"/>
                <a:t>purifier </a:t>
              </a:r>
              <a:endParaRPr lang="fr-FR" sz="1600" b="1" dirty="0"/>
            </a:p>
            <a:p>
              <a:pPr algn="ctr"/>
              <a:r>
                <a:rPr lang="fr-FR" sz="1600" b="1" dirty="0"/>
                <a:t>Compatible</a:t>
              </a:r>
            </a:p>
            <a:p>
              <a:pPr algn="ctr"/>
              <a:r>
                <a:rPr lang="fr-FR" sz="1600" b="1" dirty="0" smtClean="0"/>
                <a:t>?</a:t>
              </a:r>
              <a:r>
                <a:rPr lang="fr-FR" sz="1600" b="1" dirty="0"/>
                <a:t> </a:t>
              </a:r>
            </a:p>
          </p:txBody>
        </p:sp>
      </p:grpSp>
      <p:sp>
        <p:nvSpPr>
          <p:cNvPr id="59" name="ZoneTexte 58"/>
          <p:cNvSpPr txBox="1"/>
          <p:nvPr/>
        </p:nvSpPr>
        <p:spPr>
          <a:xfrm>
            <a:off x="4810165" y="290235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2263296" y="339346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Y</a:t>
            </a:r>
          </a:p>
        </p:txBody>
      </p:sp>
      <p:sp>
        <p:nvSpPr>
          <p:cNvPr id="63" name="Losange 62"/>
          <p:cNvSpPr/>
          <p:nvPr/>
        </p:nvSpPr>
        <p:spPr>
          <a:xfrm>
            <a:off x="4433242" y="3071739"/>
            <a:ext cx="1607004" cy="1578428"/>
          </a:xfrm>
          <a:prstGeom prst="diamond">
            <a:avLst/>
          </a:prstGeom>
          <a:solidFill>
            <a:srgbClr val="FF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/>
          <p:cNvSpPr txBox="1"/>
          <p:nvPr/>
        </p:nvSpPr>
        <p:spPr>
          <a:xfrm>
            <a:off x="1118417" y="348056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</a:t>
            </a:r>
            <a:endParaRPr lang="fr-FR" b="1" dirty="0"/>
          </a:p>
        </p:txBody>
      </p:sp>
      <p:cxnSp>
        <p:nvCxnSpPr>
          <p:cNvPr id="66" name="Connecteur droit avec flèche 65"/>
          <p:cNvCxnSpPr/>
          <p:nvPr/>
        </p:nvCxnSpPr>
        <p:spPr>
          <a:xfrm>
            <a:off x="1536708" y="3507193"/>
            <a:ext cx="29954" cy="316078"/>
          </a:xfrm>
          <a:prstGeom prst="straightConnector1">
            <a:avLst/>
          </a:prstGeom>
          <a:ln w="317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/>
          <p:cNvSpPr txBox="1"/>
          <p:nvPr/>
        </p:nvSpPr>
        <p:spPr>
          <a:xfrm>
            <a:off x="4273956" y="340998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</p:txBody>
      </p:sp>
      <p:cxnSp>
        <p:nvCxnSpPr>
          <p:cNvPr id="68" name="Connecteur droit avec flèche 67"/>
          <p:cNvCxnSpPr>
            <a:endCxn id="70" idx="1"/>
          </p:cNvCxnSpPr>
          <p:nvPr/>
        </p:nvCxnSpPr>
        <p:spPr>
          <a:xfrm>
            <a:off x="6044864" y="3867375"/>
            <a:ext cx="435031" cy="3485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e 68"/>
          <p:cNvGrpSpPr/>
          <p:nvPr/>
        </p:nvGrpSpPr>
        <p:grpSpPr>
          <a:xfrm>
            <a:off x="4672506" y="3081646"/>
            <a:ext cx="3414393" cy="1578428"/>
            <a:chOff x="2088049" y="1470551"/>
            <a:chExt cx="3414393" cy="1578428"/>
          </a:xfrm>
        </p:grpSpPr>
        <p:sp>
          <p:nvSpPr>
            <p:cNvPr id="70" name="Losange 69"/>
            <p:cNvSpPr/>
            <p:nvPr/>
          </p:nvSpPr>
          <p:spPr>
            <a:xfrm>
              <a:off x="3895438" y="1470551"/>
              <a:ext cx="1607004" cy="1578428"/>
            </a:xfrm>
            <a:prstGeom prst="diamond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2088049" y="1734366"/>
              <a:ext cx="1142171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/>
                <a:t>Rad.</a:t>
              </a:r>
            </a:p>
            <a:p>
              <a:pPr algn="ctr"/>
              <a:r>
                <a:rPr lang="fr-FR" b="1" dirty="0" err="1" smtClean="0"/>
                <a:t>Tolerant</a:t>
              </a:r>
              <a:r>
                <a:rPr lang="fr-FR" b="1" dirty="0" smtClean="0"/>
                <a:t> </a:t>
              </a:r>
            </a:p>
            <a:p>
              <a:pPr algn="ctr"/>
              <a:r>
                <a:rPr lang="fr-FR" sz="1200" b="1" dirty="0" smtClean="0"/>
                <a:t>(more for </a:t>
              </a:r>
            </a:p>
            <a:p>
              <a:pPr algn="ctr"/>
              <a:r>
                <a:rPr lang="fr-FR" sz="1200" b="1" dirty="0" err="1" smtClean="0"/>
                <a:t>cooling</a:t>
              </a:r>
              <a:r>
                <a:rPr lang="fr-FR" sz="1200" b="1" dirty="0" smtClean="0"/>
                <a:t>)</a:t>
              </a:r>
            </a:p>
            <a:p>
              <a:pPr algn="ctr"/>
              <a:r>
                <a:rPr lang="fr-FR" b="1" dirty="0" smtClean="0"/>
                <a:t> ?</a:t>
              </a:r>
              <a:endParaRPr lang="fr-FR" b="1" dirty="0"/>
            </a:p>
          </p:txBody>
        </p:sp>
      </p:grpSp>
      <p:sp>
        <p:nvSpPr>
          <p:cNvPr id="72" name="ZoneTexte 71"/>
          <p:cNvSpPr txBox="1"/>
          <p:nvPr/>
        </p:nvSpPr>
        <p:spPr>
          <a:xfrm>
            <a:off x="6853652" y="283741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6287663" y="339966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</p:txBody>
      </p:sp>
      <p:cxnSp>
        <p:nvCxnSpPr>
          <p:cNvPr id="75" name="Connecteur droit avec flèche 74"/>
          <p:cNvCxnSpPr/>
          <p:nvPr/>
        </p:nvCxnSpPr>
        <p:spPr>
          <a:xfrm flipV="1">
            <a:off x="8065402" y="3866972"/>
            <a:ext cx="281707" cy="3021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/>
          <p:cNvSpPr txBox="1"/>
          <p:nvPr/>
        </p:nvSpPr>
        <p:spPr>
          <a:xfrm>
            <a:off x="6656716" y="3644411"/>
            <a:ext cx="122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7030A0"/>
                </a:solidFill>
              </a:rPr>
              <a:t>Dielectric</a:t>
            </a:r>
            <a:endParaRPr lang="fr-FR" b="1" dirty="0" smtClean="0">
              <a:solidFill>
                <a:srgbClr val="7030A0"/>
              </a:solidFill>
            </a:endParaRPr>
          </a:p>
          <a:p>
            <a:pPr algn="ctr"/>
            <a:r>
              <a:rPr lang="fr-FR" b="1" dirty="0" smtClean="0">
                <a:solidFill>
                  <a:srgbClr val="7030A0"/>
                </a:solidFill>
              </a:rPr>
              <a:t>?</a:t>
            </a:r>
          </a:p>
        </p:txBody>
      </p:sp>
      <p:cxnSp>
        <p:nvCxnSpPr>
          <p:cNvPr id="86" name="Connecteur droit avec flèche 85"/>
          <p:cNvCxnSpPr>
            <a:endCxn id="95" idx="1"/>
          </p:cNvCxnSpPr>
          <p:nvPr/>
        </p:nvCxnSpPr>
        <p:spPr>
          <a:xfrm>
            <a:off x="2136623" y="5584478"/>
            <a:ext cx="340219" cy="618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/>
          <p:nvPr/>
        </p:nvCxnSpPr>
        <p:spPr>
          <a:xfrm>
            <a:off x="1036321" y="6695757"/>
            <a:ext cx="7788281" cy="11386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e 87"/>
          <p:cNvGrpSpPr/>
          <p:nvPr/>
        </p:nvGrpSpPr>
        <p:grpSpPr>
          <a:xfrm>
            <a:off x="442369" y="3089190"/>
            <a:ext cx="1607004" cy="1578428"/>
            <a:chOff x="4249510" y="1480458"/>
            <a:chExt cx="1607004" cy="1578428"/>
          </a:xfrm>
        </p:grpSpPr>
        <p:sp>
          <p:nvSpPr>
            <p:cNvPr id="89" name="Losange 88"/>
            <p:cNvSpPr/>
            <p:nvPr/>
          </p:nvSpPr>
          <p:spPr>
            <a:xfrm>
              <a:off x="4249510" y="1480458"/>
              <a:ext cx="1607004" cy="1578428"/>
            </a:xfrm>
            <a:prstGeom prst="diamond">
              <a:avLst/>
            </a:prstGeom>
            <a:solidFill>
              <a:srgbClr val="FF9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4426358" y="1676351"/>
              <a:ext cx="131318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smtClean="0"/>
                <a:t>Acid </a:t>
              </a:r>
            </a:p>
            <a:p>
              <a:pPr algn="ctr"/>
              <a:r>
                <a:rPr lang="fr-FR" b="1" dirty="0" smtClean="0"/>
                <a:t>formation </a:t>
              </a:r>
            </a:p>
            <a:p>
              <a:pPr algn="ctr"/>
              <a:r>
                <a:rPr lang="fr-FR" b="1" dirty="0" err="1" smtClean="0"/>
                <a:t>with</a:t>
              </a:r>
              <a:r>
                <a:rPr lang="fr-FR" b="1" dirty="0" smtClean="0"/>
                <a:t> H</a:t>
              </a:r>
              <a:r>
                <a:rPr lang="fr-FR" b="1" baseline="-25000" dirty="0" smtClean="0"/>
                <a:t>2</a:t>
              </a:r>
              <a:r>
                <a:rPr lang="fr-FR" b="1" dirty="0" smtClean="0"/>
                <a:t>O</a:t>
              </a:r>
            </a:p>
            <a:p>
              <a:pPr algn="ctr"/>
              <a:r>
                <a:rPr lang="fr-FR" b="1" dirty="0"/>
                <a:t>?</a:t>
              </a:r>
            </a:p>
          </p:txBody>
        </p:sp>
      </p:grpSp>
      <p:cxnSp>
        <p:nvCxnSpPr>
          <p:cNvPr id="91" name="Connecteur droit avec flèche 90"/>
          <p:cNvCxnSpPr/>
          <p:nvPr/>
        </p:nvCxnSpPr>
        <p:spPr>
          <a:xfrm>
            <a:off x="1245871" y="4649919"/>
            <a:ext cx="13563" cy="124128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ZoneTexte 91"/>
          <p:cNvSpPr txBox="1"/>
          <p:nvPr/>
        </p:nvSpPr>
        <p:spPr>
          <a:xfrm>
            <a:off x="750110" y="458938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1326312" y="281216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Y</a:t>
            </a:r>
          </a:p>
        </p:txBody>
      </p:sp>
      <p:cxnSp>
        <p:nvCxnSpPr>
          <p:cNvPr id="94" name="Connecteur droit avec flèche 93"/>
          <p:cNvCxnSpPr>
            <a:stCxn id="89" idx="3"/>
          </p:cNvCxnSpPr>
          <p:nvPr/>
        </p:nvCxnSpPr>
        <p:spPr>
          <a:xfrm flipV="1">
            <a:off x="2049373" y="3868497"/>
            <a:ext cx="379353" cy="9907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Losange 94"/>
          <p:cNvSpPr/>
          <p:nvPr/>
        </p:nvSpPr>
        <p:spPr>
          <a:xfrm>
            <a:off x="2476842" y="4795882"/>
            <a:ext cx="1607004" cy="1578428"/>
          </a:xfrm>
          <a:prstGeom prst="diamond">
            <a:avLst/>
          </a:prstGeom>
          <a:solidFill>
            <a:srgbClr val="FF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/>
          <p:cNvSpPr txBox="1"/>
          <p:nvPr/>
        </p:nvSpPr>
        <p:spPr>
          <a:xfrm>
            <a:off x="6869097" y="617839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N</a:t>
            </a:r>
          </a:p>
        </p:txBody>
      </p:sp>
      <p:cxnSp>
        <p:nvCxnSpPr>
          <p:cNvPr id="97" name="Connecteur droit avec flèche 96"/>
          <p:cNvCxnSpPr>
            <a:stCxn id="115" idx="2"/>
          </p:cNvCxnSpPr>
          <p:nvPr/>
        </p:nvCxnSpPr>
        <p:spPr>
          <a:xfrm flipH="1">
            <a:off x="7301476" y="6346112"/>
            <a:ext cx="1109" cy="235780"/>
          </a:xfrm>
          <a:prstGeom prst="straightConnector1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ZoneTexte 97"/>
          <p:cNvSpPr txBox="1"/>
          <p:nvPr/>
        </p:nvSpPr>
        <p:spPr>
          <a:xfrm>
            <a:off x="2269440" y="341752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</p:txBody>
      </p:sp>
      <p:cxnSp>
        <p:nvCxnSpPr>
          <p:cNvPr id="99" name="Connecteur droit avec flèche 98"/>
          <p:cNvCxnSpPr/>
          <p:nvPr/>
        </p:nvCxnSpPr>
        <p:spPr>
          <a:xfrm flipV="1">
            <a:off x="4030964" y="3868497"/>
            <a:ext cx="379353" cy="9907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ZoneTexte 102"/>
          <p:cNvSpPr txBox="1"/>
          <p:nvPr/>
        </p:nvSpPr>
        <p:spPr>
          <a:xfrm>
            <a:off x="2809209" y="283741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N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10" name="Connecteur droit avec flèche 109"/>
          <p:cNvCxnSpPr/>
          <p:nvPr/>
        </p:nvCxnSpPr>
        <p:spPr>
          <a:xfrm flipV="1">
            <a:off x="1456310" y="779916"/>
            <a:ext cx="127454" cy="6210"/>
          </a:xfrm>
          <a:prstGeom prst="straightConnector1">
            <a:avLst/>
          </a:prstGeom>
          <a:ln w="317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Losange 113"/>
          <p:cNvSpPr/>
          <p:nvPr/>
        </p:nvSpPr>
        <p:spPr>
          <a:xfrm>
            <a:off x="4443233" y="4775757"/>
            <a:ext cx="1607004" cy="1578428"/>
          </a:xfrm>
          <a:prstGeom prst="diamond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Losange 114"/>
          <p:cNvSpPr/>
          <p:nvPr/>
        </p:nvSpPr>
        <p:spPr>
          <a:xfrm>
            <a:off x="6499083" y="4767684"/>
            <a:ext cx="1607004" cy="1578428"/>
          </a:xfrm>
          <a:prstGeom prst="diamond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6" name="Connecteur droit avec flèche 115"/>
          <p:cNvCxnSpPr/>
          <p:nvPr/>
        </p:nvCxnSpPr>
        <p:spPr>
          <a:xfrm>
            <a:off x="1245871" y="4792740"/>
            <a:ext cx="892594" cy="3142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/>
          <p:nvPr/>
        </p:nvCxnSpPr>
        <p:spPr>
          <a:xfrm flipH="1">
            <a:off x="2136623" y="4795882"/>
            <a:ext cx="3684" cy="761016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ZoneTexte 121"/>
          <p:cNvSpPr txBox="1"/>
          <p:nvPr/>
        </p:nvSpPr>
        <p:spPr>
          <a:xfrm>
            <a:off x="2729655" y="5022673"/>
            <a:ext cx="11304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Recirc</a:t>
            </a:r>
            <a:r>
              <a:rPr lang="fr-FR" sz="1600" b="1" dirty="0" smtClean="0"/>
              <a:t>.</a:t>
            </a:r>
          </a:p>
          <a:p>
            <a:pPr algn="ctr"/>
            <a:r>
              <a:rPr lang="fr-FR" sz="1600" b="1" dirty="0" smtClean="0"/>
              <a:t>Thermo-</a:t>
            </a:r>
          </a:p>
          <a:p>
            <a:pPr algn="ctr"/>
            <a:r>
              <a:rPr lang="fr-FR" sz="1600" b="1" dirty="0" err="1" smtClean="0"/>
              <a:t>dynamics</a:t>
            </a:r>
            <a:endParaRPr lang="fr-FR" sz="1600" b="1" dirty="0" smtClean="0"/>
          </a:p>
          <a:p>
            <a:pPr algn="ctr"/>
            <a:r>
              <a:rPr lang="fr-FR" sz="1600" b="1" dirty="0" smtClean="0"/>
              <a:t> OK</a:t>
            </a:r>
            <a:endParaRPr lang="fr-FR" sz="1600" b="1" dirty="0"/>
          </a:p>
          <a:p>
            <a:pPr algn="ctr"/>
            <a:r>
              <a:rPr lang="fr-FR" sz="1600" b="1" dirty="0" smtClean="0"/>
              <a:t>?</a:t>
            </a:r>
            <a:r>
              <a:rPr lang="fr-FR" sz="1600" b="1" dirty="0"/>
              <a:t> </a:t>
            </a:r>
          </a:p>
        </p:txBody>
      </p:sp>
      <p:cxnSp>
        <p:nvCxnSpPr>
          <p:cNvPr id="123" name="Connecteur droit avec flèche 122"/>
          <p:cNvCxnSpPr/>
          <p:nvPr/>
        </p:nvCxnSpPr>
        <p:spPr>
          <a:xfrm>
            <a:off x="4033363" y="5565021"/>
            <a:ext cx="435031" cy="3485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/>
          <p:cNvCxnSpPr/>
          <p:nvPr/>
        </p:nvCxnSpPr>
        <p:spPr>
          <a:xfrm>
            <a:off x="6044864" y="5564971"/>
            <a:ext cx="435031" cy="3485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ZoneTexte 124"/>
          <p:cNvSpPr txBox="1"/>
          <p:nvPr/>
        </p:nvSpPr>
        <p:spPr>
          <a:xfrm>
            <a:off x="3935185" y="509602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</p:txBody>
      </p:sp>
      <p:sp>
        <p:nvSpPr>
          <p:cNvPr id="126" name="ZoneTexte 125"/>
          <p:cNvSpPr txBox="1"/>
          <p:nvPr/>
        </p:nvSpPr>
        <p:spPr>
          <a:xfrm>
            <a:off x="5951099" y="511876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</p:txBody>
      </p:sp>
      <p:sp>
        <p:nvSpPr>
          <p:cNvPr id="127" name="ZoneTexte 126"/>
          <p:cNvSpPr txBox="1"/>
          <p:nvPr/>
        </p:nvSpPr>
        <p:spPr>
          <a:xfrm>
            <a:off x="7955998" y="5111781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</p:txBody>
      </p:sp>
      <p:sp>
        <p:nvSpPr>
          <p:cNvPr id="128" name="ZoneTexte 127"/>
          <p:cNvSpPr txBox="1"/>
          <p:nvPr/>
        </p:nvSpPr>
        <p:spPr>
          <a:xfrm>
            <a:off x="4507652" y="5118769"/>
            <a:ext cx="14718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UV-Vis</a:t>
            </a:r>
          </a:p>
          <a:p>
            <a:pPr algn="ctr"/>
            <a:r>
              <a:rPr lang="fr-FR" sz="1600" b="1" dirty="0" err="1" smtClean="0"/>
              <a:t>transparency</a:t>
            </a:r>
            <a:endParaRPr lang="fr-FR" sz="1600" b="1" dirty="0" smtClean="0"/>
          </a:p>
          <a:p>
            <a:pPr algn="ctr"/>
            <a:r>
              <a:rPr lang="fr-FR" sz="1600" b="1" dirty="0" smtClean="0"/>
              <a:t> OK</a:t>
            </a:r>
            <a:endParaRPr lang="fr-FR" sz="1600" b="1" dirty="0"/>
          </a:p>
          <a:p>
            <a:pPr algn="ctr"/>
            <a:r>
              <a:rPr lang="fr-FR" sz="1600" b="1" dirty="0" smtClean="0"/>
              <a:t>?</a:t>
            </a:r>
            <a:r>
              <a:rPr lang="fr-FR" sz="1600" b="1" dirty="0"/>
              <a:t> </a:t>
            </a:r>
          </a:p>
        </p:txBody>
      </p:sp>
      <p:sp>
        <p:nvSpPr>
          <p:cNvPr id="129" name="ZoneTexte 128"/>
          <p:cNvSpPr txBox="1"/>
          <p:nvPr/>
        </p:nvSpPr>
        <p:spPr>
          <a:xfrm>
            <a:off x="6570346" y="5071799"/>
            <a:ext cx="14622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(n-1) &amp;</a:t>
            </a:r>
          </a:p>
          <a:p>
            <a:pPr algn="ctr"/>
            <a:r>
              <a:rPr lang="fr-FR" sz="1600" b="1" dirty="0" err="1" smtClean="0"/>
              <a:t>Chrom</a:t>
            </a:r>
            <a:r>
              <a:rPr lang="fr-FR" sz="1600" b="1" dirty="0" smtClean="0"/>
              <a:t>. </a:t>
            </a:r>
            <a:r>
              <a:rPr lang="fr-FR" sz="1600" b="1" dirty="0" err="1" smtClean="0"/>
              <a:t>Disp</a:t>
            </a:r>
            <a:r>
              <a:rPr lang="fr-FR" sz="1600" b="1" dirty="0" smtClean="0"/>
              <a:t>.</a:t>
            </a:r>
          </a:p>
          <a:p>
            <a:pPr algn="ctr"/>
            <a:r>
              <a:rPr lang="fr-FR" sz="1600" b="1" dirty="0" smtClean="0"/>
              <a:t> OK</a:t>
            </a:r>
            <a:endParaRPr lang="fr-FR" sz="1600" b="1" dirty="0"/>
          </a:p>
          <a:p>
            <a:pPr algn="ctr"/>
            <a:r>
              <a:rPr lang="fr-FR" sz="1600" b="1" dirty="0" smtClean="0"/>
              <a:t>?</a:t>
            </a:r>
            <a:r>
              <a:rPr lang="fr-FR" sz="1600" b="1" dirty="0"/>
              <a:t> </a:t>
            </a:r>
          </a:p>
        </p:txBody>
      </p:sp>
      <p:cxnSp>
        <p:nvCxnSpPr>
          <p:cNvPr id="131" name="Connecteur droit avec flèche 130"/>
          <p:cNvCxnSpPr>
            <a:stCxn id="115" idx="3"/>
          </p:cNvCxnSpPr>
          <p:nvPr/>
        </p:nvCxnSpPr>
        <p:spPr>
          <a:xfrm>
            <a:off x="8106087" y="5556898"/>
            <a:ext cx="729401" cy="8073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/>
          <p:cNvCxnSpPr/>
          <p:nvPr/>
        </p:nvCxnSpPr>
        <p:spPr>
          <a:xfrm>
            <a:off x="8824602" y="5574119"/>
            <a:ext cx="22868" cy="1153919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avec flèche 135"/>
          <p:cNvCxnSpPr/>
          <p:nvPr/>
        </p:nvCxnSpPr>
        <p:spPr>
          <a:xfrm>
            <a:off x="218616" y="2108877"/>
            <a:ext cx="3082" cy="4063682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/>
          <p:cNvCxnSpPr/>
          <p:nvPr/>
        </p:nvCxnSpPr>
        <p:spPr>
          <a:xfrm flipH="1">
            <a:off x="782397" y="6499828"/>
            <a:ext cx="7838" cy="239596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ZoneTexte 143"/>
          <p:cNvSpPr txBox="1"/>
          <p:nvPr/>
        </p:nvSpPr>
        <p:spPr>
          <a:xfrm>
            <a:off x="4612510" y="608975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45" name="ZoneTexte 144"/>
          <p:cNvSpPr txBox="1"/>
          <p:nvPr/>
        </p:nvSpPr>
        <p:spPr>
          <a:xfrm>
            <a:off x="2654563" y="606832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N</a:t>
            </a:r>
          </a:p>
        </p:txBody>
      </p:sp>
      <p:cxnSp>
        <p:nvCxnSpPr>
          <p:cNvPr id="146" name="Connecteur droit avec flèche 145"/>
          <p:cNvCxnSpPr/>
          <p:nvPr/>
        </p:nvCxnSpPr>
        <p:spPr>
          <a:xfrm flipV="1">
            <a:off x="1504093" y="6572903"/>
            <a:ext cx="5779304" cy="11775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ZoneTexte 146"/>
          <p:cNvSpPr txBox="1"/>
          <p:nvPr/>
        </p:nvSpPr>
        <p:spPr>
          <a:xfrm>
            <a:off x="93887" y="6126414"/>
            <a:ext cx="954107" cy="646331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Accept</a:t>
            </a:r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fluid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cxnSp>
        <p:nvCxnSpPr>
          <p:cNvPr id="152" name="Connecteur droit avec flèche 151"/>
          <p:cNvCxnSpPr>
            <a:stCxn id="114" idx="2"/>
          </p:cNvCxnSpPr>
          <p:nvPr/>
        </p:nvCxnSpPr>
        <p:spPr>
          <a:xfrm>
            <a:off x="5246735" y="6354185"/>
            <a:ext cx="7349" cy="218043"/>
          </a:xfrm>
          <a:prstGeom prst="straightConnector1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/>
          <p:cNvCxnSpPr/>
          <p:nvPr/>
        </p:nvCxnSpPr>
        <p:spPr>
          <a:xfrm flipH="1">
            <a:off x="3288788" y="6377085"/>
            <a:ext cx="7196" cy="195143"/>
          </a:xfrm>
          <a:prstGeom prst="straightConnector1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 flipH="1" flipV="1">
            <a:off x="380984" y="2132788"/>
            <a:ext cx="6280" cy="350232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>
            <a:off x="397895" y="5657378"/>
            <a:ext cx="1086451" cy="10802"/>
          </a:xfrm>
          <a:prstGeom prst="straightConnector1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/>
          <p:cNvCxnSpPr/>
          <p:nvPr/>
        </p:nvCxnSpPr>
        <p:spPr>
          <a:xfrm flipH="1" flipV="1">
            <a:off x="1469795" y="5624590"/>
            <a:ext cx="29103" cy="949314"/>
          </a:xfrm>
          <a:prstGeom prst="straightConnector1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 165"/>
          <p:cNvSpPr/>
          <p:nvPr/>
        </p:nvSpPr>
        <p:spPr>
          <a:xfrm>
            <a:off x="1937305" y="695454"/>
            <a:ext cx="718246" cy="108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Rectangle 166"/>
          <p:cNvSpPr/>
          <p:nvPr/>
        </p:nvSpPr>
        <p:spPr>
          <a:xfrm>
            <a:off x="4222927" y="662624"/>
            <a:ext cx="718246" cy="108766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Rectangle 167"/>
          <p:cNvSpPr/>
          <p:nvPr/>
        </p:nvSpPr>
        <p:spPr>
          <a:xfrm>
            <a:off x="6791213" y="651073"/>
            <a:ext cx="718246" cy="1087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ZoneTexte 168"/>
          <p:cNvSpPr txBox="1"/>
          <p:nvPr/>
        </p:nvSpPr>
        <p:spPr>
          <a:xfrm>
            <a:off x="7607866" y="53447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Optotests</a:t>
            </a:r>
            <a:endParaRPr lang="fr-FR" dirty="0"/>
          </a:p>
        </p:txBody>
      </p:sp>
      <p:sp>
        <p:nvSpPr>
          <p:cNvPr id="170" name="ZoneTexte 169"/>
          <p:cNvSpPr txBox="1"/>
          <p:nvPr/>
        </p:nvSpPr>
        <p:spPr>
          <a:xfrm>
            <a:off x="5098889" y="53175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Materials</a:t>
            </a:r>
            <a:r>
              <a:rPr lang="fr-FR" dirty="0" smtClean="0"/>
              <a:t> tests</a:t>
            </a:r>
            <a:endParaRPr lang="fr-FR" dirty="0"/>
          </a:p>
        </p:txBody>
      </p:sp>
      <p:sp>
        <p:nvSpPr>
          <p:cNvPr id="171" name="ZoneTexte 170"/>
          <p:cNvSpPr txBox="1"/>
          <p:nvPr/>
        </p:nvSpPr>
        <p:spPr>
          <a:xfrm>
            <a:off x="2654563" y="55204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Bibliographic</a:t>
            </a:r>
            <a:endParaRPr lang="fr-FR" dirty="0"/>
          </a:p>
        </p:txBody>
      </p:sp>
      <p:grpSp>
        <p:nvGrpSpPr>
          <p:cNvPr id="172" name="Groupe 171"/>
          <p:cNvGrpSpPr/>
          <p:nvPr/>
        </p:nvGrpSpPr>
        <p:grpSpPr>
          <a:xfrm>
            <a:off x="7499769" y="2013861"/>
            <a:ext cx="1607004" cy="1578428"/>
            <a:chOff x="3809840" y="1754852"/>
            <a:chExt cx="1607004" cy="15784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3" name="Losange 172"/>
            <p:cNvSpPr/>
            <p:nvPr/>
          </p:nvSpPr>
          <p:spPr>
            <a:xfrm>
              <a:off x="3809840" y="1754852"/>
              <a:ext cx="1607004" cy="1578428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ZoneTexte 173"/>
            <p:cNvSpPr txBox="1"/>
            <p:nvPr/>
          </p:nvSpPr>
          <p:spPr>
            <a:xfrm>
              <a:off x="3941672" y="2386347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 smtClean="0">
                  <a:solidFill>
                    <a:srgbClr val="FF0000"/>
                  </a:solidFill>
                </a:rPr>
                <a:t>Low</a:t>
              </a:r>
              <a:r>
                <a:rPr lang="fr-FR" b="1" dirty="0" smtClean="0">
                  <a:solidFill>
                    <a:srgbClr val="FF0000"/>
                  </a:solidFill>
                </a:rPr>
                <a:t> GWP!</a:t>
              </a:r>
            </a:p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 ?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6" name="ZoneTexte 175"/>
          <p:cNvSpPr txBox="1"/>
          <p:nvPr/>
        </p:nvSpPr>
        <p:spPr>
          <a:xfrm>
            <a:off x="7245163" y="245274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89" name="ZoneTexte 188"/>
          <p:cNvSpPr txBox="1"/>
          <p:nvPr/>
        </p:nvSpPr>
        <p:spPr>
          <a:xfrm>
            <a:off x="8412245" y="357813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Times New Roman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818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095" y="292515"/>
            <a:ext cx="8891752" cy="553998"/>
          </a:xfrm>
        </p:spPr>
        <p:txBody>
          <a:bodyPr/>
          <a:lstStyle/>
          <a:p>
            <a:pPr algn="ctr"/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Some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molecular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shapes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to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study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(or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eliminate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 for UVT, GWP, radiation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stability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&amp;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materials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compatibility: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example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 C</a:t>
            </a:r>
            <a:r>
              <a:rPr lang="fr-FR" sz="2000" b="1" baseline="-25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</a:t>
            </a:r>
            <a:r>
              <a:rPr lang="fr-FR" sz="2000" b="1" baseline="-25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8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isomers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endParaRPr lang="fr-FR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8110" y="1162563"/>
            <a:ext cx="283679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Octafluorotetrahydrofuran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0C64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CAS:</a:t>
            </a:r>
            <a:r>
              <a:rPr lang="en-US" altLang="en-US" sz="1400" dirty="0">
                <a:solidFill>
                  <a:srgbClr val="0C64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en-US" sz="1400" dirty="0" smtClean="0">
                <a:solidFill>
                  <a:srgbClr val="0C64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773-14-8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149140" y="1021950"/>
            <a:ext cx="26189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Octafluoro-3-methoxyprop-1-ene</a:t>
            </a:r>
          </a:p>
          <a:p>
            <a:pPr algn="ctr"/>
            <a:r>
              <a:rPr lang="en-US" altLang="en-US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CAS:</a:t>
            </a:r>
            <a:r>
              <a:rPr lang="en-US" altLang="en-US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67641-44-5 </a:t>
            </a:r>
            <a:endParaRPr lang="en-US" altLang="en-US" sz="14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H332, 335, 336</a:t>
            </a:r>
          </a:p>
          <a:p>
            <a:pPr algn="ctr"/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Inhalation toxicity </a:t>
            </a:r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Cat. 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80" y="1909125"/>
            <a:ext cx="1533742" cy="1683929"/>
          </a:xfrm>
          <a:prstGeom prst="rect">
            <a:avLst/>
          </a:prstGeom>
        </p:spPr>
      </p:pic>
      <p:grpSp>
        <p:nvGrpSpPr>
          <p:cNvPr id="33" name="Groupe 32"/>
          <p:cNvGrpSpPr/>
          <p:nvPr/>
        </p:nvGrpSpPr>
        <p:grpSpPr>
          <a:xfrm>
            <a:off x="247707" y="1018256"/>
            <a:ext cx="2836791" cy="2618050"/>
            <a:chOff x="215304" y="1502373"/>
            <a:chExt cx="2836791" cy="261805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77" b="13017"/>
            <a:stretch/>
          </p:blipFill>
          <p:spPr>
            <a:xfrm>
              <a:off x="967377" y="2186361"/>
              <a:ext cx="1369839" cy="1309714"/>
            </a:xfrm>
            <a:prstGeom prst="rect">
              <a:avLst/>
            </a:prstGeom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5304" y="3371859"/>
              <a:ext cx="2836791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BTeV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ALICE VHMPID evaluated; good properties but high GWP</a:t>
              </a:r>
              <a:endParaRPr lang="en-US" altLang="en-US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5708" y="1502373"/>
              <a:ext cx="2681058" cy="2618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59" y="1965712"/>
            <a:ext cx="1378815" cy="1709731"/>
          </a:xfrm>
          <a:prstGeom prst="rect">
            <a:avLst/>
          </a:prstGeom>
        </p:spPr>
      </p:pic>
      <p:sp>
        <p:nvSpPr>
          <p:cNvPr id="18" name="AutoShape 4" descr="molecule formula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3543887" y="35161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6128298" y="1018255"/>
            <a:ext cx="2689647" cy="26180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205305" y="986736"/>
            <a:ext cx="28035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Pentafluoroethyl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trifluorovinyl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ether </a:t>
            </a:r>
            <a:r>
              <a:rPr lang="en-GB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CAS: 10493-43-3</a:t>
            </a:r>
          </a:p>
          <a:p>
            <a:pPr algn="ctr"/>
            <a:r>
              <a:rPr lang="en-US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Flammable, </a:t>
            </a:r>
          </a:p>
          <a:p>
            <a:pPr algn="ctr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H332, 335, 336</a:t>
            </a:r>
          </a:p>
          <a:p>
            <a:pPr algn="ctr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Inhalation toxicity Cat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05306" y="1018255"/>
            <a:ext cx="2782668" cy="26180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70" y="4647230"/>
            <a:ext cx="1544269" cy="1674879"/>
          </a:xfrm>
          <a:prstGeom prst="rect">
            <a:avLst/>
          </a:prstGeom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532752" y="3776748"/>
            <a:ext cx="238215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Octafluoro-2-butanone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CAS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337-20-2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Inhalation toxicity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H335:</a:t>
            </a:r>
            <a:r>
              <a:rPr kumimoji="0" lang="en-US" alt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ay 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cause r</a:t>
            </a:r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esp. 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irritation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AutoShape 6" descr="molecule formula"/>
          <p:cNvSpPr>
            <a:spLocks noChangeAspect="1" noChangeArrowheads="1"/>
          </p:cNvSpPr>
          <p:nvPr/>
        </p:nvSpPr>
        <p:spPr bwMode="auto">
          <a:xfrm flipV="1">
            <a:off x="3442235" y="5007005"/>
            <a:ext cx="304800" cy="317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480269" y="3765636"/>
            <a:ext cx="2385200" cy="25564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30" y="4395027"/>
            <a:ext cx="1441112" cy="178697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95258" y="3778869"/>
            <a:ext cx="27845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2,2,3,3,4,4,4-Heptafluorobutanoyl </a:t>
            </a:r>
            <a:endParaRPr lang="en-GB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Fluoride </a:t>
            </a:r>
            <a:r>
              <a:rPr lang="en-GB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335-42-2</a:t>
            </a:r>
          </a:p>
          <a:p>
            <a:pPr algn="ctr"/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H331, 335 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Inhalation toxicity </a:t>
            </a:r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Cat. 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GB" sz="1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79479" y="3765636"/>
            <a:ext cx="2751207" cy="25564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284" y="4356426"/>
            <a:ext cx="1442308" cy="1788462"/>
          </a:xfrm>
          <a:prstGeom prst="rect">
            <a:avLst/>
          </a:prstGeom>
        </p:spPr>
      </p:pic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6243596" y="3739209"/>
            <a:ext cx="237860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i="0" u="none" strike="noStrike" cap="none" normalizeH="0" baseline="0" dirty="0" err="1" smtClean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Heptafluoroisobutyryl</a:t>
            </a:r>
            <a:r>
              <a:rPr kumimoji="0" lang="en-US" altLang="en-US" sz="1400" i="0" u="none" strike="noStrike" cap="none" normalizeH="0" baseline="0" dirty="0" smtClean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i="0" u="none" strike="noStrike" cap="none" normalizeH="0" baseline="0" dirty="0" smtClean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Fluoride</a:t>
            </a:r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3484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CAS</a:t>
            </a:r>
            <a:r>
              <a:rPr kumimoji="0" lang="en-US" altLang="en-US" sz="1400" i="0" u="none" strike="noStrike" cap="none" normalizeH="0" baseline="0" dirty="0" smtClean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677-84-9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H335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Inhalation toxicity </a:t>
            </a:r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Cat. 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altLang="en-US" sz="140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AutoShape 8" descr="molecule formula"/>
          <p:cNvSpPr>
            <a:spLocks noChangeAspect="1" noChangeArrowheads="1"/>
          </p:cNvSpPr>
          <p:nvPr/>
        </p:nvSpPr>
        <p:spPr bwMode="auto">
          <a:xfrm>
            <a:off x="175469" y="-27212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6172909" y="3765636"/>
            <a:ext cx="2645036" cy="25564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2809450" y="3271887"/>
            <a:ext cx="3870931" cy="369332"/>
          </a:xfrm>
          <a:prstGeom prst="rect">
            <a:avLst/>
          </a:prstGeom>
          <a:solidFill>
            <a:schemeClr val="bg2">
              <a:lumMod val="75000"/>
              <a:alpha val="7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https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://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www.synquestlabs.com</a:t>
            </a:r>
            <a:endParaRPr lang="en-US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169095" y="3593053"/>
            <a:ext cx="2987066" cy="294371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610522" y="4720959"/>
            <a:ext cx="2281575" cy="7386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promising candidate?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analogy with NOVEC 5110,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649 structures…</a:t>
            </a:r>
            <a:endParaRPr lang="en-US" altLang="en-US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38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20382" y="2001309"/>
            <a:ext cx="8973354" cy="2862322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Shape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everything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The more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shielded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the O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atom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fr-FR" sz="3600" b="1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he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less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toxicity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, more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chemical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stability</a:t>
            </a:r>
            <a:endParaRPr lang="fr-FR" sz="36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3600" b="1" dirty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nd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probably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bigger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GWP:</a:t>
            </a:r>
          </a:p>
          <a:p>
            <a:pPr algn="ctr"/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Need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expert </a:t>
            </a:r>
            <a:r>
              <a:rPr lang="fr-FR" sz="3600" b="1" dirty="0" err="1" smtClean="0">
                <a:solidFill>
                  <a:schemeClr val="accent5">
                    <a:lumMod val="75000"/>
                  </a:schemeClr>
                </a:solidFill>
              </a:rPr>
              <a:t>Chemist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 input</a:t>
            </a:r>
            <a:endParaRPr lang="fr-FR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6083775" y="3728490"/>
            <a:ext cx="2987066" cy="294371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21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84312"/>
            <a:ext cx="8619779" cy="586409"/>
          </a:xfrm>
        </p:spPr>
        <p:txBody>
          <a:bodyPr>
            <a:normAutofit/>
          </a:bodyPr>
          <a:lstStyle/>
          <a:p>
            <a:r>
              <a:rPr lang="en-US" dirty="0" smtClean="0"/>
              <a:t>Classification Criteria for Inhalation Toxicity</a:t>
            </a:r>
            <a:endParaRPr lang="fr-FR" dirty="0"/>
          </a:p>
        </p:txBody>
      </p:sp>
      <p:pic>
        <p:nvPicPr>
          <p:cNvPr id="5" name="Espace réservé pour une image  4" descr="GHS Classification Criteria for Acute Toxicity and 64 more pages - Profile 1 - Microsoft​ Edge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473" y="3266747"/>
            <a:ext cx="8173832" cy="2920538"/>
          </a:xfrm>
        </p:spPr>
      </p:pic>
      <p:sp>
        <p:nvSpPr>
          <p:cNvPr id="6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227162" y="1304311"/>
          <a:ext cx="4874925" cy="1840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180">
                  <a:extLst>
                    <a:ext uri="{9D8B030D-6E8A-4147-A177-3AD203B41FA5}">
                      <a16:colId xmlns:a16="http://schemas.microsoft.com/office/drawing/2014/main" val="1877851673"/>
                    </a:ext>
                  </a:extLst>
                </a:gridCol>
                <a:gridCol w="4447745">
                  <a:extLst>
                    <a:ext uri="{9D8B030D-6E8A-4147-A177-3AD203B41FA5}">
                      <a16:colId xmlns:a16="http://schemas.microsoft.com/office/drawing/2014/main" val="2538976138"/>
                    </a:ext>
                  </a:extLst>
                </a:gridCol>
              </a:tblGrid>
              <a:tr h="106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Fatal if inhaled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879890933"/>
                  </a:ext>
                </a:extLst>
              </a:tr>
              <a:tr h="278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H331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Toxic if inhaled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274952807"/>
                  </a:ext>
                </a:extLst>
              </a:tr>
              <a:tr h="278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H332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Harmful if inhaled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60690161"/>
                  </a:ext>
                </a:extLst>
              </a:tr>
              <a:tr h="278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H333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May be harmful if inhaled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822195306"/>
                  </a:ext>
                </a:extLst>
              </a:tr>
              <a:tr h="278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H334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May cause allergy or asthma symptoms or breathing difficulties if inhaled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27987587"/>
                  </a:ext>
                </a:extLst>
              </a:tr>
              <a:tr h="278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H335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May cause respiratory irritation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200583005"/>
                  </a:ext>
                </a:extLst>
              </a:tr>
              <a:tr h="1014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H336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May cause drowsiness or dizziness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170732775"/>
                  </a:ext>
                </a:extLst>
              </a:tr>
            </a:tbl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5320747" y="1326018"/>
          <a:ext cx="3253409" cy="13696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3404">
                  <a:extLst>
                    <a:ext uri="{9D8B030D-6E8A-4147-A177-3AD203B41FA5}">
                      <a16:colId xmlns:a16="http://schemas.microsoft.com/office/drawing/2014/main" val="3072743745"/>
                    </a:ext>
                  </a:extLst>
                </a:gridCol>
                <a:gridCol w="2810005">
                  <a:extLst>
                    <a:ext uri="{9D8B030D-6E8A-4147-A177-3AD203B41FA5}">
                      <a16:colId xmlns:a16="http://schemas.microsoft.com/office/drawing/2014/main" val="32230706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H310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Fatal in contact with skin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4025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H311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Toxic in contact with skin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012859037"/>
                  </a:ext>
                </a:extLst>
              </a:tr>
              <a:tr h="2495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H312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Harmful in contact with skin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545074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H313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May be harmful in contact with skin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453422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H314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Causes severe skin burns and eye damage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903123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H315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Causes skin irritation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242606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81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759" y="2641564"/>
            <a:ext cx="8513218" cy="1495794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cooling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5712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64</a:t>
            </a:fld>
            <a:endParaRPr lang="en-GB" sz="1200" b="0" strike="noStrike" spc="-1">
              <a:latin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2" t="33383" r="6047" b="29531"/>
          <a:stretch/>
        </p:blipFill>
        <p:spPr>
          <a:xfrm>
            <a:off x="6895034" y="354230"/>
            <a:ext cx="1743740" cy="230180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2" t="4303" r="10005" b="66224"/>
          <a:stretch/>
        </p:blipFill>
        <p:spPr>
          <a:xfrm>
            <a:off x="7169729" y="2902687"/>
            <a:ext cx="1406309" cy="1829231"/>
          </a:xfrm>
          <a:prstGeom prst="rect">
            <a:avLst/>
          </a:prstGeom>
        </p:spPr>
      </p:pic>
      <p:pic>
        <p:nvPicPr>
          <p:cNvPr id="12" name="Espace réservé pour une image  5" descr="RICH2022 presentation-v30-08-2022.pptx -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8240"/>
          <a:stretch/>
        </p:blipFill>
        <p:spPr>
          <a:xfrm>
            <a:off x="0" y="0"/>
            <a:ext cx="4463780" cy="2001078"/>
          </a:xfrm>
          <a:prstGeom prst="rect">
            <a:avLst/>
          </a:prstGeom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263283" y="2001078"/>
            <a:ext cx="8591185" cy="59842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CERN has tested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3M NOVEC 649 C</a:t>
            </a:r>
            <a:r>
              <a:rPr lang="en-GB" sz="2400" b="1" spc="-1" baseline="-25000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6</a:t>
            </a:r>
            <a:r>
              <a:rPr lang="en-GB" sz="2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F</a:t>
            </a:r>
            <a:r>
              <a:rPr lang="en-GB" sz="2400" b="1" spc="-1" baseline="-25000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12</a:t>
            </a:r>
            <a:r>
              <a:rPr lang="en-GB" sz="2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O, (GWP = 0) &amp;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NOVEC 7110 C</a:t>
            </a:r>
            <a:r>
              <a:rPr lang="en-GB" sz="2400" b="1" spc="-1" baseline="-25000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4</a:t>
            </a:r>
            <a:r>
              <a:rPr lang="en-GB" sz="2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F</a:t>
            </a:r>
            <a:r>
              <a:rPr lang="en-GB" sz="2400" b="1" spc="-1" baseline="-25000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9</a:t>
            </a:r>
            <a:r>
              <a:rPr lang="en-GB" sz="2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OCH</a:t>
            </a:r>
            <a:r>
              <a:rPr lang="en-GB" sz="2400" b="1" spc="-1" baseline="-25000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en-GB" sz="2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(GWP=249)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1200" b="1" spc="-1" dirty="0" smtClean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Equivalent radiation stability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to C</a:t>
            </a:r>
            <a:r>
              <a:rPr lang="en-GB" sz="2400" b="1" spc="-1" baseline="-25000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6</a:t>
            </a:r>
            <a:r>
              <a:rPr lang="en-GB" sz="2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F</a:t>
            </a:r>
            <a:r>
              <a:rPr lang="en-GB" sz="2400" b="1" spc="-1" baseline="-25000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14</a:t>
            </a:r>
            <a:r>
              <a:rPr lang="en-GB" sz="2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used as a liquid coolant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in all LHC experiments;</a:t>
            </a:r>
            <a:endParaRPr lang="en-GB" sz="2400" b="1" spc="-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b="1" spc="-1" dirty="0" smtClean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400" b="1" spc="-1" dirty="0" smtClean="0">
                <a:solidFill>
                  <a:schemeClr val="accent5"/>
                </a:solidFill>
                <a:cs typeface="Times New Roman" panose="02020603050405020304" pitchFamily="18" charset="0"/>
              </a:rPr>
              <a:t>(C</a:t>
            </a:r>
            <a:r>
              <a:rPr lang="en-GB" sz="2400" b="1" spc="-1" baseline="-25000" dirty="0" smtClean="0">
                <a:solidFill>
                  <a:schemeClr val="accent5"/>
                </a:solidFill>
                <a:cs typeface="Times New Roman" panose="02020603050405020304" pitchFamily="18" charset="0"/>
              </a:rPr>
              <a:t>6</a:t>
            </a:r>
            <a:r>
              <a:rPr lang="en-GB" sz="2400" b="1" spc="-1" dirty="0" smtClean="0">
                <a:solidFill>
                  <a:schemeClr val="accent5"/>
                </a:solidFill>
                <a:cs typeface="Times New Roman" panose="02020603050405020304" pitchFamily="18" charset="0"/>
              </a:rPr>
              <a:t>F</a:t>
            </a:r>
            <a:r>
              <a:rPr lang="en-GB" sz="2400" b="1" spc="-1" baseline="-25000" dirty="0" smtClean="0">
                <a:solidFill>
                  <a:schemeClr val="accent5"/>
                </a:solidFill>
                <a:cs typeface="Times New Roman" panose="02020603050405020304" pitchFamily="18" charset="0"/>
              </a:rPr>
              <a:t>12</a:t>
            </a:r>
            <a:r>
              <a:rPr lang="en-GB" sz="2400" b="1" spc="-1" dirty="0" smtClean="0">
                <a:solidFill>
                  <a:schemeClr val="accent5"/>
                </a:solidFill>
                <a:cs typeface="Times New Roman" panose="02020603050405020304" pitchFamily="18" charset="0"/>
              </a:rPr>
              <a:t>O) needs </a:t>
            </a:r>
            <a:r>
              <a:rPr lang="en-GB" sz="2400" b="1" spc="-1" dirty="0" err="1" smtClean="0">
                <a:solidFill>
                  <a:schemeClr val="accent5"/>
                </a:solidFill>
                <a:cs typeface="Times New Roman" panose="02020603050405020304" pitchFamily="18" charset="0"/>
              </a:rPr>
              <a:t>dessicants</a:t>
            </a:r>
            <a:r>
              <a:rPr lang="en-GB" sz="2400" b="1" spc="-1" dirty="0" smtClean="0">
                <a:solidFill>
                  <a:schemeClr val="accent5"/>
                </a:solidFill>
                <a:cs typeface="Times New Roman" panose="02020603050405020304" pitchFamily="18" charset="0"/>
              </a:rPr>
              <a:t> to prevent acid formation, but standard molecular sieves, activated-C OK: chosen MAPMT coolant; </a:t>
            </a:r>
            <a:r>
              <a:rPr lang="en-GB" sz="2400" b="1" spc="-1" dirty="0" err="1" smtClean="0">
                <a:solidFill>
                  <a:schemeClr val="accent5"/>
                </a:solidFill>
                <a:cs typeface="Times New Roman" panose="02020603050405020304" pitchFamily="18" charset="0"/>
              </a:rPr>
              <a:t>LHCb</a:t>
            </a:r>
            <a:r>
              <a:rPr lang="en-GB" sz="2400" b="1" spc="-1" dirty="0" smtClean="0">
                <a:solidFill>
                  <a:schemeClr val="accent5"/>
                </a:solidFill>
                <a:cs typeface="Times New Roman" panose="02020603050405020304" pitchFamily="18" charset="0"/>
              </a:rPr>
              <a:t> RICH detector (</a:t>
            </a:r>
            <a:r>
              <a:rPr lang="en-GB" sz="2400" b="1" spc="-1" dirty="0">
                <a:solidFill>
                  <a:schemeClr val="accent5"/>
                </a:solidFill>
                <a:cs typeface="Times New Roman" panose="02020603050405020304" pitchFamily="18" charset="0"/>
              </a:rPr>
              <a:t>T  ~15°C</a:t>
            </a:r>
            <a:r>
              <a:rPr lang="en-GB" sz="2400" b="1" spc="-1" dirty="0" smtClean="0">
                <a:solidFill>
                  <a:schemeClr val="accent5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grpSp>
        <p:nvGrpSpPr>
          <p:cNvPr id="6" name="Groupe 5"/>
          <p:cNvGrpSpPr/>
          <p:nvPr/>
        </p:nvGrpSpPr>
        <p:grpSpPr>
          <a:xfrm>
            <a:off x="5133756" y="575952"/>
            <a:ext cx="1147814" cy="1609792"/>
            <a:chOff x="5133756" y="575952"/>
            <a:chExt cx="1147814" cy="1609792"/>
          </a:xfrm>
        </p:grpSpPr>
        <p:pic>
          <p:nvPicPr>
            <p:cNvPr id="11" name="Espace réservé pour une image  5" descr="Basic thermophysical properties of FC-72, Novec 649 and HFE-7100. | Download Scientific Diagram and 67 more pages - Profile 1 - Microsoft​ Ed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177730" y="575952"/>
              <a:ext cx="1103839" cy="92918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5133756" y="1539413"/>
              <a:ext cx="11478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spc="-1" dirty="0" smtClean="0">
                  <a:cs typeface="Times New Roman" panose="02020603050405020304" pitchFamily="18" charset="0"/>
                </a:rPr>
                <a:t>NOVEC 7110 </a:t>
              </a:r>
            </a:p>
            <a:p>
              <a:pPr algn="ctr"/>
              <a:r>
                <a:rPr lang="en-GB" sz="1200" b="1" spc="-1" dirty="0" smtClean="0">
                  <a:cs typeface="Times New Roman" panose="02020603050405020304" pitchFamily="18" charset="0"/>
                </a:rPr>
                <a:t>C</a:t>
              </a:r>
              <a:r>
                <a:rPr lang="en-GB" sz="1200" b="1" spc="-1" baseline="-25000" dirty="0" smtClean="0">
                  <a:cs typeface="Times New Roman" panose="02020603050405020304" pitchFamily="18" charset="0"/>
                </a:rPr>
                <a:t>4</a:t>
              </a:r>
              <a:r>
                <a:rPr lang="en-GB" sz="1200" b="1" spc="-1" dirty="0" smtClean="0">
                  <a:cs typeface="Times New Roman" panose="02020603050405020304" pitchFamily="18" charset="0"/>
                </a:rPr>
                <a:t>F</a:t>
              </a:r>
              <a:r>
                <a:rPr lang="en-GB" sz="1200" b="1" spc="-1" baseline="-25000" dirty="0" smtClean="0">
                  <a:cs typeface="Times New Roman" panose="02020603050405020304" pitchFamily="18" charset="0"/>
                </a:rPr>
                <a:t>9</a:t>
              </a:r>
              <a:r>
                <a:rPr lang="en-GB" sz="1200" b="1" spc="-1" dirty="0" smtClean="0">
                  <a:cs typeface="Times New Roman" panose="02020603050405020304" pitchFamily="18" charset="0"/>
                </a:rPr>
                <a:t>OCH</a:t>
              </a:r>
              <a:r>
                <a:rPr lang="en-GB" sz="1200" b="1" spc="-1" baseline="-25000" dirty="0" smtClean="0">
                  <a:cs typeface="Times New Roman" panose="02020603050405020304" pitchFamily="18" charset="0"/>
                </a:rPr>
                <a:t>3</a:t>
              </a:r>
              <a:r>
                <a:rPr lang="en-GB" sz="1200" b="1" spc="-1" dirty="0" smtClean="0"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GB" sz="1200" b="1" spc="-1" dirty="0" smtClean="0">
                  <a:cs typeface="Times New Roman" panose="02020603050405020304" pitchFamily="18" charset="0"/>
                </a:rPr>
                <a:t>(GWP</a:t>
              </a:r>
              <a:r>
                <a:rPr lang="en-GB" sz="1200" b="1" spc="-1" baseline="-25000" dirty="0" smtClean="0">
                  <a:cs typeface="Times New Roman" panose="02020603050405020304" pitchFamily="18" charset="0"/>
                </a:rPr>
                <a:t>20</a:t>
              </a:r>
              <a:r>
                <a:rPr lang="en-GB" sz="1200" b="1" spc="-1" dirty="0" smtClean="0">
                  <a:cs typeface="Times New Roman" panose="02020603050405020304" pitchFamily="18" charset="0"/>
                </a:rPr>
                <a:t>=249)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325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Environmentally friendly fluids for detector cooling in LHCb Final.pptx - PowerPoint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755" y="1034199"/>
            <a:ext cx="8676124" cy="4873625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Times New Roman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2513886" y="6497528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7689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Environmentally friendly fluids for detector cooling in LHCb Final.pptx - PowerPoint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51" y="1371023"/>
            <a:ext cx="8969649" cy="5126505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Times New Roman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2513886" y="6497528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95291" y="0"/>
            <a:ext cx="83327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002060"/>
                </a:solidFill>
              </a:rPr>
              <a:t>Low</a:t>
            </a:r>
            <a:r>
              <a:rPr lang="fr-FR" sz="2400" b="1" dirty="0" smtClean="0">
                <a:solidFill>
                  <a:srgbClr val="002060"/>
                </a:solidFill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</a:rPr>
              <a:t>temp</a:t>
            </a:r>
            <a:r>
              <a:rPr lang="fr-FR" sz="2400" b="1" dirty="0" smtClean="0">
                <a:solidFill>
                  <a:srgbClr val="002060"/>
                </a:solidFill>
              </a:rPr>
              <a:t>. (-40°C) </a:t>
            </a:r>
            <a:r>
              <a:rPr lang="fr-FR" sz="2400" b="1" dirty="0" err="1" smtClean="0">
                <a:solidFill>
                  <a:srgbClr val="002060"/>
                </a:solidFill>
              </a:rPr>
              <a:t>cooling</a:t>
            </a:r>
            <a:r>
              <a:rPr lang="fr-FR" sz="2400" b="1" dirty="0" smtClean="0">
                <a:solidFill>
                  <a:srgbClr val="002060"/>
                </a:solidFill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</a:rPr>
              <a:t>operation</a:t>
            </a:r>
            <a:r>
              <a:rPr lang="fr-FR" sz="2400" b="1" dirty="0" smtClean="0">
                <a:solidFill>
                  <a:srgbClr val="002060"/>
                </a:solidFill>
              </a:rPr>
              <a:t> more of a </a:t>
            </a:r>
            <a:r>
              <a:rPr lang="fr-FR" sz="2400" b="1" dirty="0" err="1" smtClean="0">
                <a:solidFill>
                  <a:srgbClr val="002060"/>
                </a:solidFill>
              </a:rPr>
              <a:t>problem</a:t>
            </a:r>
            <a:r>
              <a:rPr lang="fr-FR" sz="24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fr-FR" sz="2400" b="1" dirty="0" err="1" smtClean="0">
                <a:solidFill>
                  <a:srgbClr val="002060"/>
                </a:solidFill>
              </a:rPr>
              <a:t>with</a:t>
            </a:r>
            <a:r>
              <a:rPr lang="fr-FR" sz="2400" b="1" dirty="0" smtClean="0">
                <a:solidFill>
                  <a:srgbClr val="002060"/>
                </a:solidFill>
              </a:rPr>
              <a:t> NOVEC 649: </a:t>
            </a:r>
          </a:p>
          <a:p>
            <a:pPr algn="ctr"/>
            <a:r>
              <a:rPr lang="fr-FR" sz="2400" b="1" dirty="0" err="1" smtClean="0">
                <a:solidFill>
                  <a:srgbClr val="002060"/>
                </a:solidFill>
              </a:rPr>
              <a:t>Undissolved</a:t>
            </a:r>
            <a:r>
              <a:rPr lang="fr-FR" sz="2400" b="1" dirty="0" smtClean="0">
                <a:solidFill>
                  <a:srgbClr val="002060"/>
                </a:solidFill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</a:rPr>
              <a:t>residual</a:t>
            </a:r>
            <a:r>
              <a:rPr lang="fr-FR" sz="2400" b="1" dirty="0" smtClean="0">
                <a:solidFill>
                  <a:srgbClr val="002060"/>
                </a:solidFill>
              </a:rPr>
              <a:t> water </a:t>
            </a:r>
            <a:r>
              <a:rPr lang="fr-FR" sz="2400" b="1" dirty="0" err="1" smtClean="0">
                <a:solidFill>
                  <a:srgbClr val="002060"/>
                </a:solidFill>
              </a:rPr>
              <a:t>can</a:t>
            </a:r>
            <a:r>
              <a:rPr lang="fr-FR" sz="2400" b="1" dirty="0" smtClean="0">
                <a:solidFill>
                  <a:srgbClr val="002060"/>
                </a:solidFill>
              </a:rPr>
              <a:t> cause </a:t>
            </a:r>
            <a:r>
              <a:rPr lang="fr-FR" sz="2400" b="1" dirty="0" err="1" smtClean="0">
                <a:solidFill>
                  <a:srgbClr val="002060"/>
                </a:solidFill>
              </a:rPr>
              <a:t>acid</a:t>
            </a:r>
            <a:r>
              <a:rPr lang="fr-FR" sz="2400" b="1" dirty="0" smtClean="0">
                <a:solidFill>
                  <a:srgbClr val="002060"/>
                </a:solidFill>
              </a:rPr>
              <a:t> formation</a:t>
            </a:r>
            <a:r>
              <a:rPr lang="fr-FR" sz="2400" b="1" dirty="0" smtClean="0">
                <a:solidFill>
                  <a:srgbClr val="C00000"/>
                </a:solidFill>
              </a:rPr>
              <a:t>;</a:t>
            </a:r>
          </a:p>
          <a:p>
            <a:pPr algn="ctr"/>
            <a:r>
              <a:rPr lang="fr-FR" sz="2400" b="1" dirty="0" err="1" smtClean="0">
                <a:solidFill>
                  <a:srgbClr val="C00000"/>
                </a:solidFill>
              </a:rPr>
              <a:t>Unresolved</a:t>
            </a:r>
            <a:r>
              <a:rPr lang="fr-FR" sz="2400" b="1" dirty="0" smtClean="0">
                <a:solidFill>
                  <a:srgbClr val="C00000"/>
                </a:solidFill>
              </a:rPr>
              <a:t> issue</a:t>
            </a:r>
          </a:p>
        </p:txBody>
      </p:sp>
    </p:spTree>
    <p:extLst>
      <p:ext uri="{BB962C8B-B14F-4D97-AF65-F5344CB8AC3E}">
        <p14:creationId xmlns:p14="http://schemas.microsoft.com/office/powerpoint/2010/main" val="413519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Environmentally friendly fluids for detector cooling in LHCb Final.pptx - PowerPoint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70" y="1396293"/>
            <a:ext cx="8860972" cy="4974104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67</a:t>
            </a:fld>
            <a:endParaRPr lang="en-GB" sz="1800" b="0" strike="noStrike" spc="-1">
              <a:latin typeface="Times New Roman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2513886" y="6497528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596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759" y="1616668"/>
            <a:ext cx="8513218" cy="3545586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Silicon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cooling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aspect</a:t>
            </a:r>
            <a:b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en-US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u="sng" dirty="0" smtClean="0">
                <a:solidFill>
                  <a:srgbClr val="3484CC"/>
                </a:solidFill>
              </a:rPr>
              <a:t>https</a:t>
            </a:r>
            <a:r>
              <a:rPr lang="en-US" sz="2800" u="sng" dirty="0">
                <a:solidFill>
                  <a:srgbClr val="3484CC"/>
                </a:solidFill>
              </a:rPr>
              <a:t>://link.springer.com/article/10.1140/epjp/s13360-023-04703-w</a:t>
            </a:r>
            <a:endParaRPr lang="fr-FR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2762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145" y="86529"/>
            <a:ext cx="8957568" cy="65158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from cooling particle physics Si trackers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(ATLAS, CMS,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LHCb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Espace réservé pour une image  4" descr="LHCB VELO upgrade  microchannels1-s2.0-S0168900222003394-main.pdf - Adobe Acrobat Reader (32-bit)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1962" r="7330"/>
          <a:stretch>
            <a:fillRect/>
          </a:stretch>
        </p:blipFill>
        <p:spPr bwMode="auto">
          <a:xfrm>
            <a:off x="3491697" y="4216928"/>
            <a:ext cx="4590930" cy="145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e 14"/>
          <p:cNvGrpSpPr/>
          <p:nvPr/>
        </p:nvGrpSpPr>
        <p:grpSpPr>
          <a:xfrm>
            <a:off x="74281" y="649072"/>
            <a:ext cx="9026090" cy="3816429"/>
            <a:chOff x="72957" y="858414"/>
            <a:chExt cx="9026090" cy="3816429"/>
          </a:xfrm>
        </p:grpSpPr>
        <p:sp>
          <p:nvSpPr>
            <p:cNvPr id="6" name="ZoneTexte 5"/>
            <p:cNvSpPr txBox="1"/>
            <p:nvPr/>
          </p:nvSpPr>
          <p:spPr>
            <a:xfrm>
              <a:off x="72957" y="858414"/>
              <a:ext cx="9026090" cy="381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i="1" dirty="0" err="1"/>
                <a:t>Two</a:t>
              </a:r>
              <a:r>
                <a:rPr lang="fr-FR" sz="2400" b="1" i="1" dirty="0"/>
                <a:t> distinct types of detector </a:t>
              </a:r>
              <a:r>
                <a:rPr lang="fr-FR" sz="2400" b="1" i="1" dirty="0" err="1"/>
                <a:t>cooling</a:t>
              </a:r>
              <a:r>
                <a:rPr lang="fr-FR" sz="2400" b="1" i="1" dirty="0"/>
                <a:t> </a:t>
              </a:r>
              <a:r>
                <a:rPr lang="fr-FR" sz="2400" b="1" i="1" dirty="0" err="1"/>
                <a:t>geometry</a:t>
              </a:r>
              <a:r>
                <a:rPr lang="fr-FR" sz="2400" b="1" i="1" dirty="0"/>
                <a:t> at HL-LHC:</a:t>
              </a:r>
            </a:p>
            <a:p>
              <a:endParaRPr lang="fr-FR" sz="1200" b="1" i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457200" indent="-457200">
                <a:buAutoNum type="arabicParenBoth"/>
              </a:pPr>
              <a:r>
                <a:rPr lang="fr-FR" sz="2400" b="1" i="1" dirty="0">
                  <a:solidFill>
                    <a:schemeClr val="accent6">
                      <a:lumMod val="50000"/>
                    </a:schemeClr>
                  </a:solidFill>
                </a:rPr>
                <a:t>Tube and block ‘DNA’ </a:t>
              </a:r>
            </a:p>
            <a:p>
              <a:pPr marL="457200" indent="-457200">
                <a:buAutoNum type="arabicParenBoth"/>
              </a:pPr>
              <a:endParaRPr lang="fr-FR" sz="2400" b="1" i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457200" indent="-457200">
                <a:buAutoNum type="arabicParenBoth"/>
              </a:pPr>
              <a:endParaRPr lang="fr-FR" sz="2400" b="1" i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457200" indent="-457200">
                <a:buAutoNum type="arabicParenBoth"/>
              </a:pPr>
              <a:endParaRPr lang="fr-FR" sz="2400" b="1" i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fr-FR" sz="2400" b="1" i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fr-FR" sz="800" b="1" dirty="0"/>
                <a:t>	</a:t>
              </a:r>
            </a:p>
            <a:p>
              <a:r>
                <a:rPr lang="fr-FR" sz="1600" b="1" dirty="0"/>
                <a:t>      ATLAS barrel SCT (</a:t>
              </a:r>
              <a:r>
                <a:rPr lang="fr-FR" sz="1600" b="1" dirty="0" err="1"/>
                <a:t>present</a:t>
              </a:r>
              <a:r>
                <a:rPr lang="fr-FR" sz="1600" b="1" dirty="0"/>
                <a:t>)  	</a:t>
              </a:r>
              <a:r>
                <a:rPr lang="fr-FR" sz="1600" b="1" dirty="0" smtClean="0"/>
                <a:t>	ATLAS </a:t>
              </a:r>
              <a:r>
                <a:rPr lang="fr-FR" sz="1600" b="1" dirty="0"/>
                <a:t>ITK Barrel longerons and Si module</a:t>
              </a:r>
            </a:p>
            <a:p>
              <a:r>
                <a:rPr lang="fr-FR" sz="1600" b="1" dirty="0"/>
                <a:t>				       </a:t>
              </a:r>
              <a:r>
                <a:rPr lang="fr-FR" sz="1600" b="1" dirty="0" smtClean="0"/>
                <a:t>                  block </a:t>
              </a:r>
              <a:r>
                <a:rPr lang="fr-FR" sz="1600" b="1" dirty="0" err="1"/>
                <a:t>attachment</a:t>
              </a:r>
              <a:r>
                <a:rPr lang="fr-FR" sz="1600" b="1" dirty="0"/>
                <a:t> (future HL-LHC)</a:t>
              </a:r>
            </a:p>
            <a:p>
              <a:endParaRPr lang="fr-FR" sz="800" b="1" dirty="0"/>
            </a:p>
            <a:p>
              <a:r>
                <a:rPr lang="fr-FR" sz="2000" b="1" i="1" dirty="0" err="1">
                  <a:solidFill>
                    <a:srgbClr val="C00000"/>
                  </a:solidFill>
                </a:rPr>
                <a:t>Disadvantages</a:t>
              </a:r>
              <a:r>
                <a:rPr lang="fr-FR" sz="2000" b="1" i="1" dirty="0">
                  <a:solidFill>
                    <a:srgbClr val="C00000"/>
                  </a:solidFill>
                </a:rPr>
                <a:t>: long(er) </a:t>
              </a:r>
              <a:r>
                <a:rPr lang="fr-FR" sz="2000" b="1" i="1" dirty="0" err="1">
                  <a:solidFill>
                    <a:srgbClr val="C00000"/>
                  </a:solidFill>
                </a:rPr>
                <a:t>heat</a:t>
              </a:r>
              <a:r>
                <a:rPr lang="fr-FR" sz="2000" b="1" i="1" dirty="0">
                  <a:solidFill>
                    <a:srgbClr val="C00000"/>
                  </a:solidFill>
                </a:rPr>
                <a:t> conduction </a:t>
              </a:r>
              <a:r>
                <a:rPr lang="fr-FR" sz="2000" b="1" i="1" dirty="0" err="1">
                  <a:solidFill>
                    <a:srgbClr val="C00000"/>
                  </a:solidFill>
                </a:rPr>
                <a:t>path</a:t>
              </a:r>
              <a:r>
                <a:rPr lang="fr-FR" sz="2000" b="1" i="1" dirty="0">
                  <a:solidFill>
                    <a:srgbClr val="C00000"/>
                  </a:solidFill>
                </a:rPr>
                <a:t> </a:t>
              </a:r>
              <a:r>
                <a:rPr lang="fr-FR" b="1" i="1" dirty="0">
                  <a:solidFill>
                    <a:srgbClr val="C00000"/>
                  </a:solidFill>
                </a:rPr>
                <a:t>(more interfaces) </a:t>
              </a:r>
              <a:r>
                <a:rPr lang="fr-FR" sz="2000" b="1" i="1" dirty="0">
                  <a:solidFill>
                    <a:srgbClr val="C00000"/>
                  </a:solidFill>
                </a:rPr>
                <a:t>Si</a:t>
              </a:r>
              <a:r>
                <a:rPr lang="fr-FR" sz="2000" b="1" i="1" dirty="0">
                  <a:solidFill>
                    <a:srgbClr val="C00000"/>
                  </a:solidFill>
                  <a:sym typeface="Wingdings" panose="05000000000000000000" pitchFamily="2" charset="2"/>
                </a:rPr>
                <a:t> </a:t>
              </a:r>
              <a:r>
                <a:rPr lang="fr-FR" b="1" i="1" dirty="0">
                  <a:solidFill>
                    <a:srgbClr val="C00000"/>
                  </a:solidFill>
                  <a:sym typeface="Wingdings" panose="05000000000000000000" pitchFamily="2" charset="2"/>
                </a:rPr>
                <a:t>cold(er) </a:t>
              </a:r>
              <a:r>
                <a:rPr lang="fr-FR" b="1" i="1" dirty="0" err="1" smtClean="0">
                  <a:solidFill>
                    <a:srgbClr val="C00000"/>
                  </a:solidFill>
                  <a:sym typeface="Wingdings" panose="05000000000000000000" pitchFamily="2" charset="2"/>
                </a:rPr>
                <a:t>coolant</a:t>
              </a:r>
              <a:r>
                <a:rPr lang="fr-FR" b="1" i="1" dirty="0" smtClean="0">
                  <a:solidFill>
                    <a:srgbClr val="C00000"/>
                  </a:solidFill>
                  <a:sym typeface="Wingdings" panose="05000000000000000000" pitchFamily="2" charset="2"/>
                </a:rPr>
                <a:t>: </a:t>
              </a:r>
              <a:r>
                <a:rPr lang="fr-FR" b="1" i="1" dirty="0" err="1" smtClean="0">
                  <a:solidFill>
                    <a:srgbClr val="C00000"/>
                  </a:solidFill>
                  <a:sym typeface="Wingdings" panose="05000000000000000000" pitchFamily="2" charset="2"/>
                </a:rPr>
                <a:t>lower</a:t>
              </a:r>
              <a:r>
                <a:rPr lang="fr-FR" b="1" i="1" dirty="0" smtClean="0">
                  <a:solidFill>
                    <a:srgbClr val="C00000"/>
                  </a:solidFill>
                  <a:sym typeface="Wingdings" panose="05000000000000000000" pitchFamily="2" charset="2"/>
                </a:rPr>
                <a:t> Thermal figures of </a:t>
              </a:r>
              <a:r>
                <a:rPr lang="fr-FR" b="1" i="1" dirty="0" err="1" smtClean="0">
                  <a:solidFill>
                    <a:srgbClr val="C00000"/>
                  </a:solidFill>
                  <a:sym typeface="Wingdings" panose="05000000000000000000" pitchFamily="2" charset="2"/>
                </a:rPr>
                <a:t>merit</a:t>
              </a:r>
              <a:endParaRPr lang="fr-FR" b="1" i="1" dirty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93" r="24661"/>
            <a:stretch/>
          </p:blipFill>
          <p:spPr>
            <a:xfrm rot="5400000">
              <a:off x="4373506" y="1161106"/>
              <a:ext cx="293996" cy="1078406"/>
            </a:xfrm>
            <a:prstGeom prst="rect">
              <a:avLst/>
            </a:prstGeom>
          </p:spPr>
        </p:pic>
        <p:pic>
          <p:nvPicPr>
            <p:cNvPr id="9" name="Picture 8" descr="SCT-completed-barre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883" y="1854541"/>
              <a:ext cx="3250329" cy="1526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Espace réservé pour une image  4" descr="FTM_Thermo-mechanical_Performance_of_the_Local_Supports_for_the_ATLAS_ITk_Pixel_Outer_Barrel_Experimental_and_FE_Studies.pdf and 37 more pages - Profile 1 - Microsoft​ Edg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71843" y="1847307"/>
              <a:ext cx="3478404" cy="1420422"/>
            </a:xfrm>
            <a:prstGeom prst="rect">
              <a:avLst/>
            </a:prstGeom>
          </p:spPr>
        </p:pic>
      </p:grpSp>
      <p:sp>
        <p:nvSpPr>
          <p:cNvPr id="14" name="ZoneTexte 13"/>
          <p:cNvSpPr txBox="1"/>
          <p:nvPr/>
        </p:nvSpPr>
        <p:spPr>
          <a:xfrm>
            <a:off x="0" y="4330712"/>
            <a:ext cx="80083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>
                <a:solidFill>
                  <a:schemeClr val="accent6">
                    <a:lumMod val="50000"/>
                  </a:schemeClr>
                </a:solidFill>
              </a:rPr>
              <a:t>(2) Micro-</a:t>
            </a:r>
            <a:r>
              <a:rPr lang="fr-FR" sz="2400" b="1" i="1" dirty="0" err="1">
                <a:solidFill>
                  <a:schemeClr val="accent6">
                    <a:lumMod val="50000"/>
                  </a:schemeClr>
                </a:solidFill>
              </a:rPr>
              <a:t>channel</a:t>
            </a:r>
            <a:r>
              <a:rPr lang="fr-FR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6">
                    <a:lumMod val="50000"/>
                  </a:schemeClr>
                </a:solidFill>
              </a:rPr>
              <a:t>cooling</a:t>
            </a:r>
            <a:r>
              <a:rPr lang="fr-FR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endParaRPr lang="fr-FR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FR" b="1" dirty="0" err="1"/>
              <a:t>LHCb</a:t>
            </a:r>
            <a:r>
              <a:rPr lang="fr-FR" b="1" dirty="0"/>
              <a:t> VELO upgrade</a:t>
            </a:r>
          </a:p>
          <a:p>
            <a:endParaRPr lang="fr-FR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FR" b="1" i="1" dirty="0" err="1">
                <a:solidFill>
                  <a:schemeClr val="accent6">
                    <a:lumMod val="50000"/>
                  </a:schemeClr>
                </a:solidFill>
              </a:rPr>
              <a:t>Advantages</a:t>
            </a:r>
            <a:r>
              <a:rPr lang="fr-FR" b="1" i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fr-FR" b="1" i="1" dirty="0" err="1">
                <a:solidFill>
                  <a:schemeClr val="accent6">
                    <a:lumMod val="50000"/>
                  </a:schemeClr>
                </a:solidFill>
              </a:rPr>
              <a:t>shortest</a:t>
            </a:r>
            <a:r>
              <a:rPr lang="fr-FR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i="1" dirty="0" err="1">
                <a:solidFill>
                  <a:schemeClr val="accent6">
                    <a:lumMod val="50000"/>
                  </a:schemeClr>
                </a:solidFill>
              </a:rPr>
              <a:t>heat</a:t>
            </a:r>
            <a:r>
              <a:rPr lang="fr-FR" b="1" i="1" dirty="0">
                <a:solidFill>
                  <a:schemeClr val="accent6">
                    <a:lumMod val="50000"/>
                  </a:schemeClr>
                </a:solidFill>
              </a:rPr>
              <a:t> conduction </a:t>
            </a:r>
            <a:r>
              <a:rPr lang="fr-FR" b="1" i="1" dirty="0" err="1">
                <a:solidFill>
                  <a:schemeClr val="accent6">
                    <a:lumMod val="50000"/>
                  </a:schemeClr>
                </a:solidFill>
              </a:rPr>
              <a:t>path</a:t>
            </a:r>
            <a:r>
              <a:rPr lang="fr-FR" b="1" i="1" dirty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fr-FR" b="1" i="1" dirty="0" err="1">
                <a:solidFill>
                  <a:schemeClr val="accent6">
                    <a:lumMod val="50000"/>
                  </a:schemeClr>
                </a:solidFill>
              </a:rPr>
              <a:t>coolant</a:t>
            </a:r>
            <a:r>
              <a:rPr lang="fr-FR" b="1" i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fr-FR" b="1" i="1" dirty="0" err="1">
                <a:solidFill>
                  <a:schemeClr val="accent6">
                    <a:lumMod val="50000"/>
                  </a:schemeClr>
                </a:solidFill>
              </a:rPr>
              <a:t>coolant</a:t>
            </a:r>
            <a:r>
              <a:rPr lang="fr-FR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i="1" dirty="0" err="1">
                <a:solidFill>
                  <a:schemeClr val="accent6">
                    <a:lumMod val="50000"/>
                  </a:schemeClr>
                </a:solidFill>
              </a:rPr>
              <a:t>can</a:t>
            </a:r>
            <a:r>
              <a:rPr lang="fr-FR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i="1" dirty="0" err="1">
                <a:solidFill>
                  <a:schemeClr val="accent6">
                    <a:lumMod val="50000"/>
                  </a:schemeClr>
                </a:solidFill>
              </a:rPr>
              <a:t>be</a:t>
            </a:r>
            <a:r>
              <a:rPr lang="fr-FR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i="1" dirty="0" err="1">
                <a:solidFill>
                  <a:schemeClr val="accent6">
                    <a:lumMod val="50000"/>
                  </a:schemeClr>
                </a:solidFill>
              </a:rPr>
              <a:t>warmer</a:t>
            </a:r>
            <a:r>
              <a:rPr lang="fr-FR" b="1" i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r>
              <a:rPr lang="fr-FR" b="1" i="1" dirty="0" err="1">
                <a:solidFill>
                  <a:srgbClr val="C00000"/>
                </a:solidFill>
              </a:rPr>
              <a:t>Disadvantages</a:t>
            </a:r>
            <a:r>
              <a:rPr lang="fr-FR" b="1" i="1" dirty="0">
                <a:solidFill>
                  <a:srgbClr val="C00000"/>
                </a:solidFill>
              </a:rPr>
              <a:t>: </a:t>
            </a:r>
            <a:r>
              <a:rPr lang="fr-FR" b="1" i="1" dirty="0" err="1">
                <a:solidFill>
                  <a:srgbClr val="C00000"/>
                </a:solidFill>
              </a:rPr>
              <a:t>fraglity</a:t>
            </a:r>
            <a:r>
              <a:rPr lang="fr-FR" b="1" i="1" dirty="0">
                <a:solidFill>
                  <a:srgbClr val="C00000"/>
                </a:solidFill>
              </a:rPr>
              <a:t> issues: </a:t>
            </a:r>
            <a:r>
              <a:rPr lang="fr-FR" b="1" i="1" dirty="0" err="1">
                <a:solidFill>
                  <a:srgbClr val="C00000"/>
                </a:solidFill>
              </a:rPr>
              <a:t>channels</a:t>
            </a:r>
            <a:r>
              <a:rPr lang="fr-FR" b="1" i="1" dirty="0">
                <a:solidFill>
                  <a:srgbClr val="C00000"/>
                </a:solidFill>
              </a:rPr>
              <a:t> </a:t>
            </a:r>
            <a:r>
              <a:rPr lang="fr-FR" b="1" i="1" dirty="0" err="1">
                <a:solidFill>
                  <a:srgbClr val="C00000"/>
                </a:solidFill>
              </a:rPr>
              <a:t>etched</a:t>
            </a:r>
            <a:r>
              <a:rPr lang="fr-FR" b="1" i="1" dirty="0">
                <a:solidFill>
                  <a:srgbClr val="C00000"/>
                </a:solidFill>
              </a:rPr>
              <a:t> in </a:t>
            </a:r>
            <a:r>
              <a:rPr lang="fr-FR" b="1" i="1" dirty="0" err="1">
                <a:solidFill>
                  <a:srgbClr val="C00000"/>
                </a:solidFill>
              </a:rPr>
              <a:t>silicon</a:t>
            </a:r>
            <a:r>
              <a:rPr lang="fr-FR" b="1" i="1" dirty="0">
                <a:solidFill>
                  <a:srgbClr val="C00000"/>
                </a:solidFill>
              </a:rPr>
              <a:t> and </a:t>
            </a:r>
            <a:r>
              <a:rPr lang="fr-FR" b="1" i="1" dirty="0" err="1">
                <a:solidFill>
                  <a:srgbClr val="C00000"/>
                </a:solidFill>
              </a:rPr>
              <a:t>cover</a:t>
            </a:r>
            <a:r>
              <a:rPr lang="fr-FR" b="1" i="1" dirty="0">
                <a:solidFill>
                  <a:srgbClr val="C00000"/>
                </a:solidFill>
              </a:rPr>
              <a:t> plate </a:t>
            </a:r>
            <a:r>
              <a:rPr lang="fr-FR" b="1" i="1" dirty="0" err="1">
                <a:solidFill>
                  <a:srgbClr val="C00000"/>
                </a:solidFill>
              </a:rPr>
              <a:t>attached</a:t>
            </a:r>
            <a:endParaRPr lang="fr-FR" b="1" i="1" dirty="0">
              <a:solidFill>
                <a:srgbClr val="C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CustomShape 2"/>
          <p:cNvSpPr/>
          <p:nvPr/>
        </p:nvSpPr>
        <p:spPr>
          <a:xfrm>
            <a:off x="2562499" y="641451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6931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4648200" y="914400"/>
          <a:ext cx="4262438" cy="406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" name="Image Bitmap" r:id="rId4" imgW="5780952" imgH="5514286" progId="PBrush">
                  <p:embed/>
                </p:oleObj>
              </mc:Choice>
              <mc:Fallback>
                <p:oleObj name="Image Bitmap" r:id="rId4" imgW="5780952" imgH="5514286" progId="PBrush">
                  <p:embed/>
                  <p:pic>
                    <p:nvPicPr>
                      <p:cNvPr id="235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914400"/>
                        <a:ext cx="4262438" cy="406558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381000" y="2971800"/>
          <a:ext cx="4876800" cy="322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" name="Image Bitmap" r:id="rId6" imgW="9085714" imgH="6009524" progId="PBrush">
                  <p:embed/>
                </p:oleObj>
              </mc:Choice>
              <mc:Fallback>
                <p:oleObj name="Image Bitmap" r:id="rId6" imgW="9085714" imgH="6009524" progId="PBrush">
                  <p:embed/>
                  <p:pic>
                    <p:nvPicPr>
                      <p:cNvPr id="23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971800"/>
                        <a:ext cx="4876800" cy="322421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2869" name="Text Box 5"/>
          <p:cNvSpPr txBox="1">
            <a:spLocks noChangeArrowheads="1"/>
          </p:cNvSpPr>
          <p:nvPr/>
        </p:nvSpPr>
        <p:spPr bwMode="auto">
          <a:xfrm>
            <a:off x="5181600" y="5029200"/>
            <a:ext cx="3810000" cy="1446213"/>
          </a:xfrm>
          <a:prstGeom prst="rect">
            <a:avLst/>
          </a:prstGeom>
          <a:solidFill>
            <a:srgbClr val="002060"/>
          </a:solidFill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fr-F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Similarité entre l’onde de choc sonique du Concorde, F18… et l’onde lumineuse Tcherenkov</a:t>
            </a:r>
          </a:p>
        </p:txBody>
      </p:sp>
      <p:sp>
        <p:nvSpPr>
          <p:cNvPr id="292872" name="Text Box 8"/>
          <p:cNvSpPr txBox="1">
            <a:spLocks noChangeArrowheads="1"/>
          </p:cNvSpPr>
          <p:nvPr/>
        </p:nvSpPr>
        <p:spPr bwMode="auto">
          <a:xfrm>
            <a:off x="3657600" y="1447800"/>
            <a:ext cx="14478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r>
              <a: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Ondes de Choc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r>
              <a: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&lt;  Mach 1.0</a:t>
            </a:r>
            <a:endParaRPr lang="en-GB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2873" name="Text Box 9"/>
          <p:cNvSpPr txBox="1">
            <a:spLocks noChangeArrowheads="1"/>
          </p:cNvSpPr>
          <p:nvPr/>
        </p:nvSpPr>
        <p:spPr bwMode="auto">
          <a:xfrm>
            <a:off x="3581400" y="2286000"/>
            <a:ext cx="15240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r>
              <a: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Ondes de Choc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r>
              <a: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= Mach 1.0</a:t>
            </a:r>
            <a:endParaRPr lang="en-GB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2874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1447800" cy="6397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r>
              <a: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Enveloppe des Ondes de Choc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r>
              <a: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&gt;  Mach 1.0</a:t>
            </a:r>
            <a:endParaRPr lang="en-GB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2875" name="Text Box 11"/>
          <p:cNvSpPr txBox="1">
            <a:spLocks noChangeArrowheads="1"/>
          </p:cNvSpPr>
          <p:nvPr/>
        </p:nvSpPr>
        <p:spPr bwMode="auto">
          <a:xfrm>
            <a:off x="7312047" y="3200400"/>
            <a:ext cx="1439817" cy="2462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en-GB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Trajectoire</a:t>
            </a:r>
            <a:r>
              <a:rPr lang="en-GB" sz="10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0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particule</a:t>
            </a:r>
            <a:endParaRPr lang="en-GB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2876" name="Text Box 12"/>
          <p:cNvSpPr txBox="1">
            <a:spLocks noChangeArrowheads="1"/>
          </p:cNvSpPr>
          <p:nvPr/>
        </p:nvSpPr>
        <p:spPr bwMode="auto">
          <a:xfrm>
            <a:off x="7315200" y="4038600"/>
            <a:ext cx="1581736" cy="2462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10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</a:t>
            </a:r>
            <a:r>
              <a:rPr lang="fr-F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1.4 * </a:t>
            </a:r>
            <a:r>
              <a:rPr lang="fr-FR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fr-FR" sz="10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</a:t>
            </a:r>
            <a:r>
              <a:rPr lang="fr-FR" sz="1000" b="1" baseline="-25000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1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milieu)</a:t>
            </a:r>
            <a:endParaRPr lang="fr-FR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2877" name="Text Box 13"/>
          <p:cNvSpPr txBox="1">
            <a:spLocks noChangeArrowheads="1"/>
          </p:cNvSpPr>
          <p:nvPr/>
        </p:nvSpPr>
        <p:spPr bwMode="auto">
          <a:xfrm>
            <a:off x="7312047" y="4419600"/>
            <a:ext cx="1439817" cy="2462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en-GB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Trajectoire</a:t>
            </a:r>
            <a:r>
              <a:rPr lang="en-GB" sz="10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0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particule</a:t>
            </a:r>
            <a:endParaRPr lang="en-GB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2878" name="Text Box 14"/>
          <p:cNvSpPr txBox="1">
            <a:spLocks noChangeArrowheads="1"/>
          </p:cNvSpPr>
          <p:nvPr/>
        </p:nvSpPr>
        <p:spPr bwMode="auto">
          <a:xfrm>
            <a:off x="7329680" y="1905000"/>
            <a:ext cx="1404551" cy="2462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en-GB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Trajectoire</a:t>
            </a:r>
            <a:r>
              <a:rPr lang="en-GB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particule</a:t>
            </a:r>
            <a:endParaRPr lang="en-GB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2879" name="Text Box 15"/>
          <p:cNvSpPr txBox="1">
            <a:spLocks noChangeArrowheads="1"/>
          </p:cNvSpPr>
          <p:nvPr/>
        </p:nvSpPr>
        <p:spPr bwMode="auto">
          <a:xfrm>
            <a:off x="7315199" y="2895600"/>
            <a:ext cx="1472665" cy="2462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10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</a:t>
            </a: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</a:t>
            </a:r>
            <a:r>
              <a:rPr lang="en-US" sz="10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* </a:t>
            </a:r>
            <a:r>
              <a:rPr lang="en-US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10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</a:t>
            </a:r>
            <a:r>
              <a:rPr lang="fr-FR" sz="1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(milieu)</a:t>
            </a:r>
            <a:endParaRPr lang="en-GB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2880" name="Text Box 16"/>
          <p:cNvSpPr txBox="1">
            <a:spLocks noChangeArrowheads="1"/>
          </p:cNvSpPr>
          <p:nvPr/>
        </p:nvSpPr>
        <p:spPr bwMode="auto">
          <a:xfrm>
            <a:off x="7315199" y="1600200"/>
            <a:ext cx="1581737" cy="2462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1000" b="1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</a:t>
            </a:r>
            <a:r>
              <a:rPr lang="en-U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0.8 * </a:t>
            </a:r>
            <a:r>
              <a:rPr lang="en-US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10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</a:t>
            </a: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(milieu)</a:t>
            </a:r>
            <a:endParaRPr lang="en-GB" sz="1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3567" name="Object 4"/>
          <p:cNvGraphicFramePr>
            <a:graphicFrameLocks noChangeAspect="1"/>
          </p:cNvGraphicFramePr>
          <p:nvPr/>
        </p:nvGraphicFramePr>
        <p:xfrm>
          <a:off x="304800" y="1100138"/>
          <a:ext cx="5033963" cy="286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2" name="Photo Editor Photo" r:id="rId8" imgW="6714286" imgH="3820058" progId="">
                  <p:embed/>
                </p:oleObj>
              </mc:Choice>
              <mc:Fallback>
                <p:oleObj name="Photo Editor Photo" r:id="rId8" imgW="6714286" imgH="3820058" progId="">
                  <p:embed/>
                  <p:pic>
                    <p:nvPicPr>
                      <p:cNvPr id="2356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00138"/>
                        <a:ext cx="5033963" cy="28622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6"/>
          <p:cNvSpPr txBox="1">
            <a:spLocks noChangeArrowheads="1"/>
          </p:cNvSpPr>
          <p:nvPr/>
        </p:nvSpPr>
        <p:spPr bwMode="auto">
          <a:xfrm>
            <a:off x="428625" y="-19051"/>
            <a:ext cx="8286750" cy="1117601"/>
          </a:xfrm>
          <a:prstGeom prst="rect">
            <a:avLst/>
          </a:prstGeom>
          <a:solidFill>
            <a:srgbClr val="002060"/>
          </a:solidFill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Emission du Rayonnement </a:t>
            </a:r>
            <a:r>
              <a:rPr lang="fr-FR" sz="36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Tcherenkov</a:t>
            </a:r>
            <a:endParaRPr lang="fr-FR" sz="36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67" name="Picture 19" descr="C:\Greg\New laptop (2) Sept 4 2010\rescues from stolen laptop\new laptop\Greg\Cherenkov seminar\090604-02-jet-plane-cloud-boom_bi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857625"/>
            <a:ext cx="385762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658871" y="3662835"/>
            <a:ext cx="2786063" cy="1421928"/>
          </a:xfrm>
          <a:prstGeom prst="rect">
            <a:avLst/>
          </a:prstGeom>
          <a:solidFill>
            <a:srgbClr val="FFFF00"/>
          </a:solidFill>
          <a:ln w="22225">
            <a:solidFill>
              <a:srgbClr val="070018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Angle d’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é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mission, 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q,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l’onde de choc coh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érente </a:t>
            </a:r>
            <a:r>
              <a:rPr lang="fr-FR" sz="1600" b="1" dirty="0" err="1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p.r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  à la trajectoire de la particule: </a:t>
            </a:r>
            <a:endParaRPr lang="fr-FR" sz="1600" b="1" dirty="0" smtClean="0">
              <a:solidFill>
                <a:srgbClr val="0700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sz="16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q</a:t>
            </a:r>
            <a:r>
              <a:rPr lang="fr-FR" sz="16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= </a:t>
            </a:r>
            <a:r>
              <a:rPr lang="fr-FR" sz="16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cos</a:t>
            </a:r>
            <a:r>
              <a:rPr lang="fr-FR" sz="1600" b="1" baseline="30000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-1</a:t>
            </a:r>
            <a:r>
              <a:rPr lang="fr-FR" sz="16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</a:t>
            </a:r>
            <a:r>
              <a:rPr lang="fr-FR" sz="1600" b="1" dirty="0" err="1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</a:t>
            </a:r>
            <a:r>
              <a:rPr lang="fr-FR" sz="1600" b="1" baseline="-25000" dirty="0" err="1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lum</a:t>
            </a:r>
            <a:r>
              <a:rPr lang="fr-FR" sz="1600" b="1" baseline="-25000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(milieu) 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/</a:t>
            </a:r>
            <a:r>
              <a:rPr lang="fr-FR" sz="1600" b="1" dirty="0" err="1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</a:t>
            </a:r>
            <a:r>
              <a:rPr lang="fr-FR" sz="1600" b="1" baseline="-25000" dirty="0" err="1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part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</a:t>
            </a:r>
            <a:endParaRPr lang="fr-FR" sz="1600" b="1" baseline="-25000" dirty="0">
              <a:solidFill>
                <a:srgbClr val="0700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3714750" y="1500188"/>
            <a:ext cx="1524000" cy="2182812"/>
            <a:chOff x="3714744" y="1500174"/>
            <a:chExt cx="1524000" cy="2183462"/>
          </a:xfrm>
        </p:grpSpPr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3714744" y="1500174"/>
              <a:ext cx="1447800" cy="49862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20000"/>
                </a:spcBef>
                <a:buFont typeface="Wingdings" panose="05000000000000000000" pitchFamily="2" charset="2"/>
                <a:buNone/>
                <a:defRPr/>
              </a:pPr>
              <a:r>
                <a:rPr lang="en-US" sz="1200" b="1" dirty="0" err="1">
                  <a:solidFill>
                    <a:schemeClr val="accent6"/>
                  </a:solidFill>
                </a:rPr>
                <a:t>Ondes</a:t>
              </a:r>
              <a:endParaRPr lang="en-US" sz="1200" b="1" dirty="0">
                <a:solidFill>
                  <a:schemeClr val="accent6"/>
                </a:solidFill>
              </a:endParaRPr>
            </a:p>
            <a:p>
              <a:pPr algn="ctr" eaLnBrk="1" hangingPunct="1">
                <a:spcBef>
                  <a:spcPct val="20000"/>
                </a:spcBef>
                <a:buFont typeface="Wingdings" panose="05000000000000000000" pitchFamily="2" charset="2"/>
                <a:buNone/>
                <a:defRPr/>
              </a:pPr>
              <a:r>
                <a:rPr lang="en-US" sz="1200" b="1" dirty="0">
                  <a:solidFill>
                    <a:schemeClr val="accent6"/>
                  </a:solidFill>
                </a:rPr>
                <a:t>v &lt;  Mach 1.0</a:t>
              </a:r>
              <a:endParaRPr lang="en-GB" sz="1200" b="1" dirty="0">
                <a:solidFill>
                  <a:schemeClr val="accent6"/>
                </a:solidFill>
              </a:endParaRPr>
            </a:p>
          </p:txBody>
        </p:sp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3714744" y="2357679"/>
              <a:ext cx="1524000" cy="49862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20000"/>
                </a:spcBef>
                <a:buFont typeface="Wingdings" panose="05000000000000000000" pitchFamily="2" charset="2"/>
                <a:buNone/>
                <a:defRPr/>
              </a:pPr>
              <a:r>
                <a:rPr lang="en-US" sz="1200" b="1" dirty="0" err="1">
                  <a:solidFill>
                    <a:schemeClr val="accent6"/>
                  </a:solidFill>
                </a:rPr>
                <a:t>Ondes</a:t>
              </a:r>
              <a:r>
                <a:rPr lang="en-US" sz="1200" b="1" dirty="0">
                  <a:solidFill>
                    <a:schemeClr val="accent6"/>
                  </a:solidFill>
                </a:rPr>
                <a:t> de Choc </a:t>
              </a:r>
            </a:p>
            <a:p>
              <a:pPr algn="ctr" eaLnBrk="1" hangingPunct="1">
                <a:spcBef>
                  <a:spcPct val="20000"/>
                </a:spcBef>
                <a:buFont typeface="Wingdings" panose="05000000000000000000" pitchFamily="2" charset="2"/>
                <a:buNone/>
                <a:defRPr/>
              </a:pPr>
              <a:r>
                <a:rPr lang="en-US" sz="1200" b="1" dirty="0">
                  <a:solidFill>
                    <a:schemeClr val="accent6"/>
                  </a:solidFill>
                </a:rPr>
                <a:t>v = Mach 1.0</a:t>
              </a:r>
              <a:endParaRPr lang="en-GB" sz="1200" b="1" dirty="0">
                <a:solidFill>
                  <a:schemeClr val="accent6"/>
                </a:solidFill>
              </a:endParaRPr>
            </a:p>
          </p:txBody>
        </p:sp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3714744" y="3000808"/>
              <a:ext cx="1447800" cy="68282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20000"/>
                </a:spcBef>
                <a:buFont typeface="Wingdings" panose="05000000000000000000" pitchFamily="2" charset="2"/>
                <a:buNone/>
                <a:defRPr/>
              </a:pPr>
              <a:r>
                <a:rPr lang="en-US" sz="1200" b="1" dirty="0" err="1">
                  <a:solidFill>
                    <a:schemeClr val="accent6"/>
                  </a:solidFill>
                </a:rPr>
                <a:t>Enveloppe</a:t>
              </a:r>
              <a:r>
                <a:rPr lang="en-US" sz="1200" b="1" dirty="0">
                  <a:solidFill>
                    <a:schemeClr val="accent6"/>
                  </a:solidFill>
                </a:rPr>
                <a:t> des </a:t>
              </a:r>
              <a:r>
                <a:rPr lang="en-US" sz="1200" b="1" dirty="0" err="1">
                  <a:solidFill>
                    <a:schemeClr val="accent6"/>
                  </a:solidFill>
                </a:rPr>
                <a:t>Ondes</a:t>
              </a:r>
              <a:r>
                <a:rPr lang="en-US" sz="1200" b="1" dirty="0">
                  <a:solidFill>
                    <a:schemeClr val="accent6"/>
                  </a:solidFill>
                </a:rPr>
                <a:t> de Choc </a:t>
              </a:r>
            </a:p>
            <a:p>
              <a:pPr algn="ctr" eaLnBrk="1" hangingPunct="1">
                <a:spcBef>
                  <a:spcPct val="20000"/>
                </a:spcBef>
                <a:buFont typeface="Wingdings" panose="05000000000000000000" pitchFamily="2" charset="2"/>
                <a:buNone/>
                <a:defRPr/>
              </a:pPr>
              <a:r>
                <a:rPr lang="en-US" sz="1200" b="1" dirty="0">
                  <a:solidFill>
                    <a:schemeClr val="accent6"/>
                  </a:solidFill>
                </a:rPr>
                <a:t> v &gt;  Mach 1.0</a:t>
              </a:r>
              <a:endParaRPr lang="en-GB" sz="1200" b="1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3143251" y="2071688"/>
            <a:ext cx="2857500" cy="930275"/>
          </a:xfrm>
          <a:prstGeom prst="rect">
            <a:avLst/>
          </a:prstGeom>
          <a:solidFill>
            <a:srgbClr val="FFFF00"/>
          </a:solidFill>
          <a:ln w="22225">
            <a:solidFill>
              <a:srgbClr val="070018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Seuil pour l’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é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 d’une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onde de choc coh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érente: </a:t>
            </a: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sz="16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Times New Roman" pitchFamily="18" charset="0"/>
              </a:rPr>
              <a:t>b</a:t>
            </a:r>
            <a:r>
              <a:rPr lang="fr-FR" sz="16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= </a:t>
            </a:r>
            <a:r>
              <a:rPr lang="fr-FR" sz="1600" b="1" dirty="0" err="1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</a:t>
            </a:r>
            <a:r>
              <a:rPr lang="fr-FR" sz="1600" b="1" baseline="-25000" dirty="0" err="1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part</a:t>
            </a:r>
            <a:r>
              <a:rPr lang="fr-FR" sz="16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&gt; </a:t>
            </a:r>
            <a:r>
              <a:rPr lang="fr-FR" sz="1600" b="1" dirty="0" err="1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</a:t>
            </a:r>
            <a:r>
              <a:rPr lang="fr-FR" sz="1600" b="1" baseline="-25000" dirty="0" err="1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lum</a:t>
            </a:r>
            <a:r>
              <a:rPr lang="fr-FR" sz="1600" b="1" baseline="-25000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(milieu)</a:t>
            </a:r>
            <a:endParaRPr lang="fr-FR" sz="1600" b="1" baseline="-25000" dirty="0">
              <a:solidFill>
                <a:srgbClr val="0700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11"/>
          <p:cNvSpPr txBox="1"/>
          <p:nvPr/>
        </p:nvSpPr>
        <p:spPr>
          <a:xfrm>
            <a:off x="1823057" y="6542881"/>
            <a:ext cx="520206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sz="12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Hallewell/ Conférence Université de temps libre, La Ciotat </a:t>
            </a:r>
            <a:r>
              <a:rPr lang="fr-FR" sz="12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02.04.2017</a:t>
            </a:r>
            <a:endParaRPr lang="fr-FR" sz="12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05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962116" y="366100"/>
            <a:ext cx="7221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>
                <a:solidFill>
                  <a:schemeClr val="accent6">
                    <a:lumMod val="50000"/>
                  </a:schemeClr>
                </a:solidFill>
              </a:rPr>
              <a:t>Micro-</a:t>
            </a:r>
            <a:r>
              <a:rPr lang="fr-FR" sz="2400" b="1" i="1" dirty="0" err="1">
                <a:solidFill>
                  <a:schemeClr val="accent6">
                    <a:lumMod val="50000"/>
                  </a:schemeClr>
                </a:solidFill>
              </a:rPr>
              <a:t>channel</a:t>
            </a:r>
            <a:r>
              <a:rPr lang="fr-FR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6">
                    <a:lumMod val="50000"/>
                  </a:schemeClr>
                </a:solidFill>
              </a:rPr>
              <a:t>cooling</a:t>
            </a:r>
            <a:r>
              <a:rPr lang="fr-FR" sz="2400" b="1" i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fr-FR" sz="2400" b="1" i="1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fr-FR" sz="2400" b="1" i="1" dirty="0" err="1">
                <a:solidFill>
                  <a:schemeClr val="accent6">
                    <a:lumMod val="50000"/>
                  </a:schemeClr>
                </a:solidFill>
              </a:rPr>
              <a:t>LHCb</a:t>
            </a:r>
            <a:r>
              <a:rPr lang="fr-FR" sz="2400" b="1" i="1" dirty="0">
                <a:solidFill>
                  <a:schemeClr val="accent6">
                    <a:lumMod val="50000"/>
                  </a:schemeClr>
                </a:solidFill>
              </a:rPr>
              <a:t> VELO upgrade</a:t>
            </a:r>
          </a:p>
        </p:txBody>
      </p:sp>
      <p:pic>
        <p:nvPicPr>
          <p:cNvPr id="12" name="LHC upgrade paper 2022.jpg"/>
          <p:cNvPicPr/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9" r="45765" b="18779"/>
          <a:stretch/>
        </p:blipFill>
        <p:spPr bwMode="auto">
          <a:xfrm>
            <a:off x="150922" y="1379390"/>
            <a:ext cx="2521257" cy="2468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09" y="1305735"/>
            <a:ext cx="5035007" cy="4482991"/>
          </a:xfrm>
          <a:prstGeom prst="rect">
            <a:avLst/>
          </a:prstGeom>
        </p:spPr>
      </p:pic>
      <p:pic>
        <p:nvPicPr>
          <p:cNvPr id="17" name="LHC upgrade paper 2022.jpg"/>
          <p:cNvPicPr/>
          <p:nvPr/>
        </p:nvPicPr>
        <p:blipFill rotWithShape="1">
          <a:blip r:embed="rId5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20573" b="18779"/>
          <a:stretch>
            <a:fillRect/>
          </a:stretch>
        </p:blipFill>
        <p:spPr bwMode="auto">
          <a:xfrm>
            <a:off x="240103" y="3848311"/>
            <a:ext cx="2666410" cy="2612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6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HCb CO2cooling channels.jpg"/>
          <p:cNvPicPr/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1" b="7859"/>
          <a:stretch/>
        </p:blipFill>
        <p:spPr bwMode="auto">
          <a:xfrm>
            <a:off x="628560" y="1224121"/>
            <a:ext cx="8074765" cy="49122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49371" y="254915"/>
            <a:ext cx="72980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>
                <a:solidFill>
                  <a:schemeClr val="accent6">
                    <a:lumMod val="50000"/>
                  </a:schemeClr>
                </a:solidFill>
              </a:rPr>
              <a:t>Micro-</a:t>
            </a:r>
            <a:r>
              <a:rPr lang="fr-FR" sz="2400" b="1" i="1" dirty="0" err="1">
                <a:solidFill>
                  <a:schemeClr val="accent6">
                    <a:lumMod val="50000"/>
                  </a:schemeClr>
                </a:solidFill>
              </a:rPr>
              <a:t>channel</a:t>
            </a:r>
            <a:r>
              <a:rPr lang="fr-FR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6">
                    <a:lumMod val="50000"/>
                  </a:schemeClr>
                </a:solidFill>
              </a:rPr>
              <a:t>cooling</a:t>
            </a:r>
            <a:r>
              <a:rPr lang="fr-FR" sz="2400" b="1" i="1" dirty="0">
                <a:solidFill>
                  <a:schemeClr val="accent6">
                    <a:lumMod val="50000"/>
                  </a:schemeClr>
                </a:solidFill>
              </a:rPr>
              <a:t>: more on the </a:t>
            </a:r>
            <a:r>
              <a:rPr lang="fr-FR" sz="2400" b="1" i="1" dirty="0" err="1">
                <a:solidFill>
                  <a:schemeClr val="accent6">
                    <a:lumMod val="50000"/>
                  </a:schemeClr>
                </a:solidFill>
              </a:rPr>
              <a:t>LHCb</a:t>
            </a:r>
            <a:r>
              <a:rPr lang="fr-FR" sz="2400" b="1" i="1" dirty="0">
                <a:solidFill>
                  <a:schemeClr val="accent6">
                    <a:lumMod val="50000"/>
                  </a:schemeClr>
                </a:solidFill>
              </a:rPr>
              <a:t> VELO upgrade</a:t>
            </a:r>
          </a:p>
          <a:p>
            <a:r>
              <a:rPr lang="fr-FR" sz="2000" b="1" dirty="0" err="1"/>
              <a:t>Recent</a:t>
            </a:r>
            <a:r>
              <a:rPr lang="fr-FR" sz="2000" b="1" dirty="0"/>
              <a:t> </a:t>
            </a:r>
            <a:r>
              <a:rPr lang="fr-FR" sz="2000" b="1" dirty="0" err="1"/>
              <a:t>mastery</a:t>
            </a:r>
            <a:r>
              <a:rPr lang="fr-FR" sz="2000" b="1" dirty="0"/>
              <a:t> of </a:t>
            </a:r>
            <a:r>
              <a:rPr lang="fr-FR" sz="2000" b="1" dirty="0" err="1"/>
              <a:t>evaporative</a:t>
            </a:r>
            <a:r>
              <a:rPr lang="fr-FR" sz="2000" b="1" dirty="0"/>
              <a:t> CO</a:t>
            </a:r>
            <a:r>
              <a:rPr lang="fr-FR" sz="2000" b="1" baseline="-25000" dirty="0"/>
              <a:t>2</a:t>
            </a:r>
            <a:r>
              <a:rPr lang="fr-FR" sz="2000" b="1" dirty="0"/>
              <a:t> </a:t>
            </a:r>
            <a:r>
              <a:rPr lang="fr-FR" sz="2000" b="1" dirty="0" err="1"/>
              <a:t>cooling</a:t>
            </a:r>
            <a:r>
              <a:rPr lang="fr-FR" sz="2000" b="1" dirty="0"/>
              <a:t> in </a:t>
            </a:r>
            <a:r>
              <a:rPr lang="fr-FR" sz="2000" b="1" dirty="0" err="1"/>
              <a:t>microchannels</a:t>
            </a:r>
            <a:r>
              <a:rPr lang="fr-FR" sz="2000" b="1" dirty="0"/>
              <a:t> </a:t>
            </a:r>
          </a:p>
        </p:txBody>
      </p:sp>
      <p:pic>
        <p:nvPicPr>
          <p:cNvPr id="15" name="LHC upgrade paper 2022.jpg"/>
          <p:cNvPicPr/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20573" b="18779"/>
          <a:stretch>
            <a:fillRect/>
          </a:stretch>
        </p:blipFill>
        <p:spPr bwMode="auto">
          <a:xfrm>
            <a:off x="240103" y="4318612"/>
            <a:ext cx="1941237" cy="2142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53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287879" y="718848"/>
            <a:ext cx="4293000" cy="461663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b="1" dirty="0">
              <a:solidFill>
                <a:srgbClr val="C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2800" b="1" dirty="0" smtClean="0">
                <a:solidFill>
                  <a:srgbClr val="C00000"/>
                </a:solidFill>
              </a:rPr>
              <a:t>CO</a:t>
            </a:r>
            <a:r>
              <a:rPr lang="en-GB" sz="12800" b="1" baseline="-25000" dirty="0" smtClean="0">
                <a:solidFill>
                  <a:srgbClr val="C00000"/>
                </a:solidFill>
              </a:rPr>
              <a:t>2</a:t>
            </a:r>
            <a:r>
              <a:rPr lang="en-GB" sz="12800" b="1" dirty="0" smtClean="0">
                <a:solidFill>
                  <a:srgbClr val="C00000"/>
                </a:solidFill>
              </a:rPr>
              <a:t> </a:t>
            </a:r>
            <a:r>
              <a:rPr lang="en-GB" sz="12800" b="1" dirty="0">
                <a:solidFill>
                  <a:srgbClr val="C00000"/>
                </a:solidFill>
              </a:rPr>
              <a:t>problems: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5100" b="1" dirty="0">
              <a:solidFill>
                <a:srgbClr val="C00000"/>
              </a:solidFill>
            </a:endParaRPr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buAutoNum type="arabicParenBoth"/>
            </a:pPr>
            <a:r>
              <a:rPr lang="en-GB" sz="6200" b="1" i="1" dirty="0">
                <a:solidFill>
                  <a:srgbClr val="C00000"/>
                </a:solidFill>
              </a:rPr>
              <a:t>High evaporation pressure at room temperature (60-70 bar</a:t>
            </a:r>
            <a:r>
              <a:rPr lang="en-GB" sz="6200" b="1" i="1" dirty="0" smtClean="0">
                <a:solidFill>
                  <a:srgbClr val="C00000"/>
                </a:solidFill>
              </a:rPr>
              <a:t>):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6200" b="1" i="1" dirty="0">
                <a:solidFill>
                  <a:srgbClr val="C00000"/>
                </a:solidFill>
              </a:rPr>
              <a:t> </a:t>
            </a:r>
            <a:r>
              <a:rPr lang="en-GB" sz="6200" b="1" i="1" dirty="0" smtClean="0">
                <a:solidFill>
                  <a:srgbClr val="C00000"/>
                </a:solidFill>
              </a:rPr>
              <a:t>                              (test pressure 150 bar)</a:t>
            </a:r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buAutoNum type="arabicParenBoth"/>
            </a:pPr>
            <a:endParaRPr lang="en-GB" sz="6200" b="1" i="1" dirty="0">
              <a:solidFill>
                <a:schemeClr val="accent5"/>
              </a:solidFill>
            </a:endParaRPr>
          </a:p>
          <a:p>
            <a:pPr marL="3556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6200" b="1" i="1" dirty="0">
                <a:solidFill>
                  <a:schemeClr val="accent5"/>
                </a:solidFill>
              </a:rPr>
              <a:t>the detector has to ‘surf ‘ down the saturated liquid line to the operating evaporation temperature of -30 </a:t>
            </a:r>
            <a:r>
              <a:rPr lang="en-GB" sz="6200" b="1" i="1" dirty="0">
                <a:solidFill>
                  <a:schemeClr val="accent5"/>
                </a:solidFill>
                <a:sym typeface="Wingdings" panose="05000000000000000000" pitchFamily="2" charset="2"/>
              </a:rPr>
              <a:t> -40 </a:t>
            </a:r>
            <a:r>
              <a:rPr lang="en-GB" sz="6200" b="1" i="1" dirty="0">
                <a:solidFill>
                  <a:schemeClr val="accent5"/>
                </a:solidFill>
              </a:rPr>
              <a:t>°C</a:t>
            </a:r>
            <a:r>
              <a:rPr lang="en-GB" sz="6200" b="1" i="1" dirty="0">
                <a:solidFill>
                  <a:schemeClr val="accent5"/>
                </a:solidFill>
                <a:sym typeface="Wingdings" panose="05000000000000000000" pitchFamily="2" charset="2"/>
              </a:rPr>
              <a:t> </a:t>
            </a:r>
            <a:r>
              <a:rPr lang="en-GB" sz="6200" b="1" i="1" dirty="0">
                <a:solidFill>
                  <a:schemeClr val="accent5"/>
                </a:solidFill>
              </a:rPr>
              <a:t>(pressure around  12 - 18 bars):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6200" b="1" i="1" dirty="0">
                <a:solidFill>
                  <a:srgbClr val="C00000"/>
                </a:solidFill>
              </a:rPr>
              <a:t>       fatigue cycling an issue in </a:t>
            </a:r>
            <a:r>
              <a:rPr lang="en-GB" sz="6200" b="1" i="1" dirty="0" smtClean="0">
                <a:solidFill>
                  <a:srgbClr val="C00000"/>
                </a:solidFill>
              </a:rPr>
              <a:t>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6200" b="1" i="1" dirty="0">
                <a:solidFill>
                  <a:srgbClr val="C00000"/>
                </a:solidFill>
              </a:rPr>
              <a:t> </a:t>
            </a:r>
            <a:r>
              <a:rPr lang="en-GB" sz="6200" b="1" i="1" dirty="0" smtClean="0">
                <a:solidFill>
                  <a:srgbClr val="C00000"/>
                </a:solidFill>
              </a:rPr>
              <a:t>                                    </a:t>
            </a:r>
            <a:r>
              <a:rPr lang="en-GB" sz="6200" b="1" i="1" dirty="0" err="1" smtClean="0">
                <a:solidFill>
                  <a:srgbClr val="C00000"/>
                </a:solidFill>
              </a:rPr>
              <a:t>microchannels</a:t>
            </a:r>
            <a:r>
              <a:rPr lang="en-GB" sz="6200" b="1" i="1" dirty="0">
                <a:solidFill>
                  <a:srgbClr val="C00000"/>
                </a:solidFill>
              </a:rPr>
              <a:t>..?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6200" b="1" i="1" dirty="0">
              <a:solidFill>
                <a:schemeClr val="accent5"/>
              </a:solidFill>
            </a:endParaRPr>
          </a:p>
          <a:p>
            <a:pPr marL="266700" indent="-26670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6200" b="1" i="1" dirty="0">
                <a:solidFill>
                  <a:srgbClr val="C00000"/>
                </a:solidFill>
              </a:rPr>
              <a:t>(2) H</a:t>
            </a:r>
            <a:r>
              <a:rPr lang="en-GB" sz="6200" b="1" i="1" dirty="0" smtClean="0">
                <a:solidFill>
                  <a:srgbClr val="C00000"/>
                </a:solidFill>
              </a:rPr>
              <a:t>igh </a:t>
            </a:r>
            <a:r>
              <a:rPr lang="en-GB" sz="6200" b="1" i="1" dirty="0">
                <a:solidFill>
                  <a:srgbClr val="C00000"/>
                </a:solidFill>
              </a:rPr>
              <a:t>triple point temperature of -56 °</a:t>
            </a:r>
            <a:r>
              <a:rPr lang="en-GB" sz="6200" b="1" i="1" dirty="0" smtClean="0">
                <a:solidFill>
                  <a:srgbClr val="C00000"/>
                </a:solidFill>
              </a:rPr>
              <a:t>C</a:t>
            </a:r>
          </a:p>
          <a:p>
            <a:pPr marL="266700" indent="-26670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6200" b="1" i="1" dirty="0" smtClean="0">
                <a:solidFill>
                  <a:srgbClr val="C00000"/>
                </a:solidFill>
              </a:rPr>
              <a:t>  </a:t>
            </a:r>
            <a:endParaRPr lang="en-GB" sz="6200" b="1" i="1" dirty="0">
              <a:solidFill>
                <a:srgbClr val="C00000"/>
              </a:solidFill>
            </a:endParaRPr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6200" b="1" i="1" dirty="0">
                <a:solidFill>
                  <a:schemeClr val="accent5"/>
                </a:solidFill>
              </a:rPr>
              <a:t>	limits the lowest temperature attainable in the tubes of a tube &amp; block cooling system: </a:t>
            </a:r>
            <a:r>
              <a:rPr lang="en-GB" sz="6200" b="1" i="1" dirty="0">
                <a:solidFill>
                  <a:srgbClr val="C00000"/>
                </a:solidFill>
              </a:rPr>
              <a:t>may not be cold enough for operation of Si detectors after years of irradiation in the LHC High Luminosity program (2029-41</a:t>
            </a:r>
            <a:r>
              <a:rPr lang="en-GB" sz="6200" b="1" i="1" dirty="0" smtClean="0">
                <a:solidFill>
                  <a:srgbClr val="C00000"/>
                </a:solidFill>
              </a:rPr>
              <a:t>)</a:t>
            </a:r>
            <a:endParaRPr lang="en-GB" sz="6200" b="1" i="1" dirty="0"/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buNone/>
            </a:pPr>
            <a:endParaRPr lang="en-GB" sz="6200" b="1" i="1" dirty="0">
              <a:solidFill>
                <a:srgbClr val="C00000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4674985" y="1603277"/>
            <a:ext cx="4475073" cy="3400119"/>
            <a:chOff x="6974518" y="3102188"/>
            <a:chExt cx="1922704" cy="1649275"/>
          </a:xfrm>
        </p:grpSpPr>
        <p:pic>
          <p:nvPicPr>
            <p:cNvPr id="6" name="Figure 15 ph diagrams xe.jpg"/>
            <p:cNvPicPr/>
            <p:nvPr/>
          </p:nvPicPr>
          <p:blipFill rotWithShape="1"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15" t="3906" b="49849"/>
            <a:stretch/>
          </p:blipFill>
          <p:spPr bwMode="auto">
            <a:xfrm>
              <a:off x="7075503" y="3102188"/>
              <a:ext cx="1821719" cy="15585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Figure 15 ph diagrams xe.jpg"/>
            <p:cNvPicPr/>
            <p:nvPr/>
          </p:nvPicPr>
          <p:blipFill rotWithShape="1"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06" r="94547" b="49893"/>
            <a:stretch>
              <a:fillRect/>
            </a:stretch>
          </p:blipFill>
          <p:spPr bwMode="auto">
            <a:xfrm>
              <a:off x="6974518" y="3177456"/>
              <a:ext cx="201969" cy="15571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Figure 15 ph diagrams xe.jpg"/>
            <p:cNvPicPr/>
            <p:nvPr/>
          </p:nvPicPr>
          <p:blipFill rotWithShape="1"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57" t="92796" b="1822"/>
            <a:stretch>
              <a:fillRect/>
            </a:stretch>
          </p:blipFill>
          <p:spPr bwMode="auto">
            <a:xfrm>
              <a:off x="7096653" y="4570093"/>
              <a:ext cx="1779418" cy="1813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369" y="1603277"/>
            <a:ext cx="727480" cy="72748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50" y="3053040"/>
            <a:ext cx="727480" cy="727480"/>
          </a:xfrm>
          <a:prstGeom prst="rect">
            <a:avLst/>
          </a:prstGeom>
        </p:spPr>
      </p:pic>
      <p:sp>
        <p:nvSpPr>
          <p:cNvPr id="14" name="CustomShape 2"/>
          <p:cNvSpPr/>
          <p:nvPr/>
        </p:nvSpPr>
        <p:spPr>
          <a:xfrm>
            <a:off x="2434379" y="6428164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2000" y="498016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i="1" dirty="0"/>
              <a:t>ATLAS plans to change its inner pixel detector half way through</a:t>
            </a:r>
            <a:r>
              <a:rPr lang="en-GB" b="1" i="1" dirty="0" smtClean="0"/>
              <a:t>…</a:t>
            </a:r>
          </a:p>
          <a:p>
            <a:r>
              <a:rPr lang="en-GB" b="1" i="1" dirty="0">
                <a:solidFill>
                  <a:srgbClr val="7030A0"/>
                </a:solidFill>
              </a:rPr>
              <a:t>A very complicated alternative trans-critical krypton evaporative cycle has been proposed </a:t>
            </a:r>
            <a:r>
              <a:rPr lang="en-GB" b="1" i="1" dirty="0" smtClean="0">
                <a:solidFill>
                  <a:srgbClr val="7030A0"/>
                </a:solidFill>
              </a:rPr>
              <a:t>…</a:t>
            </a:r>
            <a:endParaRPr lang="en-GB" b="1" i="1" dirty="0">
              <a:solidFill>
                <a:srgbClr val="7030A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31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3" b="1087"/>
          <a:stretch/>
        </p:blipFill>
        <p:spPr>
          <a:xfrm>
            <a:off x="531870" y="1809977"/>
            <a:ext cx="8148044" cy="3799491"/>
          </a:xfrm>
        </p:spPr>
      </p:pic>
      <p:sp>
        <p:nvSpPr>
          <p:cNvPr id="6" name="Rectangle 5"/>
          <p:cNvSpPr/>
          <p:nvPr/>
        </p:nvSpPr>
        <p:spPr>
          <a:xfrm>
            <a:off x="3255282" y="4549477"/>
            <a:ext cx="508524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u="sng" dirty="0">
                <a:solidFill>
                  <a:schemeClr val="accent5"/>
                </a:solidFill>
              </a:rPr>
              <a:t>https://lhc-commissioning.web.cern.ch/schedule/LHC-long-term.htm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20699" y="389375"/>
            <a:ext cx="7886160" cy="123110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dirty="0" smtClean="0">
                <a:solidFill>
                  <a:srgbClr val="C00000"/>
                </a:solidFill>
              </a:rPr>
              <a:t>The </a:t>
            </a:r>
            <a:r>
              <a:rPr lang="fr-FR" dirty="0" err="1" smtClean="0">
                <a:solidFill>
                  <a:srgbClr val="C00000"/>
                </a:solidFill>
              </a:rPr>
              <a:t>Silicon</a:t>
            </a:r>
            <a:r>
              <a:rPr lang="fr-FR" dirty="0" smtClean="0">
                <a:solidFill>
                  <a:srgbClr val="C00000"/>
                </a:solidFill>
              </a:rPr>
              <a:t> </a:t>
            </a:r>
            <a:r>
              <a:rPr lang="fr-FR" dirty="0" err="1" smtClean="0">
                <a:solidFill>
                  <a:srgbClr val="C00000"/>
                </a:solidFill>
              </a:rPr>
              <a:t>Tracker</a:t>
            </a:r>
            <a:r>
              <a:rPr lang="fr-FR" dirty="0" smtClean="0">
                <a:solidFill>
                  <a:srgbClr val="C00000"/>
                </a:solidFill>
              </a:rPr>
              <a:t/>
            </a:r>
            <a:br>
              <a:rPr lang="fr-FR" dirty="0" smtClean="0">
                <a:solidFill>
                  <a:srgbClr val="C00000"/>
                </a:solidFill>
              </a:rPr>
            </a:br>
            <a:r>
              <a:rPr lang="fr-FR" dirty="0" smtClean="0">
                <a:solidFill>
                  <a:srgbClr val="C00000"/>
                </a:solidFill>
              </a:rPr>
              <a:t>Perspective in the HL-LHC </a:t>
            </a:r>
            <a:r>
              <a:rPr lang="fr-FR" dirty="0" err="1" smtClean="0">
                <a:solidFill>
                  <a:srgbClr val="C00000"/>
                </a:solidFill>
              </a:rPr>
              <a:t>era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56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553A3F-4DEE-4307-882A-D07F40FF9C6A}"/>
              </a:ext>
            </a:extLst>
          </p:cNvPr>
          <p:cNvSpPr txBox="1"/>
          <p:nvPr/>
        </p:nvSpPr>
        <p:spPr>
          <a:xfrm>
            <a:off x="367646" y="1288526"/>
            <a:ext cx="8321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3000" b="1" dirty="0">
                <a:solidFill>
                  <a:srgbClr val="00B0F0"/>
                </a:solidFill>
                <a:latin typeface="Arial"/>
                <a:ea typeface="ＭＳ Ｐゴシック" panose="020B0600070205080204" pitchFamily="34" charset="-128"/>
              </a:rPr>
              <a:t>Cold Krypton system for the Phase III Upgrade of the LHC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54583E-1CCE-4F59-8732-B2798883C909}"/>
              </a:ext>
            </a:extLst>
          </p:cNvPr>
          <p:cNvSpPr txBox="1"/>
          <p:nvPr/>
        </p:nvSpPr>
        <p:spPr>
          <a:xfrm>
            <a:off x="501434" y="3810832"/>
            <a:ext cx="8136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Luca Contiero, Krzysztof Banasiak (NTNU), Armin Hafner (NTNU), Bart Verlaat (CERN), Paolo Petagna (CERN)</a:t>
            </a:r>
          </a:p>
        </p:txBody>
      </p:sp>
      <p:pic>
        <p:nvPicPr>
          <p:cNvPr id="6" name="Picture 2" descr="EP-DT">
            <a:extLst>
              <a:ext uri="{FF2B5EF4-FFF2-40B4-BE49-F238E27FC236}">
                <a16:creationId xmlns:a16="http://schemas.microsoft.com/office/drawing/2014/main" id="{87E3C520-3FE8-4CF0-B8EA-0B19FE6E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56993" y="3776274"/>
            <a:ext cx="702335" cy="305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34904EB-636F-44DA-8A35-AF6A06A2B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3" y="4735383"/>
            <a:ext cx="2043740" cy="11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3212" y="2639128"/>
            <a:ext cx="8752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da-DK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[46</a:t>
            </a:r>
            <a:r>
              <a:rPr lang="da-DK" dirty="0">
                <a:latin typeface="Times New Roman" panose="02020603050405020304" pitchFamily="18" charset="0"/>
                <a:ea typeface="Times New Roman" panose="02020603050405020304" pitchFamily="18" charset="0"/>
              </a:rPr>
              <a:t>] L. Contiero et al; Cold Krypton system for the Phase III Upgrade of the LHC,</a:t>
            </a:r>
            <a:endParaRPr lang="en-GB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indent="180340" algn="just">
              <a:spcAft>
                <a:spcPts val="0"/>
              </a:spcAft>
            </a:pPr>
            <a:r>
              <a:rPr lang="da-DK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Forum on Tracking Detector Mechanics 2023, Tuebingen Germany May 31-June 2 2023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Espace réservé du contenu 4"/>
          <p:cNvSpPr txBox="1">
            <a:spLocks/>
          </p:cNvSpPr>
          <p:nvPr/>
        </p:nvSpPr>
        <p:spPr>
          <a:xfrm>
            <a:off x="287879" y="188147"/>
            <a:ext cx="8647097" cy="1001057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b="1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9600" b="1" dirty="0" smtClean="0">
                <a:solidFill>
                  <a:srgbClr val="C00000"/>
                </a:solidFill>
              </a:rPr>
              <a:t>People are clearly worried about poor performance of CO</a:t>
            </a:r>
            <a:r>
              <a:rPr lang="en-GB" sz="9600" b="1" baseline="-25000" dirty="0" smtClean="0">
                <a:solidFill>
                  <a:srgbClr val="C00000"/>
                </a:solidFill>
              </a:rPr>
              <a:t>2</a:t>
            </a:r>
            <a:r>
              <a:rPr lang="en-GB" sz="9600" b="1" dirty="0" smtClean="0">
                <a:solidFill>
                  <a:srgbClr val="C00000"/>
                </a:solidFill>
              </a:rPr>
              <a:t> particularly for ‘tube &amp; block’ tracker cooling geometries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169" y="1288526"/>
            <a:ext cx="8934679" cy="5079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CustomShape 2"/>
          <p:cNvSpPr/>
          <p:nvPr/>
        </p:nvSpPr>
        <p:spPr>
          <a:xfrm>
            <a:off x="2545173" y="6461303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374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CPPM_ATLAS_physics meeting Feb 23 2024.pptx - PowerPoint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395" y="954767"/>
            <a:ext cx="8946469" cy="5103132"/>
          </a:xfrm>
        </p:spPr>
      </p:pic>
      <p:sp>
        <p:nvSpPr>
          <p:cNvPr id="9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32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A6526-29C0-445E-9A3C-74429B9E2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24" y="1557047"/>
            <a:ext cx="3910970" cy="559836"/>
          </a:xfrm>
        </p:spPr>
        <p:txBody>
          <a:bodyPr>
            <a:normAutofit/>
          </a:bodyPr>
          <a:lstStyle/>
          <a:p>
            <a:r>
              <a:rPr lang="nb-NO" sz="3000" b="1" dirty="0">
                <a:solidFill>
                  <a:srgbClr val="00B0F0"/>
                </a:solidFill>
              </a:rPr>
              <a:t>Presentation </a:t>
            </a:r>
            <a:r>
              <a:rPr lang="nb-NO" sz="3000" b="1" dirty="0" err="1">
                <a:solidFill>
                  <a:srgbClr val="00B0F0"/>
                </a:solidFill>
              </a:rPr>
              <a:t>outlines</a:t>
            </a:r>
            <a:endParaRPr lang="nb-NO" b="1" dirty="0">
              <a:solidFill>
                <a:srgbClr val="00B0F0"/>
              </a:solidFill>
            </a:endParaRPr>
          </a:p>
        </p:txBody>
      </p:sp>
      <p:pic>
        <p:nvPicPr>
          <p:cNvPr id="4" name="Picture 2" descr="EP-DT">
            <a:extLst>
              <a:ext uri="{FF2B5EF4-FFF2-40B4-BE49-F238E27FC236}">
                <a16:creationId xmlns:a16="http://schemas.microsoft.com/office/drawing/2014/main" id="{FA972271-1642-419C-A319-88699FD1A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7647" y="163072"/>
            <a:ext cx="463208" cy="201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39C3D9A-14D1-400B-B819-E8DFFB730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48" y="857250"/>
            <a:ext cx="1430897" cy="7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6E46C-3313-4CCA-AF86-04932F11E2F3}"/>
              </a:ext>
            </a:extLst>
          </p:cNvPr>
          <p:cNvSpPr txBox="1"/>
          <p:nvPr/>
        </p:nvSpPr>
        <p:spPr>
          <a:xfrm>
            <a:off x="110524" y="2101445"/>
            <a:ext cx="882113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200" dirty="0">
              <a:cs typeface="Arial" panose="020B060402020202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nb-NO" sz="1200" dirty="0" err="1">
                <a:cs typeface="Arial" panose="020B0604020202020204" pitchFamily="34" charset="0"/>
              </a:rPr>
              <a:t>Necessity</a:t>
            </a:r>
            <a:r>
              <a:rPr lang="nb-NO" sz="1200" dirty="0">
                <a:cs typeface="Arial" panose="020B0604020202020204" pitchFamily="34" charset="0"/>
              </a:rPr>
              <a:t> to </a:t>
            </a:r>
            <a:r>
              <a:rPr lang="nb-NO" sz="1200" dirty="0" err="1">
                <a:cs typeface="Arial" panose="020B0604020202020204" pitchFamily="34" charset="0"/>
              </a:rPr>
              <a:t>go</a:t>
            </a:r>
            <a:r>
              <a:rPr lang="nb-NO" sz="1200" dirty="0">
                <a:cs typeface="Arial" panose="020B0604020202020204" pitchFamily="34" charset="0"/>
              </a:rPr>
              <a:t> </a:t>
            </a:r>
            <a:r>
              <a:rPr lang="nb-NO" sz="1200" dirty="0" err="1">
                <a:cs typeface="Arial" panose="020B0604020202020204" pitchFamily="34" charset="0"/>
              </a:rPr>
              <a:t>colder</a:t>
            </a:r>
            <a:r>
              <a:rPr lang="nb-NO" sz="1200" dirty="0">
                <a:cs typeface="Arial" panose="020B0604020202020204" pitchFamily="34" charset="0"/>
              </a:rPr>
              <a:t> </a:t>
            </a:r>
            <a:r>
              <a:rPr lang="nb-NO" sz="1200" dirty="0" err="1">
                <a:cs typeface="Arial" panose="020B0604020202020204" pitchFamily="34" charset="0"/>
              </a:rPr>
              <a:t>with</a:t>
            </a:r>
            <a:r>
              <a:rPr lang="nb-NO" sz="1200" dirty="0">
                <a:cs typeface="Arial" panose="020B0604020202020204" pitchFamily="34" charset="0"/>
              </a:rPr>
              <a:t> </a:t>
            </a:r>
            <a:r>
              <a:rPr lang="nb-NO" sz="1200" dirty="0" err="1">
                <a:cs typeface="Arial" panose="020B0604020202020204" pitchFamily="34" charset="0"/>
              </a:rPr>
              <a:t>the</a:t>
            </a:r>
            <a:r>
              <a:rPr lang="nb-NO" sz="1200" dirty="0">
                <a:cs typeface="Arial" panose="020B0604020202020204" pitchFamily="34" charset="0"/>
              </a:rPr>
              <a:t> </a:t>
            </a:r>
            <a:r>
              <a:rPr lang="nb-NO" sz="1200" dirty="0" err="1">
                <a:cs typeface="Arial" panose="020B0604020202020204" pitchFamily="34" charset="0"/>
              </a:rPr>
              <a:t>future</a:t>
            </a:r>
            <a:r>
              <a:rPr lang="nb-NO" sz="1200" dirty="0">
                <a:cs typeface="Arial" panose="020B0604020202020204" pitchFamily="34" charset="0"/>
              </a:rPr>
              <a:t> </a:t>
            </a:r>
            <a:r>
              <a:rPr lang="nb-NO" sz="1200" dirty="0" err="1">
                <a:cs typeface="Arial" panose="020B0604020202020204" pitchFamily="34" charset="0"/>
              </a:rPr>
              <a:t>upgrade</a:t>
            </a:r>
            <a:r>
              <a:rPr lang="nb-NO" sz="1200" dirty="0">
                <a:cs typeface="Arial" panose="020B0604020202020204" pitchFamily="34" charset="0"/>
              </a:rPr>
              <a:t> </a:t>
            </a:r>
            <a:r>
              <a:rPr lang="nb-NO" sz="1200" dirty="0" err="1">
                <a:cs typeface="Arial" panose="020B0604020202020204" pitchFamily="34" charset="0"/>
              </a:rPr>
              <a:t>of</a:t>
            </a:r>
            <a:r>
              <a:rPr lang="nb-NO" sz="1200" dirty="0">
                <a:cs typeface="Arial" panose="020B0604020202020204" pitchFamily="34" charset="0"/>
              </a:rPr>
              <a:t> </a:t>
            </a:r>
            <a:r>
              <a:rPr lang="nb-NO" sz="1200" dirty="0" err="1">
                <a:cs typeface="Arial" panose="020B0604020202020204" pitchFamily="34" charset="0"/>
              </a:rPr>
              <a:t>the</a:t>
            </a:r>
            <a:r>
              <a:rPr lang="nb-NO" sz="1200" dirty="0">
                <a:cs typeface="Arial" panose="020B0604020202020204" pitchFamily="34" charset="0"/>
              </a:rPr>
              <a:t> LHC (HL-LHC plan)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nb-NO" sz="1200" dirty="0">
              <a:cs typeface="Arial" panose="020B060402020202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nb-NO" sz="1200" b="1" dirty="0">
                <a:cs typeface="Arial" panose="020B0604020202020204" pitchFamily="34" charset="0"/>
              </a:rPr>
              <a:t>Issues: </a:t>
            </a:r>
            <a:r>
              <a:rPr lang="nb-NO" sz="1200" dirty="0" err="1">
                <a:cs typeface="Arial" panose="020B0604020202020204" pitchFamily="34" charset="0"/>
              </a:rPr>
              <a:t>temperatures</a:t>
            </a:r>
            <a:r>
              <a:rPr lang="nb-NO" sz="1200" dirty="0">
                <a:cs typeface="Arial" panose="020B0604020202020204" pitchFamily="34" charset="0"/>
              </a:rPr>
              <a:t> </a:t>
            </a:r>
            <a:r>
              <a:rPr lang="nb-NO" sz="1200" dirty="0" err="1">
                <a:cs typeface="Arial" panose="020B0604020202020204" pitchFamily="34" charset="0"/>
              </a:rPr>
              <a:t>unattainable</a:t>
            </a:r>
            <a:r>
              <a:rPr lang="nb-NO" sz="1200" dirty="0">
                <a:cs typeface="Arial" panose="020B0604020202020204" pitchFamily="34" charset="0"/>
              </a:rPr>
              <a:t> by </a:t>
            </a:r>
            <a:r>
              <a:rPr lang="nb-NO" sz="1200" dirty="0" err="1">
                <a:cs typeface="Arial" panose="020B0604020202020204" pitchFamily="34" charset="0"/>
              </a:rPr>
              <a:t>current</a:t>
            </a:r>
            <a:r>
              <a:rPr lang="nb-NO" sz="1200" dirty="0">
                <a:cs typeface="Arial" panose="020B0604020202020204" pitchFamily="34" charset="0"/>
              </a:rPr>
              <a:t> CO</a:t>
            </a:r>
            <a:r>
              <a:rPr lang="nb-NO" sz="1200" baseline="-25000" dirty="0">
                <a:cs typeface="Arial" panose="020B0604020202020204" pitchFamily="34" charset="0"/>
              </a:rPr>
              <a:t>2</a:t>
            </a:r>
            <a:r>
              <a:rPr lang="nb-NO" sz="1200" dirty="0">
                <a:cs typeface="Arial" panose="020B0604020202020204" pitchFamily="34" charset="0"/>
              </a:rPr>
              <a:t> cooling </a:t>
            </a:r>
            <a:r>
              <a:rPr lang="nb-NO" sz="1200" dirty="0" err="1">
                <a:cs typeface="Arial" panose="020B0604020202020204" pitchFamily="34" charset="0"/>
              </a:rPr>
              <a:t>technology</a:t>
            </a:r>
            <a:endParaRPr lang="nb-NO" sz="1200" dirty="0">
              <a:cs typeface="Arial" panose="020B0604020202020204" pitchFamily="34" charset="0"/>
            </a:endParaRPr>
          </a:p>
          <a:p>
            <a:pPr algn="just"/>
            <a:endParaRPr lang="nb-NO" sz="1200" b="1" dirty="0">
              <a:cs typeface="Arial" panose="020B0604020202020204" pitchFamily="34" charset="0"/>
            </a:endParaRPr>
          </a:p>
          <a:p>
            <a:pPr algn="just"/>
            <a:endParaRPr lang="nb-NO" sz="1200" b="1" dirty="0">
              <a:cs typeface="Arial" panose="020B0604020202020204" pitchFamily="34" charset="0"/>
            </a:endParaRPr>
          </a:p>
          <a:p>
            <a:pPr algn="just"/>
            <a:endParaRPr lang="nb-NO" sz="1200" b="1" dirty="0">
              <a:cs typeface="Arial" panose="020B0604020202020204" pitchFamily="34" charset="0"/>
            </a:endParaRPr>
          </a:p>
          <a:p>
            <a:pPr algn="just"/>
            <a:endParaRPr lang="nb-NO" sz="1200" b="1" dirty="0"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</a:pPr>
            <a:r>
              <a:rPr lang="en-US" sz="1200" dirty="0">
                <a:cs typeface="Arial" panose="020B0604020202020204" pitchFamily="34" charset="0"/>
              </a:rPr>
              <a:t>Definition of a new cooling cycle using Krypton </a:t>
            </a:r>
          </a:p>
          <a:p>
            <a:pPr marL="214313" indent="-214313" algn="just">
              <a:buFont typeface="Wingdings" panose="05000000000000000000" pitchFamily="2" charset="2"/>
              <a:buChar char="Ø"/>
            </a:pPr>
            <a:endParaRPr lang="en-US" sz="1200" dirty="0"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</a:pPr>
            <a:r>
              <a:rPr lang="en-US" sz="1200" dirty="0">
                <a:cs typeface="Arial" panose="020B0604020202020204" pitchFamily="34" charset="0"/>
              </a:rPr>
              <a:t>Definition of the different transient modes encountered during gradual cooldown</a:t>
            </a:r>
          </a:p>
          <a:p>
            <a:pPr marL="214313" indent="-214313" algn="just">
              <a:buFont typeface="Wingdings" panose="05000000000000000000" pitchFamily="2" charset="2"/>
              <a:buChar char="Ø"/>
            </a:pPr>
            <a:endParaRPr lang="en-US" sz="1200" dirty="0"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</a:pPr>
            <a:r>
              <a:rPr lang="en-US" sz="1200" dirty="0">
                <a:cs typeface="Arial" panose="020B0604020202020204" pitchFamily="34" charset="0"/>
              </a:rPr>
              <a:t>Design principles to base future design</a:t>
            </a:r>
          </a:p>
          <a:p>
            <a:pPr marL="214313" indent="-214313" algn="just">
              <a:buFont typeface="Wingdings" panose="05000000000000000000" pitchFamily="2" charset="2"/>
              <a:buChar char="Ø"/>
            </a:pPr>
            <a:endParaRPr lang="en-US" sz="1200" dirty="0"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</a:pPr>
            <a:r>
              <a:rPr lang="en-US" sz="1200" dirty="0">
                <a:cs typeface="Arial" panose="020B0604020202020204" pitchFamily="34" charset="0"/>
              </a:rPr>
              <a:t>Dynamic modelling and control logic</a:t>
            </a:r>
          </a:p>
          <a:p>
            <a:pPr marL="214313" indent="-214313" algn="just">
              <a:buFont typeface="Wingdings" panose="05000000000000000000" pitchFamily="2" charset="2"/>
              <a:buChar char="Ø"/>
            </a:pPr>
            <a:endParaRPr lang="en-US" sz="1200" dirty="0"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</a:pPr>
            <a:r>
              <a:rPr lang="en-US" sz="1200" dirty="0">
                <a:cs typeface="Arial" panose="020B0604020202020204" pitchFamily="34" charset="0"/>
              </a:rPr>
              <a:t>Prototype to test cooling concept</a:t>
            </a:r>
          </a:p>
          <a:p>
            <a:pPr marL="214313" indent="-214313" algn="just">
              <a:buFont typeface="Wingdings" panose="05000000000000000000" pitchFamily="2" charset="2"/>
              <a:buChar char="Ø"/>
            </a:pPr>
            <a:endParaRPr lang="en-US" sz="1200" dirty="0"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</a:pPr>
            <a:endParaRPr lang="en-US" sz="1200" dirty="0"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</a:pPr>
            <a:endParaRPr lang="en-US" sz="1200" dirty="0"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</a:pPr>
            <a:endParaRPr lang="en-US" sz="1200" dirty="0">
              <a:cs typeface="Arial" panose="020B0604020202020204" pitchFamily="34" charset="0"/>
            </a:endParaRPr>
          </a:p>
          <a:p>
            <a:pPr algn="just"/>
            <a:endParaRPr lang="en-US" sz="1200" dirty="0">
              <a:cs typeface="Arial" panose="020B0604020202020204" pitchFamily="34" charset="0"/>
            </a:endParaRPr>
          </a:p>
          <a:p>
            <a:pPr algn="just"/>
            <a:endParaRPr lang="nb-NO" sz="1200" b="1" dirty="0">
              <a:cs typeface="Arial" panose="020B0604020202020204" pitchFamily="34" charset="0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59F6626-9420-8A85-9C93-6489A983F671}"/>
              </a:ext>
            </a:extLst>
          </p:cNvPr>
          <p:cNvSpPr/>
          <p:nvPr/>
        </p:nvSpPr>
        <p:spPr>
          <a:xfrm>
            <a:off x="2212943" y="2981984"/>
            <a:ext cx="120191" cy="5598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7" name="Rectangle 6"/>
          <p:cNvSpPr/>
          <p:nvPr/>
        </p:nvSpPr>
        <p:spPr>
          <a:xfrm>
            <a:off x="0" y="5294193"/>
            <a:ext cx="8752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da-DK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[46</a:t>
            </a:r>
            <a:r>
              <a:rPr lang="da-DK" dirty="0">
                <a:latin typeface="Times New Roman" panose="02020603050405020304" pitchFamily="18" charset="0"/>
                <a:ea typeface="Times New Roman" panose="02020603050405020304" pitchFamily="18" charset="0"/>
              </a:rPr>
              <a:t>] L. Contiero et al; Cold Krypton system for the Phase III Upgrade of the LHC,</a:t>
            </a:r>
            <a:endParaRPr lang="en-GB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indent="180340" algn="just">
              <a:spcAft>
                <a:spcPts val="0"/>
              </a:spcAft>
            </a:pPr>
            <a:r>
              <a:rPr lang="da-DK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Forum on Tracking Detector Mechanics 2023, Tuebingen Germany May 31-June 2 2023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799917" y="2323025"/>
            <a:ext cx="3010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HL-LHC </a:t>
            </a:r>
            <a:r>
              <a:rPr lang="fr-FR" sz="2400" b="1" dirty="0" err="1" smtClean="0">
                <a:solidFill>
                  <a:srgbClr val="FF0000"/>
                </a:solidFill>
              </a:rPr>
              <a:t>operation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2029-2041 (at least)</a:t>
            </a:r>
            <a:endParaRPr lang="fr-FR" sz="2400" b="1" dirty="0">
              <a:solidFill>
                <a:srgbClr val="FF0000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49947" y="2481413"/>
            <a:ext cx="5649970" cy="672609"/>
            <a:chOff x="149947" y="2566133"/>
            <a:chExt cx="5649970" cy="474522"/>
          </a:xfrm>
        </p:grpSpPr>
        <p:sp>
          <p:nvSpPr>
            <p:cNvPr id="8" name="Ellipse 7"/>
            <p:cNvSpPr/>
            <p:nvPr/>
          </p:nvSpPr>
          <p:spPr>
            <a:xfrm>
              <a:off x="149947" y="2566133"/>
              <a:ext cx="5649970" cy="47452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005992" y="2618728"/>
              <a:ext cx="595035" cy="293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rgbClr val="FF0000"/>
                  </a:solidFill>
                </a:rPr>
                <a:t>!!!!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10169" y="760164"/>
            <a:ext cx="8934679" cy="56075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CustomShape 2"/>
          <p:cNvSpPr/>
          <p:nvPr/>
        </p:nvSpPr>
        <p:spPr>
          <a:xfrm>
            <a:off x="2428597" y="6481832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76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P-DT">
            <a:extLst>
              <a:ext uri="{FF2B5EF4-FFF2-40B4-BE49-F238E27FC236}">
                <a16:creationId xmlns:a16="http://schemas.microsoft.com/office/drawing/2014/main" id="{6BBF87BD-A5C3-4686-8279-317742BD4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00647" y="-169543"/>
            <a:ext cx="365745" cy="159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BD6F4CA-FB25-4A31-8318-62E0335F3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9" y="361490"/>
            <a:ext cx="979916" cy="54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8AF5F3-1E3E-BEC1-8452-E18EFB7E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406" y="690610"/>
            <a:ext cx="7886700" cy="547237"/>
          </a:xfrm>
        </p:spPr>
        <p:txBody>
          <a:bodyPr>
            <a:normAutofit/>
          </a:bodyPr>
          <a:lstStyle/>
          <a:p>
            <a:pPr algn="ctr"/>
            <a:r>
              <a:rPr lang="nb-NO" sz="2700" b="1" dirty="0">
                <a:solidFill>
                  <a:srgbClr val="00B0F0"/>
                </a:solidFill>
              </a:rPr>
              <a:t>Xenon demonstrator for </a:t>
            </a:r>
            <a:r>
              <a:rPr lang="nb-NO" sz="2700" b="1" dirty="0" err="1">
                <a:solidFill>
                  <a:srgbClr val="00B0F0"/>
                </a:solidFill>
              </a:rPr>
              <a:t>the</a:t>
            </a:r>
            <a:r>
              <a:rPr lang="nb-NO" sz="2700" b="1" dirty="0">
                <a:solidFill>
                  <a:srgbClr val="00B0F0"/>
                </a:solidFill>
              </a:rPr>
              <a:t> Krypton </a:t>
            </a:r>
            <a:r>
              <a:rPr lang="nb-NO" sz="2700" b="1" dirty="0" err="1">
                <a:solidFill>
                  <a:srgbClr val="00B0F0"/>
                </a:solidFill>
              </a:rPr>
              <a:t>cycle</a:t>
            </a:r>
            <a:endParaRPr lang="nb-NO" sz="2700" b="1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1935E-2939-816C-2287-9314D32F1734}"/>
              </a:ext>
            </a:extLst>
          </p:cNvPr>
          <p:cNvSpPr txBox="1"/>
          <p:nvPr/>
        </p:nvSpPr>
        <p:spPr>
          <a:xfrm>
            <a:off x="110170" y="1313214"/>
            <a:ext cx="882762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350" dirty="0"/>
              <a:t>Use of Krypton problematic due to very cold temperatures (</a:t>
            </a:r>
            <a:r>
              <a:rPr lang="en-US" sz="1350" dirty="0" err="1"/>
              <a:t>T</a:t>
            </a:r>
            <a:r>
              <a:rPr lang="en-US" sz="1350" baseline="-25000" dirty="0" err="1"/>
              <a:t>crit</a:t>
            </a:r>
            <a:r>
              <a:rPr lang="en-US" sz="1350" dirty="0"/>
              <a:t> ≈ -64°C)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350" dirty="0"/>
              <a:t>Xenon proposed thanks to its warmer critical temperature (≈ 17degC)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350" dirty="0"/>
              <a:t>Required to precondition the unit to start in supercritical phase</a:t>
            </a:r>
            <a:endParaRPr lang="nb-NO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6CB72F-2BF4-48F7-2BAE-F4DACC13B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83" y="2443249"/>
            <a:ext cx="3566250" cy="27326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6DE59B-4EDA-5F23-DD0F-3A56AE53C021}"/>
              </a:ext>
            </a:extLst>
          </p:cNvPr>
          <p:cNvSpPr txBox="1"/>
          <p:nvPr/>
        </p:nvSpPr>
        <p:spPr>
          <a:xfrm>
            <a:off x="5865579" y="2168519"/>
            <a:ext cx="7396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Xenon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0E9C9B-83E3-4EAB-FFFE-928BA638A822}"/>
              </a:ext>
            </a:extLst>
          </p:cNvPr>
          <p:cNvSpPr txBox="1"/>
          <p:nvPr/>
        </p:nvSpPr>
        <p:spPr>
          <a:xfrm>
            <a:off x="1818142" y="2193400"/>
            <a:ext cx="10949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Krypton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4255AF-C0C4-19E7-141D-96158A3B8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270" y="2443249"/>
            <a:ext cx="3891634" cy="30617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7614" y="5651232"/>
            <a:ext cx="8752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da-DK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[46</a:t>
            </a:r>
            <a:r>
              <a:rPr lang="da-DK" dirty="0">
                <a:latin typeface="Times New Roman" panose="02020603050405020304" pitchFamily="18" charset="0"/>
                <a:ea typeface="Times New Roman" panose="02020603050405020304" pitchFamily="18" charset="0"/>
              </a:rPr>
              <a:t>] L. Contiero et al; Cold Krypton system for the Phase III Upgrade of the LHC,</a:t>
            </a:r>
            <a:endParaRPr lang="en-GB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indent="180340" algn="just">
              <a:spcAft>
                <a:spcPts val="0"/>
              </a:spcAft>
            </a:pPr>
            <a:r>
              <a:rPr lang="da-DK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Forum on Tracking Detector Mechanics 2023, Tuebingen Germany May 31-June 2 2023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0169" y="198304"/>
            <a:ext cx="8934679" cy="53066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6128494" y="1501560"/>
            <a:ext cx="1872867" cy="1101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505807" y="3223614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C00000"/>
                </a:solidFill>
              </a:rPr>
              <a:t>Gymnastodynamics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6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199843" y="245121"/>
            <a:ext cx="8867313" cy="571500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en-GB" b="1" dirty="0">
              <a:solidFill>
                <a:srgbClr val="C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2800" b="1" dirty="0">
                <a:solidFill>
                  <a:schemeClr val="accent6">
                    <a:lumMod val="75000"/>
                  </a:schemeClr>
                </a:solidFill>
              </a:rPr>
              <a:t>Low GWP Alternatives to CO</a:t>
            </a:r>
            <a:r>
              <a:rPr lang="en-GB" sz="128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128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3200" b="1" dirty="0">
              <a:solidFill>
                <a:srgbClr val="C00000"/>
              </a:solidFill>
            </a:endParaRPr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buAutoNum type="arabicParenBoth"/>
            </a:pPr>
            <a:r>
              <a:rPr lang="en-GB" sz="9600" b="1" dirty="0"/>
              <a:t>Noble gases like Xenon and Krypton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3200" b="1" i="1" dirty="0">
                <a:solidFill>
                  <a:schemeClr val="accent5"/>
                </a:solidFill>
              </a:rPr>
              <a:t>     </a:t>
            </a:r>
          </a:p>
          <a:p>
            <a:pPr marL="541338" indent="-363538">
              <a:lnSpc>
                <a:spcPct val="120000"/>
              </a:lnSpc>
              <a:spcBef>
                <a:spcPts val="0"/>
              </a:spcBef>
            </a:pPr>
            <a:r>
              <a:rPr lang="en-GB" sz="6200" b="1" i="1" dirty="0" smtClean="0">
                <a:solidFill>
                  <a:srgbClr val="FF0000"/>
                </a:solidFill>
              </a:rPr>
              <a:t>Both very </a:t>
            </a:r>
            <a:r>
              <a:rPr lang="en-GB" sz="6200" b="1" i="1" dirty="0">
                <a:solidFill>
                  <a:srgbClr val="FF0000"/>
                </a:solidFill>
              </a:rPr>
              <a:t>expensive and in very short supply, particularly since the war in Ukraine.</a:t>
            </a:r>
          </a:p>
          <a:p>
            <a:pPr marL="541338" indent="-363538">
              <a:lnSpc>
                <a:spcPct val="120000"/>
              </a:lnSpc>
              <a:spcBef>
                <a:spcPts val="0"/>
              </a:spcBef>
            </a:pPr>
            <a:r>
              <a:rPr lang="en-GB" sz="6200" b="1" i="1" dirty="0">
                <a:solidFill>
                  <a:srgbClr val="FF0000"/>
                </a:solidFill>
              </a:rPr>
              <a:t>Complex </a:t>
            </a:r>
            <a:r>
              <a:rPr lang="en-GB" sz="6200" b="1" i="1" dirty="0" err="1">
                <a:solidFill>
                  <a:srgbClr val="FF0000"/>
                </a:solidFill>
              </a:rPr>
              <a:t>transcritical</a:t>
            </a:r>
            <a:r>
              <a:rPr lang="en-GB" sz="6200" b="1" i="1" dirty="0">
                <a:solidFill>
                  <a:srgbClr val="FF0000"/>
                </a:solidFill>
              </a:rPr>
              <a:t> circulation for Krypton (outside the scope of this unit);</a:t>
            </a:r>
          </a:p>
          <a:p>
            <a:pPr marL="541338" indent="-363538">
              <a:lnSpc>
                <a:spcPct val="120000"/>
              </a:lnSpc>
              <a:spcBef>
                <a:spcPts val="0"/>
              </a:spcBef>
            </a:pPr>
            <a:r>
              <a:rPr lang="en-GB" sz="6200" b="1" i="1" dirty="0">
                <a:solidFill>
                  <a:schemeClr val="accent5"/>
                </a:solidFill>
              </a:rPr>
              <a:t>Xenon probably just squeaks in (~50 bar @ 15 C) but still has relatively high pressure evaporation at room temp, but no triple point problem (-112 ˚C)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3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8800" b="1" dirty="0"/>
              <a:t>(2) </a:t>
            </a:r>
            <a:r>
              <a:rPr lang="en-GB" sz="8800" b="1" dirty="0" err="1"/>
              <a:t>Fluoroketone</a:t>
            </a:r>
            <a:r>
              <a:rPr lang="en-GB" sz="8800" b="1" dirty="0"/>
              <a:t> </a:t>
            </a:r>
            <a:r>
              <a:rPr lang="en-GB" sz="7200" b="1" dirty="0"/>
              <a:t>(C</a:t>
            </a:r>
            <a:r>
              <a:rPr lang="en-GB" sz="7200" b="1" baseline="-25000" dirty="0"/>
              <a:t>n</a:t>
            </a:r>
            <a:r>
              <a:rPr lang="en-GB" sz="7200" b="1" dirty="0"/>
              <a:t>F</a:t>
            </a:r>
            <a:r>
              <a:rPr lang="en-GB" sz="7200" b="1" baseline="-25000" dirty="0"/>
              <a:t>2n</a:t>
            </a:r>
            <a:r>
              <a:rPr lang="en-GB" sz="7200" b="1" dirty="0"/>
              <a:t>O) </a:t>
            </a:r>
            <a:r>
              <a:rPr lang="en-GB" sz="8800" b="1" dirty="0"/>
              <a:t>replacements for </a:t>
            </a:r>
            <a:r>
              <a:rPr lang="en-GB" sz="8800" b="1" dirty="0" smtClean="0"/>
              <a:t>SFCs</a:t>
            </a:r>
            <a:endParaRPr lang="en-GB" sz="3200" b="1" i="1" dirty="0">
              <a:solidFill>
                <a:schemeClr val="accent5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6200" b="1" i="1" dirty="0">
              <a:solidFill>
                <a:schemeClr val="accent5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6200" b="1" i="1" dirty="0">
              <a:solidFill>
                <a:schemeClr val="accent5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6200" b="1" i="1" dirty="0">
              <a:solidFill>
                <a:schemeClr val="accent5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6200" b="1" i="1" dirty="0">
              <a:solidFill>
                <a:schemeClr val="accent5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6200" b="1" i="1" dirty="0">
              <a:solidFill>
                <a:schemeClr val="accent5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6200" b="1" i="1" dirty="0">
              <a:solidFill>
                <a:srgbClr val="C00000"/>
              </a:solidFill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777218" y="2123936"/>
          <a:ext cx="8141524" cy="4156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2033">
                  <a:extLst>
                    <a:ext uri="{9D8B030D-6E8A-4147-A177-3AD203B41FA5}">
                      <a16:colId xmlns:a16="http://schemas.microsoft.com/office/drawing/2014/main" val="3700225657"/>
                    </a:ext>
                  </a:extLst>
                </a:gridCol>
                <a:gridCol w="2860432">
                  <a:extLst>
                    <a:ext uri="{9D8B030D-6E8A-4147-A177-3AD203B41FA5}">
                      <a16:colId xmlns:a16="http://schemas.microsoft.com/office/drawing/2014/main" val="3676160170"/>
                    </a:ext>
                  </a:extLst>
                </a:gridCol>
                <a:gridCol w="2589059">
                  <a:extLst>
                    <a:ext uri="{9D8B030D-6E8A-4147-A177-3AD203B41FA5}">
                      <a16:colId xmlns:a16="http://schemas.microsoft.com/office/drawing/2014/main" val="3171866874"/>
                    </a:ext>
                  </a:extLst>
                </a:gridCol>
              </a:tblGrid>
              <a:tr h="87052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Fluid thermophysical</a:t>
                      </a:r>
                      <a:endParaRPr lang="en-GB" sz="1400" dirty="0">
                        <a:effectLst/>
                      </a:endParaRPr>
                    </a:p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property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NOVEC 649: C</a:t>
                      </a:r>
                      <a:r>
                        <a:rPr lang="da-DK" sz="1400" baseline="-25000">
                          <a:effectLst/>
                        </a:rPr>
                        <a:t>2</a:t>
                      </a:r>
                      <a:r>
                        <a:rPr lang="da-DK" sz="1400">
                          <a:effectLst/>
                        </a:rPr>
                        <a:t>F</a:t>
                      </a:r>
                      <a:r>
                        <a:rPr lang="da-DK" sz="1400" baseline="-25000">
                          <a:effectLst/>
                        </a:rPr>
                        <a:t>5</a:t>
                      </a:r>
                      <a:r>
                        <a:rPr lang="da-DK" sz="1400">
                          <a:effectLst/>
                        </a:rPr>
                        <a:t>C(O)CF(CF</a:t>
                      </a:r>
                      <a:r>
                        <a:rPr lang="da-DK" sz="1400" baseline="-25000">
                          <a:effectLst/>
                        </a:rPr>
                        <a:t>3</a:t>
                      </a:r>
                      <a:r>
                        <a:rPr lang="da-DK" sz="1400">
                          <a:effectLst/>
                        </a:rPr>
                        <a:t>)</a:t>
                      </a:r>
                      <a:r>
                        <a:rPr lang="da-DK" sz="1400" baseline="-25000">
                          <a:effectLst/>
                        </a:rPr>
                        <a:t>2 </a:t>
                      </a:r>
                      <a:r>
                        <a:rPr lang="da-DK" sz="1400">
                          <a:effectLst/>
                        </a:rPr>
                        <a:t>Perfluoro-2-methyl-3-pentanone (C</a:t>
                      </a:r>
                      <a:r>
                        <a:rPr lang="da-DK" sz="1400" baseline="-25000">
                          <a:effectLst/>
                        </a:rPr>
                        <a:t>6</a:t>
                      </a:r>
                      <a:r>
                        <a:rPr lang="da-DK" sz="1400">
                          <a:effectLst/>
                        </a:rPr>
                        <a:t>F</a:t>
                      </a:r>
                      <a:r>
                        <a:rPr lang="da-DK" sz="1400" baseline="-25000">
                          <a:effectLst/>
                        </a:rPr>
                        <a:t>12</a:t>
                      </a:r>
                      <a:r>
                        <a:rPr lang="da-DK" sz="1400">
                          <a:effectLst/>
                        </a:rPr>
                        <a:t>O fluoro-ketone)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C</a:t>
                      </a:r>
                      <a:r>
                        <a:rPr lang="da-DK" sz="1400" baseline="-25000" dirty="0">
                          <a:effectLst/>
                        </a:rPr>
                        <a:t>6</a:t>
                      </a:r>
                      <a:r>
                        <a:rPr lang="da-DK" sz="1400" dirty="0">
                          <a:effectLst/>
                        </a:rPr>
                        <a:t>F</a:t>
                      </a:r>
                      <a:r>
                        <a:rPr lang="da-DK" sz="1400" baseline="-25000" dirty="0">
                          <a:effectLst/>
                        </a:rPr>
                        <a:t>14</a:t>
                      </a:r>
                      <a:endParaRPr lang="en-GB" sz="1400" dirty="0">
                        <a:effectLst/>
                      </a:endParaRPr>
                    </a:p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(Perfluorohexane,</a:t>
                      </a:r>
                      <a:endParaRPr lang="en-GB" sz="1400" dirty="0">
                        <a:effectLst/>
                      </a:endParaRPr>
                    </a:p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Saturated fluorocarbon)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8646213"/>
                  </a:ext>
                </a:extLst>
              </a:tr>
              <a:tr h="20945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Boiling temp @ 1 atm (˚C)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49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56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2596981"/>
                  </a:ext>
                </a:extLst>
              </a:tr>
              <a:tr h="20945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Critical Temp (˚C)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169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178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9946794"/>
                  </a:ext>
                </a:extLst>
              </a:tr>
              <a:tr h="20945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Critical Pressure (MPa)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1.87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1.89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8757061"/>
                  </a:ext>
                </a:extLst>
              </a:tr>
              <a:tr h="20945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Freezing temperatre (˚C)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&lt; -100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&lt; -100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3739812"/>
                  </a:ext>
                </a:extLst>
              </a:tr>
              <a:tr h="20945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Specific heat (J.kg</a:t>
                      </a:r>
                      <a:r>
                        <a:rPr lang="da-DK" sz="1400" baseline="30000">
                          <a:effectLst/>
                        </a:rPr>
                        <a:t>-1</a:t>
                      </a:r>
                      <a:r>
                        <a:rPr lang="da-DK" sz="1400">
                          <a:effectLst/>
                        </a:rPr>
                        <a:t>K</a:t>
                      </a:r>
                      <a:r>
                        <a:rPr lang="da-DK" sz="1400" baseline="30000">
                          <a:effectLst/>
                        </a:rPr>
                        <a:t>-1</a:t>
                      </a:r>
                      <a:r>
                        <a:rPr lang="da-DK" sz="1400">
                          <a:effectLst/>
                        </a:rPr>
                        <a:t>)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1103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1050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5187219"/>
                  </a:ext>
                </a:extLst>
              </a:tr>
              <a:tr h="50365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Density (kg.m</a:t>
                      </a:r>
                      <a:r>
                        <a:rPr lang="da-DK" sz="1400" baseline="30000">
                          <a:effectLst/>
                        </a:rPr>
                        <a:t>-3</a:t>
                      </a:r>
                      <a:r>
                        <a:rPr lang="da-DK" sz="1400">
                          <a:effectLst/>
                        </a:rPr>
                        <a:t>)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1610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1680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2261471"/>
                  </a:ext>
                </a:extLst>
              </a:tr>
              <a:tr h="20945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Kinematic viscosity (cSt)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0.42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0.4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1099237"/>
                  </a:ext>
                </a:extLst>
              </a:tr>
              <a:tr h="20945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Latent Heat (J.kg</a:t>
                      </a:r>
                      <a:r>
                        <a:rPr lang="da-DK" sz="1400" baseline="30000">
                          <a:effectLst/>
                        </a:rPr>
                        <a:t>-1</a:t>
                      </a:r>
                      <a:r>
                        <a:rPr lang="da-DK" sz="1400">
                          <a:effectLst/>
                        </a:rPr>
                        <a:t>)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88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88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8512232"/>
                  </a:ext>
                </a:extLst>
              </a:tr>
              <a:tr h="31077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Vapour Pressure @ 25 ˚C (kPa)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40.4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30.9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1509928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Vapour Pressure @ 100 ˚C (kPa)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441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350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7661669"/>
                  </a:ext>
                </a:extLst>
              </a:tr>
              <a:tr h="20945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Water solubility (ppm</a:t>
                      </a:r>
                      <a:r>
                        <a:rPr lang="da-DK" sz="1400" baseline="-25000">
                          <a:effectLst/>
                        </a:rPr>
                        <a:t>w</a:t>
                      </a:r>
                      <a:r>
                        <a:rPr lang="da-DK" sz="1400">
                          <a:effectLst/>
                        </a:rPr>
                        <a:t>)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>
                          <a:effectLst/>
                        </a:rPr>
                        <a:t>21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</a:rPr>
                        <a:t>10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1125166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03845" y="1359365"/>
            <a:ext cx="74741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en-US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Thermophysical Properties of NOVEC 649 (C</a:t>
            </a:r>
            <a:r>
              <a:rPr kumimoji="0" lang="da-DK" altLang="en-US" b="1" i="0" u="none" strike="noStrike" cap="none" normalizeH="0" baseline="-3000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kumimoji="0" lang="da-DK" altLang="en-US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kumimoji="0" lang="da-DK" altLang="en-US" b="1" i="0" u="none" strike="noStrike" cap="none" normalizeH="0" baseline="-3000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</a:t>
            </a:r>
            <a:r>
              <a:rPr kumimoji="0" lang="da-DK" altLang="en-US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O) &amp; C</a:t>
            </a:r>
            <a:r>
              <a:rPr kumimoji="0" lang="da-DK" altLang="en-US" b="1" i="0" u="none" strike="noStrike" cap="none" normalizeH="0" baseline="-3000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kumimoji="0" lang="da-DK" altLang="en-US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kumimoji="0" lang="da-DK" altLang="en-US" b="1" i="0" u="none" strike="noStrike" cap="none" normalizeH="0" baseline="-3000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  </a:t>
            </a: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en-US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(at 25</a:t>
            </a:r>
            <a:r>
              <a:rPr kumimoji="0" lang="da-DK" altLang="en-US" b="1" i="0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°</a:t>
            </a:r>
            <a:r>
              <a:rPr kumimoji="0" lang="da-DK" altLang="en-US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 except where </a:t>
            </a:r>
            <a:r>
              <a:rPr kumimoji="0" lang="da-DK" altLang="en-US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noted)</a:t>
            </a:r>
            <a:endParaRPr kumimoji="0" lang="en-GB" altLang="en-US" b="1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35847" y="278804"/>
            <a:ext cx="7077579" cy="8309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/>
              <a:t>Analogy: a </a:t>
            </a:r>
            <a:r>
              <a:rPr lang="en-GB" sz="2400" b="1" dirty="0" err="1"/>
              <a:t>Fluoroketone</a:t>
            </a:r>
            <a:r>
              <a:rPr lang="en-GB" sz="2400" b="1" dirty="0"/>
              <a:t> (C</a:t>
            </a:r>
            <a:r>
              <a:rPr lang="en-GB" sz="2400" b="1" baseline="-25000" dirty="0"/>
              <a:t>n</a:t>
            </a:r>
            <a:r>
              <a:rPr lang="en-GB" sz="2400" b="1" dirty="0"/>
              <a:t>F</a:t>
            </a:r>
            <a:r>
              <a:rPr lang="en-GB" sz="2400" b="1" baseline="-25000" dirty="0"/>
              <a:t>2n</a:t>
            </a:r>
            <a:r>
              <a:rPr lang="en-GB" sz="2400" b="1" dirty="0"/>
              <a:t>O) replacement </a:t>
            </a:r>
            <a:endParaRPr lang="en-GB" sz="2400" b="1" dirty="0" smtClean="0"/>
          </a:p>
          <a:p>
            <a:pPr algn="ctr"/>
            <a:r>
              <a:rPr lang="en-GB" sz="2400" b="1" dirty="0" smtClean="0"/>
              <a:t>for </a:t>
            </a:r>
            <a:r>
              <a:rPr lang="en-GB" sz="2400" b="1" dirty="0"/>
              <a:t>a saturated </a:t>
            </a:r>
            <a:r>
              <a:rPr lang="en-GB" sz="2400" b="1" dirty="0" smtClean="0"/>
              <a:t>fluorocarbon </a:t>
            </a:r>
            <a:r>
              <a:rPr lang="en-GB" sz="2400" b="1" dirty="0"/>
              <a:t>(</a:t>
            </a:r>
            <a:r>
              <a:rPr lang="en-GB" sz="2400" b="1" dirty="0" err="1"/>
              <a:t>C</a:t>
            </a:r>
            <a:r>
              <a:rPr lang="en-GB" sz="2400" b="1" baseline="-25000" dirty="0" err="1"/>
              <a:t>n</a:t>
            </a:r>
            <a:r>
              <a:rPr lang="en-GB" sz="2400" b="1" dirty="0" err="1"/>
              <a:t>F</a:t>
            </a:r>
            <a:r>
              <a:rPr lang="en-GB" sz="2400" b="1" baseline="-25000" dirty="0"/>
              <a:t>(2n+2</a:t>
            </a:r>
            <a:r>
              <a:rPr lang="en-GB" sz="2400" b="1" baseline="-25000" dirty="0" smtClean="0"/>
              <a:t>)</a:t>
            </a:r>
            <a:r>
              <a:rPr lang="en-GB" sz="2400" b="1" dirty="0" smtClean="0"/>
              <a:t>)</a:t>
            </a:r>
            <a:endParaRPr lang="en-GB" sz="2400" b="1" dirty="0"/>
          </a:p>
        </p:txBody>
      </p:sp>
      <p:pic>
        <p:nvPicPr>
          <p:cNvPr id="10" name="mlecular shapes.jpg">
            <a:extLst>
              <a:ext uri="{FF2B5EF4-FFF2-40B4-BE49-F238E27FC236}">
                <a16:creationId xmlns:a16="http://schemas.microsoft.com/office/drawing/2014/main" id="{51064E11-81BC-4677-A0FD-954597B5C8FD}"/>
              </a:ext>
            </a:extLst>
          </p:cNvPr>
          <p:cNvPicPr/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6" t="44821" r="4270" b="13931"/>
          <a:stretch>
            <a:fillRect/>
          </a:stretch>
        </p:blipFill>
        <p:spPr bwMode="auto">
          <a:xfrm>
            <a:off x="5290458" y="3993502"/>
            <a:ext cx="1017037" cy="1060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mlecular shapes.jpg">
            <a:extLst>
              <a:ext uri="{FF2B5EF4-FFF2-40B4-BE49-F238E27FC236}">
                <a16:creationId xmlns:a16="http://schemas.microsoft.com/office/drawing/2014/main" id="{427F7514-C7EB-4F1E-B2AC-12787F30AB32}"/>
              </a:ext>
            </a:extLst>
          </p:cNvPr>
          <p:cNvPicPr/>
          <p:nvPr/>
        </p:nvPicPr>
        <p:blipFill rotWithShape="1">
          <a:blip r:embed="rId4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6" t="9191" r="9569" b="60223"/>
          <a:stretch>
            <a:fillRect/>
          </a:stretch>
        </p:blipFill>
        <p:spPr bwMode="auto">
          <a:xfrm>
            <a:off x="7964646" y="3993502"/>
            <a:ext cx="925782" cy="1060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BC479E2-3826-4FAB-B0F5-B71D1F1F19A9}"/>
              </a:ext>
            </a:extLst>
          </p:cNvPr>
          <p:cNvSpPr/>
          <p:nvPr/>
        </p:nvSpPr>
        <p:spPr>
          <a:xfrm>
            <a:off x="4674637" y="3814618"/>
            <a:ext cx="599430" cy="5801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2F13516-C563-4E6E-B1A4-BDAC268ADFAF}"/>
              </a:ext>
            </a:extLst>
          </p:cNvPr>
          <p:cNvSpPr/>
          <p:nvPr/>
        </p:nvSpPr>
        <p:spPr>
          <a:xfrm>
            <a:off x="7438671" y="3814618"/>
            <a:ext cx="599430" cy="5801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2581174"/>
            <a:ext cx="9144000" cy="3046988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No </a:t>
            </a:r>
            <a:r>
              <a:rPr lang="fr-FR" sz="3200" b="1" dirty="0" err="1" smtClean="0"/>
              <a:t>reason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why</a:t>
            </a:r>
            <a:r>
              <a:rPr lang="fr-FR" sz="3200" b="1" dirty="0" smtClean="0"/>
              <a:t> thermo </a:t>
            </a:r>
            <a:r>
              <a:rPr lang="fr-FR" sz="3200" b="1" dirty="0" err="1" smtClean="0"/>
              <a:t>parameters</a:t>
            </a:r>
            <a:r>
              <a:rPr lang="fr-FR" sz="3200" b="1" dirty="0" smtClean="0"/>
              <a:t> </a:t>
            </a:r>
          </a:p>
          <a:p>
            <a:pPr algn="ctr"/>
            <a:r>
              <a:rPr lang="fr-FR" sz="3200" b="1" dirty="0" smtClean="0"/>
              <a:t>of </a:t>
            </a:r>
            <a:r>
              <a:rPr lang="fr-FR" sz="3200" b="1" dirty="0" err="1" smtClean="0"/>
              <a:t>other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SFCs</a:t>
            </a:r>
            <a:r>
              <a:rPr lang="fr-FR" sz="3200" b="1" dirty="0" smtClean="0"/>
              <a:t> and </a:t>
            </a:r>
            <a:r>
              <a:rPr lang="fr-FR" sz="3200" b="1" dirty="0" err="1" smtClean="0"/>
              <a:t>same</a:t>
            </a:r>
            <a:r>
              <a:rPr lang="fr-FR" sz="3200" b="1" dirty="0" smtClean="0"/>
              <a:t> </a:t>
            </a:r>
          </a:p>
          <a:p>
            <a:pPr algn="ctr"/>
            <a:r>
              <a:rPr lang="fr-FR" sz="3200" b="1" dirty="0" err="1" smtClean="0"/>
              <a:t>order</a:t>
            </a:r>
            <a:r>
              <a:rPr lang="fr-FR" sz="3200" b="1" dirty="0" smtClean="0"/>
              <a:t> FK </a:t>
            </a:r>
            <a:r>
              <a:rPr lang="fr-FR" sz="3200" b="1" dirty="0" err="1" smtClean="0"/>
              <a:t>analogs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shouldn’t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be</a:t>
            </a:r>
            <a:r>
              <a:rPr lang="fr-FR" sz="3200" b="1" dirty="0" smtClean="0"/>
              <a:t> </a:t>
            </a:r>
          </a:p>
          <a:p>
            <a:pPr algn="ctr"/>
            <a:r>
              <a:rPr lang="fr-FR" sz="3200" b="1" i="1" dirty="0" err="1" smtClean="0"/>
              <a:t>similarly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similar</a:t>
            </a:r>
            <a:r>
              <a:rPr lang="fr-FR" sz="3200" b="1" dirty="0" smtClean="0"/>
              <a:t> </a:t>
            </a:r>
          </a:p>
          <a:p>
            <a:pPr algn="ctr"/>
            <a:r>
              <a:rPr lang="fr-FR" sz="3200" b="1" dirty="0" smtClean="0"/>
              <a:t>(</a:t>
            </a:r>
            <a:r>
              <a:rPr lang="fr-FR" sz="3200" b="1" dirty="0" err="1" smtClean="0"/>
              <a:t>though</a:t>
            </a:r>
            <a:r>
              <a:rPr lang="fr-FR" sz="3200" b="1" dirty="0" smtClean="0"/>
              <a:t> placement of the O </a:t>
            </a:r>
            <a:r>
              <a:rPr lang="fr-FR" sz="3200" b="1" dirty="0" err="1" smtClean="0"/>
              <a:t>atom</a:t>
            </a:r>
            <a:r>
              <a:rPr lang="fr-FR" sz="3200" b="1" dirty="0" smtClean="0"/>
              <a:t> affects </a:t>
            </a:r>
            <a:r>
              <a:rPr lang="fr-FR" sz="3200" b="1" dirty="0" err="1" smtClean="0"/>
              <a:t>chemi-activity</a:t>
            </a:r>
            <a:r>
              <a:rPr lang="fr-FR" sz="3200" b="1" dirty="0" smtClean="0"/>
              <a:t> and </a:t>
            </a:r>
            <a:r>
              <a:rPr lang="fr-FR" sz="3200" b="1" dirty="0" err="1" smtClean="0"/>
              <a:t>toxicity</a:t>
            </a:r>
            <a:r>
              <a:rPr lang="fr-FR" sz="3200" b="1" dirty="0" smtClean="0"/>
              <a:t>, not </a:t>
            </a:r>
            <a:r>
              <a:rPr lang="fr-FR" sz="3200" b="1" dirty="0" err="1" smtClean="0"/>
              <a:t>just</a:t>
            </a:r>
            <a:r>
              <a:rPr lang="fr-FR" sz="3200" b="1" dirty="0" smtClean="0"/>
              <a:t> GWP…)</a:t>
            </a:r>
            <a:endParaRPr lang="fr-FR" sz="3200" b="1" dirty="0"/>
          </a:p>
        </p:txBody>
      </p:sp>
      <p:sp>
        <p:nvSpPr>
          <p:cNvPr id="13" name="CustomShape 2"/>
          <p:cNvSpPr/>
          <p:nvPr/>
        </p:nvSpPr>
        <p:spPr>
          <a:xfrm>
            <a:off x="2504493" y="6431029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95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939776"/>
              </p:ext>
            </p:extLst>
          </p:nvPr>
        </p:nvGraphicFramePr>
        <p:xfrm>
          <a:off x="1583011" y="1068393"/>
          <a:ext cx="5690148" cy="5511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" name="Image Bitmap" r:id="rId3" imgW="7287642" imgH="7059010" progId="Paint.Picture">
                  <p:embed/>
                </p:oleObj>
              </mc:Choice>
              <mc:Fallback>
                <p:oleObj name="Image Bitmap" r:id="rId3" imgW="7287642" imgH="7059010" progId="Paint.Picture">
                  <p:embed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3011" y="1068393"/>
                        <a:ext cx="5690148" cy="55117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0" y="0"/>
            <a:ext cx="1428750" cy="1357313"/>
          </a:xfrm>
          <a:prstGeom prst="rect">
            <a:avLst/>
          </a:prstGeom>
          <a:solidFill>
            <a:srgbClr val="1B015B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0" y="142875"/>
            <a:ext cx="9144000" cy="928688"/>
          </a:xfrm>
          <a:prstGeom prst="rect">
            <a:avLst/>
          </a:prstGeom>
          <a:solidFill>
            <a:srgbClr val="002060"/>
          </a:solidFill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sz="21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Même si le rendement en photons est très faible, avec des millions de particules chargées baladant simultanément on voit un effet impressionnant…</a:t>
            </a: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071688" y="2357438"/>
            <a:ext cx="4857750" cy="2272314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sz="21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Lumière Tcherenkov produite par des électrons rapides en modérateur D</a:t>
            </a:r>
            <a:r>
              <a:rPr lang="fr-FR" sz="2100" b="1" kern="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lang="fr-FR" sz="21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O;</a:t>
            </a:r>
          </a:p>
          <a:p>
            <a:pPr algn="ctr">
              <a:defRPr/>
            </a:pPr>
            <a:r>
              <a:rPr lang="fr-FR" sz="21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réacteur nucléaire “LIDO” de type ‘piscine</a:t>
            </a:r>
            <a:r>
              <a:rPr lang="fr-FR" sz="21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’: </a:t>
            </a:r>
            <a:r>
              <a:rPr lang="fr-FR" sz="21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Harwell</a:t>
            </a:r>
            <a:r>
              <a:rPr lang="fr-FR" sz="21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, GB (1950’s</a:t>
            </a:r>
            <a:r>
              <a:rPr lang="fr-FR" sz="21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</a:p>
          <a:p>
            <a:pPr algn="ctr">
              <a:defRPr/>
            </a:pPr>
            <a:endParaRPr lang="fr-FR" sz="2100" b="1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fr-FR" sz="21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Source: </a:t>
            </a:r>
            <a:r>
              <a:rPr lang="fr-FR" sz="21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electrons</a:t>
            </a:r>
            <a:r>
              <a:rPr lang="fr-FR" sz="21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sortant des désintégrations de </a:t>
            </a:r>
            <a:r>
              <a:rPr lang="fr-FR" sz="21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noyeaux</a:t>
            </a:r>
            <a:r>
              <a:rPr lang="fr-FR" sz="21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uranium</a:t>
            </a:r>
            <a:endParaRPr lang="fr-FR" sz="21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1823057" y="6542881"/>
            <a:ext cx="520206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sz="12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Hallewell/ Conférence Université de temps libre, La Ciotat </a:t>
            </a:r>
            <a:r>
              <a:rPr lang="fr-FR" sz="12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02.04.2017</a:t>
            </a:r>
            <a:endParaRPr lang="fr-FR" sz="12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37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gure 15 ph diagrams xe.jpg"/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6" b="1822"/>
          <a:stretch>
            <a:fillRect/>
          </a:stretch>
        </p:blipFill>
        <p:spPr bwMode="auto">
          <a:xfrm>
            <a:off x="1490134" y="913093"/>
            <a:ext cx="6333066" cy="47548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23787" y="90208"/>
            <a:ext cx="805774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b="1" dirty="0"/>
              <a:t>Some Thermodynamic comparisons two convenient SFCs, CO</a:t>
            </a:r>
            <a:r>
              <a:rPr lang="en-GB" b="1" baseline="-25000" dirty="0"/>
              <a:t>2</a:t>
            </a:r>
            <a:r>
              <a:rPr lang="en-GB" b="1" dirty="0"/>
              <a:t>, </a:t>
            </a:r>
            <a:r>
              <a:rPr lang="en-GB" b="1" dirty="0" err="1"/>
              <a:t>Xe</a:t>
            </a:r>
            <a:r>
              <a:rPr lang="en-GB" b="1" dirty="0"/>
              <a:t> </a:t>
            </a:r>
          </a:p>
          <a:p>
            <a:pPr algn="ctr">
              <a:lnSpc>
                <a:spcPct val="120000"/>
              </a:lnSpc>
            </a:pPr>
            <a:r>
              <a:rPr lang="en-GB" b="1" dirty="0"/>
              <a:t>(F-K thermodynamics should be similar to same carbon order SFCs)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40B75A-312D-4C76-AABF-834F8E9758F6}"/>
              </a:ext>
            </a:extLst>
          </p:cNvPr>
          <p:cNvGrpSpPr/>
          <p:nvPr/>
        </p:nvGrpSpPr>
        <p:grpSpPr>
          <a:xfrm>
            <a:off x="0" y="2184417"/>
            <a:ext cx="2247715" cy="2308324"/>
            <a:chOff x="0" y="2680176"/>
            <a:chExt cx="2247715" cy="230832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75828D-D05F-4FF4-8E7A-961536CFADB6}"/>
                </a:ext>
              </a:extLst>
            </p:cNvPr>
            <p:cNvSpPr txBox="1"/>
            <p:nvPr/>
          </p:nvSpPr>
          <p:spPr>
            <a:xfrm flipH="1">
              <a:off x="0" y="2680176"/>
              <a:ext cx="176784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C</a:t>
              </a:r>
              <a:r>
                <a:rPr lang="en-US" b="1" baseline="-25000" dirty="0">
                  <a:solidFill>
                    <a:schemeClr val="accent5">
                      <a:lumMod val="75000"/>
                    </a:schemeClr>
                  </a:solidFill>
                </a:rPr>
                <a:t>3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F</a:t>
              </a:r>
              <a:r>
                <a:rPr lang="en-US" b="1" baseline="-25000" dirty="0">
                  <a:solidFill>
                    <a:schemeClr val="accent5">
                      <a:lumMod val="75000"/>
                    </a:schemeClr>
                  </a:solidFill>
                </a:rPr>
                <a:t>8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 probably </a:t>
              </a:r>
            </a:p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won’t go cold</a:t>
              </a:r>
            </a:p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 enough  for </a:t>
              </a:r>
            </a:p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HL-LHC </a:t>
              </a:r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</a:rPr>
                <a:t>operation, particularly in tube &amp; block trackers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54D461A-0107-44A8-85E2-063B8F6EFEB9}"/>
                </a:ext>
              </a:extLst>
            </p:cNvPr>
            <p:cNvCxnSpPr/>
            <p:nvPr/>
          </p:nvCxnSpPr>
          <p:spPr>
            <a:xfrm>
              <a:off x="1635760" y="3307080"/>
              <a:ext cx="611955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">
            <a:extLst>
              <a:ext uri="{FF2B5EF4-FFF2-40B4-BE49-F238E27FC236}">
                <a16:creationId xmlns:a16="http://schemas.microsoft.com/office/drawing/2014/main" id="{9375828D-D05F-4FF4-8E7A-961536CFADB6}"/>
              </a:ext>
            </a:extLst>
          </p:cNvPr>
          <p:cNvSpPr txBox="1"/>
          <p:nvPr/>
        </p:nvSpPr>
        <p:spPr>
          <a:xfrm flipH="1">
            <a:off x="352612" y="5733729"/>
            <a:ext cx="4285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 C</a:t>
            </a:r>
            <a:r>
              <a:rPr lang="en-US" b="1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b="1" baseline="-250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O isomer would be the ideal fluid: much cheaper than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Xe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(depends on toxicity considerations &amp; studies)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2110" y="5521363"/>
            <a:ext cx="702733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u="sng" dirty="0" smtClean="0">
                <a:solidFill>
                  <a:srgbClr val="3484CC"/>
                </a:solidFill>
              </a:rPr>
              <a:t>https</a:t>
            </a:r>
            <a:r>
              <a:rPr lang="en-US" u="sng" dirty="0">
                <a:solidFill>
                  <a:srgbClr val="3484CC"/>
                </a:solidFill>
              </a:rPr>
              <a:t>://link.springer.com/article/10.1140/epjp/s13360-023-04703-w</a:t>
            </a:r>
          </a:p>
        </p:txBody>
      </p:sp>
      <p:sp>
        <p:nvSpPr>
          <p:cNvPr id="12" name="CustomShape 2"/>
          <p:cNvSpPr/>
          <p:nvPr/>
        </p:nvSpPr>
        <p:spPr>
          <a:xfrm>
            <a:off x="2513886" y="6497528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8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141818" y="475777"/>
          <a:ext cx="447675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375">
                  <a:extLst>
                    <a:ext uri="{9D8B030D-6E8A-4147-A177-3AD203B41FA5}">
                      <a16:colId xmlns:a16="http://schemas.microsoft.com/office/drawing/2014/main" val="3338554228"/>
                    </a:ext>
                  </a:extLst>
                </a:gridCol>
                <a:gridCol w="2238375">
                  <a:extLst>
                    <a:ext uri="{9D8B030D-6E8A-4147-A177-3AD203B41FA5}">
                      <a16:colId xmlns:a16="http://schemas.microsoft.com/office/drawing/2014/main" val="751343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Strengths</a:t>
                      </a:r>
                      <a:r>
                        <a:rPr lang="fr-FR" dirty="0"/>
                        <a:t> CO</a:t>
                      </a:r>
                      <a:r>
                        <a:rPr lang="fr-FR" baseline="-25000" dirty="0"/>
                        <a:t>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aseline="0" dirty="0"/>
                        <a:t>Non-</a:t>
                      </a:r>
                      <a:r>
                        <a:rPr lang="fr-FR" sz="1300" baseline="0" dirty="0" err="1"/>
                        <a:t>flammable</a:t>
                      </a:r>
                      <a:r>
                        <a:rPr lang="fr-FR" sz="1300" baseline="0" dirty="0"/>
                        <a:t>, non-</a:t>
                      </a:r>
                      <a:r>
                        <a:rPr lang="fr-FR" sz="1300" baseline="0" dirty="0" err="1"/>
                        <a:t>toxic</a:t>
                      </a:r>
                      <a:r>
                        <a:rPr lang="fr-FR" sz="1300" baseline="0" dirty="0"/>
                        <a:t>, </a:t>
                      </a:r>
                      <a:r>
                        <a:rPr lang="fr-FR" sz="1300" baseline="0" dirty="0" err="1"/>
                        <a:t>electrical</a:t>
                      </a:r>
                      <a:r>
                        <a:rPr lang="fr-FR" sz="1300" baseline="0" dirty="0"/>
                        <a:t> </a:t>
                      </a:r>
                      <a:r>
                        <a:rPr lang="fr-FR" sz="1300" baseline="0" dirty="0" err="1"/>
                        <a:t>insulator</a:t>
                      </a:r>
                      <a:r>
                        <a:rPr lang="fr-FR" sz="1300" baseline="0" dirty="0"/>
                        <a:t>, non-ozone-</a:t>
                      </a:r>
                      <a:r>
                        <a:rPr lang="fr-FR" sz="1300" baseline="0" dirty="0" err="1"/>
                        <a:t>depleting</a:t>
                      </a:r>
                      <a:r>
                        <a:rPr lang="fr-FR" sz="1300" baseline="0" dirty="0"/>
                        <a:t>, radiation </a:t>
                      </a:r>
                      <a:r>
                        <a:rPr lang="fr-FR" sz="1300" baseline="0" dirty="0" err="1"/>
                        <a:t>resistant</a:t>
                      </a:r>
                      <a:r>
                        <a:rPr lang="fr-FR" sz="1300" baseline="0" dirty="0"/>
                        <a:t>, GWP=1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Weaknesses</a:t>
                      </a:r>
                      <a:r>
                        <a:rPr lang="fr-FR" dirty="0"/>
                        <a:t> CO</a:t>
                      </a:r>
                      <a:r>
                        <a:rPr lang="fr-FR" baseline="-25000" dirty="0"/>
                        <a:t>2</a:t>
                      </a:r>
                    </a:p>
                    <a:p>
                      <a:pPr algn="ctr"/>
                      <a:r>
                        <a:rPr lang="fr-FR" sz="1400" baseline="0" dirty="0"/>
                        <a:t>High pressure circulation </a:t>
                      </a:r>
                      <a:r>
                        <a:rPr lang="fr-FR" sz="1300" baseline="0" dirty="0"/>
                        <a:t>(60 bar) at ambient </a:t>
                      </a:r>
                      <a:r>
                        <a:rPr lang="fr-FR" sz="1300" baseline="0" dirty="0" err="1"/>
                        <a:t>temp</a:t>
                      </a:r>
                      <a:r>
                        <a:rPr lang="fr-FR" sz="1300" baseline="0" dirty="0"/>
                        <a:t> </a:t>
                      </a:r>
                      <a:r>
                        <a:rPr lang="fr-FR" sz="1300" baseline="0" dirty="0" err="1"/>
                        <a:t>before</a:t>
                      </a:r>
                      <a:r>
                        <a:rPr lang="fr-FR" sz="1300" baseline="0" dirty="0"/>
                        <a:t> </a:t>
                      </a:r>
                      <a:r>
                        <a:rPr lang="fr-FR" sz="1300" baseline="0" dirty="0" err="1"/>
                        <a:t>cooldown</a:t>
                      </a:r>
                      <a:r>
                        <a:rPr lang="fr-FR" sz="1300" baseline="0" dirty="0"/>
                        <a:t> to operating </a:t>
                      </a:r>
                      <a:r>
                        <a:rPr lang="fr-FR" sz="1300" baseline="0" dirty="0" err="1"/>
                        <a:t>temp</a:t>
                      </a:r>
                      <a:endParaRPr lang="fr-FR" sz="1300" baseline="0" dirty="0"/>
                    </a:p>
                    <a:p>
                      <a:pPr algn="ctr"/>
                      <a:r>
                        <a:rPr lang="fr-FR" sz="1300" baseline="0" dirty="0"/>
                        <a:t>High triple point ( -56°C)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588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Threats</a:t>
                      </a:r>
                      <a:r>
                        <a:rPr lang="fr-FR" dirty="0"/>
                        <a:t> CO</a:t>
                      </a:r>
                      <a:r>
                        <a:rPr lang="fr-FR" baseline="-25000" dirty="0"/>
                        <a:t>2</a:t>
                      </a:r>
                    </a:p>
                    <a:p>
                      <a:pPr algn="ctr"/>
                      <a:r>
                        <a:rPr lang="fr-FR" sz="1200" b="1" baseline="0" dirty="0"/>
                        <a:t>High triple point </a:t>
                      </a:r>
                      <a:r>
                        <a:rPr lang="fr-FR" sz="1200" b="1" baseline="0" dirty="0" err="1"/>
                        <a:t>may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make</a:t>
                      </a:r>
                      <a:r>
                        <a:rPr lang="fr-FR" sz="1200" b="1" baseline="0" dirty="0"/>
                        <a:t> Si tracker </a:t>
                      </a:r>
                      <a:r>
                        <a:rPr lang="fr-FR" sz="1200" b="1" baseline="0" dirty="0" err="1"/>
                        <a:t>operation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problematic</a:t>
                      </a:r>
                      <a:r>
                        <a:rPr lang="fr-FR" sz="1200" b="1" baseline="0" dirty="0"/>
                        <a:t>: </a:t>
                      </a:r>
                      <a:r>
                        <a:rPr lang="fr-FR" sz="1200" b="1" baseline="0" dirty="0" err="1"/>
                        <a:t>less</a:t>
                      </a:r>
                      <a:r>
                        <a:rPr lang="fr-FR" sz="1200" b="1" baseline="0" dirty="0"/>
                        <a:t> thermal ‘</a:t>
                      </a:r>
                      <a:r>
                        <a:rPr lang="fr-FR" sz="1200" b="1" baseline="0" dirty="0" err="1"/>
                        <a:t>headroom</a:t>
                      </a:r>
                      <a:r>
                        <a:rPr lang="fr-FR" sz="1200" b="1" baseline="0" dirty="0"/>
                        <a:t>’  </a:t>
                      </a:r>
                      <a:r>
                        <a:rPr lang="fr-FR" sz="1200" b="1" baseline="0" dirty="0" err="1"/>
                        <a:t>after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heavy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irradiaton</a:t>
                      </a:r>
                      <a:r>
                        <a:rPr lang="fr-FR" sz="1200" b="1" baseline="0" dirty="0"/>
                        <a:t> (‘thermal </a:t>
                      </a:r>
                      <a:r>
                        <a:rPr lang="fr-FR" sz="1200" b="1" baseline="0" dirty="0" err="1"/>
                        <a:t>runaway</a:t>
                      </a:r>
                      <a:r>
                        <a:rPr lang="fr-FR" sz="1200" b="1" baseline="0" dirty="0"/>
                        <a:t>’ </a:t>
                      </a:r>
                      <a:r>
                        <a:rPr lang="fr-FR" sz="1200" b="1" baseline="0" dirty="0" err="1"/>
                        <a:t>phenomenon</a:t>
                      </a:r>
                      <a:r>
                        <a:rPr lang="fr-FR" sz="1200" b="1" baseline="0" dirty="0"/>
                        <a:t>)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Opportunities</a:t>
                      </a:r>
                      <a:r>
                        <a:rPr lang="fr-FR" dirty="0"/>
                        <a:t> CO</a:t>
                      </a:r>
                      <a:r>
                        <a:rPr lang="fr-FR" baseline="-25000" dirty="0"/>
                        <a:t>2</a:t>
                      </a:r>
                    </a:p>
                    <a:p>
                      <a:pPr algn="ctr"/>
                      <a:r>
                        <a:rPr lang="fr-FR" sz="1200" b="1" baseline="0" dirty="0"/>
                        <a:t>Extensive R&amp;D program</a:t>
                      </a:r>
                    </a:p>
                    <a:p>
                      <a:pPr algn="ctr"/>
                      <a:r>
                        <a:rPr lang="fr-FR" sz="1200" b="1" baseline="0" dirty="0"/>
                        <a:t>at CERN</a:t>
                      </a:r>
                    </a:p>
                    <a:p>
                      <a:pPr algn="ctr"/>
                      <a:r>
                        <a:rPr lang="fr-FR" sz="1200" b="1" baseline="0" dirty="0" err="1"/>
                        <a:t>Evaporative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coolant</a:t>
                      </a:r>
                      <a:r>
                        <a:rPr lang="fr-FR" sz="1200" b="1" baseline="0" dirty="0"/>
                        <a:t> of </a:t>
                      </a:r>
                      <a:r>
                        <a:rPr lang="fr-FR" sz="1200" b="1" baseline="0" dirty="0" err="1"/>
                        <a:t>choice</a:t>
                      </a:r>
                      <a:r>
                        <a:rPr lang="fr-FR" sz="1200" b="1" baseline="0" dirty="0"/>
                        <a:t> for ATLAS, CMS for </a:t>
                      </a:r>
                      <a:r>
                        <a:rPr lang="fr-FR" sz="1200" b="1" baseline="0" dirty="0" err="1"/>
                        <a:t>start</a:t>
                      </a:r>
                      <a:r>
                        <a:rPr lang="fr-FR" sz="1200" b="1" baseline="0" dirty="0"/>
                        <a:t> of HL-LHC program</a:t>
                      </a:r>
                      <a:endParaRPr lang="fr-FR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94216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4694767" y="567217"/>
          <a:ext cx="435821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109">
                  <a:extLst>
                    <a:ext uri="{9D8B030D-6E8A-4147-A177-3AD203B41FA5}">
                      <a16:colId xmlns:a16="http://schemas.microsoft.com/office/drawing/2014/main" val="3338554228"/>
                    </a:ext>
                  </a:extLst>
                </a:gridCol>
                <a:gridCol w="2179109">
                  <a:extLst>
                    <a:ext uri="{9D8B030D-6E8A-4147-A177-3AD203B41FA5}">
                      <a16:colId xmlns:a16="http://schemas.microsoft.com/office/drawing/2014/main" val="751343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/>
                        <a:t>Strengths</a:t>
                      </a:r>
                      <a:r>
                        <a:rPr lang="fr-FR" dirty="0"/>
                        <a:t> C</a:t>
                      </a:r>
                      <a:r>
                        <a:rPr lang="fr-FR" baseline="-25000" dirty="0"/>
                        <a:t>2</a:t>
                      </a:r>
                      <a:r>
                        <a:rPr lang="fr-FR" baseline="0" dirty="0"/>
                        <a:t>F</a:t>
                      </a:r>
                      <a:r>
                        <a:rPr lang="fr-FR" baseline="-25000" dirty="0"/>
                        <a:t>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aseline="0" dirty="0"/>
                        <a:t>Non-</a:t>
                      </a:r>
                      <a:r>
                        <a:rPr lang="fr-FR" sz="1300" baseline="0" dirty="0" err="1"/>
                        <a:t>flammable</a:t>
                      </a:r>
                      <a:r>
                        <a:rPr lang="fr-FR" sz="1300" baseline="0" dirty="0"/>
                        <a:t>, non-</a:t>
                      </a:r>
                      <a:r>
                        <a:rPr lang="fr-FR" sz="1300" baseline="0" dirty="0" err="1"/>
                        <a:t>toxic</a:t>
                      </a:r>
                      <a:r>
                        <a:rPr lang="fr-FR" sz="1300" baseline="0" dirty="0"/>
                        <a:t>, </a:t>
                      </a:r>
                      <a:r>
                        <a:rPr lang="fr-FR" sz="1300" baseline="0" dirty="0" err="1"/>
                        <a:t>electrical</a:t>
                      </a:r>
                      <a:r>
                        <a:rPr lang="fr-FR" sz="1300" baseline="0" dirty="0"/>
                        <a:t> </a:t>
                      </a:r>
                      <a:r>
                        <a:rPr lang="fr-FR" sz="1300" baseline="0" dirty="0" err="1"/>
                        <a:t>insulator</a:t>
                      </a:r>
                      <a:r>
                        <a:rPr lang="fr-FR" sz="1300" baseline="0" dirty="0"/>
                        <a:t>, non-ozone-</a:t>
                      </a:r>
                      <a:r>
                        <a:rPr lang="fr-FR" sz="1300" baseline="0" dirty="0" err="1"/>
                        <a:t>depleting</a:t>
                      </a:r>
                      <a:r>
                        <a:rPr lang="fr-FR" sz="1300" baseline="0" dirty="0"/>
                        <a:t>, radiation </a:t>
                      </a:r>
                      <a:r>
                        <a:rPr lang="fr-FR" sz="1300" baseline="0" dirty="0" err="1"/>
                        <a:t>resistant</a:t>
                      </a:r>
                      <a:endParaRPr lang="fr-FR" sz="13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/>
                        <a:t>Weaknesses</a:t>
                      </a:r>
                      <a:r>
                        <a:rPr lang="fr-FR" dirty="0"/>
                        <a:t> C</a:t>
                      </a:r>
                      <a:r>
                        <a:rPr lang="fr-FR" baseline="-25000" dirty="0"/>
                        <a:t>2</a:t>
                      </a:r>
                      <a:r>
                        <a:rPr lang="fr-FR" baseline="0" dirty="0"/>
                        <a:t>F</a:t>
                      </a:r>
                      <a:r>
                        <a:rPr lang="fr-FR" baseline="-25000" dirty="0"/>
                        <a:t>6</a:t>
                      </a:r>
                    </a:p>
                    <a:p>
                      <a:pPr algn="ctr"/>
                      <a:r>
                        <a:rPr lang="fr-FR" sz="1300" baseline="0" dirty="0" err="1"/>
                        <a:t>Very</a:t>
                      </a:r>
                      <a:r>
                        <a:rPr lang="fr-FR" sz="1300" baseline="0" dirty="0"/>
                        <a:t> high GWP </a:t>
                      </a:r>
                    </a:p>
                    <a:p>
                      <a:pPr algn="ctr"/>
                      <a:r>
                        <a:rPr lang="fr-FR" sz="1300" baseline="0" dirty="0"/>
                        <a:t>(</a:t>
                      </a:r>
                      <a:r>
                        <a:rPr lang="fr-FR" sz="1300" baseline="0" dirty="0" err="1"/>
                        <a:t>around</a:t>
                      </a:r>
                      <a:r>
                        <a:rPr lang="fr-FR" sz="1300" baseline="0" dirty="0"/>
                        <a:t> 6000 x CO</a:t>
                      </a:r>
                      <a:r>
                        <a:rPr lang="fr-FR" sz="1400" baseline="-25000" dirty="0"/>
                        <a:t>2</a:t>
                      </a:r>
                      <a:r>
                        <a:rPr lang="fr-FR" sz="1300" baseline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588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/>
                        <a:t>Threats</a:t>
                      </a:r>
                      <a:r>
                        <a:rPr lang="fr-FR" dirty="0"/>
                        <a:t> C</a:t>
                      </a:r>
                      <a:r>
                        <a:rPr lang="fr-FR" baseline="-25000" dirty="0"/>
                        <a:t>2</a:t>
                      </a:r>
                      <a:r>
                        <a:rPr lang="fr-FR" baseline="0" dirty="0"/>
                        <a:t>F</a:t>
                      </a:r>
                      <a:r>
                        <a:rPr lang="fr-FR" baseline="-25000" dirty="0"/>
                        <a:t>6</a:t>
                      </a:r>
                    </a:p>
                    <a:p>
                      <a:pPr algn="ctr"/>
                      <a:r>
                        <a:rPr lang="fr-FR" sz="1200" b="1" baseline="0" dirty="0"/>
                        <a:t>Production </a:t>
                      </a:r>
                      <a:r>
                        <a:rPr lang="fr-FR" sz="1200" b="1" baseline="0" dirty="0" err="1"/>
                        <a:t>will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be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phased</a:t>
                      </a:r>
                      <a:r>
                        <a:rPr lang="fr-FR" sz="1200" b="1" baseline="0" dirty="0"/>
                        <a:t> out </a:t>
                      </a:r>
                      <a:r>
                        <a:rPr lang="fr-FR" sz="1200" b="1" baseline="0" dirty="0" err="1"/>
                        <a:t>unless</a:t>
                      </a:r>
                      <a:r>
                        <a:rPr lang="fr-FR" sz="1200" b="1" baseline="0" dirty="0"/>
                        <a:t> a </a:t>
                      </a:r>
                      <a:r>
                        <a:rPr lang="fr-FR" sz="1200" b="1" baseline="0" dirty="0" err="1"/>
                        <a:t>strong</a:t>
                      </a:r>
                      <a:r>
                        <a:rPr lang="fr-FR" sz="1200" b="1" baseline="0" dirty="0"/>
                        <a:t> motivation </a:t>
                      </a:r>
                      <a:r>
                        <a:rPr lang="fr-FR" sz="1200" b="1" baseline="0" dirty="0" err="1"/>
                        <a:t>from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semiconductor</a:t>
                      </a:r>
                      <a:r>
                        <a:rPr lang="fr-FR" sz="1200" b="1" baseline="0" dirty="0"/>
                        <a:t> manufacture </a:t>
                      </a:r>
                      <a:r>
                        <a:rPr lang="fr-FR" sz="1200" b="1" baseline="0" dirty="0" err="1"/>
                        <a:t>industry</a:t>
                      </a:r>
                      <a:r>
                        <a:rPr lang="fr-FR" sz="1200" b="1" baseline="0" dirty="0"/>
                        <a:t> 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/>
                        <a:t>Opportunities</a:t>
                      </a:r>
                      <a:r>
                        <a:rPr lang="fr-FR" dirty="0"/>
                        <a:t> C</a:t>
                      </a:r>
                      <a:r>
                        <a:rPr lang="fr-FR" baseline="-25000" dirty="0"/>
                        <a:t>2</a:t>
                      </a:r>
                      <a:r>
                        <a:rPr lang="fr-FR" baseline="0" dirty="0"/>
                        <a:t>F</a:t>
                      </a:r>
                      <a:r>
                        <a:rPr lang="fr-FR" baseline="-25000" dirty="0"/>
                        <a:t>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baseline="0" dirty="0" err="1"/>
                        <a:t>Proved</a:t>
                      </a:r>
                      <a:r>
                        <a:rPr lang="fr-FR" sz="1200" b="1" baseline="0" dirty="0"/>
                        <a:t> to </a:t>
                      </a:r>
                      <a:r>
                        <a:rPr lang="fr-FR" sz="1200" b="1" baseline="0" dirty="0" err="1"/>
                        <a:t>decrease</a:t>
                      </a:r>
                      <a:r>
                        <a:rPr lang="fr-FR" sz="1200" b="1" baseline="0" dirty="0"/>
                        <a:t> the operating </a:t>
                      </a:r>
                      <a:r>
                        <a:rPr lang="fr-FR" sz="1200" b="1" baseline="0" dirty="0" err="1"/>
                        <a:t>temp</a:t>
                      </a:r>
                      <a:r>
                        <a:rPr lang="fr-FR" sz="1200" b="1" baseline="0" dirty="0"/>
                        <a:t> of an ATLAS SCT thermal model in </a:t>
                      </a:r>
                      <a:r>
                        <a:rPr lang="fr-FR" sz="1200" b="1" baseline="0" dirty="0" err="1"/>
                        <a:t>blend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with</a:t>
                      </a:r>
                      <a:r>
                        <a:rPr lang="fr-FR" sz="1200" b="1" baseline="0" dirty="0"/>
                        <a:t> 75</a:t>
                      </a:r>
                      <a:r>
                        <a:rPr lang="fr-FR" sz="1200" b="0" baseline="0" dirty="0">
                          <a:solidFill>
                            <a:schemeClr val="tx1"/>
                          </a:solidFill>
                        </a:rPr>
                        <a:t>% 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fr-FR" sz="12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FR" sz="1200" b="0" baseline="0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fr-FR" sz="1200" b="0" baseline="-250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  <a:p>
                      <a:pPr algn="ctr"/>
                      <a:r>
                        <a:rPr lang="fr-FR" sz="1400" b="1" baseline="0" dirty="0"/>
                        <a:t> </a:t>
                      </a:r>
                      <a:endParaRPr lang="fr-F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94216"/>
                  </a:ext>
                </a:extLst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141818" y="3523777"/>
          <a:ext cx="447675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375">
                  <a:extLst>
                    <a:ext uri="{9D8B030D-6E8A-4147-A177-3AD203B41FA5}">
                      <a16:colId xmlns:a16="http://schemas.microsoft.com/office/drawing/2014/main" val="3338554228"/>
                    </a:ext>
                  </a:extLst>
                </a:gridCol>
                <a:gridCol w="2238375">
                  <a:extLst>
                    <a:ext uri="{9D8B030D-6E8A-4147-A177-3AD203B41FA5}">
                      <a16:colId xmlns:a16="http://schemas.microsoft.com/office/drawing/2014/main" val="751343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Strengths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xenon</a:t>
                      </a:r>
                      <a:endParaRPr lang="fr-FR" baseline="-25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aseline="0" dirty="0"/>
                        <a:t>Non-</a:t>
                      </a:r>
                      <a:r>
                        <a:rPr lang="fr-FR" sz="1300" baseline="0" dirty="0" err="1"/>
                        <a:t>flammable</a:t>
                      </a:r>
                      <a:r>
                        <a:rPr lang="fr-FR" sz="1300" baseline="0" dirty="0"/>
                        <a:t>, non-</a:t>
                      </a:r>
                      <a:r>
                        <a:rPr lang="fr-FR" sz="1300" baseline="0" dirty="0" err="1"/>
                        <a:t>toxic</a:t>
                      </a:r>
                      <a:r>
                        <a:rPr lang="fr-FR" sz="1300" baseline="0" dirty="0"/>
                        <a:t>, </a:t>
                      </a:r>
                      <a:r>
                        <a:rPr lang="fr-FR" sz="1300" baseline="0" dirty="0" err="1"/>
                        <a:t>electrical</a:t>
                      </a:r>
                      <a:r>
                        <a:rPr lang="fr-FR" sz="1300" baseline="0" dirty="0"/>
                        <a:t> </a:t>
                      </a:r>
                      <a:r>
                        <a:rPr lang="fr-FR" sz="1300" baseline="0" dirty="0" err="1"/>
                        <a:t>insulator</a:t>
                      </a:r>
                      <a:r>
                        <a:rPr lang="fr-FR" sz="1300" baseline="0" dirty="0"/>
                        <a:t>, non-ozone-</a:t>
                      </a:r>
                      <a:r>
                        <a:rPr lang="fr-FR" sz="1300" baseline="0" dirty="0" err="1"/>
                        <a:t>depleting</a:t>
                      </a:r>
                      <a:r>
                        <a:rPr lang="fr-FR" sz="1300" baseline="0" dirty="0"/>
                        <a:t>, radiation </a:t>
                      </a:r>
                      <a:r>
                        <a:rPr lang="fr-FR" sz="1300" baseline="0" dirty="0" err="1"/>
                        <a:t>resistant</a:t>
                      </a:r>
                      <a:r>
                        <a:rPr lang="fr-FR" sz="1300" baseline="0" dirty="0"/>
                        <a:t>, GWP=0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Weaknesses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xenon</a:t>
                      </a:r>
                      <a:endParaRPr lang="fr-FR" baseline="-25000" dirty="0"/>
                    </a:p>
                    <a:p>
                      <a:pPr algn="ctr"/>
                      <a:r>
                        <a:rPr lang="fr-FR" sz="1300" baseline="0" dirty="0"/>
                        <a:t>High pressure circulation (50 bar) at ambient </a:t>
                      </a:r>
                      <a:r>
                        <a:rPr lang="fr-FR" sz="1300" baseline="0" dirty="0" err="1"/>
                        <a:t>temp</a:t>
                      </a:r>
                      <a:r>
                        <a:rPr lang="fr-FR" sz="1300" baseline="0" dirty="0"/>
                        <a:t> </a:t>
                      </a:r>
                      <a:r>
                        <a:rPr lang="fr-FR" sz="1300" baseline="0" dirty="0" err="1"/>
                        <a:t>before</a:t>
                      </a:r>
                      <a:r>
                        <a:rPr lang="fr-FR" sz="1300" baseline="0" dirty="0"/>
                        <a:t> </a:t>
                      </a:r>
                      <a:r>
                        <a:rPr lang="fr-FR" sz="1300" baseline="0" dirty="0" err="1"/>
                        <a:t>cooldown</a:t>
                      </a:r>
                      <a:r>
                        <a:rPr lang="fr-FR" sz="1300" baseline="0" dirty="0"/>
                        <a:t> to operating </a:t>
                      </a:r>
                      <a:r>
                        <a:rPr lang="fr-FR" sz="1300" baseline="0" dirty="0" err="1"/>
                        <a:t>temp</a:t>
                      </a:r>
                      <a:endParaRPr lang="fr-FR" sz="1300" baseline="0" dirty="0"/>
                    </a:p>
                    <a:p>
                      <a:pPr algn="ctr"/>
                      <a:r>
                        <a:rPr lang="fr-FR" sz="1300" baseline="0" dirty="0"/>
                        <a:t>(</a:t>
                      </a:r>
                      <a:r>
                        <a:rPr lang="fr-FR" sz="1300" baseline="0" dirty="0" err="1"/>
                        <a:t>amost</a:t>
                      </a:r>
                      <a:r>
                        <a:rPr lang="fr-FR" sz="1300" baseline="0" dirty="0"/>
                        <a:t> </a:t>
                      </a:r>
                      <a:r>
                        <a:rPr lang="fr-FR" sz="1300" baseline="0" dirty="0" err="1"/>
                        <a:t>transcritical</a:t>
                      </a:r>
                      <a:r>
                        <a:rPr lang="fr-FR" sz="1300" baseline="0" dirty="0"/>
                        <a:t>)</a:t>
                      </a:r>
                    </a:p>
                    <a:p>
                      <a:pPr algn="ctr"/>
                      <a:r>
                        <a:rPr lang="fr-FR" sz="1300" baseline="0" dirty="0" err="1"/>
                        <a:t>Extremely</a:t>
                      </a:r>
                      <a:r>
                        <a:rPr lang="fr-FR" sz="1300" baseline="0" dirty="0"/>
                        <a:t> </a:t>
                      </a:r>
                      <a:r>
                        <a:rPr lang="fr-FR" sz="1300" baseline="0" dirty="0" err="1"/>
                        <a:t>expensive</a:t>
                      </a:r>
                      <a:endParaRPr lang="fr-FR" sz="13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588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Threats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xenon</a:t>
                      </a:r>
                      <a:endParaRPr lang="fr-FR" baseline="-25000" dirty="0"/>
                    </a:p>
                    <a:p>
                      <a:pPr algn="ctr"/>
                      <a:r>
                        <a:rPr lang="fr-FR" sz="1200" b="1" baseline="0" dirty="0" err="1"/>
                        <a:t>Very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difficult</a:t>
                      </a:r>
                      <a:r>
                        <a:rPr lang="fr-FR" sz="1200" b="1" baseline="0" dirty="0"/>
                        <a:t> future </a:t>
                      </a:r>
                      <a:r>
                        <a:rPr lang="fr-FR" sz="1200" b="1" baseline="0" dirty="0" err="1"/>
                        <a:t>procurement</a:t>
                      </a:r>
                      <a:r>
                        <a:rPr lang="fr-FR" sz="1200" b="1" baseline="0" dirty="0"/>
                        <a:t> </a:t>
                      </a:r>
                    </a:p>
                    <a:p>
                      <a:pPr algn="ctr"/>
                      <a:r>
                        <a:rPr lang="fr-FR" sz="1200" b="1" baseline="0" dirty="0"/>
                        <a:t>(</a:t>
                      </a:r>
                      <a:r>
                        <a:rPr lang="fr-FR" sz="1200" b="1" baseline="0" dirty="0" err="1"/>
                        <a:t>war</a:t>
                      </a:r>
                      <a:r>
                        <a:rPr lang="fr-FR" sz="1200" b="1" baseline="0" dirty="0"/>
                        <a:t> in Ukraine)</a:t>
                      </a:r>
                    </a:p>
                    <a:p>
                      <a:pPr algn="ctr"/>
                      <a:r>
                        <a:rPr lang="fr-FR" sz="1200" b="1" baseline="0" dirty="0"/>
                        <a:t>(10</a:t>
                      </a:r>
                      <a:r>
                        <a:rPr lang="fr-FR" sz="1200" b="1" baseline="30000" dirty="0"/>
                        <a:t>-8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atmospheric</a:t>
                      </a:r>
                      <a:r>
                        <a:rPr lang="fr-FR" sz="1200" b="1" baseline="0" dirty="0"/>
                        <a:t> content.)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Opportunities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xenon</a:t>
                      </a:r>
                      <a:endParaRPr lang="fr-FR" baseline="-25000" dirty="0"/>
                    </a:p>
                    <a:p>
                      <a:pPr algn="ctr"/>
                      <a:r>
                        <a:rPr lang="fr-FR" sz="1200" b="1" baseline="0" dirty="0" err="1"/>
                        <a:t>Could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find</a:t>
                      </a:r>
                      <a:r>
                        <a:rPr lang="fr-FR" sz="1200" b="1" baseline="0" dirty="0"/>
                        <a:t> expertise </a:t>
                      </a:r>
                    </a:p>
                    <a:p>
                      <a:pPr algn="ctr"/>
                      <a:r>
                        <a:rPr lang="fr-FR" sz="1200" b="1" baseline="0" dirty="0"/>
                        <a:t>In </a:t>
                      </a:r>
                      <a:r>
                        <a:rPr lang="fr-FR" sz="1200" b="1" baseline="0" dirty="0" err="1"/>
                        <a:t>particle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physics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community</a:t>
                      </a:r>
                      <a:r>
                        <a:rPr lang="fr-FR" sz="1200" b="1" baseline="0" dirty="0"/>
                        <a:t> for fabrication of </a:t>
                      </a:r>
                      <a:r>
                        <a:rPr lang="fr-FR" sz="1200" b="1" baseline="0" dirty="0" err="1"/>
                        <a:t>circulators</a:t>
                      </a:r>
                      <a:r>
                        <a:rPr lang="fr-FR" sz="1200" b="1" baseline="0" dirty="0"/>
                        <a:t>: </a:t>
                      </a:r>
                      <a:r>
                        <a:rPr lang="fr-FR" sz="1200" b="1" baseline="0" dirty="0" err="1"/>
                        <a:t>already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used</a:t>
                      </a:r>
                      <a:r>
                        <a:rPr lang="fr-FR" sz="1200" b="1" baseline="0" dirty="0"/>
                        <a:t> in </a:t>
                      </a:r>
                      <a:r>
                        <a:rPr lang="fr-FR" sz="1200" b="1" baseline="0" dirty="0" err="1"/>
                        <a:t>dark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matter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experiments</a:t>
                      </a:r>
                      <a:endParaRPr lang="fr-FR" sz="1200" b="1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94216"/>
                  </a:ext>
                </a:extLst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088440"/>
              </p:ext>
            </p:extLst>
          </p:nvPr>
        </p:nvGraphicFramePr>
        <p:xfrm>
          <a:off x="4694767" y="3228448"/>
          <a:ext cx="4358218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109">
                  <a:extLst>
                    <a:ext uri="{9D8B030D-6E8A-4147-A177-3AD203B41FA5}">
                      <a16:colId xmlns:a16="http://schemas.microsoft.com/office/drawing/2014/main" val="3338554228"/>
                    </a:ext>
                  </a:extLst>
                </a:gridCol>
                <a:gridCol w="2179109">
                  <a:extLst>
                    <a:ext uri="{9D8B030D-6E8A-4147-A177-3AD203B41FA5}">
                      <a16:colId xmlns:a16="http://schemas.microsoft.com/office/drawing/2014/main" val="751343150"/>
                    </a:ext>
                  </a:extLst>
                </a:gridCol>
              </a:tblGrid>
              <a:tr h="10657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/>
                        <a:t>Strengths</a:t>
                      </a:r>
                      <a:r>
                        <a:rPr lang="fr-FR" dirty="0"/>
                        <a:t> C</a:t>
                      </a:r>
                      <a:r>
                        <a:rPr lang="fr-FR" baseline="-25000" dirty="0"/>
                        <a:t>n</a:t>
                      </a:r>
                      <a:r>
                        <a:rPr lang="fr-FR" baseline="0" dirty="0"/>
                        <a:t>F</a:t>
                      </a:r>
                      <a:r>
                        <a:rPr lang="fr-FR" baseline="-25000" dirty="0"/>
                        <a:t>2n</a:t>
                      </a:r>
                      <a:r>
                        <a:rPr lang="fr-FR" baseline="0" dirty="0"/>
                        <a:t>O</a:t>
                      </a:r>
                      <a:endParaRPr lang="fr-FR" baseline="-25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aseline="0" dirty="0"/>
                        <a:t>Non-</a:t>
                      </a:r>
                      <a:r>
                        <a:rPr lang="fr-FR" sz="1200" baseline="0" dirty="0" err="1"/>
                        <a:t>flammable</a:t>
                      </a:r>
                      <a:r>
                        <a:rPr lang="fr-FR" sz="1200" baseline="0" dirty="0"/>
                        <a:t>, 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/>
                        <a:t>electrical</a:t>
                      </a:r>
                      <a:r>
                        <a:rPr lang="fr-FR" sz="1200" baseline="0" dirty="0"/>
                        <a:t> </a:t>
                      </a:r>
                      <a:r>
                        <a:rPr lang="fr-FR" sz="1200" baseline="0" dirty="0" err="1"/>
                        <a:t>insulator</a:t>
                      </a:r>
                      <a:r>
                        <a:rPr lang="fr-FR" sz="1200" baseline="0" dirty="0"/>
                        <a:t>, non-ozone-</a:t>
                      </a:r>
                      <a:r>
                        <a:rPr lang="fr-FR" sz="1200" baseline="0" dirty="0" err="1"/>
                        <a:t>depleting</a:t>
                      </a:r>
                      <a:r>
                        <a:rPr lang="fr-FR" sz="1200" baseline="0" dirty="0"/>
                        <a:t>, radiation </a:t>
                      </a:r>
                      <a:r>
                        <a:rPr lang="fr-FR" sz="1200" baseline="0" dirty="0" err="1"/>
                        <a:t>resistant</a:t>
                      </a:r>
                      <a:r>
                        <a:rPr lang="fr-FR" sz="1200" baseline="0" dirty="0"/>
                        <a:t>, GWP=0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/>
                        <a:t>Weaknesses</a:t>
                      </a:r>
                      <a:r>
                        <a:rPr lang="fr-FR" dirty="0"/>
                        <a:t> C</a:t>
                      </a:r>
                      <a:r>
                        <a:rPr lang="fr-FR" baseline="-25000" dirty="0"/>
                        <a:t>n</a:t>
                      </a:r>
                      <a:r>
                        <a:rPr lang="fr-FR" baseline="0" dirty="0"/>
                        <a:t>F</a:t>
                      </a:r>
                      <a:r>
                        <a:rPr lang="fr-FR" baseline="-25000" dirty="0"/>
                        <a:t>2n</a:t>
                      </a:r>
                      <a:r>
                        <a:rPr lang="fr-FR" baseline="0" dirty="0"/>
                        <a:t>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588192"/>
                  </a:ext>
                </a:extLst>
              </a:tr>
              <a:tr h="15986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/>
                        <a:t>Threats</a:t>
                      </a:r>
                      <a:r>
                        <a:rPr lang="fr-FR" dirty="0"/>
                        <a:t> </a:t>
                      </a:r>
                      <a:r>
                        <a:rPr lang="fr-FR" dirty="0" smtClean="0"/>
                        <a:t>C</a:t>
                      </a:r>
                      <a:r>
                        <a:rPr lang="fr-FR" baseline="-25000" dirty="0" smtClean="0"/>
                        <a:t>n</a:t>
                      </a:r>
                      <a:r>
                        <a:rPr lang="fr-FR" baseline="0" dirty="0" smtClean="0"/>
                        <a:t>F</a:t>
                      </a:r>
                      <a:r>
                        <a:rPr lang="fr-FR" baseline="-25000" dirty="0" smtClean="0"/>
                        <a:t>2n</a:t>
                      </a:r>
                      <a:r>
                        <a:rPr lang="fr-FR" baseline="0" dirty="0" smtClean="0"/>
                        <a:t>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aseline="0" dirty="0" smtClean="0"/>
                        <a:t>(</a:t>
                      </a:r>
                      <a:r>
                        <a:rPr lang="fr-FR" b="1" baseline="0" dirty="0" smtClean="0"/>
                        <a:t>CAS</a:t>
                      </a:r>
                      <a:r>
                        <a:rPr lang="fr-FR" baseline="0" dirty="0" smtClean="0"/>
                        <a:t> 354-34-7) </a:t>
                      </a:r>
                      <a:endParaRPr lang="fr-FR" baseline="-25000" dirty="0"/>
                    </a:p>
                    <a:p>
                      <a:pPr algn="ctr"/>
                      <a:r>
                        <a:rPr lang="fr-FR" sz="1200" b="1" baseline="0" dirty="0"/>
                        <a:t>Large </a:t>
                      </a:r>
                      <a:r>
                        <a:rPr lang="fr-FR" sz="1200" b="1" baseline="0" dirty="0" err="1"/>
                        <a:t>scale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industrial</a:t>
                      </a:r>
                      <a:r>
                        <a:rPr lang="fr-FR" sz="1200" b="1" baseline="0" dirty="0"/>
                        <a:t> production </a:t>
                      </a:r>
                      <a:r>
                        <a:rPr lang="fr-FR" sz="1200" b="1" baseline="0" dirty="0" err="1"/>
                        <a:t>may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depend</a:t>
                      </a:r>
                      <a:r>
                        <a:rPr lang="fr-FR" sz="1200" b="1" baseline="0" dirty="0"/>
                        <a:t> on the </a:t>
                      </a:r>
                      <a:r>
                        <a:rPr lang="fr-FR" sz="1200" b="1" baseline="0" dirty="0" err="1"/>
                        <a:t>phasing</a:t>
                      </a:r>
                      <a:r>
                        <a:rPr lang="fr-FR" sz="1200" b="1" baseline="0" dirty="0"/>
                        <a:t>-out of </a:t>
                      </a:r>
                      <a:r>
                        <a:rPr lang="fr-FR" sz="1200" b="1" baseline="0" dirty="0" err="1"/>
                        <a:t>SFCs</a:t>
                      </a:r>
                      <a:r>
                        <a:rPr lang="fr-FR" sz="1200" b="1" baseline="0" dirty="0"/>
                        <a:t>, </a:t>
                      </a:r>
                      <a:r>
                        <a:rPr lang="fr-FR" sz="1200" b="1" baseline="0" dirty="0" err="1"/>
                        <a:t>needs</a:t>
                      </a:r>
                      <a:r>
                        <a:rPr lang="fr-FR" sz="1200" b="1" baseline="0" dirty="0"/>
                        <a:t> of </a:t>
                      </a:r>
                      <a:r>
                        <a:rPr lang="fr-FR" sz="1200" b="1" baseline="0" dirty="0" err="1"/>
                        <a:t>semiconductor</a:t>
                      </a:r>
                      <a:r>
                        <a:rPr lang="fr-FR" sz="1200" b="1" baseline="0" dirty="0"/>
                        <a:t> manufacture </a:t>
                      </a:r>
                      <a:r>
                        <a:rPr lang="fr-FR" sz="1200" b="1" baseline="0" dirty="0" err="1"/>
                        <a:t>industry</a:t>
                      </a:r>
                      <a:r>
                        <a:rPr lang="fr-FR" sz="1200" b="1" baseline="0" dirty="0"/>
                        <a:t>: </a:t>
                      </a:r>
                    </a:p>
                    <a:p>
                      <a:pPr algn="ctr"/>
                      <a:r>
                        <a:rPr lang="fr-FR" sz="1200" b="1" baseline="0" dirty="0" err="1"/>
                        <a:t>Material</a:t>
                      </a:r>
                      <a:r>
                        <a:rPr lang="fr-FR" sz="1200" b="1" baseline="0" dirty="0"/>
                        <a:t> compatibility </a:t>
                      </a:r>
                      <a:r>
                        <a:rPr lang="fr-FR" sz="1200" b="1" baseline="0" dirty="0" err="1"/>
                        <a:t>needs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further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study</a:t>
                      </a:r>
                      <a:r>
                        <a:rPr lang="fr-FR" sz="1200" b="1" baseline="0" dirty="0" smtClean="0"/>
                        <a:t>.</a:t>
                      </a:r>
                    </a:p>
                    <a:p>
                      <a:pPr algn="ctr"/>
                      <a:r>
                        <a:rPr lang="fr-FR" sz="1200" b="1" baseline="0" dirty="0" err="1" smtClean="0"/>
                        <a:t>Toxicity</a:t>
                      </a:r>
                      <a:r>
                        <a:rPr lang="fr-FR" sz="1200" b="1" baseline="0" dirty="0" smtClean="0"/>
                        <a:t> </a:t>
                      </a:r>
                      <a:r>
                        <a:rPr lang="fr-FR" sz="1200" b="1" baseline="0" dirty="0" err="1" smtClean="0"/>
                        <a:t>studies</a:t>
                      </a:r>
                      <a:r>
                        <a:rPr lang="fr-FR" sz="1200" b="1" baseline="0" dirty="0" smtClean="0"/>
                        <a:t> </a:t>
                      </a:r>
                      <a:r>
                        <a:rPr lang="fr-FR" sz="1200" b="1" baseline="0" dirty="0" err="1" smtClean="0"/>
                        <a:t>needed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/>
                        <a:t>Opportunities</a:t>
                      </a:r>
                      <a:r>
                        <a:rPr lang="fr-FR" dirty="0"/>
                        <a:t> C</a:t>
                      </a:r>
                      <a:r>
                        <a:rPr lang="fr-FR" baseline="-25000" dirty="0"/>
                        <a:t>n</a:t>
                      </a:r>
                      <a:r>
                        <a:rPr lang="fr-FR" baseline="0" dirty="0"/>
                        <a:t>F</a:t>
                      </a:r>
                      <a:r>
                        <a:rPr lang="fr-FR" baseline="-25000" dirty="0"/>
                        <a:t>2n</a:t>
                      </a:r>
                      <a:r>
                        <a:rPr lang="fr-FR" baseline="0" dirty="0"/>
                        <a:t>O</a:t>
                      </a:r>
                      <a:endParaRPr lang="fr-FR" baseline="-25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baseline="0" dirty="0"/>
                        <a:t>Expertise in </a:t>
                      </a:r>
                      <a:r>
                        <a:rPr lang="fr-FR" sz="1200" b="1" baseline="0" dirty="0" err="1"/>
                        <a:t>particle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physics</a:t>
                      </a:r>
                      <a:r>
                        <a:rPr lang="fr-FR" sz="1200" b="1" baseline="0" dirty="0"/>
                        <a:t> </a:t>
                      </a:r>
                      <a:r>
                        <a:rPr lang="fr-FR" sz="1200" b="1" baseline="0" dirty="0" err="1"/>
                        <a:t>community</a:t>
                      </a:r>
                      <a:r>
                        <a:rPr lang="fr-FR" sz="1200" b="1" baseline="0" dirty="0"/>
                        <a:t> for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baseline="0" dirty="0"/>
                        <a:t>3M NOVEC </a:t>
                      </a:r>
                      <a:r>
                        <a:rPr lang="fr-FR" sz="1200" b="1" baseline="0" dirty="0">
                          <a:solidFill>
                            <a:schemeClr val="tx1"/>
                          </a:solidFill>
                        </a:rPr>
                        <a:t>649  (</a:t>
                      </a:r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fr-FR" sz="1200" b="1" baseline="-250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fr-FR" sz="1200" b="1" baseline="0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fr-FR" sz="1200" b="1" baseline="-25000" dirty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fr-FR" sz="1200" b="1" baseline="0" dirty="0">
                          <a:solidFill>
                            <a:schemeClr val="tx1"/>
                          </a:solidFill>
                        </a:rPr>
                        <a:t>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94216"/>
                  </a:ext>
                </a:extLst>
              </a:tr>
            </a:tbl>
          </a:graphicData>
        </a:graphic>
      </p:graphicFrame>
      <p:sp>
        <p:nvSpPr>
          <p:cNvPr id="10" name="Titre 1"/>
          <p:cNvSpPr txBox="1">
            <a:spLocks/>
          </p:cNvSpPr>
          <p:nvPr/>
        </p:nvSpPr>
        <p:spPr>
          <a:xfrm>
            <a:off x="62145" y="86529"/>
            <a:ext cx="8957568" cy="387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SWOT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of cooling fluids HL-LHC</a:t>
            </a:r>
            <a:endParaRPr lang="fr-F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llipse 1"/>
          <p:cNvSpPr/>
          <p:nvPr/>
        </p:nvSpPr>
        <p:spPr>
          <a:xfrm>
            <a:off x="4412627" y="2681061"/>
            <a:ext cx="4813027" cy="3837974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CustomShape 2"/>
          <p:cNvSpPr/>
          <p:nvPr/>
        </p:nvSpPr>
        <p:spPr>
          <a:xfrm>
            <a:off x="2380193" y="657177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e 2"/>
          <p:cNvGrpSpPr/>
          <p:nvPr/>
        </p:nvGrpSpPr>
        <p:grpSpPr>
          <a:xfrm>
            <a:off x="4872821" y="4357308"/>
            <a:ext cx="1946319" cy="1969095"/>
            <a:chOff x="9948516" y="2145677"/>
            <a:chExt cx="2256736" cy="3061627"/>
          </a:xfrm>
        </p:grpSpPr>
        <p:pic>
          <p:nvPicPr>
            <p:cNvPr id="15" name="Espace réservé pour une image  5" descr="SynQuest Labs, Inc. — Mozilla Firefox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654" b="-42515"/>
            <a:stretch/>
          </p:blipFill>
          <p:spPr>
            <a:xfrm>
              <a:off x="9992888" y="2227048"/>
              <a:ext cx="2212364" cy="2928048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6" name="Rectangle 15"/>
            <p:cNvSpPr/>
            <p:nvPr/>
          </p:nvSpPr>
          <p:spPr>
            <a:xfrm>
              <a:off x="9948516" y="2145677"/>
              <a:ext cx="2247200" cy="4785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err="1">
                  <a:hlinkClick r:id="rId4"/>
                </a:rPr>
                <a:t>Trifluoroacetyl</a:t>
              </a:r>
              <a:r>
                <a:rPr lang="en-GB" sz="1400" dirty="0">
                  <a:hlinkClick r:id="rId4"/>
                </a:rPr>
                <a:t> </a:t>
              </a:r>
              <a:r>
                <a:rPr lang="en-GB" sz="1400" dirty="0" smtClean="0">
                  <a:hlinkClick r:id="rId4"/>
                </a:rPr>
                <a:t>fluoride</a:t>
              </a:r>
              <a:endParaRPr lang="fr-FR" sz="1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95301" y="4393781"/>
              <a:ext cx="1552357" cy="8135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b="1" dirty="0" smtClean="0"/>
                <a:t>CAS</a:t>
              </a:r>
              <a:r>
                <a:rPr lang="en-GB" sz="1400" dirty="0" smtClean="0"/>
                <a:t>-354-34-7</a:t>
              </a:r>
            </a:p>
            <a:p>
              <a:pPr algn="ctr"/>
              <a:r>
                <a:rPr lang="en-GB" sz="1400" dirty="0" smtClean="0">
                  <a:solidFill>
                    <a:srgbClr val="FF0000"/>
                  </a:solidFill>
                </a:rPr>
                <a:t>H311, H331 </a:t>
              </a:r>
              <a:endParaRPr lang="fr-FR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4821349" y="4300519"/>
            <a:ext cx="2100761" cy="2228922"/>
            <a:chOff x="9753600" y="1785248"/>
            <a:chExt cx="2100761" cy="2228922"/>
          </a:xfrm>
        </p:grpSpPr>
        <p:pic>
          <p:nvPicPr>
            <p:cNvPr id="20" name="Espace réservé pour une image  4" descr="SynQuest Labs, Inc. — Mozilla Firefox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53600" y="1785248"/>
              <a:ext cx="2067445" cy="2193522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9813158" y="1789510"/>
              <a:ext cx="204120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 err="1">
                  <a:hlinkClick r:id="rId6"/>
                </a:rPr>
                <a:t>Tetrafluorooxirane</a:t>
              </a:r>
              <a:endParaRPr lang="fr-FR" sz="14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821950" y="3490950"/>
              <a:ext cx="18091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/>
                <a:t>CAS:</a:t>
              </a:r>
              <a:r>
                <a:rPr lang="en-GB" sz="1400" dirty="0"/>
                <a:t> </a:t>
              </a:r>
              <a:r>
                <a:rPr lang="en-GB" sz="1400" dirty="0" smtClean="0"/>
                <a:t>694-17-7</a:t>
              </a:r>
            </a:p>
            <a:p>
              <a:pPr algn="ctr"/>
              <a:r>
                <a:rPr lang="en-GB" sz="1400" dirty="0"/>
                <a:t>U</a:t>
              </a:r>
              <a:r>
                <a:rPr lang="en-GB" sz="1400" dirty="0" smtClean="0"/>
                <a:t>nlisted 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5026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>
            <a:spLocks noGrp="1"/>
          </p:cNvSpPr>
          <p:nvPr>
            <p:ph type="subTitle"/>
          </p:nvPr>
        </p:nvSpPr>
        <p:spPr>
          <a:xfrm>
            <a:off x="-46547" y="444856"/>
            <a:ext cx="9144000" cy="5983176"/>
          </a:xfrm>
        </p:spPr>
        <p:txBody>
          <a:bodyPr/>
          <a:lstStyle/>
          <a:p>
            <a:pPr marL="0" indent="0" algn="ctr">
              <a:buNone/>
            </a:pPr>
            <a:endParaRPr lang="fr-FR" sz="3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uncertain</a:t>
            </a: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ECHA (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Chemicals</a:t>
            </a: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Agency) route to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fluorocarbon</a:t>
            </a: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(PFC,  PFAS…) prohibition</a:t>
            </a:r>
            <a:endParaRPr lang="fr-FR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(A </a:t>
            </a:r>
            <a:r>
              <a:rPr lang="fr-FR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path</a:t>
            </a:r>
            <a:r>
              <a:rPr lang="fr-FR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paved</a:t>
            </a:r>
            <a:r>
              <a:rPr lang="fr-FR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impracticalities</a:t>
            </a:r>
            <a:r>
              <a:rPr lang="fr-FR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..?)</a:t>
            </a:r>
          </a:p>
          <a:p>
            <a:pPr marL="0" indent="0" algn="ctr">
              <a:buNone/>
            </a:pPr>
            <a:endParaRPr lang="fr-FR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fr-FR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fr-F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fr-FR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2400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sz="24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Au revoir 3M…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clarify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manufacturers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’ attitudes (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Dehon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Co. (Fr),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Synquest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(USA), F2 (UK),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companies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in China)… </a:t>
            </a:r>
          </a:p>
          <a:p>
            <a:pPr algn="ctr"/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 future </a:t>
            </a:r>
            <a:r>
              <a:rPr lang="fr-FR" sz="24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fluoroketone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(C</a:t>
            </a:r>
            <a:r>
              <a:rPr lang="fr-FR" sz="2400" baseline="-25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fr-FR" sz="2400" baseline="-25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2n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O) production </a:t>
            </a:r>
            <a:endParaRPr lang="fr-FR" sz="2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Electronics </a:t>
            </a:r>
            <a:r>
              <a:rPr lang="fr-FR" sz="2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  <a:r>
              <a:rPr lang="fr-F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driver: </a:t>
            </a:r>
            <a:r>
              <a:rPr lang="fr-FR" sz="2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FR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just</a:t>
            </a:r>
            <a:r>
              <a:rPr lang="fr-FR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ride the </a:t>
            </a:r>
            <a:r>
              <a:rPr lang="fr-FR" sz="2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coat-tails</a:t>
            </a:r>
            <a:r>
              <a:rPr lang="fr-FR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fr-FR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2"/>
          <p:cNvSpPr txBox="1">
            <a:spLocks/>
          </p:cNvSpPr>
          <p:nvPr/>
        </p:nvSpPr>
        <p:spPr>
          <a:xfrm>
            <a:off x="410833" y="3070232"/>
            <a:ext cx="8229240" cy="1144800"/>
          </a:xfrm>
          <a:prstGeom prst="rect">
            <a:avLst/>
          </a:prstGeom>
        </p:spPr>
        <p:txBody>
          <a:bodyPr lIns="0" tIns="0" rIns="0" bIns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dirty="0" smtClean="0"/>
              <a:t/>
            </a:r>
            <a:br>
              <a:rPr lang="en-GB" dirty="0" smtClean="0"/>
            </a:br>
            <a:r>
              <a:rPr lang="en-GB" sz="6400" dirty="0" smtClean="0"/>
              <a:t>[51] ECHA/NR/23/04;</a:t>
            </a:r>
          </a:p>
          <a:p>
            <a:pPr>
              <a:lnSpc>
                <a:spcPct val="120000"/>
              </a:lnSpc>
            </a:pPr>
            <a:r>
              <a:rPr lang="en-GB" sz="6400" u="sng" dirty="0" smtClean="0">
                <a:hlinkClick r:id="rId2"/>
              </a:rPr>
              <a:t>https://echa.europa.eu/-/echa-publishes-pfas-restriction-proposal</a:t>
            </a:r>
            <a:r>
              <a:rPr lang="en-GB" sz="6400" dirty="0" smtClean="0"/>
              <a:t>] </a:t>
            </a:r>
          </a:p>
          <a:p>
            <a:pPr>
              <a:lnSpc>
                <a:spcPct val="120000"/>
              </a:lnSpc>
            </a:pPr>
            <a:r>
              <a:rPr lang="en-GB" sz="6400" dirty="0" smtClean="0"/>
              <a:t>[52] ECHA Candidate List of substances of very high concern for Authorisation; </a:t>
            </a:r>
          </a:p>
          <a:p>
            <a:pPr>
              <a:lnSpc>
                <a:spcPct val="120000"/>
              </a:lnSpc>
            </a:pPr>
            <a:r>
              <a:rPr lang="en-GB" sz="6400" u="sng" dirty="0" smtClean="0">
                <a:hlinkClick r:id="rId3"/>
              </a:rPr>
              <a:t>https://echa.europa.eu/candidate-list-table</a:t>
            </a:r>
            <a:endParaRPr lang="en-GB" sz="6400" dirty="0" smtClean="0"/>
          </a:p>
          <a:p>
            <a:pPr>
              <a:lnSpc>
                <a:spcPct val="120000"/>
              </a:lnSpc>
            </a:pPr>
            <a:r>
              <a:rPr lang="en-GB" sz="6400" dirty="0" smtClean="0"/>
              <a:t>[53] Annex to the Annex XV restriction report proposal for restriction:  Per- &amp; </a:t>
            </a:r>
            <a:r>
              <a:rPr lang="en-GB" sz="6400" dirty="0" err="1" smtClean="0"/>
              <a:t>polyfluoroalkyl</a:t>
            </a:r>
            <a:r>
              <a:rPr lang="en-GB" sz="6400" dirty="0" smtClean="0"/>
              <a:t> substances (PFASs); ECHA; 22/03/2023</a:t>
            </a:r>
          </a:p>
          <a:p>
            <a:pPr>
              <a:lnSpc>
                <a:spcPct val="120000"/>
              </a:lnSpc>
            </a:pPr>
            <a:r>
              <a:rPr lang="en-GB" sz="6400" dirty="0" smtClean="0"/>
              <a:t> </a:t>
            </a:r>
            <a:r>
              <a:rPr lang="en-GB" sz="6400" u="sng" dirty="0" smtClean="0">
                <a:hlinkClick r:id="rId4"/>
              </a:rPr>
              <a:t>https://echa.europa.eu/documents/10162/d2f7fce1-b089-c4fd-1101-2601f53a07d1</a:t>
            </a:r>
            <a:r>
              <a:rPr lang="en-GB" sz="6400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en-GB" sz="6400" dirty="0" smtClean="0"/>
              <a:t>[54] Per- and </a:t>
            </a:r>
            <a:r>
              <a:rPr lang="en-GB" sz="6400" dirty="0" err="1" smtClean="0"/>
              <a:t>polyfluoroalkyl</a:t>
            </a:r>
            <a:r>
              <a:rPr lang="en-GB" sz="6400" dirty="0" smtClean="0"/>
              <a:t> substances (PFAS); ECHA</a:t>
            </a:r>
          </a:p>
          <a:p>
            <a:pPr>
              <a:lnSpc>
                <a:spcPct val="120000"/>
              </a:lnSpc>
            </a:pPr>
            <a:r>
              <a:rPr lang="en-GB" sz="6400" u="sng" dirty="0" smtClean="0">
                <a:hlinkClick r:id="rId5"/>
              </a:rPr>
              <a:t>https://echa.europa.eu/hot-topics/perfluoroalkyl-chemicals-pfas</a:t>
            </a:r>
            <a:endParaRPr lang="en-GB" sz="6400" u="sng" dirty="0" smtClean="0"/>
          </a:p>
          <a:p>
            <a:pPr>
              <a:lnSpc>
                <a:spcPct val="120000"/>
              </a:lnSpc>
            </a:pPr>
            <a:r>
              <a:rPr lang="en-GB" sz="6400" u="sng" dirty="0" smtClean="0"/>
              <a:t>[references from </a:t>
            </a:r>
            <a:r>
              <a:rPr lang="en-US" sz="6600" u="sng" dirty="0">
                <a:solidFill>
                  <a:srgbClr val="3484CC"/>
                </a:solidFill>
              </a:rPr>
              <a:t>https://link.springer.com/article/10.1140/epjp/s13360-023-04703-w</a:t>
            </a:r>
            <a:endParaRPr lang="en-US" altLang="en-US" sz="6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/>
            </a:endParaRPr>
          </a:p>
          <a:p>
            <a:pPr>
              <a:lnSpc>
                <a:spcPct val="120000"/>
              </a:lnSpc>
            </a:pPr>
            <a:r>
              <a:rPr lang="en-GB" sz="6400" dirty="0" smtClean="0"/>
              <a:t>: see back –up material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 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135792" y="149346"/>
            <a:ext cx="4779322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 the </a:t>
            </a:r>
            <a:r>
              <a:rPr lang="fr-FR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turning</a:t>
            </a:r>
            <a:r>
              <a:rPr lang="fr-FR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away</a:t>
            </a:r>
            <a:r>
              <a:rPr lang="fr-FR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fr-FR" sz="4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2513886" y="6497528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pic>
        <p:nvPicPr>
          <p:cNvPr id="7" name="Espace réservé pour une image  5" descr="ICHEP2024 - Gianluca Rigoletti - v0.pdf and 65 more pages - Profile 1 - Microsoft​ Edg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0" b="5333"/>
          <a:stretch/>
        </p:blipFill>
        <p:spPr>
          <a:xfrm>
            <a:off x="69678" y="2284284"/>
            <a:ext cx="9074322" cy="27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0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numéro de diapositive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BBA62A9-CC12-4695-9FEB-324597009762}" type="slidenum">
              <a:rPr lang="en-US" altLang="fr-FR" sz="14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83</a:t>
            </a:fld>
            <a:endParaRPr lang="en-US" altLang="fr-FR" sz="1400">
              <a:latin typeface="Times New Roman" panose="02020603050405020304" pitchFamily="18" charset="0"/>
            </a:endParaRPr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66700" y="63758"/>
            <a:ext cx="8778148" cy="1092979"/>
          </a:xfrm>
          <a:ln w="19050">
            <a:solidFill>
              <a:srgbClr val="3484CC"/>
            </a:solidFill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Massive use of fluorocarbons in electronics industry for semiconductor manufacture and soldering complex computer mother boards with SMD components</a:t>
            </a:r>
          </a:p>
        </p:txBody>
      </p:sp>
      <p:pic>
        <p:nvPicPr>
          <p:cNvPr id="1741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2" y="1263100"/>
            <a:ext cx="37734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9137"/>
            <a:ext cx="3646488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8" name="Rectangle 2"/>
          <p:cNvSpPr>
            <a:spLocks noChangeArrowheads="1"/>
          </p:cNvSpPr>
          <p:nvPr/>
        </p:nvSpPr>
        <p:spPr bwMode="auto">
          <a:xfrm>
            <a:off x="266700" y="4120154"/>
            <a:ext cx="8610600" cy="1929809"/>
          </a:xfrm>
          <a:prstGeom prst="rect">
            <a:avLst/>
          </a:prstGeom>
          <a:solidFill>
            <a:schemeClr val="bg1">
              <a:alpha val="75999"/>
            </a:schemeClr>
          </a:solidFill>
          <a:ln w="19050">
            <a:solidFill>
              <a:srgbClr val="3484CC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Vapour</a:t>
            </a: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phase (non-contact) soldering of components on </a:t>
            </a:r>
            <a:r>
              <a:rPr lang="en-U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PCBs</a:t>
            </a:r>
          </a:p>
          <a:p>
            <a:pPr algn="ctr" eaLnBrk="1" hangingPunct="1">
              <a:defRPr/>
            </a:pPr>
            <a:r>
              <a:rPr lang="en-U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(particularly surface mount) in high </a:t>
            </a:r>
            <a:r>
              <a:rPr lang="en-US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 fluorocarbon atmosphere !!!</a:t>
            </a:r>
          </a:p>
          <a:p>
            <a:pPr algn="ctr" eaLnBrk="1" hangingPunct="1">
              <a:defRPr/>
            </a:pPr>
            <a:endParaRPr lang="en-US" b="1" dirty="0">
              <a:solidFill>
                <a:schemeClr val="accent5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The demand for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vapour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phase soldering is hardly going to “evaporate”.</a:t>
            </a:r>
          </a:p>
          <a:p>
            <a:pPr algn="ctr" eaLnBrk="1" hangingPunct="1">
              <a:defRPr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New, lower GWP, transfer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vapours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will be needed  (e.g. NOVEC)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479768" y="6474101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273040"/>
      </p:ext>
    </p:extLst>
  </p:cSld>
  <p:clrMapOvr>
    <a:masterClrMapping/>
  </p:clrMapOvr>
  <p:transition advTm="29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76205" y="-97656"/>
            <a:ext cx="8756813" cy="67249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/>
              </a:rPr>
              <a:t>Conclusion</a:t>
            </a:r>
            <a:endParaRPr kumimoji="0" lang="en-US" alt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900" b="1" dirty="0">
              <a:solidFill>
                <a:schemeClr val="accent5">
                  <a:lumMod val="75000"/>
                </a:schemeClr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High GWP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Saturated fluorocarbons (SFCs: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2000" b="1" baseline="-25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(2n+2)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have ideal optical properties as Cherenkov radiators: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2000" b="1" baseline="-25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CF</a:t>
            </a:r>
            <a:r>
              <a:rPr lang="en-US" altLang="en-US" sz="2000" b="1" baseline="-25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used in COMPASS &amp;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RICH1&amp;2;</a:t>
            </a:r>
            <a:endParaRPr kumimoji="0" lang="en-US" altLang="en-US" sz="2000" b="1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Non-conductivity, non-flammability </a:t>
            </a:r>
            <a:r>
              <a:rPr lang="en-US" alt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radiation resistance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ideal coolants: C</a:t>
            </a:r>
            <a:r>
              <a:rPr lang="en-US" altLang="en-US" sz="2000" b="1" baseline="-25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used in all LHC experiments;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2000" b="1" baseline="-25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evaporatively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cools ATLAS silicon tracker; </a:t>
            </a:r>
            <a:endParaRPr lang="en-US" altLang="en-US" sz="2000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While not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industrialised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over </a:t>
            </a:r>
            <a:r>
              <a:rPr lang="en-US" altLang="en-US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wide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en-US" altLang="en-US" sz="2000" b="1" baseline="-25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2n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range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fluoro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-ketones could offer similar performance at very low, or 0 GWP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kumimoji="0" lang="en-US" altLang="en-US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adiation tolerance </a:t>
            </a: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thermal performance of 3M NOVEC 649 (lin-C</a:t>
            </a:r>
            <a:r>
              <a:rPr lang="en-US" altLang="en-US" sz="2000" b="1" baseline="-25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O) </a:t>
            </a: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NOVEC </a:t>
            </a: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7110 </a:t>
            </a: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</a:t>
            </a:r>
            <a:r>
              <a:rPr lang="en-US" altLang="en-US" sz="2000" b="1" baseline="-25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OCH</a:t>
            </a:r>
            <a:r>
              <a:rPr lang="en-US" altLang="en-US" sz="2000" b="1" baseline="-25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sufficiently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promising </a:t>
            </a: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consideration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replace C</a:t>
            </a:r>
            <a:r>
              <a:rPr kumimoji="0" lang="en-US" altLang="en-US" sz="2000" b="1" i="0" u="none" strike="noStrike" cap="none" normalizeH="0" baseline="-2500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CERN or cooling;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</a:t>
            </a: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ssues with lin-C</a:t>
            </a:r>
            <a:r>
              <a:rPr lang="en-US" altLang="en-US" sz="2000" b="1" baseline="-25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alt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with acid formation via residual water to be resolved</a:t>
            </a:r>
            <a:endParaRPr kumimoji="0" lang="en-US" altLang="en-US" sz="2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Cherenkov detectors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subject to optical testing, 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lin-C</a:t>
            </a:r>
            <a:r>
              <a:rPr lang="en-US" altLang="en-US" sz="2000" b="1" i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i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could replace C</a:t>
            </a:r>
            <a:r>
              <a:rPr lang="en-US" altLang="en-US" sz="2000" b="1" i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i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 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 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lin-C</a:t>
            </a:r>
            <a:r>
              <a:rPr lang="en-US" altLang="en-US" sz="2000" b="1" i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i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or lin-C</a:t>
            </a:r>
            <a:r>
              <a:rPr lang="en-US" altLang="en-US" sz="2000" b="1" i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i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en-US" sz="2000" b="1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(or even heritage </a:t>
            </a:r>
            <a:r>
              <a:rPr lang="en-US" alt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2000" b="1" baseline="-25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alt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baseline="-25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altLang="en-US" sz="20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sz="2000" b="1" i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blended 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N</a:t>
            </a:r>
            <a:r>
              <a:rPr lang="en-US" altLang="en-US" sz="2000" b="1" i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monitored in real time by sound velocity gas analysis - could replace CF</a:t>
            </a:r>
            <a:r>
              <a:rPr lang="en-US" altLang="en-US" sz="2000" b="1" i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en-US" sz="2000" b="1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RICH radiators;</a:t>
            </a:r>
            <a:endParaRPr lang="en-US" altLang="en-US" sz="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 tracker COOLING</a:t>
            </a:r>
            <a:r>
              <a:rPr lang="en-US" alt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000" b="1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Lighter molecules (e.g. 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2000" b="1" i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i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en-US" sz="2000" b="1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with similar thermodynamics to C</a:t>
            </a:r>
            <a:r>
              <a:rPr lang="en-US" altLang="en-US" sz="2000" b="1" i="1" baseline="-25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000" b="1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i="1" baseline="-25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altLang="en-US" sz="2000" b="1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- would allow lower temperature, 0GWP operation than 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evaporative CO</a:t>
            </a:r>
            <a:r>
              <a:rPr lang="en-US" altLang="en-US" sz="2000" b="1" i="1" baseline="-25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 trackers operated at high luminosity: 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low order C</a:t>
            </a:r>
            <a:r>
              <a:rPr lang="en-US" altLang="en-US" sz="2000" b="1" i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en-US" sz="2000" b="1" i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2n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US" altLang="en-US" sz="2000" b="1" i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toxicity vs molecular shape  needs study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2000" b="1" i="1" u="sng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PFAS Availability issues to understand, but total PFAS bans unrealistic due to demands of the electronics industry which we can profit from.</a:t>
            </a:r>
            <a:endParaRPr lang="en-US" altLang="en-US" sz="2000" b="1" i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2479768" y="6474101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628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94867"/>
            <a:ext cx="8229240" cy="1218795"/>
          </a:xfrm>
        </p:spPr>
        <p:txBody>
          <a:bodyPr/>
          <a:lstStyle/>
          <a:p>
            <a:r>
              <a:rPr lang="en-US" sz="2000" u="sng" dirty="0">
                <a:solidFill>
                  <a:srgbClr val="3484CC"/>
                </a:solidFill>
                <a:hlinkClick r:id="rId2"/>
              </a:rPr>
              <a:t>https://</a:t>
            </a:r>
            <a:r>
              <a:rPr lang="en-US" sz="2000" u="sng" dirty="0" smtClean="0">
                <a:solidFill>
                  <a:srgbClr val="3484CC"/>
                </a:solidFill>
                <a:hlinkClick r:id="rId2"/>
              </a:rPr>
              <a:t>link.springer.com/article/10.1140/epjp/s13360-023-04703-w</a:t>
            </a:r>
            <a:r>
              <a:rPr lang="en-US" sz="2000" u="sng" dirty="0" smtClean="0">
                <a:solidFill>
                  <a:srgbClr val="3484CC"/>
                </a:solidFill>
              </a:rPr>
              <a:t/>
            </a:r>
            <a:br>
              <a:rPr lang="en-US" sz="2000" u="sng" dirty="0" smtClean="0">
                <a:solidFill>
                  <a:srgbClr val="3484CC"/>
                </a:solidFill>
              </a:rPr>
            </a:br>
            <a:r>
              <a:rPr lang="en-US" sz="2400" u="sng" dirty="0">
                <a:solidFill>
                  <a:srgbClr val="3484CC"/>
                </a:solidFill>
              </a:rPr>
              <a:t/>
            </a:r>
            <a:br>
              <a:rPr lang="en-US" sz="2400" u="sng" dirty="0">
                <a:solidFill>
                  <a:srgbClr val="3484CC"/>
                </a:solidFill>
              </a:rPr>
            </a:br>
            <a:r>
              <a:rPr lang="fr-FR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</a:t>
            </a:r>
            <a:r>
              <a:rPr lang="fr-F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to…</a:t>
            </a:r>
            <a:endParaRPr lang="fr-F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/>
          </p:nvPr>
        </p:nvSpPr>
        <p:spPr>
          <a:xfrm>
            <a:off x="332072" y="2109846"/>
            <a:ext cx="8229240" cy="4507522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Helen </a:t>
            </a:r>
            <a:r>
              <a:rPr lang="en-GB" dirty="0"/>
              <a:t>McNamee and Andy Penman (</a:t>
            </a:r>
            <a:r>
              <a:rPr lang="en-GB" dirty="0" smtClean="0"/>
              <a:t>F2 </a:t>
            </a:r>
            <a:r>
              <a:rPr lang="en-GB" dirty="0"/>
              <a:t>Chemicals, Preston, </a:t>
            </a:r>
            <a:r>
              <a:rPr lang="en-GB" dirty="0" smtClean="0"/>
              <a:t>UK);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err="1" smtClean="0"/>
              <a:t>Cristophe</a:t>
            </a:r>
            <a:r>
              <a:rPr lang="en-GB" dirty="0" smtClean="0"/>
              <a:t> </a:t>
            </a:r>
            <a:r>
              <a:rPr lang="en-GB" dirty="0"/>
              <a:t>Frei and Antonello di </a:t>
            </a:r>
            <a:r>
              <a:rPr lang="en-GB" dirty="0" smtClean="0"/>
              <a:t>Mauro (CERN) </a:t>
            </a:r>
            <a:r>
              <a:rPr lang="en-GB" dirty="0"/>
              <a:t>for </a:t>
            </a:r>
            <a:r>
              <a:rPr lang="en-GB" dirty="0" smtClean="0"/>
              <a:t>discussions </a:t>
            </a:r>
            <a:r>
              <a:rPr lang="en-GB" dirty="0"/>
              <a:t>on the current availability of fluorocarbons for use as Cherenkov gas </a:t>
            </a:r>
            <a:r>
              <a:rPr lang="en-GB" dirty="0" smtClean="0"/>
              <a:t>radiators;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Jaroslav </a:t>
            </a:r>
            <a:r>
              <a:rPr lang="en-GB" dirty="0" err="1"/>
              <a:t>Vavra</a:t>
            </a:r>
            <a:r>
              <a:rPr lang="en-GB" dirty="0"/>
              <a:t> (</a:t>
            </a:r>
            <a:r>
              <a:rPr lang="en-GB" dirty="0" smtClean="0"/>
              <a:t>SLAC) for </a:t>
            </a:r>
            <a:r>
              <a:rPr lang="en-GB" dirty="0"/>
              <a:t>recollections of the SLD CRID </a:t>
            </a:r>
            <a:r>
              <a:rPr lang="en-GB" dirty="0" smtClean="0"/>
              <a:t>commissioning;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Paola </a:t>
            </a:r>
            <a:r>
              <a:rPr lang="en-GB" dirty="0" err="1"/>
              <a:t>Tropea</a:t>
            </a:r>
            <a:r>
              <a:rPr lang="en-GB" dirty="0"/>
              <a:t> and Erik </a:t>
            </a:r>
            <a:r>
              <a:rPr lang="en-GB" dirty="0" err="1"/>
              <a:t>Butz</a:t>
            </a:r>
            <a:r>
              <a:rPr lang="en-GB" dirty="0"/>
              <a:t> (</a:t>
            </a:r>
            <a:r>
              <a:rPr lang="en-GB" dirty="0" smtClean="0"/>
              <a:t>CERN) </a:t>
            </a:r>
            <a:r>
              <a:rPr lang="en-GB" dirty="0"/>
              <a:t>and Nick </a:t>
            </a:r>
            <a:r>
              <a:rPr lang="en-GB" dirty="0" err="1"/>
              <a:t>Lumb</a:t>
            </a:r>
            <a:r>
              <a:rPr lang="en-GB" dirty="0"/>
              <a:t> </a:t>
            </a:r>
            <a:r>
              <a:rPr lang="en-GB" dirty="0" smtClean="0"/>
              <a:t>(CPPM) for thermal </a:t>
            </a:r>
            <a:r>
              <a:rPr lang="en-GB" dirty="0"/>
              <a:t>operation details of the CMS silicon tracker</a:t>
            </a:r>
            <a:r>
              <a:rPr lang="en-GB" dirty="0" smtClean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Martin </a:t>
            </a:r>
            <a:r>
              <a:rPr lang="en-GB" dirty="0" err="1"/>
              <a:t>Doubek</a:t>
            </a:r>
            <a:r>
              <a:rPr lang="en-GB" dirty="0"/>
              <a:t> (CERN), Koichi Nagai (Oxford University) and Alexandre </a:t>
            </a:r>
            <a:r>
              <a:rPr lang="en-GB" dirty="0" err="1"/>
              <a:t>Rozanov</a:t>
            </a:r>
            <a:r>
              <a:rPr lang="en-GB" dirty="0"/>
              <a:t> (CPPM) for similar data on the TOTEM and the ATLAS IBL, SCT and pixel </a:t>
            </a:r>
            <a:r>
              <a:rPr lang="en-GB" dirty="0" smtClean="0"/>
              <a:t>detectors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Eric </a:t>
            </a:r>
            <a:r>
              <a:rPr lang="en-GB" dirty="0" err="1"/>
              <a:t>Vigeolas</a:t>
            </a:r>
            <a:r>
              <a:rPr lang="en-GB" dirty="0"/>
              <a:t> (CPPM) and </a:t>
            </a:r>
            <a:r>
              <a:rPr lang="en-GB" dirty="0" err="1"/>
              <a:t>Joleen</a:t>
            </a:r>
            <a:r>
              <a:rPr lang="en-GB" dirty="0"/>
              <a:t> Pater (Manchester University) for information on the expected thermal performance of elements of the upgraded ATLAS </a:t>
            </a:r>
            <a:r>
              <a:rPr lang="en-GB" dirty="0" err="1"/>
              <a:t>ITk</a:t>
            </a:r>
            <a:r>
              <a:rPr lang="en-GB" dirty="0"/>
              <a:t> silicon tracker under HL-LHC conditions. </a:t>
            </a:r>
            <a:endParaRPr lang="en-GB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Paula </a:t>
            </a:r>
            <a:r>
              <a:rPr lang="en-GB" dirty="0"/>
              <a:t>Collins and </a:t>
            </a:r>
            <a:r>
              <a:rPr lang="en-GB" dirty="0" err="1"/>
              <a:t>Wiktor</a:t>
            </a:r>
            <a:r>
              <a:rPr lang="en-GB" dirty="0"/>
              <a:t> </a:t>
            </a:r>
            <a:r>
              <a:rPr lang="en-GB" dirty="0" err="1"/>
              <a:t>Byczynski</a:t>
            </a:r>
            <a:r>
              <a:rPr lang="en-GB" dirty="0"/>
              <a:t> (CERN) for extensive information on the </a:t>
            </a:r>
            <a:r>
              <a:rPr lang="en-GB" dirty="0" err="1"/>
              <a:t>LHCb</a:t>
            </a:r>
            <a:r>
              <a:rPr lang="en-GB" dirty="0"/>
              <a:t> </a:t>
            </a:r>
            <a:r>
              <a:rPr lang="en-GB" dirty="0" smtClean="0"/>
              <a:t>VELO;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Mathieu </a:t>
            </a:r>
            <a:r>
              <a:rPr lang="en-GB" dirty="0"/>
              <a:t>Perrin-</a:t>
            </a:r>
            <a:r>
              <a:rPr lang="en-GB" dirty="0" err="1"/>
              <a:t>Terrin</a:t>
            </a:r>
            <a:r>
              <a:rPr lang="en-GB" dirty="0"/>
              <a:t> (CPPM) for information on the NA62 </a:t>
            </a:r>
            <a:r>
              <a:rPr lang="en-GB" dirty="0" err="1" smtClean="0"/>
              <a:t>Gigatracker</a:t>
            </a:r>
            <a:r>
              <a:rPr lang="en-GB" dirty="0" smtClean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err="1" smtClean="0"/>
              <a:t>Sune</a:t>
            </a:r>
            <a:r>
              <a:rPr lang="en-GB" dirty="0" smtClean="0"/>
              <a:t> </a:t>
            </a:r>
            <a:r>
              <a:rPr lang="en-GB" dirty="0"/>
              <a:t>Jacobsen (CERN) for information concerning the cooling of the </a:t>
            </a:r>
            <a:r>
              <a:rPr lang="en-GB" dirty="0" err="1"/>
              <a:t>LHCb</a:t>
            </a:r>
            <a:r>
              <a:rPr lang="en-GB" dirty="0"/>
              <a:t> Scintillating fibre tracker. </a:t>
            </a:r>
            <a:endParaRPr lang="fr-FR" dirty="0"/>
          </a:p>
        </p:txBody>
      </p:sp>
      <p:sp>
        <p:nvSpPr>
          <p:cNvPr id="4" name="CustomShape 2"/>
          <p:cNvSpPr/>
          <p:nvPr/>
        </p:nvSpPr>
        <p:spPr>
          <a:xfrm>
            <a:off x="2504493" y="6431045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634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5846" y="3006827"/>
            <a:ext cx="7886160" cy="1218795"/>
          </a:xfrm>
        </p:spPr>
        <p:txBody>
          <a:bodyPr/>
          <a:lstStyle/>
          <a:p>
            <a:pPr algn="ctr"/>
            <a:r>
              <a:rPr lang="fr-FR" dirty="0" err="1" smtClean="0"/>
              <a:t>References</a:t>
            </a:r>
            <a:r>
              <a:rPr lang="fr-FR" dirty="0" smtClean="0"/>
              <a:t> and back-up </a:t>
            </a:r>
            <a:r>
              <a:rPr lang="fr-FR" dirty="0" err="1" smtClean="0"/>
              <a:t>material</a:t>
            </a:r>
            <a:endParaRPr lang="fr-FR" dirty="0"/>
          </a:p>
        </p:txBody>
      </p:sp>
      <p:sp>
        <p:nvSpPr>
          <p:cNvPr id="6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0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/>
          </p:nvPr>
        </p:nvSpPr>
        <p:spPr>
          <a:xfrm>
            <a:off x="205327" y="102753"/>
            <a:ext cx="8733345" cy="6500156"/>
          </a:xfrm>
        </p:spPr>
        <p:txBody>
          <a:bodyPr>
            <a:normAutofit fontScale="25000" lnSpcReduction="20000"/>
          </a:bodyPr>
          <a:lstStyle/>
          <a:p>
            <a:r>
              <a:rPr lang="en-GB" sz="5600" b="1" dirty="0" smtClean="0"/>
              <a:t>References (1 of 3) </a:t>
            </a:r>
            <a:r>
              <a:rPr lang="en-US" sz="5600" u="sng" dirty="0">
                <a:solidFill>
                  <a:srgbClr val="3484CC"/>
                </a:solidFill>
              </a:rPr>
              <a:t>https://link.springer.com/article/10.1140/epjp/s13360-023-04703-w </a:t>
            </a:r>
            <a:endParaRPr lang="en-GB" sz="5600" b="1" dirty="0"/>
          </a:p>
          <a:p>
            <a:r>
              <a:rPr lang="en-GB" dirty="0"/>
              <a:t> </a:t>
            </a:r>
          </a:p>
          <a:p>
            <a:pPr>
              <a:lnSpc>
                <a:spcPct val="120000"/>
              </a:lnSpc>
            </a:pPr>
            <a:r>
              <a:rPr lang="en-GB" dirty="0"/>
              <a:t>[1] </a:t>
            </a:r>
            <a:r>
              <a:rPr lang="en-GB" u="sng" dirty="0">
                <a:hlinkClick r:id="rId2"/>
              </a:rPr>
              <a:t>CERN Environment Report 2017–2018</a:t>
            </a:r>
            <a:r>
              <a:rPr lang="en-GB" dirty="0"/>
              <a:t> </a:t>
            </a:r>
            <a:r>
              <a:rPr lang="en-GB" u="sng" dirty="0">
                <a:hlinkClick r:id="rId2"/>
              </a:rPr>
              <a:t>https://doi.org/10.25325/CERN-Environment-2020-001 </a:t>
            </a:r>
            <a:endParaRPr lang="en-GB" b="1" dirty="0"/>
          </a:p>
          <a:p>
            <a:pPr>
              <a:lnSpc>
                <a:spcPct val="120000"/>
              </a:lnSpc>
            </a:pPr>
            <a:r>
              <a:rPr lang="en-GB" dirty="0"/>
              <a:t>[2] B. </a:t>
            </a:r>
            <a:r>
              <a:rPr lang="en-GB" dirty="0" err="1"/>
              <a:t>Mandelli</a:t>
            </a:r>
            <a:r>
              <a:rPr lang="en-GB" dirty="0"/>
              <a:t>; Eco-gas mixtures and mitigation procedures for Green-house Gases (GHGs);</a:t>
            </a:r>
          </a:p>
          <a:p>
            <a:pPr>
              <a:lnSpc>
                <a:spcPct val="120000"/>
              </a:lnSpc>
            </a:pPr>
            <a:r>
              <a:rPr lang="en-GB" dirty="0"/>
              <a:t>      ECFA Detector R&amp;D Road-map Symposium: T.F. 1 Gaseous Detectors, 29/4/2021 </a:t>
            </a:r>
          </a:p>
          <a:p>
            <a:pPr>
              <a:lnSpc>
                <a:spcPct val="120000"/>
              </a:lnSpc>
            </a:pPr>
            <a:r>
              <a:rPr lang="en-US" u="sng" dirty="0">
                <a:hlinkClick r:id="rId3"/>
              </a:rPr>
              <a:t>https://indico.cern.ch/event/999799/contributions/4204191/attachments/2236047/3789965/BMandelli_ECFA.pdf</a:t>
            </a:r>
            <a:r>
              <a:rPr lang="en-US" dirty="0"/>
              <a:t>,  </a:t>
            </a:r>
            <a:endParaRPr lang="en-GB" b="1" dirty="0"/>
          </a:p>
          <a:p>
            <a:pPr>
              <a:lnSpc>
                <a:spcPct val="120000"/>
              </a:lnSpc>
            </a:pPr>
            <a:r>
              <a:rPr lang="en-GB" dirty="0"/>
              <a:t>[3] B. </a:t>
            </a:r>
            <a:r>
              <a:rPr lang="en-GB" dirty="0" err="1"/>
              <a:t>Mandelli</a:t>
            </a:r>
            <a:r>
              <a:rPr lang="en-GB" dirty="0"/>
              <a:t>; R&amp;D for the optimization of the use of greenhouse gases in particle detector systems; </a:t>
            </a:r>
          </a:p>
          <a:p>
            <a:pPr>
              <a:lnSpc>
                <a:spcPct val="120000"/>
              </a:lnSpc>
            </a:pPr>
            <a:r>
              <a:rPr lang="en-GB" dirty="0"/>
              <a:t>     Mini workshop on gas transport parameters for present and future generation of experiments: CERN April 22, 2021   </a:t>
            </a:r>
          </a:p>
          <a:p>
            <a:pPr>
              <a:lnSpc>
                <a:spcPct val="120000"/>
              </a:lnSpc>
            </a:pPr>
            <a:r>
              <a:rPr lang="en-GB" dirty="0"/>
              <a:t>      </a:t>
            </a:r>
            <a:r>
              <a:rPr lang="en-GB" u="sng" dirty="0">
                <a:hlinkClick r:id="rId4"/>
              </a:rPr>
              <a:t>https://indico.cern.ch/event/1022051/contributions/4325947/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[4] G.  </a:t>
            </a:r>
            <a:r>
              <a:rPr lang="en-GB" dirty="0" err="1"/>
              <a:t>Rigoletti</a:t>
            </a:r>
            <a:r>
              <a:rPr lang="en-GB" dirty="0"/>
              <a:t>; Studies to reduce greenhouse gas emissions from detectors at the LHC; </a:t>
            </a:r>
            <a:r>
              <a:rPr lang="en-GB" u="sng" dirty="0">
                <a:hlinkClick r:id="rId5"/>
              </a:rPr>
              <a:t>EP-DT Seminar May 4, 2022.pdf (cern.ch)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[5] S. </a:t>
            </a:r>
            <a:r>
              <a:rPr lang="en-GB" dirty="0" err="1"/>
              <a:t>Dalla</a:t>
            </a:r>
            <a:r>
              <a:rPr lang="en-GB" dirty="0"/>
              <a:t> Torre et al; Long term experience with C</a:t>
            </a:r>
            <a:r>
              <a:rPr lang="en-GB" baseline="-25000" dirty="0"/>
              <a:t>4</a:t>
            </a:r>
            <a:r>
              <a:rPr lang="en-GB" dirty="0"/>
              <a:t>F</a:t>
            </a:r>
            <a:r>
              <a:rPr lang="en-GB" baseline="-25000" dirty="0"/>
              <a:t>10</a:t>
            </a:r>
            <a:r>
              <a:rPr lang="en-GB" dirty="0"/>
              <a:t> in COMPASS RICH-1; Presentation 11</a:t>
            </a:r>
            <a:r>
              <a:rPr lang="en-GB" baseline="30000" dirty="0"/>
              <a:t>th</a:t>
            </a:r>
            <a:r>
              <a:rPr lang="en-GB" dirty="0"/>
              <a:t> Intl. Workshop on Ring Imaging Cherenkov detectors, Edinburgh, Scotland, Sept 12-16 2022. </a:t>
            </a:r>
            <a:r>
              <a:rPr lang="en-GB" u="sng" dirty="0">
                <a:hlinkClick r:id="rId6"/>
              </a:rPr>
              <a:t>https://indico.cern.ch/event/1094055/contributions/4932286/attachments/2508724/4311387/RICH2022_C4F10_dallatorre.pdf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[6] </a:t>
            </a:r>
            <a:r>
              <a:rPr lang="en-US" dirty="0"/>
              <a:t>3M </a:t>
            </a:r>
            <a:r>
              <a:rPr lang="en-GB" dirty="0"/>
              <a:t>PFG-3480: c-</a:t>
            </a:r>
            <a:r>
              <a:rPr lang="en-GB" dirty="0" err="1"/>
              <a:t>octofluorotetrahydrofuran</a:t>
            </a:r>
            <a:r>
              <a:rPr lang="en-GB" dirty="0"/>
              <a:t> (C</a:t>
            </a:r>
            <a:r>
              <a:rPr lang="en-GB" baseline="-25000" dirty="0"/>
              <a:t>4</a:t>
            </a:r>
            <a:r>
              <a:rPr lang="en-GB" dirty="0"/>
              <a:t>F</a:t>
            </a:r>
            <a:r>
              <a:rPr lang="en-GB" baseline="-25000" dirty="0"/>
              <a:t>8</a:t>
            </a:r>
            <a:r>
              <a:rPr lang="en-GB" dirty="0"/>
              <a:t>O). </a:t>
            </a:r>
            <a:r>
              <a:rPr lang="en-GB" b="1" dirty="0"/>
              <a:t>Note</a:t>
            </a:r>
            <a:r>
              <a:rPr lang="en-GB" dirty="0"/>
              <a:t>: fluid out of production : product reference now used for a non-fluidic product. For historic product data sheet mentioning its high GWP see (for example): </a:t>
            </a:r>
            <a:r>
              <a:rPr lang="en-GB" u="sng" dirty="0">
                <a:hlinkClick r:id="rId7"/>
              </a:rPr>
              <a:t>http://static6.arrow.com/aropdfconversion/a7116f41dfdd5b79d2eb7b40afd687f8af23d8ef/mediawebserver(563).pdf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FR" dirty="0"/>
              <a:t>[7]  M. </a:t>
            </a:r>
            <a:r>
              <a:rPr lang="fr-FR" dirty="0" err="1"/>
              <a:t>Artuso</a:t>
            </a:r>
            <a:r>
              <a:rPr lang="fr-FR" dirty="0"/>
              <a:t> et al; </a:t>
            </a:r>
            <a:r>
              <a:rPr lang="fr-FR" u="sng" dirty="0" err="1">
                <a:hlinkClick r:id="rId8"/>
              </a:rPr>
              <a:t>Nucl</a:t>
            </a:r>
            <a:r>
              <a:rPr lang="fr-FR" u="sng" dirty="0">
                <a:hlinkClick r:id="rId8"/>
              </a:rPr>
              <a:t>. </a:t>
            </a:r>
            <a:r>
              <a:rPr lang="fr-FR" u="sng" dirty="0" err="1">
                <a:hlinkClick r:id="rId8"/>
              </a:rPr>
              <a:t>Instr</a:t>
            </a:r>
            <a:r>
              <a:rPr lang="fr-FR" u="sng" dirty="0">
                <a:hlinkClick r:id="rId8"/>
              </a:rPr>
              <a:t> &amp; </a:t>
            </a:r>
            <a:r>
              <a:rPr lang="fr-FR" u="sng" dirty="0" err="1">
                <a:hlinkClick r:id="rId8"/>
              </a:rPr>
              <a:t>Meth</a:t>
            </a:r>
            <a:r>
              <a:rPr lang="fr-FR" u="sng" dirty="0">
                <a:hlinkClick r:id="rId8"/>
              </a:rPr>
              <a:t>. A Volume 558, (2006), 373-387 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FR" dirty="0"/>
              <a:t>[8]</a:t>
            </a:r>
            <a:r>
              <a:rPr lang="fr-FR" b="1" dirty="0"/>
              <a:t> Product #</a:t>
            </a:r>
            <a:r>
              <a:rPr lang="fr-FR" dirty="0"/>
              <a:t>2H07-2-08</a:t>
            </a:r>
            <a:r>
              <a:rPr lang="fr-FR" b="1" dirty="0"/>
              <a:t> </a:t>
            </a:r>
            <a:r>
              <a:rPr lang="fr-FR" b="1" dirty="0" err="1"/>
              <a:t>Synonyms</a:t>
            </a:r>
            <a:r>
              <a:rPr lang="fr-FR" b="1" dirty="0"/>
              <a:t>: </a:t>
            </a:r>
            <a:r>
              <a:rPr lang="fr-FR" dirty="0"/>
              <a:t>2,2,3,3,4,4,5,5-octafluorotetrahydrofuran,</a:t>
            </a:r>
            <a:r>
              <a:rPr lang="fr-FR" b="1" dirty="0"/>
              <a:t> </a:t>
            </a:r>
            <a:r>
              <a:rPr lang="fr-FR" dirty="0" err="1"/>
              <a:t>Perfluorotetrahydrofuran</a:t>
            </a:r>
            <a:r>
              <a:rPr lang="fr-FR" b="1" dirty="0"/>
              <a:t>; CAS No: </a:t>
            </a:r>
            <a:r>
              <a:rPr lang="fr-FR" dirty="0"/>
              <a:t>773-14-8</a:t>
            </a:r>
            <a:r>
              <a:rPr lang="fr-FR" b="1" dirty="0"/>
              <a:t>, MDL No. </a:t>
            </a:r>
            <a:r>
              <a:rPr lang="fr-FR" dirty="0"/>
              <a:t>MFCD00465561: </a:t>
            </a:r>
            <a:r>
              <a:rPr lang="fr-FR" dirty="0" err="1"/>
              <a:t>SynQuest</a:t>
            </a:r>
            <a:r>
              <a:rPr lang="fr-FR" dirty="0"/>
              <a:t> </a:t>
            </a:r>
            <a:r>
              <a:rPr lang="fr-FR" dirty="0" err="1"/>
              <a:t>Labs</a:t>
            </a:r>
            <a:r>
              <a:rPr lang="fr-FR" dirty="0"/>
              <a:t> Inc., 13201 </a:t>
            </a:r>
            <a:r>
              <a:rPr lang="fr-FR" dirty="0" err="1"/>
              <a:t>Rachael</a:t>
            </a:r>
            <a:r>
              <a:rPr lang="fr-FR" dirty="0"/>
              <a:t> Boulevard, </a:t>
            </a:r>
            <a:r>
              <a:rPr lang="fr-FR" dirty="0" err="1"/>
              <a:t>Alachua</a:t>
            </a:r>
            <a:r>
              <a:rPr lang="fr-FR" dirty="0"/>
              <a:t>, FL 32615, USA</a:t>
            </a:r>
            <a:r>
              <a:rPr lang="fr-FR" b="1" dirty="0"/>
              <a:t> </a:t>
            </a:r>
            <a:r>
              <a:rPr lang="fr-FR" u="sng" dirty="0">
                <a:hlinkClick r:id="rId9"/>
              </a:rPr>
              <a:t>https://www.synquestlabs.com/Home/ProductDetail?SearchText=Octafluorotetrahydrofuran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FR" dirty="0"/>
              <a:t>[9] T. </a:t>
            </a:r>
            <a:r>
              <a:rPr lang="fr-FR" dirty="0" err="1"/>
              <a:t>Acconcia</a:t>
            </a:r>
            <a:r>
              <a:rPr lang="fr-FR" dirty="0"/>
              <a:t> et al ; </a:t>
            </a:r>
            <a:r>
              <a:rPr lang="fr-FR" u="sng" dirty="0" err="1">
                <a:hlinkClick r:id="rId10"/>
              </a:rPr>
              <a:t>Nucl</a:t>
            </a:r>
            <a:r>
              <a:rPr lang="fr-FR" u="sng" dirty="0">
                <a:hlinkClick r:id="rId10"/>
              </a:rPr>
              <a:t>. </a:t>
            </a:r>
            <a:r>
              <a:rPr lang="en-GB" u="sng" dirty="0" err="1">
                <a:hlinkClick r:id="rId10"/>
              </a:rPr>
              <a:t>Instr</a:t>
            </a:r>
            <a:r>
              <a:rPr lang="en-GB" u="sng" dirty="0">
                <a:hlinkClick r:id="rId10"/>
              </a:rPr>
              <a:t> &amp; Meth A 767 (2014) 50–60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[10] M. Vollmer et al; Abundances, emissions, and loss processes of the long-lived and potent greenhouse gas </a:t>
            </a:r>
            <a:r>
              <a:rPr lang="en-GB" dirty="0" err="1"/>
              <a:t>octafluorooxolane</a:t>
            </a:r>
            <a:r>
              <a:rPr lang="en-GB" dirty="0"/>
              <a:t> (</a:t>
            </a:r>
            <a:r>
              <a:rPr lang="en-GB" dirty="0" err="1"/>
              <a:t>octafluorotetrahydrofuran</a:t>
            </a:r>
            <a:r>
              <a:rPr lang="en-GB" dirty="0"/>
              <a:t>, c-C4F8O) in the atmosphere; </a:t>
            </a:r>
            <a:r>
              <a:rPr lang="en-GB" u="sng" dirty="0">
                <a:hlinkClick r:id="rId11"/>
              </a:rPr>
              <a:t>Atmos. Chem. Phys., 19, 3481–3492, 2019</a:t>
            </a:r>
            <a:r>
              <a:rPr lang="en-GB" dirty="0"/>
              <a:t> </a:t>
            </a:r>
          </a:p>
          <a:p>
            <a:pPr>
              <a:lnSpc>
                <a:spcPct val="120000"/>
              </a:lnSpc>
            </a:pPr>
            <a:r>
              <a:rPr lang="en-GB" dirty="0"/>
              <a:t>[11]</a:t>
            </a:r>
            <a:r>
              <a:rPr lang="en-US" dirty="0"/>
              <a:t> 3M </a:t>
            </a:r>
            <a:r>
              <a:rPr lang="en-US" dirty="0" err="1"/>
              <a:t>Novec</a:t>
            </a:r>
            <a:r>
              <a:rPr lang="en-US" dirty="0"/>
              <a:t>® range of fluorinated fluids;  </a:t>
            </a:r>
            <a:r>
              <a:rPr lang="en-US" u="sng" dirty="0">
                <a:hlinkClick r:id="rId12"/>
              </a:rPr>
              <a:t>https://www.3m.com/3M/en_US/p/c/b/novec/?Ntt=novec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[12] 3M </a:t>
            </a:r>
            <a:r>
              <a:rPr lang="en-GB" dirty="0" err="1"/>
              <a:t>Novec</a:t>
            </a:r>
            <a:r>
              <a:rPr lang="en-GB" dirty="0"/>
              <a:t> 649/1230 fluid (C</a:t>
            </a:r>
            <a:r>
              <a:rPr lang="en-GB" baseline="-25000" dirty="0"/>
              <a:t>6</a:t>
            </a:r>
            <a:r>
              <a:rPr lang="en-GB" dirty="0"/>
              <a:t>F</a:t>
            </a:r>
            <a:r>
              <a:rPr lang="en-GB" baseline="-25000" dirty="0"/>
              <a:t>12</a:t>
            </a:r>
            <a:r>
              <a:rPr lang="en-GB" dirty="0"/>
              <a:t>O);	 </a:t>
            </a:r>
            <a:r>
              <a:rPr lang="en-GB" u="sng" dirty="0">
                <a:hlinkClick r:id="rId13"/>
              </a:rPr>
              <a:t>https://multimedia.3m.com/mws/media/569865O/3m-novec-engineered-fluid-649.pdf</a:t>
            </a:r>
            <a:r>
              <a:rPr lang="en-GB" dirty="0"/>
              <a:t>,</a:t>
            </a:r>
          </a:p>
          <a:p>
            <a:pPr>
              <a:lnSpc>
                <a:spcPct val="120000"/>
              </a:lnSpc>
            </a:pPr>
            <a:r>
              <a:rPr lang="en-GB" u="sng" dirty="0">
                <a:hlinkClick r:id="rId14"/>
              </a:rPr>
              <a:t>https://multimedia.3m.com/mws/media/124688O/3m-novec-1230-fire-protection-fluid.pdf</a:t>
            </a:r>
            <a:r>
              <a:rPr lang="en-GB" dirty="0"/>
              <a:t>]</a:t>
            </a:r>
          </a:p>
          <a:p>
            <a:pPr>
              <a:lnSpc>
                <a:spcPct val="120000"/>
              </a:lnSpc>
            </a:pPr>
            <a:r>
              <a:rPr lang="en-GB" dirty="0"/>
              <a:t>[13] 3M </a:t>
            </a:r>
            <a:r>
              <a:rPr lang="en-GB" dirty="0" err="1"/>
              <a:t>Novec</a:t>
            </a:r>
            <a:r>
              <a:rPr lang="en-GB" dirty="0"/>
              <a:t> 5110 fluid (C</a:t>
            </a:r>
            <a:r>
              <a:rPr lang="en-GB" baseline="-25000" dirty="0"/>
              <a:t>5</a:t>
            </a:r>
            <a:r>
              <a:rPr lang="en-GB" dirty="0"/>
              <a:t>F</a:t>
            </a:r>
            <a:r>
              <a:rPr lang="en-GB" baseline="-25000" dirty="0"/>
              <a:t>10</a:t>
            </a:r>
            <a:r>
              <a:rPr lang="en-GB" dirty="0"/>
              <a:t>O);  </a:t>
            </a:r>
            <a:r>
              <a:rPr lang="en-GB" u="sng" dirty="0">
                <a:hlinkClick r:id="rId15"/>
              </a:rPr>
              <a:t>https://multimedia.3m.com/mws/media/1132123O/3m-novec-5110-insulating-gas.pdf </a:t>
            </a:r>
            <a:r>
              <a:rPr lang="en-GB" dirty="0"/>
              <a:t> </a:t>
            </a:r>
          </a:p>
          <a:p>
            <a:pPr>
              <a:lnSpc>
                <a:spcPct val="120000"/>
              </a:lnSpc>
            </a:pPr>
            <a:r>
              <a:rPr lang="en-GB" dirty="0"/>
              <a:t>[14] </a:t>
            </a:r>
            <a:r>
              <a:rPr lang="en-US" dirty="0"/>
              <a:t>CERN report EN-CV 22/12/2017, </a:t>
            </a:r>
            <a:r>
              <a:rPr lang="en-GB" dirty="0"/>
              <a:t>EDMS 1751219 2017-334 rev 1.0: Technical Note NOVEC Fluids Qualification Report: Report on the study executed for the qualification of the NOVEC Fluid for Detector Cooling applications. </a:t>
            </a:r>
          </a:p>
          <a:p>
            <a:pPr>
              <a:lnSpc>
                <a:spcPct val="120000"/>
              </a:lnSpc>
            </a:pPr>
            <a:r>
              <a:rPr lang="en-GB" dirty="0"/>
              <a:t>[15] J. Owens, </a:t>
            </a:r>
            <a:r>
              <a:rPr lang="en-GB" u="sng" dirty="0">
                <a:hlinkClick r:id="rId16"/>
              </a:rPr>
              <a:t>Understanding the stability and environmental characteristics of a sustainable Halon alternative.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 	3M Performance Materials 3M </a:t>
            </a:r>
            <a:r>
              <a:rPr lang="en-GB" dirty="0" err="1"/>
              <a:t>Center</a:t>
            </a:r>
            <a:r>
              <a:rPr lang="en-GB" dirty="0"/>
              <a:t>, St. Paul, MN 55144</a:t>
            </a:r>
          </a:p>
          <a:p>
            <a:pPr>
              <a:lnSpc>
                <a:spcPct val="120000"/>
              </a:lnSpc>
            </a:pPr>
            <a:r>
              <a:rPr lang="en-GB" dirty="0"/>
              <a:t>[16] CERN Mini-workshop on gas transport parameters for present and future generation of experiments 20/04/2021;</a:t>
            </a:r>
          </a:p>
          <a:p>
            <a:pPr>
              <a:lnSpc>
                <a:spcPct val="120000"/>
              </a:lnSpc>
            </a:pPr>
            <a:r>
              <a:rPr lang="en-GB" dirty="0"/>
              <a:t>S. </a:t>
            </a:r>
            <a:r>
              <a:rPr lang="en-GB" dirty="0" err="1"/>
              <a:t>Easo</a:t>
            </a:r>
            <a:r>
              <a:rPr lang="en-GB" dirty="0"/>
              <a:t>; </a:t>
            </a:r>
            <a:r>
              <a:rPr lang="en-GB" dirty="0" err="1"/>
              <a:t>LHCb</a:t>
            </a:r>
            <a:r>
              <a:rPr lang="en-GB" dirty="0"/>
              <a:t>-RICH detectors and their gas radiators</a:t>
            </a:r>
          </a:p>
          <a:p>
            <a:pPr>
              <a:lnSpc>
                <a:spcPct val="120000"/>
              </a:lnSpc>
            </a:pPr>
            <a:r>
              <a:rPr lang="en-GB" u="sng" dirty="0">
                <a:hlinkClick r:id="rId17"/>
              </a:rPr>
              <a:t>https://indico.cern.ch/event/1022051/contributions/4333562/attachments/2231064/3780374/LHCb-RICH-Current-GasRadiators-April-2021.pdf</a:t>
            </a:r>
            <a:r>
              <a:rPr lang="en-GB" dirty="0"/>
              <a:t>, </a:t>
            </a:r>
          </a:p>
          <a:p>
            <a:pPr>
              <a:lnSpc>
                <a:spcPct val="120000"/>
              </a:lnSpc>
            </a:pPr>
            <a:r>
              <a:rPr lang="en-GB" dirty="0"/>
              <a:t>Options for alternate radiators in </a:t>
            </a:r>
            <a:r>
              <a:rPr lang="en-GB" dirty="0" err="1"/>
              <a:t>LHCb</a:t>
            </a:r>
            <a:r>
              <a:rPr lang="en-GB" dirty="0"/>
              <a:t>-RICH system (including calculations by O. </a:t>
            </a:r>
            <a:r>
              <a:rPr lang="en-GB" dirty="0" err="1"/>
              <a:t>Ullaland</a:t>
            </a:r>
            <a:r>
              <a:rPr lang="en-GB" dirty="0"/>
              <a:t>); S. </a:t>
            </a:r>
            <a:r>
              <a:rPr lang="en-GB" dirty="0" err="1"/>
              <a:t>Easo</a:t>
            </a:r>
            <a:r>
              <a:rPr lang="en-GB" dirty="0"/>
              <a:t>,</a:t>
            </a:r>
          </a:p>
          <a:p>
            <a:pPr>
              <a:lnSpc>
                <a:spcPct val="120000"/>
              </a:lnSpc>
            </a:pPr>
            <a:r>
              <a:rPr lang="en-GB" u="sng" dirty="0">
                <a:hlinkClick r:id="rId18"/>
              </a:rPr>
              <a:t>https://</a:t>
            </a:r>
            <a:r>
              <a:rPr lang="en-GB" u="sng" dirty="0" smtClean="0">
                <a:hlinkClick r:id="rId18"/>
              </a:rPr>
              <a:t>indico.cern.ch/event/1022051/contributions/4319538/attachments/2231436/3781060/LHCb-RICH-Future-Radiators.pdf</a:t>
            </a:r>
            <a:endParaRPr lang="en-GB" dirty="0"/>
          </a:p>
        </p:txBody>
      </p:sp>
      <p:sp>
        <p:nvSpPr>
          <p:cNvPr id="5" name="CustomShape 2"/>
          <p:cNvSpPr/>
          <p:nvPr/>
        </p:nvSpPr>
        <p:spPr>
          <a:xfrm>
            <a:off x="2483473" y="6449747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786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/>
          </p:nvPr>
        </p:nvSpPr>
        <p:spPr>
          <a:xfrm>
            <a:off x="457380" y="2881388"/>
            <a:ext cx="8229240" cy="1144800"/>
          </a:xfrm>
        </p:spPr>
        <p:txBody>
          <a:bodyPr>
            <a:normAutofit fontScale="25000" lnSpcReduction="20000"/>
          </a:bodyPr>
          <a:lstStyle/>
          <a:p>
            <a:r>
              <a:rPr lang="en-GB" sz="5600" b="1" dirty="0" smtClean="0"/>
              <a:t>References (2 of 3) </a:t>
            </a:r>
            <a:r>
              <a:rPr lang="en-US" sz="5600" u="sng" dirty="0">
                <a:solidFill>
                  <a:srgbClr val="3484CC"/>
                </a:solidFill>
              </a:rPr>
              <a:t>https://link.springer.com/article/10.1140/epjp/s13360-023-04703-w </a:t>
            </a:r>
            <a:endParaRPr lang="en-GB" sz="5600" b="1" dirty="0"/>
          </a:p>
          <a:p>
            <a:r>
              <a:rPr lang="en-GB" dirty="0"/>
              <a:t> 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[</a:t>
            </a:r>
            <a:r>
              <a:rPr lang="en-GB" dirty="0"/>
              <a:t>17]  </a:t>
            </a:r>
            <a:r>
              <a:rPr lang="en-GB" dirty="0" err="1"/>
              <a:t>S.Easo</a:t>
            </a:r>
            <a:r>
              <a:rPr lang="en-GB" dirty="0"/>
              <a:t>;</a:t>
            </a:r>
            <a:r>
              <a:rPr lang="en-GB" u="sng" dirty="0">
                <a:hlinkClick r:id="rId2"/>
              </a:rPr>
              <a:t> </a:t>
            </a:r>
            <a:r>
              <a:rPr lang="en-GB" u="sng" dirty="0" err="1">
                <a:hlinkClick r:id="rId2"/>
              </a:rPr>
              <a:t>Nucl.Inst</a:t>
            </a:r>
            <a:r>
              <a:rPr lang="en-GB" u="sng" dirty="0">
                <a:hlinkClick r:id="rId2"/>
              </a:rPr>
              <a:t>.&amp; Meth. A 876 (2017) 168-173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US" dirty="0"/>
              <a:t>[18] </a:t>
            </a:r>
            <a:r>
              <a:rPr lang="en-GB" dirty="0"/>
              <a:t>E. Lemmon, M. Huber, &amp; M. </a:t>
            </a:r>
            <a:r>
              <a:rPr lang="en-GB" dirty="0" err="1"/>
              <a:t>McLinden</a:t>
            </a:r>
            <a:r>
              <a:rPr lang="en-GB" dirty="0"/>
              <a:t>; REFPROP Standard reference database 23, version 9.0 (2010)</a:t>
            </a:r>
          </a:p>
          <a:p>
            <a:pPr>
              <a:lnSpc>
                <a:spcPct val="120000"/>
              </a:lnSpc>
            </a:pPr>
            <a:r>
              <a:rPr lang="en-GB" dirty="0"/>
              <a:t>U.S. National Institute of Standards &amp; Technology.</a:t>
            </a:r>
          </a:p>
          <a:p>
            <a:pPr>
              <a:lnSpc>
                <a:spcPct val="120000"/>
              </a:lnSpc>
            </a:pPr>
            <a:r>
              <a:rPr lang="en-GB" dirty="0"/>
              <a:t>[19] E. </a:t>
            </a:r>
            <a:r>
              <a:rPr lang="en-GB" dirty="0" err="1"/>
              <a:t>Nappi</a:t>
            </a:r>
            <a:r>
              <a:rPr lang="en-GB" dirty="0"/>
              <a:t> and J. </a:t>
            </a:r>
            <a:r>
              <a:rPr lang="en-GB" dirty="0" err="1"/>
              <a:t>Seguinot</a:t>
            </a:r>
            <a:r>
              <a:rPr lang="en-GB" dirty="0"/>
              <a:t> </a:t>
            </a:r>
            <a:r>
              <a:rPr lang="en-GB" u="sng" dirty="0" err="1">
                <a:hlinkClick r:id="rId3"/>
              </a:rPr>
              <a:t>Rivista</a:t>
            </a:r>
            <a:r>
              <a:rPr lang="en-GB" u="sng" dirty="0">
                <a:hlinkClick r:id="rId3"/>
              </a:rPr>
              <a:t> del </a:t>
            </a:r>
            <a:r>
              <a:rPr lang="en-GB" u="sng" dirty="0" err="1">
                <a:hlinkClick r:id="rId3"/>
              </a:rPr>
              <a:t>Nuovo</a:t>
            </a:r>
            <a:r>
              <a:rPr lang="en-GB" u="sng" dirty="0">
                <a:hlinkClick r:id="rId3"/>
              </a:rPr>
              <a:t> </a:t>
            </a:r>
            <a:r>
              <a:rPr lang="en-GB" u="sng" dirty="0" err="1">
                <a:hlinkClick r:id="rId3"/>
              </a:rPr>
              <a:t>Cimento</a:t>
            </a:r>
            <a:r>
              <a:rPr lang="en-GB" u="sng" dirty="0">
                <a:hlinkClick r:id="rId3"/>
              </a:rPr>
              <a:t> Vol. 28, N. 8-9 2005 DOI 10.1393/</a:t>
            </a:r>
            <a:r>
              <a:rPr lang="en-GB" u="sng" dirty="0" err="1">
                <a:hlinkClick r:id="rId3"/>
              </a:rPr>
              <a:t>ncr</a:t>
            </a:r>
            <a:r>
              <a:rPr lang="en-GB" u="sng" dirty="0">
                <a:hlinkClick r:id="rId3"/>
              </a:rPr>
              <a:t>/i2006-10004-6</a:t>
            </a:r>
            <a:r>
              <a:rPr lang="en-GB" dirty="0"/>
              <a:t> </a:t>
            </a:r>
          </a:p>
          <a:p>
            <a:pPr>
              <a:lnSpc>
                <a:spcPct val="120000"/>
              </a:lnSpc>
            </a:pPr>
            <a:r>
              <a:rPr lang="fr-FR" dirty="0"/>
              <a:t>[20] K. Abe et al. ; IEEE Trans. </a:t>
            </a:r>
            <a:r>
              <a:rPr lang="en-US" dirty="0" err="1"/>
              <a:t>Nucl</a:t>
            </a:r>
            <a:r>
              <a:rPr lang="en-US" dirty="0"/>
              <a:t>. Sci. 45 (1998) 648 SLAC-PUB-7705 DOI: 10.1109/23.6826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US" u="sng" dirty="0"/>
              <a:t/>
            </a:r>
            <a:br>
              <a:rPr lang="en-US" u="sng" dirty="0"/>
            </a:br>
            <a:r>
              <a:rPr lang="en-US" u="sng" dirty="0">
                <a:hlinkClick r:id="rId4"/>
              </a:rPr>
              <a:t>[21]</a:t>
            </a:r>
            <a:r>
              <a:rPr lang="en-US" dirty="0">
                <a:hlinkClick r:id="rId4"/>
              </a:rPr>
              <a:t> </a:t>
            </a:r>
            <a:r>
              <a:rPr lang="en-US" u="sng" dirty="0">
                <a:hlinkClick r:id="rId4"/>
              </a:rPr>
              <a:t>G. Hallewell et al; </a:t>
            </a:r>
            <a:r>
              <a:rPr lang="en-US" u="sng" dirty="0" err="1">
                <a:hlinkClick r:id="rId4"/>
              </a:rPr>
              <a:t>Nucl</a:t>
            </a:r>
            <a:r>
              <a:rPr lang="en-US" u="sng" dirty="0">
                <a:hlinkClick r:id="rId4"/>
              </a:rPr>
              <a:t>. Instr. &amp; Meth A264 (1988) 219-234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[22] G. Hallewell; </a:t>
            </a:r>
            <a:r>
              <a:rPr lang="en-GB" u="sng" dirty="0" err="1">
                <a:hlinkClick r:id="rId5"/>
              </a:rPr>
              <a:t>Nucl</a:t>
            </a:r>
            <a:r>
              <a:rPr lang="en-GB" u="sng" dirty="0">
                <a:hlinkClick r:id="rId5"/>
              </a:rPr>
              <a:t>. </a:t>
            </a:r>
            <a:r>
              <a:rPr lang="en-GB" u="sng" dirty="0" err="1">
                <a:hlinkClick r:id="rId5"/>
              </a:rPr>
              <a:t>Instr</a:t>
            </a:r>
            <a:r>
              <a:rPr lang="en-GB" u="sng" dirty="0">
                <a:hlinkClick r:id="rId5"/>
              </a:rPr>
              <a:t> &amp; Meth A 876, (2017) 50-53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[23] G. Hallewell et al; </a:t>
            </a:r>
            <a:r>
              <a:rPr lang="en-GB" u="sng" dirty="0">
                <a:hlinkClick r:id="rId6"/>
              </a:rPr>
              <a:t>MDPI Instruments (2021) 5(1), 6</a:t>
            </a:r>
            <a:r>
              <a:rPr lang="en-GB" dirty="0"/>
              <a:t>;  </a:t>
            </a:r>
          </a:p>
          <a:p>
            <a:pPr>
              <a:lnSpc>
                <a:spcPct val="120000"/>
              </a:lnSpc>
            </a:pPr>
            <a:r>
              <a:rPr lang="en-GB" dirty="0"/>
              <a:t>[24] P. Stassi et al; Ultrasonic Gas mixture analysis system in the Forward RICH of DELPHI, </a:t>
            </a:r>
          </a:p>
          <a:p>
            <a:pPr>
              <a:lnSpc>
                <a:spcPct val="120000"/>
              </a:lnSpc>
            </a:pPr>
            <a:r>
              <a:rPr lang="en-GB" dirty="0"/>
              <a:t>DELPHI  Internal Note 95-124 RICH73, 25 July 1995</a:t>
            </a:r>
          </a:p>
          <a:p>
            <a:pPr>
              <a:lnSpc>
                <a:spcPct val="120000"/>
              </a:lnSpc>
            </a:pPr>
            <a:r>
              <a:rPr lang="en-GB" dirty="0"/>
              <a:t>[25] M.</a:t>
            </a:r>
            <a:r>
              <a:rPr lang="en-US" u="sng" dirty="0" err="1"/>
              <a:t>Sannino</a:t>
            </a:r>
            <a:r>
              <a:rPr lang="en-US" u="sng" dirty="0"/>
              <a:t>; </a:t>
            </a:r>
            <a:r>
              <a:rPr lang="en-GB" u="sng" dirty="0" err="1">
                <a:hlinkClick r:id="rId7"/>
              </a:rPr>
              <a:t>Nucl</a:t>
            </a:r>
            <a:r>
              <a:rPr lang="en-GB" u="sng" dirty="0">
                <a:hlinkClick r:id="rId7"/>
              </a:rPr>
              <a:t>. Instr. and Methods in Physics Research A 595 (2008) 208–211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[26] C. </a:t>
            </a:r>
            <a:r>
              <a:rPr lang="en-GB" dirty="0" err="1"/>
              <a:t>D'Ambrosio</a:t>
            </a:r>
            <a:r>
              <a:rPr lang="en-GB" dirty="0"/>
              <a:t>  et al; Monitoring, Alignment and Control of the RICH Detectors; </a:t>
            </a:r>
            <a:br>
              <a:rPr lang="en-GB" dirty="0"/>
            </a:br>
            <a:r>
              <a:rPr lang="en-GB" dirty="0"/>
              <a:t>LHCb-Memo-2000-80 RICH 6 September 2000.</a:t>
            </a:r>
          </a:p>
          <a:p>
            <a:pPr>
              <a:lnSpc>
                <a:spcPct val="120000"/>
              </a:lnSpc>
            </a:pPr>
            <a:r>
              <a:rPr lang="en-GB" dirty="0"/>
              <a:t>[27] P. </a:t>
            </a:r>
            <a:r>
              <a:rPr lang="en-GB" dirty="0" err="1"/>
              <a:t>Fauland</a:t>
            </a:r>
            <a:r>
              <a:rPr lang="en-GB" dirty="0"/>
              <a:t>, PhD </a:t>
            </a:r>
            <a:r>
              <a:rPr lang="en-GB" u="sng" dirty="0">
                <a:hlinkClick r:id="rId8"/>
              </a:rPr>
              <a:t>thesis</a:t>
            </a:r>
            <a:r>
              <a:rPr lang="en-GB" dirty="0"/>
              <a:t>; (COMPASS experiment) University of Bielefeld March 2004. </a:t>
            </a:r>
          </a:p>
          <a:p>
            <a:pPr>
              <a:lnSpc>
                <a:spcPct val="120000"/>
              </a:lnSpc>
            </a:pPr>
            <a:r>
              <a:rPr lang="en-US" dirty="0"/>
              <a:t>[28] </a:t>
            </a:r>
            <a:r>
              <a:rPr lang="da-DK" dirty="0"/>
              <a:t>Now marketed as SensComp model 600 transducer, </a:t>
            </a:r>
            <a:r>
              <a:rPr lang="da-DK" u="sng" dirty="0">
                <a:hlinkClick r:id="rId9"/>
              </a:rPr>
              <a:t>http://www.senscomp.com/ultrasonic-sensors/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da-DK" u="sng" dirty="0"/>
              <a:t>[29]</a:t>
            </a:r>
            <a:r>
              <a:rPr lang="fr-FR" dirty="0"/>
              <a:t> T. Blake et al</a:t>
            </a:r>
            <a:r>
              <a:rPr lang="fr-FR" u="sng" dirty="0">
                <a:hlinkClick r:id="rId10"/>
              </a:rPr>
              <a:t>; </a:t>
            </a:r>
            <a:r>
              <a:rPr lang="fr-FR" u="sng" dirty="0" err="1">
                <a:hlinkClick r:id="rId10"/>
              </a:rPr>
              <a:t>Nucl</a:t>
            </a:r>
            <a:r>
              <a:rPr lang="fr-FR" u="sng" dirty="0">
                <a:hlinkClick r:id="rId10"/>
              </a:rPr>
              <a:t>. </a:t>
            </a:r>
            <a:r>
              <a:rPr lang="fr-FR" u="sng" dirty="0" err="1">
                <a:hlinkClick r:id="rId10"/>
              </a:rPr>
              <a:t>Instr</a:t>
            </a:r>
            <a:r>
              <a:rPr lang="fr-FR" u="sng" dirty="0">
                <a:hlinkClick r:id="rId10"/>
              </a:rPr>
              <a:t>. </a:t>
            </a:r>
            <a:r>
              <a:rPr lang="fr-FR" u="sng" dirty="0" err="1">
                <a:hlinkClick r:id="rId10"/>
              </a:rPr>
              <a:t>Meth</a:t>
            </a:r>
            <a:r>
              <a:rPr lang="fr-FR" u="sng" dirty="0">
                <a:hlinkClick r:id="rId10"/>
              </a:rPr>
              <a:t> A791 (2015) 27-31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da-DK" dirty="0"/>
              <a:t>[30] A. Papanestis; 	 </a:t>
            </a:r>
            <a:r>
              <a:rPr lang="fr-FR" u="sng" dirty="0" err="1">
                <a:hlinkClick r:id="rId11"/>
              </a:rPr>
              <a:t>Nucl</a:t>
            </a:r>
            <a:r>
              <a:rPr lang="fr-FR" u="sng" dirty="0">
                <a:hlinkClick r:id="rId11"/>
              </a:rPr>
              <a:t>. </a:t>
            </a:r>
            <a:r>
              <a:rPr lang="fr-FR" u="sng" dirty="0" err="1">
                <a:hlinkClick r:id="rId11"/>
              </a:rPr>
              <a:t>Instr</a:t>
            </a:r>
            <a:r>
              <a:rPr lang="fr-FR" u="sng" dirty="0">
                <a:hlinkClick r:id="rId11"/>
              </a:rPr>
              <a:t>. </a:t>
            </a:r>
            <a:r>
              <a:rPr lang="fr-FR" u="sng" dirty="0" err="1">
                <a:hlinkClick r:id="rId11"/>
              </a:rPr>
              <a:t>Meth</a:t>
            </a:r>
            <a:r>
              <a:rPr lang="fr-FR" u="sng" dirty="0">
                <a:hlinkClick r:id="rId11"/>
              </a:rPr>
              <a:t>. A766 (2014) 14–18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FR" dirty="0"/>
              <a:t>[31] R. </a:t>
            </a:r>
            <a:r>
              <a:rPr lang="fr-FR" dirty="0" err="1"/>
              <a:t>Calabrese</a:t>
            </a:r>
            <a:r>
              <a:rPr lang="fr-FR" dirty="0"/>
              <a:t> et al;  </a:t>
            </a:r>
            <a:r>
              <a:rPr lang="fr-FR" u="sng" dirty="0">
                <a:hlinkClick r:id="rId12"/>
              </a:rPr>
              <a:t>2022 JINST 17 P07013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FR" dirty="0"/>
              <a:t>[32] J. </a:t>
            </a:r>
            <a:r>
              <a:rPr lang="fr-FR" dirty="0" err="1"/>
              <a:t>Vavra</a:t>
            </a:r>
            <a:r>
              <a:rPr lang="fr-FR" dirty="0"/>
              <a:t> (SLAC National </a:t>
            </a:r>
            <a:r>
              <a:rPr lang="fr-FR" dirty="0" err="1"/>
              <a:t>Laboratory</a:t>
            </a:r>
            <a:r>
              <a:rPr lang="fr-FR" dirty="0"/>
              <a:t>); </a:t>
            </a:r>
            <a:r>
              <a:rPr lang="fr-FR" dirty="0" err="1"/>
              <a:t>private</a:t>
            </a:r>
            <a:r>
              <a:rPr lang="fr-FR" dirty="0"/>
              <a:t> communication.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[33] P. </a:t>
            </a:r>
            <a:r>
              <a:rPr lang="en-GB" dirty="0" err="1"/>
              <a:t>Tropea</a:t>
            </a:r>
            <a:r>
              <a:rPr lang="en-GB" dirty="0"/>
              <a:t>; The CMS tracker fluorocarbon cooling system, </a:t>
            </a:r>
          </a:p>
          <a:p>
            <a:pPr>
              <a:lnSpc>
                <a:spcPct val="120000"/>
              </a:lnSpc>
            </a:pPr>
            <a:r>
              <a:rPr lang="en-GB" dirty="0"/>
              <a:t>       </a:t>
            </a:r>
            <a:r>
              <a:rPr lang="en-GB" u="sng" dirty="0">
                <a:hlinkClick r:id="rId13"/>
              </a:rPr>
              <a:t>Engineering Forum: experiences from cooling systems for LHC detectors Oct 30 2008  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       </a:t>
            </a:r>
            <a:r>
              <a:rPr lang="fr-FR" dirty="0"/>
              <a:t>P. </a:t>
            </a:r>
            <a:r>
              <a:rPr lang="fr-FR" dirty="0" err="1"/>
              <a:t>Tropea</a:t>
            </a:r>
            <a:r>
              <a:rPr lang="fr-FR" dirty="0"/>
              <a:t>, E. </a:t>
            </a:r>
            <a:r>
              <a:rPr lang="fr-FR" dirty="0" err="1"/>
              <a:t>Butz</a:t>
            </a:r>
            <a:r>
              <a:rPr lang="fr-FR" dirty="0"/>
              <a:t> (CERN); </a:t>
            </a:r>
            <a:r>
              <a:rPr lang="fr-FR" dirty="0" err="1"/>
              <a:t>private</a:t>
            </a:r>
            <a:r>
              <a:rPr lang="fr-FR" dirty="0"/>
              <a:t> communications.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FR" dirty="0"/>
              <a:t>[34] G. </a:t>
            </a:r>
            <a:r>
              <a:rPr lang="fr-FR" dirty="0" err="1"/>
              <a:t>Aglieri</a:t>
            </a:r>
            <a:r>
              <a:rPr lang="fr-FR" dirty="0"/>
              <a:t> </a:t>
            </a:r>
            <a:r>
              <a:rPr lang="fr-FR" dirty="0" err="1"/>
              <a:t>Rinella</a:t>
            </a:r>
            <a:r>
              <a:rPr lang="fr-FR" dirty="0"/>
              <a:t> et al, </a:t>
            </a:r>
            <a:r>
              <a:rPr lang="fr-FR" u="sng" dirty="0">
                <a:hlinkClick r:id="rId14"/>
              </a:rPr>
              <a:t>2019 JINST 14 P07010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FR" dirty="0"/>
              <a:t>       M. Perrin-</a:t>
            </a:r>
            <a:r>
              <a:rPr lang="fr-FR" dirty="0" err="1"/>
              <a:t>Terrin</a:t>
            </a:r>
            <a:r>
              <a:rPr lang="fr-FR" dirty="0"/>
              <a:t> (CPPM); </a:t>
            </a:r>
            <a:r>
              <a:rPr lang="fr-FR" dirty="0" err="1"/>
              <a:t>private</a:t>
            </a:r>
            <a:r>
              <a:rPr lang="fr-FR" dirty="0"/>
              <a:t> communication. 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FR" dirty="0"/>
              <a:t>[35] G. </a:t>
            </a:r>
            <a:r>
              <a:rPr lang="fr-FR" dirty="0" err="1"/>
              <a:t>Anelli</a:t>
            </a:r>
            <a:r>
              <a:rPr lang="fr-FR" dirty="0"/>
              <a:t> et al ; </a:t>
            </a:r>
            <a:r>
              <a:rPr lang="fr-FR" u="sng" dirty="0">
                <a:hlinkClick r:id="rId15"/>
              </a:rPr>
              <a:t>2008 JINST </a:t>
            </a:r>
            <a:r>
              <a:rPr lang="fr-FR" b="1" u="sng" dirty="0">
                <a:hlinkClick r:id="rId15"/>
              </a:rPr>
              <a:t>3</a:t>
            </a:r>
            <a:r>
              <a:rPr lang="fr-FR" u="sng" dirty="0">
                <a:hlinkClick r:id="rId15"/>
              </a:rPr>
              <a:t> S08007</a:t>
            </a:r>
            <a:r>
              <a:rPr lang="fr-FR" dirty="0"/>
              <a:t> 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FR" dirty="0"/>
              <a:t>       M. </a:t>
            </a:r>
            <a:r>
              <a:rPr lang="fr-FR" dirty="0" err="1"/>
              <a:t>Doubek</a:t>
            </a:r>
            <a:r>
              <a:rPr lang="fr-FR" dirty="0"/>
              <a:t> (CERN); </a:t>
            </a:r>
            <a:r>
              <a:rPr lang="fr-FR" dirty="0" err="1"/>
              <a:t>private</a:t>
            </a:r>
            <a:r>
              <a:rPr lang="fr-FR" dirty="0"/>
              <a:t> communication.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FR" dirty="0"/>
              <a:t>[36] D. </a:t>
            </a:r>
            <a:r>
              <a:rPr lang="fr-FR" dirty="0" err="1"/>
              <a:t>Attree</a:t>
            </a:r>
            <a:r>
              <a:rPr lang="fr-FR" dirty="0"/>
              <a:t> </a:t>
            </a:r>
            <a:r>
              <a:rPr lang="fr-FR" i="1" dirty="0"/>
              <a:t>et al,</a:t>
            </a:r>
            <a:r>
              <a:rPr lang="fr-FR" dirty="0"/>
              <a:t> </a:t>
            </a:r>
            <a:r>
              <a:rPr lang="fr-FR" u="sng" dirty="0">
                <a:hlinkClick r:id="rId16"/>
              </a:rPr>
              <a:t>2008 JINST 3 P07003</a:t>
            </a:r>
            <a:r>
              <a:rPr lang="fr-FR" dirty="0"/>
              <a:t> 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FR" dirty="0"/>
              <a:t>        </a:t>
            </a:r>
            <a:r>
              <a:rPr lang="en-GB" dirty="0"/>
              <a:t>K. Nagai (Oxford), A. </a:t>
            </a:r>
            <a:r>
              <a:rPr lang="en-GB" dirty="0" err="1"/>
              <a:t>Rozanov</a:t>
            </a:r>
            <a:r>
              <a:rPr lang="en-GB" dirty="0"/>
              <a:t> (CPPM); private communications.</a:t>
            </a:r>
          </a:p>
          <a:p>
            <a:pPr>
              <a:lnSpc>
                <a:spcPct val="120000"/>
              </a:lnSpc>
            </a:pPr>
            <a:r>
              <a:rPr lang="en-GB" dirty="0"/>
              <a:t>[37] W. Adam et al ; </a:t>
            </a:r>
            <a:r>
              <a:rPr lang="en-GB" u="sng" dirty="0">
                <a:hlinkClick r:id="rId17"/>
              </a:rPr>
              <a:t>2021JINST16P02027</a:t>
            </a:r>
            <a:r>
              <a:rPr lang="en-GB" dirty="0"/>
              <a:t> </a:t>
            </a:r>
          </a:p>
          <a:p>
            <a:pPr>
              <a:lnSpc>
                <a:spcPct val="120000"/>
              </a:lnSpc>
            </a:pPr>
            <a:r>
              <a:rPr lang="en-GB" dirty="0"/>
              <a:t>CMS Technical Design Report for the Pixel Detector Upgrade </a:t>
            </a:r>
            <a:r>
              <a:rPr lang="en-GB" u="sng" dirty="0">
                <a:hlinkClick r:id="rId18"/>
              </a:rPr>
              <a:t>CMS-TDR-011, CERN-LHCC-2012-016 </a:t>
            </a:r>
            <a:r>
              <a:rPr lang="en-GB" dirty="0"/>
              <a:t> 07/09/2012</a:t>
            </a:r>
          </a:p>
          <a:p>
            <a:pPr>
              <a:lnSpc>
                <a:spcPct val="120000"/>
              </a:lnSpc>
            </a:pPr>
            <a:r>
              <a:rPr lang="en-GB" dirty="0"/>
              <a:t>[38] </a:t>
            </a:r>
            <a:r>
              <a:rPr lang="en-GB" u="sng" dirty="0">
                <a:hlinkClick r:id="rId19"/>
              </a:rPr>
              <a:t>ATLAS </a:t>
            </a:r>
            <a:r>
              <a:rPr lang="en-GB" u="sng" dirty="0" err="1">
                <a:hlinkClick r:id="rId19"/>
              </a:rPr>
              <a:t>Insertable</a:t>
            </a:r>
            <a:r>
              <a:rPr lang="en-GB" u="sng" dirty="0">
                <a:hlinkClick r:id="rId19"/>
              </a:rPr>
              <a:t> B-Layer Technical Design Report</a:t>
            </a:r>
            <a:r>
              <a:rPr lang="en-GB" dirty="0"/>
              <a:t>;  CERN-LHCC-2010-013 ATLAS TDR 19 15/09/2010</a:t>
            </a:r>
          </a:p>
          <a:p>
            <a:pPr>
              <a:lnSpc>
                <a:spcPct val="120000"/>
              </a:lnSpc>
            </a:pPr>
            <a:r>
              <a:rPr lang="en-GB" dirty="0"/>
              <a:t>       </a:t>
            </a:r>
            <a:r>
              <a:rPr lang="fr-FR" dirty="0"/>
              <a:t>A. Rozanov (CPPM); </a:t>
            </a:r>
            <a:r>
              <a:rPr lang="fr-FR" dirty="0" err="1"/>
              <a:t>private</a:t>
            </a:r>
            <a:r>
              <a:rPr lang="fr-FR" dirty="0"/>
              <a:t> communication.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/>
            </a:r>
            <a:br>
              <a:rPr lang="en-GB" dirty="0"/>
            </a:br>
            <a:r>
              <a:rPr lang="en-GB" dirty="0"/>
              <a:t> </a:t>
            </a:r>
          </a:p>
          <a:p>
            <a:endParaRPr lang="fr-FR" dirty="0"/>
          </a:p>
        </p:txBody>
      </p:sp>
      <p:sp>
        <p:nvSpPr>
          <p:cNvPr id="4" name="CustomShape 2"/>
          <p:cNvSpPr/>
          <p:nvPr/>
        </p:nvSpPr>
        <p:spPr>
          <a:xfrm>
            <a:off x="2515003" y="6452065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9534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/>
          </p:nvPr>
        </p:nvSpPr>
        <p:spPr>
          <a:xfrm>
            <a:off x="457380" y="2804271"/>
            <a:ext cx="8229240" cy="1144800"/>
          </a:xfrm>
        </p:spPr>
        <p:txBody>
          <a:bodyPr>
            <a:normAutofit fontScale="25000" lnSpcReduction="20000"/>
          </a:bodyPr>
          <a:lstStyle/>
          <a:p>
            <a:r>
              <a:rPr lang="en-GB" sz="5600" b="1" dirty="0" smtClean="0"/>
              <a:t>References (3 of 3) </a:t>
            </a:r>
            <a:r>
              <a:rPr lang="en-US" sz="5600" u="sng" dirty="0">
                <a:solidFill>
                  <a:srgbClr val="3484CC"/>
                </a:solidFill>
              </a:rPr>
              <a:t>https://link.springer.com/article/10.1140/epjp/s13360-023-04703-w </a:t>
            </a:r>
            <a:endParaRPr lang="en-GB" sz="5600" b="1" dirty="0"/>
          </a:p>
          <a:p>
            <a:r>
              <a:rPr lang="en-GB" dirty="0"/>
              <a:t> </a:t>
            </a:r>
          </a:p>
          <a:p>
            <a:pPr>
              <a:lnSpc>
                <a:spcPct val="120000"/>
              </a:lnSpc>
            </a:pPr>
            <a:r>
              <a:rPr lang="en-GB" dirty="0"/>
              <a:t/>
            </a:r>
            <a:br>
              <a:rPr lang="en-GB" dirty="0"/>
            </a:br>
            <a:r>
              <a:rPr lang="fr-FR" dirty="0" smtClean="0"/>
              <a:t>[</a:t>
            </a:r>
            <a:r>
              <a:rPr lang="fr-FR" dirty="0"/>
              <a:t>39] O. de </a:t>
            </a:r>
            <a:r>
              <a:rPr lang="fr-FR" dirty="0" err="1"/>
              <a:t>Aguiar</a:t>
            </a:r>
            <a:r>
              <a:rPr lang="fr-FR" dirty="0"/>
              <a:t> Francisco et al;  </a:t>
            </a:r>
            <a:r>
              <a:rPr lang="fr-FR" dirty="0" err="1"/>
              <a:t>Nucl</a:t>
            </a:r>
            <a:r>
              <a:rPr lang="fr-FR" dirty="0"/>
              <a:t>. </a:t>
            </a:r>
            <a:r>
              <a:rPr lang="en-GB" dirty="0"/>
              <a:t>Instr. Meth A. 1039 (2022) 166874    </a:t>
            </a:r>
          </a:p>
          <a:p>
            <a:pPr>
              <a:lnSpc>
                <a:spcPct val="120000"/>
              </a:lnSpc>
            </a:pPr>
            <a:r>
              <a:rPr lang="en-GB" dirty="0"/>
              <a:t>        </a:t>
            </a:r>
            <a:r>
              <a:rPr lang="en-GB" u="sng" dirty="0">
                <a:hlinkClick r:id="rId2"/>
              </a:rPr>
              <a:t>https://www.sciencedirect.com/science/article/pii/S0168900222003394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        P. Collins &amp; W. </a:t>
            </a:r>
            <a:r>
              <a:rPr lang="en-GB" dirty="0" err="1"/>
              <a:t>Byczynski</a:t>
            </a:r>
            <a:r>
              <a:rPr lang="en-GB" dirty="0"/>
              <a:t> </a:t>
            </a:r>
            <a:r>
              <a:rPr lang="en-US" dirty="0"/>
              <a:t>(CERN); </a:t>
            </a:r>
            <a:r>
              <a:rPr lang="en-GB" dirty="0"/>
              <a:t>private communications</a:t>
            </a:r>
            <a:r>
              <a:rPr lang="en-GB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[</a:t>
            </a:r>
            <a:r>
              <a:rPr lang="en-GB" dirty="0"/>
              <a:t>40] </a:t>
            </a:r>
            <a:r>
              <a:rPr lang="en-GB" dirty="0" err="1"/>
              <a:t>Fluoroketone</a:t>
            </a:r>
            <a:r>
              <a:rPr lang="en-GB" dirty="0"/>
              <a:t> C</a:t>
            </a:r>
            <a:r>
              <a:rPr lang="en-GB" baseline="-25000" dirty="0"/>
              <a:t>2</a:t>
            </a:r>
            <a:r>
              <a:rPr lang="en-GB" dirty="0"/>
              <a:t>F</a:t>
            </a:r>
            <a:r>
              <a:rPr lang="en-GB" baseline="-25000" dirty="0"/>
              <a:t>5</a:t>
            </a:r>
            <a:r>
              <a:rPr lang="en-GB" dirty="0"/>
              <a:t>C(O)CF(CF</a:t>
            </a:r>
            <a:r>
              <a:rPr lang="en-GB" baseline="-25000" dirty="0"/>
              <a:t>3</a:t>
            </a:r>
            <a:r>
              <a:rPr lang="en-GB" dirty="0"/>
              <a:t>)</a:t>
            </a:r>
            <a:r>
              <a:rPr lang="en-GB" baseline="-25000" dirty="0"/>
              <a:t>2</a:t>
            </a:r>
            <a:r>
              <a:rPr lang="en-GB" dirty="0"/>
              <a:t> as a Heat Transfer Fluid for Passive and Pumped 2-Phase Applications;</a:t>
            </a:r>
            <a:br>
              <a:rPr lang="en-GB" dirty="0"/>
            </a:br>
            <a:r>
              <a:rPr lang="en-GB" dirty="0"/>
              <a:t>       P. </a:t>
            </a:r>
            <a:r>
              <a:rPr lang="en-GB" dirty="0" err="1"/>
              <a:t>Tuma</a:t>
            </a:r>
            <a:r>
              <a:rPr lang="en-GB" dirty="0"/>
              <a:t>, 3M Co., 3M </a:t>
            </a:r>
            <a:r>
              <a:rPr lang="en-GB" dirty="0" err="1"/>
              <a:t>Center</a:t>
            </a:r>
            <a:r>
              <a:rPr lang="en-GB" dirty="0"/>
              <a:t>, 236-2B-01St. Paul, MN 55144, USA, Proc. 2008 IEEE 24</a:t>
            </a:r>
            <a:r>
              <a:rPr lang="en-GB" baseline="30000" dirty="0"/>
              <a:t>th</a:t>
            </a:r>
            <a:r>
              <a:rPr lang="en-GB" dirty="0"/>
              <a:t> IEEE Semiconductor Thermal    </a:t>
            </a:r>
          </a:p>
          <a:p>
            <a:pPr>
              <a:lnSpc>
                <a:spcPct val="120000"/>
              </a:lnSpc>
            </a:pPr>
            <a:r>
              <a:rPr lang="en-GB" dirty="0"/>
              <a:t>       Measurement and Management Symposium, San Jose CA, March 16-20 </a:t>
            </a:r>
            <a:r>
              <a:rPr lang="en-GB" b="1" dirty="0"/>
              <a:t>DOI: </a:t>
            </a:r>
            <a:r>
              <a:rPr lang="en-GB" u="sng" dirty="0">
                <a:hlinkClick r:id="rId3"/>
              </a:rPr>
              <a:t>10.1109/STHERM.2008.4509386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       also accessible via:  </a:t>
            </a:r>
            <a:r>
              <a:rPr lang="en-GB" u="sng" dirty="0">
                <a:hlinkClick r:id="rId4"/>
              </a:rPr>
              <a:t>https://twiki.cern.ch/</a:t>
            </a:r>
            <a:r>
              <a:rPr lang="en-GB" u="sng" dirty="0" err="1">
                <a:hlinkClick r:id="rId4"/>
              </a:rPr>
              <a:t>twiki</a:t>
            </a:r>
            <a:r>
              <a:rPr lang="en-GB" u="sng" dirty="0">
                <a:hlinkClick r:id="rId4"/>
              </a:rPr>
              <a:t>/pub/</a:t>
            </a:r>
            <a:r>
              <a:rPr lang="en-GB" u="sng" dirty="0" err="1">
                <a:hlinkClick r:id="rId4"/>
              </a:rPr>
              <a:t>LHCb</a:t>
            </a:r>
            <a:r>
              <a:rPr lang="en-GB" u="sng" dirty="0">
                <a:hlinkClick r:id="rId4"/>
              </a:rPr>
              <a:t>/</a:t>
            </a:r>
            <a:r>
              <a:rPr lang="en-GB" u="sng" dirty="0" err="1">
                <a:hlinkClick r:id="rId4"/>
              </a:rPr>
              <a:t>SciFiDemoCooling</a:t>
            </a:r>
            <a:r>
              <a:rPr lang="en-GB" u="sng" dirty="0">
                <a:hlinkClick r:id="rId4"/>
              </a:rPr>
              <a:t>/F.Tuma_c6K_as.....pdf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da-DK" dirty="0"/>
              <a:t>[41] L. Gruber et al; Nucl. Instr. &amp; Meth.  958 (2020) 162025   </a:t>
            </a:r>
            <a:r>
              <a:rPr lang="da-DK" u="sng" dirty="0">
                <a:hlinkClick r:id="rId5"/>
              </a:rPr>
              <a:t>https://www.sciencedirect.com/science/article/abs/pii/S016890021930422X?via%3Dihub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da-DK" dirty="0"/>
              <a:t>[42]  ”Building the future of LHCb”; C. Frei, S. Gambetta, B. Leverington; CERN Courier, September 2021 (2 September 2021)   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da-DK" dirty="0"/>
              <a:t>          </a:t>
            </a:r>
            <a:r>
              <a:rPr lang="da-DK" u="sng" dirty="0">
                <a:hlinkClick r:id="rId6"/>
              </a:rPr>
              <a:t>https://cerncourier.com/a/building-the-future-of-lhcb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da-DK" dirty="0"/>
              <a:t>[43] M. Battistin et al; </a:t>
            </a:r>
            <a:r>
              <a:rPr lang="da-DK" u="sng" dirty="0">
                <a:hlinkClick r:id="rId7"/>
              </a:rPr>
              <a:t>Int. J.  Chemical Reactor Engineering 2015; 13(4): 511–521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da-DK" dirty="0"/>
              <a:t>[44] R. Bates et al;  </a:t>
            </a:r>
            <a:r>
              <a:rPr lang="da-DK" u="sng" dirty="0">
                <a:hlinkClick r:id="rId8"/>
              </a:rPr>
              <a:t>2015 JINST 10 P03027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da-DK" u="sng" dirty="0"/>
              <a:t>[45</a:t>
            </a:r>
            <a:r>
              <a:rPr lang="da-DK" dirty="0"/>
              <a:t>] </a:t>
            </a:r>
            <a:r>
              <a:rPr lang="da-DK" u="sng" dirty="0">
                <a:hlinkClick r:id="rId9"/>
              </a:rPr>
              <a:t>https://lhc-commissioning.web.cern.ch/schedule/LHC-long-term.htm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da-DK" u="sng" dirty="0"/>
              <a:t>[46</a:t>
            </a:r>
            <a:r>
              <a:rPr lang="da-DK" dirty="0"/>
              <a:t>] L. Contiero et al; Cold Krypton system for the Phase III Upgrade of the LHC,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da-DK" u="sng" dirty="0">
                <a:hlinkClick r:id="rId10"/>
              </a:rPr>
              <a:t>Forum on Tracking Detector Mechanics 2023, Tuebingen Germany May 31-June 2 2023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[47] L. </a:t>
            </a:r>
            <a:r>
              <a:rPr lang="en-GB" dirty="0" err="1"/>
              <a:t>Contiero</a:t>
            </a:r>
            <a:r>
              <a:rPr lang="en-GB" dirty="0"/>
              <a:t> et al; Krypton, applied as refrigerant for cooling of silicon detector trackers; </a:t>
            </a:r>
          </a:p>
          <a:p>
            <a:pPr>
              <a:lnSpc>
                <a:spcPct val="120000"/>
              </a:lnSpc>
            </a:pPr>
            <a:r>
              <a:rPr lang="en-GB" b="1" u="sng" dirty="0">
                <a:hlinkClick r:id="rId11"/>
              </a:rPr>
              <a:t>GL 2022</a:t>
            </a:r>
            <a:r>
              <a:rPr lang="en-GB" u="sng" dirty="0">
                <a:hlinkClick r:id="rId11"/>
              </a:rPr>
              <a:t>: 15</a:t>
            </a:r>
            <a:r>
              <a:rPr lang="en-GB" u="sng" baseline="30000" dirty="0">
                <a:hlinkClick r:id="rId11"/>
              </a:rPr>
              <a:t>th</a:t>
            </a:r>
            <a:r>
              <a:rPr lang="en-GB" u="sng" dirty="0">
                <a:hlinkClick r:id="rId11"/>
              </a:rPr>
              <a:t>  IIR-Gustav </a:t>
            </a:r>
            <a:r>
              <a:rPr lang="en-GB" u="sng" dirty="0" err="1">
                <a:hlinkClick r:id="rId11"/>
              </a:rPr>
              <a:t>Lorentzen</a:t>
            </a:r>
            <a:r>
              <a:rPr lang="en-GB" u="sng" dirty="0">
                <a:hlinkClick r:id="rId11"/>
              </a:rPr>
              <a:t> Conference on Natural Refrigerants, Trondheim, Norway, June 13-15 2023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da-DK" u="sng" dirty="0"/>
              <a:t>[48] D. Alvarez et al: </a:t>
            </a:r>
            <a:r>
              <a:rPr lang="da-DK" dirty="0"/>
              <a:t>Thermo-Mechanical Performance of the Local Supports for the ATLAS ITk Pixel Outer Barrel: 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da-DK" dirty="0"/>
              <a:t>Experimental and FEA Studies; </a:t>
            </a:r>
            <a:r>
              <a:rPr lang="da-DK" u="sng" dirty="0">
                <a:hlinkClick r:id="rId12"/>
              </a:rPr>
              <a:t>Forum on Tracking Detector Mechanics 2023, Tuebingen Germany May 31-June 2 2023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u="sng" dirty="0"/>
              <a:t>E. </a:t>
            </a:r>
            <a:r>
              <a:rPr lang="en-GB" u="sng" dirty="0" err="1"/>
              <a:t>Vigeolas</a:t>
            </a:r>
            <a:r>
              <a:rPr lang="en-GB" u="sng" dirty="0"/>
              <a:t> (CPPM), J. Pater (Manchester University); private communications</a:t>
            </a:r>
            <a:r>
              <a:rPr lang="en-GB" dirty="0"/>
              <a:t> </a:t>
            </a:r>
          </a:p>
          <a:p>
            <a:pPr>
              <a:lnSpc>
                <a:spcPct val="120000"/>
              </a:lnSpc>
            </a:pPr>
            <a:r>
              <a:rPr lang="en-GB" dirty="0"/>
              <a:t>[49] B. </a:t>
            </a:r>
            <a:r>
              <a:rPr lang="en-GB" dirty="0" err="1"/>
              <a:t>Verlaat</a:t>
            </a:r>
            <a:r>
              <a:rPr lang="en-GB" dirty="0"/>
              <a:t>; </a:t>
            </a:r>
            <a:r>
              <a:rPr lang="nl-NL" dirty="0"/>
              <a:t>CO</a:t>
            </a:r>
            <a:r>
              <a:rPr lang="nl-NL" baseline="-25000" dirty="0"/>
              <a:t>2</a:t>
            </a:r>
            <a:r>
              <a:rPr lang="nl-NL" dirty="0"/>
              <a:t> </a:t>
            </a:r>
            <a:r>
              <a:rPr lang="nl-NL" dirty="0" err="1"/>
              <a:t>cooling</a:t>
            </a:r>
            <a:r>
              <a:rPr lang="nl-NL" dirty="0"/>
              <a:t> </a:t>
            </a:r>
            <a:r>
              <a:rPr lang="nl-NL" dirty="0" err="1"/>
              <a:t>experiences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LHCb</a:t>
            </a:r>
            <a:r>
              <a:rPr lang="nl-NL" dirty="0"/>
              <a:t> Velo </a:t>
            </a:r>
            <a:r>
              <a:rPr lang="nl-NL" dirty="0" err="1"/>
              <a:t>Thermal</a:t>
            </a:r>
            <a:r>
              <a:rPr lang="nl-NL" dirty="0"/>
              <a:t> Control System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nl-NL" dirty="0"/>
              <a:t>       </a:t>
            </a:r>
            <a:r>
              <a:rPr lang="en-GB" u="sng" dirty="0">
                <a:hlinkClick r:id="rId13"/>
              </a:rPr>
              <a:t>Engineering Forum: experiences from cooling systems for LHC detectors Oct 30 2008  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da-DK" dirty="0"/>
              <a:t>[50] </a:t>
            </a:r>
            <a:r>
              <a:rPr lang="fr-FR" dirty="0"/>
              <a:t>R. Bates et al; </a:t>
            </a:r>
            <a:r>
              <a:rPr lang="fr-FR" u="sng" dirty="0">
                <a:hlinkClick r:id="rId14"/>
              </a:rPr>
              <a:t>2013 JINST 8 P02006  </a:t>
            </a:r>
            <a:r>
              <a:rPr lang="fr-FR" dirty="0"/>
              <a:t> 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[51] ECHA/NR/23/04; </a:t>
            </a:r>
            <a:r>
              <a:rPr lang="en-GB" u="sng" dirty="0">
                <a:hlinkClick r:id="rId15"/>
              </a:rPr>
              <a:t>https://echa.europa.eu/-/echa-publishes-pfas-restriction-proposal</a:t>
            </a:r>
            <a:r>
              <a:rPr lang="en-GB" dirty="0"/>
              <a:t>] </a:t>
            </a:r>
          </a:p>
          <a:p>
            <a:pPr>
              <a:lnSpc>
                <a:spcPct val="120000"/>
              </a:lnSpc>
            </a:pPr>
            <a:r>
              <a:rPr lang="en-GB" dirty="0"/>
              <a:t>[52] ECHA Candidate List of substances of very high concern for Authorisation; </a:t>
            </a:r>
          </a:p>
          <a:p>
            <a:pPr>
              <a:lnSpc>
                <a:spcPct val="120000"/>
              </a:lnSpc>
            </a:pPr>
            <a:r>
              <a:rPr lang="en-GB" u="sng" dirty="0">
                <a:hlinkClick r:id="rId16"/>
              </a:rPr>
              <a:t>https://echa.europa.eu/candidate-list-table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[53] Annex to the Annex XV restriction report proposal for restriction:  Per- &amp; </a:t>
            </a:r>
            <a:r>
              <a:rPr lang="en-GB" dirty="0" err="1"/>
              <a:t>polyfluoroalkyl</a:t>
            </a:r>
            <a:r>
              <a:rPr lang="en-GB" dirty="0"/>
              <a:t> substances (PFASs);</a:t>
            </a:r>
          </a:p>
          <a:p>
            <a:pPr>
              <a:lnSpc>
                <a:spcPct val="120000"/>
              </a:lnSpc>
            </a:pPr>
            <a:r>
              <a:rPr lang="en-GB" dirty="0"/>
              <a:t>     ECHA; 22/03/2023 </a:t>
            </a:r>
            <a:r>
              <a:rPr lang="en-GB" u="sng" dirty="0">
                <a:hlinkClick r:id="rId17"/>
              </a:rPr>
              <a:t>https://echa.europa.eu/documents/10162/d2f7fce1-b089-c4fd-1101-2601f53a07d1</a:t>
            </a:r>
            <a:r>
              <a:rPr lang="en-GB" dirty="0"/>
              <a:t> </a:t>
            </a:r>
          </a:p>
          <a:p>
            <a:pPr>
              <a:lnSpc>
                <a:spcPct val="120000"/>
              </a:lnSpc>
            </a:pPr>
            <a:r>
              <a:rPr lang="en-GB" dirty="0"/>
              <a:t>[54] Per- and </a:t>
            </a:r>
            <a:r>
              <a:rPr lang="en-GB" dirty="0" err="1"/>
              <a:t>polyfluoroalkyl</a:t>
            </a:r>
            <a:r>
              <a:rPr lang="en-GB" dirty="0"/>
              <a:t> substances (PFAS); ECHA</a:t>
            </a:r>
          </a:p>
          <a:p>
            <a:pPr>
              <a:lnSpc>
                <a:spcPct val="120000"/>
              </a:lnSpc>
            </a:pPr>
            <a:r>
              <a:rPr lang="en-GB" u="sng" dirty="0">
                <a:hlinkClick r:id="rId18"/>
              </a:rPr>
              <a:t>https://echa.europa.eu/hot-topics/perfluoroalkyl-chemicals-pfas</a:t>
            </a:r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 </a:t>
            </a:r>
          </a:p>
          <a:p>
            <a:endParaRPr lang="fr-FR" dirty="0"/>
          </a:p>
        </p:txBody>
      </p:sp>
      <p:sp>
        <p:nvSpPr>
          <p:cNvPr id="4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5267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1428750" cy="1357313"/>
          </a:xfrm>
          <a:prstGeom prst="rect">
            <a:avLst/>
          </a:prstGeom>
          <a:solidFill>
            <a:srgbClr val="1B015B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169863" indent="-169863" algn="ctr" eaLnBrk="1" hangingPunct="1">
              <a:spcBef>
                <a:spcPct val="20000"/>
              </a:spcBef>
              <a:buFont typeface="Wingdings" panose="05000000000000000000" pitchFamily="2" charset="2"/>
              <a:buChar char="•"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357188" y="142875"/>
            <a:ext cx="8277225" cy="2071688"/>
          </a:xfrm>
          <a:prstGeom prst="rect">
            <a:avLst/>
          </a:prstGeom>
          <a:solidFill>
            <a:srgbClr val="002060"/>
          </a:solidFill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Capteurs de radiation Tcherenkov:</a:t>
            </a:r>
          </a:p>
          <a:p>
            <a:pPr algn="ctr">
              <a:defRPr/>
            </a:pPr>
            <a:r>
              <a:rPr lang="fr-FR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Mode: mesure de la masse et l’énergie de la particule par le rayon d’anneau de lumière</a:t>
            </a:r>
          </a:p>
          <a:p>
            <a:pPr algn="ctr">
              <a:defRPr/>
            </a:pPr>
            <a:r>
              <a:rPr lang="fr-FR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“</a:t>
            </a:r>
            <a:r>
              <a:rPr lang="fr-FR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RICH detectors</a:t>
            </a:r>
            <a:r>
              <a:rPr lang="fr-FR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” = </a:t>
            </a:r>
            <a:r>
              <a:rPr lang="fr-FR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R</a:t>
            </a:r>
            <a:r>
              <a:rPr lang="fr-FR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ing </a:t>
            </a:r>
            <a:r>
              <a:rPr lang="fr-FR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</a:t>
            </a:r>
            <a:r>
              <a:rPr lang="fr-FR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maging </a:t>
            </a:r>
            <a:r>
              <a:rPr lang="fr-FR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Ch</a:t>
            </a:r>
            <a:r>
              <a:rPr lang="fr-FR" sz="32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erenkov</a:t>
            </a:r>
            <a:endParaRPr lang="fr-FR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99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401341"/>
              </p:ext>
            </p:extLst>
          </p:nvPr>
        </p:nvGraphicFramePr>
        <p:xfrm>
          <a:off x="1428750" y="2428246"/>
          <a:ext cx="6083931" cy="3938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4" name="Image Bitmap" r:id="rId3" imgW="4296375" imgH="2762636" progId="PBrush">
                  <p:embed/>
                </p:oleObj>
              </mc:Choice>
              <mc:Fallback>
                <p:oleObj name="Image Bitmap" r:id="rId3" imgW="4296375" imgH="2762636" progId="PBrush">
                  <p:embed/>
                  <p:pic>
                    <p:nvPicPr>
                      <p:cNvPr id="3994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2428246"/>
                        <a:ext cx="6083931" cy="3938259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 rot="5400000">
            <a:off x="1581507" y="3799457"/>
            <a:ext cx="1935178" cy="1323439"/>
          </a:xfrm>
          <a:prstGeom prst="rect">
            <a:avLst/>
          </a:prstGeom>
          <a:solidFill>
            <a:srgbClr val="002060"/>
          </a:solidFill>
          <a:ln>
            <a:solidFill>
              <a:srgbClr val="03000C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fr-FR" sz="1600" b="1" dirty="0">
                <a:solidFill>
                  <a:srgbClr val="0300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Multi</a:t>
            </a:r>
          </a:p>
          <a:p>
            <a:pPr algn="ctr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Capteur de lumière</a:t>
            </a:r>
          </a:p>
          <a:p>
            <a:pPr algn="ctr">
              <a:defRPr/>
            </a:pPr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resolution</a:t>
            </a: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~</a:t>
            </a: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mm</a:t>
            </a:r>
            <a:r>
              <a:rPr lang="fr-FR" sz="16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et de surface ~m</a:t>
            </a:r>
            <a:r>
              <a:rPr lang="fr-FR" sz="16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endParaRPr lang="fr-FR" sz="16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592569" y="2545785"/>
            <a:ext cx="1714500" cy="929485"/>
          </a:xfrm>
          <a:prstGeom prst="rect">
            <a:avLst/>
          </a:prstGeom>
          <a:solidFill>
            <a:srgbClr val="FFFF00"/>
          </a:solidFill>
          <a:ln w="22225">
            <a:solidFill>
              <a:srgbClr val="070018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GB" sz="16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Q</a:t>
            </a:r>
            <a:r>
              <a:rPr lang="en-GB" sz="1600" b="1" baseline="-25000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 </a:t>
            </a:r>
            <a:r>
              <a:rPr lang="en-GB" sz="16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= </a:t>
            </a:r>
            <a:r>
              <a:rPr lang="en-GB" sz="16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cos</a:t>
            </a:r>
            <a:r>
              <a:rPr lang="en-GB" sz="1600" b="1" baseline="30000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-1 </a:t>
            </a:r>
            <a:r>
              <a:rPr lang="en-GB" sz="16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(1/</a:t>
            </a:r>
            <a:r>
              <a:rPr lang="en-GB" sz="1600" b="1" dirty="0" err="1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b</a:t>
            </a:r>
            <a:r>
              <a:rPr lang="en-GB" sz="1600" b="1" dirty="0" err="1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</a:t>
            </a:r>
            <a:r>
              <a:rPr lang="en-GB" sz="16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)</a:t>
            </a:r>
            <a:endParaRPr lang="fr-FR" sz="1600" b="1" baseline="-25000" dirty="0">
              <a:solidFill>
                <a:srgbClr val="0700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20000"/>
              </a:spcBef>
              <a:defRPr/>
            </a:pPr>
            <a:r>
              <a:rPr lang="fr-FR" sz="16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Dans </a:t>
            </a:r>
            <a:r>
              <a:rPr lang="fr-FR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 gaz:</a:t>
            </a:r>
          </a:p>
          <a:p>
            <a:pPr algn="ctr">
              <a:spcBef>
                <a:spcPct val="20000"/>
              </a:spcBef>
              <a:defRPr/>
            </a:pPr>
            <a:r>
              <a:rPr lang="en-GB" sz="1600" b="1" dirty="0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en-GB" sz="1600" b="1" dirty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f </a:t>
            </a:r>
            <a:r>
              <a:rPr lang="en-GB" sz="1600" b="1" dirty="0" err="1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tan</a:t>
            </a:r>
            <a:r>
              <a:rPr lang="en-GB" sz="1600" b="1" dirty="0" err="1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q</a:t>
            </a:r>
            <a:r>
              <a:rPr lang="en-GB" sz="1600" b="1" baseline="-25000" dirty="0" err="1" smtClean="0">
                <a:solidFill>
                  <a:srgbClr val="07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</a:t>
            </a:r>
            <a:endParaRPr lang="fr-FR" sz="1600" b="1" baseline="-25000" dirty="0">
              <a:solidFill>
                <a:srgbClr val="0700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40681" y="527748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GB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351646" y="3145464"/>
            <a:ext cx="2055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o</a:t>
            </a:r>
            <a:r>
              <a:rPr lang="fr-FR" sz="1600" dirty="0" smtClean="0"/>
              <a:t>f </a:t>
            </a:r>
            <a:r>
              <a:rPr lang="fr-FR" sz="1600" dirty="0" err="1" smtClean="0"/>
              <a:t>Refractive</a:t>
            </a:r>
            <a:r>
              <a:rPr lang="fr-FR" sz="1600" dirty="0" smtClean="0"/>
              <a:t> index </a:t>
            </a:r>
            <a:r>
              <a:rPr lang="fr-FR" sz="1600" b="1" u="sng" dirty="0" smtClean="0">
                <a:solidFill>
                  <a:srgbClr val="FF0000"/>
                </a:solidFill>
              </a:rPr>
              <a:t>n</a:t>
            </a:r>
            <a:endParaRPr lang="fr-FR" sz="1600" b="1" u="sng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07069" y="5545699"/>
            <a:ext cx="888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GB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1823057" y="6542881"/>
            <a:ext cx="520206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fr-FR" sz="12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Hallewell/ Conférence Université de temps libre, La Ciotat </a:t>
            </a:r>
            <a:r>
              <a:rPr lang="fr-FR" sz="12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02.04.2017</a:t>
            </a:r>
            <a:endParaRPr lang="fr-FR" sz="12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514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RICH2022 presentation-v30-08-2022.pptx - PowerPoint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654" y="209503"/>
            <a:ext cx="4463780" cy="6300479"/>
          </a:xfrm>
        </p:spPr>
      </p:pic>
      <p:pic>
        <p:nvPicPr>
          <p:cNvPr id="8" name="Espace réservé pour une image 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3046" y="347982"/>
            <a:ext cx="3495422" cy="4793722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4813046" y="5084638"/>
            <a:ext cx="3487061" cy="1166201"/>
            <a:chOff x="3887788" y="1177469"/>
            <a:chExt cx="3487061" cy="1166201"/>
          </a:xfrm>
        </p:grpSpPr>
        <p:pic>
          <p:nvPicPr>
            <p:cNvPr id="9" name="Espace réservé pour une image  5" descr="RICH2022 presentation-v30-08-2022.pptx - PowerPoint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99" b="77976"/>
            <a:stretch/>
          </p:blipFill>
          <p:spPr>
            <a:xfrm>
              <a:off x="3887788" y="1177469"/>
              <a:ext cx="3487061" cy="883343"/>
            </a:xfrm>
            <a:prstGeom prst="rect">
              <a:avLst/>
            </a:prstGeom>
          </p:spPr>
        </p:pic>
        <p:pic>
          <p:nvPicPr>
            <p:cNvPr id="10" name="Espace réservé pour une image  5" descr="RICH2022 presentation-v30-08-2022.pptx - PowerPoint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96"/>
            <a:stretch/>
          </p:blipFill>
          <p:spPr>
            <a:xfrm>
              <a:off x="3887788" y="2060812"/>
              <a:ext cx="3487061" cy="282858"/>
            </a:xfrm>
            <a:prstGeom prst="rect">
              <a:avLst/>
            </a:prstGeom>
          </p:spPr>
        </p:pic>
      </p:grpSp>
      <p:sp>
        <p:nvSpPr>
          <p:cNvPr id="4" name="ZoneTexte 3"/>
          <p:cNvSpPr txBox="1"/>
          <p:nvPr/>
        </p:nvSpPr>
        <p:spPr>
          <a:xfrm>
            <a:off x="705176" y="2304935"/>
            <a:ext cx="3664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NOVEC 649: C</a:t>
            </a:r>
            <a:r>
              <a:rPr lang="fr-FR" sz="1600" b="1" baseline="-25000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fr-FR" sz="1600" b="1" baseline="-25000" dirty="0" smtClean="0">
                <a:solidFill>
                  <a:schemeClr val="accent6">
                    <a:lumMod val="75000"/>
                  </a:schemeClr>
                </a:solidFill>
              </a:rPr>
              <a:t>12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O: GWP &lt;1</a:t>
            </a:r>
          </a:p>
          <a:p>
            <a:r>
              <a:rPr lang="fr-FR" sz="1600" b="1" dirty="0" smtClean="0">
                <a:solidFill>
                  <a:schemeClr val="accent4"/>
                </a:solidFill>
              </a:rPr>
              <a:t>NOVEC 7100: C</a:t>
            </a:r>
            <a:r>
              <a:rPr lang="fr-FR" sz="1600" b="1" baseline="-25000" dirty="0" smtClean="0">
                <a:solidFill>
                  <a:schemeClr val="accent4"/>
                </a:solidFill>
              </a:rPr>
              <a:t>5</a:t>
            </a:r>
            <a:r>
              <a:rPr lang="fr-FR" sz="1600" b="1" dirty="0" smtClean="0">
                <a:solidFill>
                  <a:schemeClr val="accent4"/>
                </a:solidFill>
              </a:rPr>
              <a:t>F</a:t>
            </a:r>
            <a:r>
              <a:rPr lang="fr-FR" sz="1600" b="1" baseline="-25000" dirty="0" smtClean="0">
                <a:solidFill>
                  <a:schemeClr val="accent4"/>
                </a:solidFill>
              </a:rPr>
              <a:t>9</a:t>
            </a:r>
            <a:r>
              <a:rPr lang="fr-FR" sz="1600" b="1" dirty="0" smtClean="0">
                <a:solidFill>
                  <a:schemeClr val="accent4"/>
                </a:solidFill>
              </a:rPr>
              <a:t>H</a:t>
            </a:r>
            <a:r>
              <a:rPr lang="fr-FR" sz="1600" b="1" baseline="-25000" dirty="0" smtClean="0">
                <a:solidFill>
                  <a:schemeClr val="accent4"/>
                </a:solidFill>
              </a:rPr>
              <a:t>3</a:t>
            </a:r>
            <a:r>
              <a:rPr lang="fr-FR" sz="1600" b="1" dirty="0" smtClean="0">
                <a:solidFill>
                  <a:schemeClr val="accent4"/>
                </a:solidFill>
              </a:rPr>
              <a:t>O: GWP = 297</a:t>
            </a:r>
          </a:p>
        </p:txBody>
      </p:sp>
      <p:sp>
        <p:nvSpPr>
          <p:cNvPr id="7" name="Ellipse 6"/>
          <p:cNvSpPr/>
          <p:nvPr/>
        </p:nvSpPr>
        <p:spPr>
          <a:xfrm>
            <a:off x="4813046" y="2889710"/>
            <a:ext cx="3375611" cy="1327447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4813046" y="5141705"/>
            <a:ext cx="3375611" cy="104073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4629292" y="6153733"/>
            <a:ext cx="416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NOVEC 649 cools </a:t>
            </a:r>
            <a:r>
              <a:rPr lang="fr-FR" b="1" dirty="0" err="1" smtClean="0">
                <a:solidFill>
                  <a:srgbClr val="C00000"/>
                </a:solidFill>
              </a:rPr>
              <a:t>MAPMTs</a:t>
            </a:r>
            <a:r>
              <a:rPr lang="fr-FR" b="1" dirty="0" smtClean="0">
                <a:solidFill>
                  <a:srgbClr val="C00000"/>
                </a:solidFill>
              </a:rPr>
              <a:t> in </a:t>
            </a:r>
            <a:r>
              <a:rPr lang="fr-FR" b="1" dirty="0" err="1" smtClean="0">
                <a:solidFill>
                  <a:srgbClr val="C00000"/>
                </a:solidFill>
              </a:rPr>
              <a:t>LHCb</a:t>
            </a:r>
            <a:r>
              <a:rPr lang="fr-FR" b="1" dirty="0" smtClean="0">
                <a:solidFill>
                  <a:srgbClr val="C00000"/>
                </a:solidFill>
              </a:rPr>
              <a:t>!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5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90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90</a:t>
            </a:fld>
            <a:endParaRPr lang="en-GB" sz="1800" b="0" strike="noStrike" spc="-1">
              <a:latin typeface="Times New Roman"/>
            </a:endParaRPr>
          </a:p>
        </p:txBody>
      </p:sp>
      <p:sp>
        <p:nvSpPr>
          <p:cNvPr id="26" name="CustomShape 2"/>
          <p:cNvSpPr/>
          <p:nvPr/>
        </p:nvSpPr>
        <p:spPr>
          <a:xfrm>
            <a:off x="2513886" y="6497528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2187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Environmentally friendly fluids for detector cooling in LHCb Final.pptx - PowerPoint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611" y="619872"/>
            <a:ext cx="8768502" cy="4873625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91</a:t>
            </a:fld>
            <a:endParaRPr lang="en-GB" sz="1800" b="0" strike="noStrike" spc="-1">
              <a:latin typeface="Times New Roman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2513886" y="6497528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0884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/>
          </p:nvPr>
        </p:nvSpPr>
        <p:spPr>
          <a:xfrm>
            <a:off x="457200" y="2928363"/>
            <a:ext cx="8229240" cy="1329595"/>
          </a:xfrm>
        </p:spPr>
        <p:txBody>
          <a:bodyPr/>
          <a:lstStyle/>
          <a:p>
            <a:pPr marL="0" indent="0" algn="ctr">
              <a:buNone/>
            </a:pP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r-FR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uncertain</a:t>
            </a: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ECHA </a:t>
            </a:r>
            <a:r>
              <a:rPr lang="fr-FR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</a:t>
            </a: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prohibition</a:t>
            </a:r>
          </a:p>
          <a:p>
            <a:pPr marL="0" indent="0" algn="ctr">
              <a:buNone/>
            </a:pPr>
            <a:endParaRPr lang="fr-F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 </a:t>
            </a:r>
            <a:r>
              <a:rPr lang="fr-FR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</a:t>
            </a: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paved</a:t>
            </a: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impracticalities</a:t>
            </a: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?)</a:t>
            </a:r>
            <a:endParaRPr lang="fr-F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2504493" y="6294410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5751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718" y="457200"/>
            <a:ext cx="8502274" cy="487362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93</a:t>
            </a:fld>
            <a:endParaRPr lang="en-GB" sz="1800" b="0" strike="noStrike" spc="-1">
              <a:latin typeface="Times New Roman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2562152" y="6420534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983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Hallewell_EPJ-Plus_Focus_Point_Transition_Green_Gas.docx - Word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507" y="625918"/>
            <a:ext cx="9046802" cy="5168826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94</a:t>
            </a:fld>
            <a:endParaRPr lang="en-GB" sz="1800" b="0" strike="noStrike" spc="-1">
              <a:latin typeface="Times New Roman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2562152" y="6420534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1915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Hallewell_EPJ-Plus_Focus_Point_Transition_Green_Gas.docx - Word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186" y="530564"/>
            <a:ext cx="7776128" cy="5891189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95</a:t>
            </a:fld>
            <a:endParaRPr lang="en-GB" sz="1800" b="0" strike="noStrike" spc="-1">
              <a:latin typeface="Times New Roman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2562152" y="6420534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1706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58" y="441160"/>
            <a:ext cx="9051623" cy="5401500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96</a:t>
            </a:fld>
            <a:endParaRPr lang="en-GB" sz="1800" b="0" strike="noStrike" spc="-1">
              <a:latin typeface="Times New Roman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2562152" y="6420534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3061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556" y="221451"/>
            <a:ext cx="7886160" cy="553998"/>
          </a:xfrm>
        </p:spPr>
        <p:txBody>
          <a:bodyPr/>
          <a:lstStyle/>
          <a:p>
            <a:pPr algn="ctr"/>
            <a:r>
              <a:rPr lang="fr-FR" sz="2000" dirty="0" err="1" smtClean="0"/>
              <a:t>Some</a:t>
            </a:r>
            <a:r>
              <a:rPr lang="fr-FR" sz="2000" dirty="0" smtClean="0"/>
              <a:t> Conclusions at </a:t>
            </a:r>
            <a:r>
              <a:rPr lang="fr-FR" sz="2000" dirty="0" err="1" smtClean="0"/>
              <a:t>this</a:t>
            </a:r>
            <a:r>
              <a:rPr lang="fr-FR" sz="2000" dirty="0" smtClean="0"/>
              <a:t> stage : </a:t>
            </a:r>
            <a:r>
              <a:rPr lang="fr-FR" sz="2000" dirty="0" err="1" smtClean="0"/>
              <a:t>drawing</a:t>
            </a:r>
            <a:r>
              <a:rPr lang="fr-FR" sz="2000" dirty="0" smtClean="0"/>
              <a:t> on </a:t>
            </a:r>
            <a:r>
              <a:rPr lang="en-US" sz="2000" u="sng" dirty="0">
                <a:solidFill>
                  <a:srgbClr val="3484CC"/>
                </a:solidFill>
              </a:rPr>
              <a:t>https://link.springer.com/article/10.1140/epjp/s13360-023-04703-w</a:t>
            </a:r>
            <a:r>
              <a:rPr lang="fr-FR" sz="2000" dirty="0" smtClean="0"/>
              <a:t> 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775449"/>
            <a:ext cx="9019847" cy="606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b="1" spc="-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Is the banning of </a:t>
            </a:r>
            <a:r>
              <a:rPr lang="en-GB" sz="1400" b="1" spc="-1" dirty="0">
                <a:solidFill>
                  <a:srgbClr val="C00000"/>
                </a:solidFill>
                <a:cs typeface="Times New Roman" panose="02020603050405020304" pitchFamily="18" charset="0"/>
              </a:rPr>
              <a:t>fluorocarbons…a realistic aim? </a:t>
            </a:r>
            <a:r>
              <a:rPr lang="en-GB" sz="1400" b="1" spc="-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… probably not…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400" b="1" spc="-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Attractive alternatives </a:t>
            </a:r>
            <a:r>
              <a:rPr lang="en-GB" sz="1400" b="1" spc="-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to </a:t>
            </a:r>
            <a:r>
              <a:rPr lang="en-GB" sz="1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saturated fluorocarbons (</a:t>
            </a:r>
            <a:r>
              <a:rPr lang="en-GB" sz="1400" b="1" spc="-1" dirty="0" err="1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</a:t>
            </a:r>
            <a:r>
              <a:rPr lang="en-GB" sz="1400" b="1" spc="-1" baseline="-25000" dirty="0" err="1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</a:t>
            </a:r>
            <a:r>
              <a:rPr lang="en-GB" sz="1400" b="1" spc="-1" dirty="0" err="1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F</a:t>
            </a:r>
            <a:r>
              <a:rPr lang="en-GB" sz="1400" b="1" spc="-1" baseline="-25000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(2n+2</a:t>
            </a:r>
            <a:r>
              <a:rPr lang="en-GB" sz="1400" b="1" spc="-1" baseline="-25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)</a:t>
            </a:r>
            <a:r>
              <a:rPr lang="en-GB" sz="1400" b="1" spc="-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) </a:t>
            </a:r>
            <a:r>
              <a:rPr lang="en-GB" sz="1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currently exist (!!):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GB" sz="1400" b="1" spc="-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1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     </a:t>
            </a:r>
            <a:r>
              <a:rPr lang="en-GB" sz="1400" b="1" spc="-1" dirty="0" err="1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Fluoro</a:t>
            </a:r>
            <a:r>
              <a:rPr lang="en-GB" sz="1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-ketone </a:t>
            </a:r>
            <a:r>
              <a:rPr lang="en-GB" sz="1400" b="1" spc="-1" dirty="0">
                <a:solidFill>
                  <a:srgbClr val="C00000"/>
                </a:solidFill>
                <a:cs typeface="Times New Roman" panose="02020603050405020304" pitchFamily="18" charset="0"/>
              </a:rPr>
              <a:t>(</a:t>
            </a:r>
            <a:r>
              <a:rPr lang="en-GB" sz="1400" b="1" spc="-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</a:t>
            </a:r>
            <a:r>
              <a:rPr lang="en-GB" sz="1400" b="1" spc="-1" baseline="-25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n</a:t>
            </a:r>
            <a:r>
              <a:rPr lang="en-GB" sz="1400" b="1" spc="-1" dirty="0" err="1">
                <a:solidFill>
                  <a:srgbClr val="C00000"/>
                </a:solidFill>
                <a:cs typeface="Times New Roman" panose="02020603050405020304" pitchFamily="18" charset="0"/>
              </a:rPr>
              <a:t>F</a:t>
            </a:r>
            <a:r>
              <a:rPr lang="en-GB" sz="1400" b="1" spc="-1" baseline="-25000" dirty="0">
                <a:solidFill>
                  <a:srgbClr val="C00000"/>
                </a:solidFill>
                <a:cs typeface="Times New Roman" panose="02020603050405020304" pitchFamily="18" charset="0"/>
              </a:rPr>
              <a:t>(2n)</a:t>
            </a:r>
            <a:r>
              <a:rPr lang="en-GB" sz="1400" b="1" spc="-1" dirty="0">
                <a:solidFill>
                  <a:srgbClr val="C00000"/>
                </a:solidFill>
                <a:cs typeface="Times New Roman" panose="02020603050405020304" pitchFamily="18" charset="0"/>
              </a:rPr>
              <a:t>O): &amp; NOVEC</a:t>
            </a:r>
            <a:r>
              <a:rPr lang="en-GB" sz="1400" b="1" spc="-1" baseline="30000" dirty="0">
                <a:solidFill>
                  <a:srgbClr val="C00000"/>
                </a:solidFill>
                <a:cs typeface="Times New Roman" panose="02020603050405020304" pitchFamily="18" charset="0"/>
              </a:rPr>
              <a:t>®</a:t>
            </a:r>
            <a:r>
              <a:rPr lang="en-GB" sz="1400" b="1" spc="-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GB" sz="1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molecules with </a:t>
            </a:r>
            <a:r>
              <a:rPr lang="en-GB" sz="1400" b="1" i="1" spc="-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side-spurred</a:t>
            </a:r>
            <a:r>
              <a:rPr lang="en-GB" sz="1400" b="1" spc="-1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O atoms;</a:t>
            </a:r>
            <a:endParaRPr lang="en-GB" sz="1400" b="1" spc="-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n-GB" sz="1400" b="1" spc="-1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00" b="1" dirty="0" smtClean="0"/>
              <a:t>3M </a:t>
            </a:r>
            <a:r>
              <a:rPr lang="fr-FR" sz="1400" b="1" dirty="0" err="1"/>
              <a:t>seem</a:t>
            </a:r>
            <a:r>
              <a:rPr lang="fr-FR" sz="1400" b="1" dirty="0"/>
              <a:t> to have </a:t>
            </a:r>
            <a:r>
              <a:rPr lang="fr-FR" sz="1400" b="1" dirty="0" err="1"/>
              <a:t>lost</a:t>
            </a:r>
            <a:r>
              <a:rPr lang="fr-FR" sz="1400" b="1" dirty="0"/>
              <a:t> </a:t>
            </a:r>
            <a:r>
              <a:rPr lang="fr-FR" sz="1400" b="1" dirty="0" err="1"/>
              <a:t>enthusiasm</a:t>
            </a:r>
            <a:r>
              <a:rPr lang="fr-FR" sz="1400" b="1" dirty="0"/>
              <a:t> to </a:t>
            </a:r>
            <a:r>
              <a:rPr lang="fr-FR" sz="1400" b="1" dirty="0" err="1" smtClean="0"/>
              <a:t>produce</a:t>
            </a:r>
            <a:r>
              <a:rPr lang="fr-FR" sz="1400" b="1" dirty="0" smtClean="0"/>
              <a:t> </a:t>
            </a:r>
            <a:r>
              <a:rPr lang="fr-FR" sz="1400" b="1" dirty="0" err="1"/>
              <a:t>fluorinated</a:t>
            </a:r>
            <a:r>
              <a:rPr lang="fr-FR" sz="1400" b="1" dirty="0"/>
              <a:t> </a:t>
            </a:r>
            <a:r>
              <a:rPr lang="fr-FR" sz="1400" b="1" dirty="0" err="1"/>
              <a:t>fluids</a:t>
            </a:r>
            <a:r>
              <a:rPr lang="fr-FR" sz="1400" b="1" dirty="0"/>
              <a:t> </a:t>
            </a:r>
            <a:r>
              <a:rPr lang="fr-FR" sz="1400" b="1" dirty="0" err="1"/>
              <a:t>after</a:t>
            </a:r>
            <a:r>
              <a:rPr lang="fr-FR" sz="1400" b="1" dirty="0"/>
              <a:t> 2025, but  </a:t>
            </a:r>
            <a:r>
              <a:rPr lang="fr-FR" sz="1400" b="1" dirty="0" err="1"/>
              <a:t>companies</a:t>
            </a:r>
            <a:r>
              <a:rPr lang="fr-FR" sz="1400" b="1" dirty="0"/>
              <a:t> </a:t>
            </a:r>
            <a:r>
              <a:rPr lang="fr-FR" sz="1400" b="1" dirty="0" err="1"/>
              <a:t>like</a:t>
            </a:r>
            <a:r>
              <a:rPr lang="fr-FR" sz="1400" b="1" dirty="0"/>
              <a:t> </a:t>
            </a:r>
            <a:r>
              <a:rPr lang="fr-FR" sz="1400" b="1" dirty="0" smtClean="0"/>
              <a:t>F2 </a:t>
            </a:r>
            <a:r>
              <a:rPr lang="fr-FR" sz="1400" b="1" dirty="0" err="1"/>
              <a:t>Chemicals</a:t>
            </a:r>
            <a:r>
              <a:rPr lang="fr-FR" sz="1400" b="1" dirty="0"/>
              <a:t> (Preston, UK), </a:t>
            </a:r>
            <a:r>
              <a:rPr lang="fr-FR" sz="1400" b="1" dirty="0">
                <a:solidFill>
                  <a:srgbClr val="C00000"/>
                </a:solidFill>
              </a:rPr>
              <a:t>Astor (Ru), </a:t>
            </a:r>
            <a:r>
              <a:rPr lang="fr-FR" sz="1400" b="1" dirty="0" err="1"/>
              <a:t>Synquest</a:t>
            </a:r>
            <a:r>
              <a:rPr lang="fr-FR" sz="1400" b="1" dirty="0"/>
              <a:t> (FL), </a:t>
            </a:r>
            <a:r>
              <a:rPr lang="fr-FR" sz="1400" b="1" dirty="0" err="1"/>
              <a:t>Techspray</a:t>
            </a:r>
            <a:r>
              <a:rPr lang="fr-FR" sz="1400" b="1" dirty="0"/>
              <a:t> (GA) continue (</a:t>
            </a:r>
            <a:r>
              <a:rPr lang="fr-FR" sz="1400" b="1" dirty="0" err="1"/>
              <a:t>probably</a:t>
            </a:r>
            <a:r>
              <a:rPr lang="fr-FR" sz="1400" b="1" dirty="0"/>
              <a:t> </a:t>
            </a:r>
            <a:r>
              <a:rPr lang="fr-FR" sz="1400" b="1" dirty="0" err="1"/>
              <a:t>many</a:t>
            </a:r>
            <a:r>
              <a:rPr lang="fr-FR" sz="1400" b="1" dirty="0"/>
              <a:t> </a:t>
            </a:r>
            <a:r>
              <a:rPr lang="fr-FR" sz="1400" b="1" dirty="0" err="1"/>
              <a:t>others</a:t>
            </a:r>
            <a:r>
              <a:rPr lang="fr-FR" sz="1400" b="1" dirty="0"/>
              <a:t>: </a:t>
            </a:r>
            <a:r>
              <a:rPr lang="fr-FR" sz="1400" b="1" dirty="0" err="1"/>
              <a:t>e.g.China</a:t>
            </a:r>
            <a:r>
              <a:rPr lang="fr-FR" sz="1400" b="1" dirty="0" smtClean="0"/>
              <a:t>): </a:t>
            </a:r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</a:rPr>
              <a:t>groups at CERN </a:t>
            </a:r>
            <a:r>
              <a:rPr lang="fr-FR" sz="1400" b="1" dirty="0" err="1" smtClean="0">
                <a:solidFill>
                  <a:schemeClr val="accent6">
                    <a:lumMod val="75000"/>
                  </a:schemeClr>
                </a:solidFill>
              </a:rPr>
              <a:t>looking</a:t>
            </a:r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400" b="1" dirty="0" err="1" smtClean="0">
                <a:solidFill>
                  <a:schemeClr val="accent6">
                    <a:lumMod val="75000"/>
                  </a:schemeClr>
                </a:solidFill>
              </a:rPr>
              <a:t>into</a:t>
            </a:r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</a:rPr>
              <a:t> alternative </a:t>
            </a:r>
            <a:r>
              <a:rPr lang="fr-FR" sz="1400" b="1" dirty="0" err="1" smtClean="0">
                <a:solidFill>
                  <a:schemeClr val="accent6">
                    <a:lumMod val="75000"/>
                  </a:schemeClr>
                </a:solidFill>
              </a:rPr>
              <a:t>suppliers</a:t>
            </a:r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fr-FR" sz="1400" b="1" dirty="0" err="1" smtClean="0">
                <a:solidFill>
                  <a:schemeClr val="accent6">
                    <a:lumMod val="75000"/>
                  </a:schemeClr>
                </a:solidFill>
              </a:rPr>
              <a:t>stated</a:t>
            </a:r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</a:rPr>
              <a:t> Jan 26 2024)</a:t>
            </a:r>
          </a:p>
          <a:p>
            <a:pPr algn="just"/>
            <a:endParaRPr lang="fr-FR" sz="1400" b="1" dirty="0" smtClean="0"/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fr-F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a </a:t>
            </a:r>
            <a:r>
              <a:rPr lang="fr-FR" sz="1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small-scale</a:t>
            </a:r>
            <a:r>
              <a:rPr lang="fr-F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users</a:t>
            </a:r>
            <a:r>
              <a:rPr lang="fr-F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fr-F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</a:t>
            </a:r>
            <a:r>
              <a:rPr lang="fr-F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</a:t>
            </a:r>
            <a:r>
              <a:rPr lang="fr-F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ride on the </a:t>
            </a:r>
            <a:r>
              <a:rPr lang="fr-FR" sz="1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of the </a:t>
            </a:r>
            <a:r>
              <a:rPr lang="fr-FR" sz="1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semiconductor</a:t>
            </a:r>
            <a:r>
              <a:rPr lang="fr-F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</a:t>
            </a:r>
            <a:r>
              <a:rPr lang="fr-F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fr-F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endParaRPr lang="fr-FR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fr-FR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</a:t>
            </a:r>
            <a:r>
              <a:rPr lang="fr-F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nonetheless</a:t>
            </a:r>
            <a:r>
              <a:rPr lang="fr-F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enter discussions </a:t>
            </a:r>
            <a:r>
              <a:rPr lang="fr-FR" sz="1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r>
              <a:rPr lang="fr-FR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manufacturers</a:t>
            </a:r>
            <a:r>
              <a:rPr lang="fr-FR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fr-FR" sz="1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</a:t>
            </a:r>
            <a:r>
              <a:rPr lang="fr-FR" sz="1400" b="1" i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1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i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already</a:t>
            </a:r>
            <a:r>
              <a:rPr lang="fr-FR" sz="1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i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  <a:r>
              <a:rPr lang="fr-FR" sz="1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i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fr-FR" sz="1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</a:p>
          <a:p>
            <a:r>
              <a:rPr lang="fr-FR" sz="1400" b="1" i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But  </a:t>
            </a:r>
            <a:r>
              <a:rPr lang="fr-FR" sz="1400" b="1" dirty="0" smtClean="0">
                <a:solidFill>
                  <a:schemeClr val="accent5"/>
                </a:solidFill>
              </a:rPr>
              <a:t>discussion </a:t>
            </a:r>
            <a:r>
              <a:rPr lang="fr-FR" sz="1400" b="1" dirty="0" err="1" smtClean="0">
                <a:solidFill>
                  <a:schemeClr val="accent5"/>
                </a:solidFill>
              </a:rPr>
              <a:t>should</a:t>
            </a:r>
            <a:r>
              <a:rPr lang="fr-FR" sz="1400" b="1" dirty="0" smtClean="0">
                <a:solidFill>
                  <a:schemeClr val="accent5"/>
                </a:solidFill>
              </a:rPr>
              <a:t> </a:t>
            </a:r>
            <a:r>
              <a:rPr lang="fr-FR" sz="1400" b="1" dirty="0" err="1" smtClean="0">
                <a:solidFill>
                  <a:schemeClr val="accent5"/>
                </a:solidFill>
              </a:rPr>
              <a:t>concentrate</a:t>
            </a:r>
            <a:r>
              <a:rPr lang="fr-FR" sz="1400" b="1" dirty="0" smtClean="0">
                <a:solidFill>
                  <a:schemeClr val="accent5"/>
                </a:solidFill>
              </a:rPr>
              <a:t> </a:t>
            </a:r>
            <a:r>
              <a:rPr lang="fr-FR" sz="1400" b="1" dirty="0">
                <a:solidFill>
                  <a:schemeClr val="accent5"/>
                </a:solidFill>
              </a:rPr>
              <a:t>on C</a:t>
            </a:r>
            <a:r>
              <a:rPr lang="fr-FR" sz="1400" b="1" baseline="-25000" dirty="0">
                <a:solidFill>
                  <a:schemeClr val="accent5"/>
                </a:solidFill>
              </a:rPr>
              <a:t>n</a:t>
            </a:r>
            <a:r>
              <a:rPr lang="fr-FR" sz="1400" b="1" dirty="0">
                <a:solidFill>
                  <a:schemeClr val="accent5"/>
                </a:solidFill>
              </a:rPr>
              <a:t>F</a:t>
            </a:r>
            <a:r>
              <a:rPr lang="fr-FR" sz="1400" b="1" baseline="-25000" dirty="0">
                <a:solidFill>
                  <a:schemeClr val="accent5"/>
                </a:solidFill>
              </a:rPr>
              <a:t>2n</a:t>
            </a:r>
            <a:r>
              <a:rPr lang="fr-FR" sz="1400" b="1" dirty="0">
                <a:solidFill>
                  <a:schemeClr val="accent5"/>
                </a:solidFill>
              </a:rPr>
              <a:t>O </a:t>
            </a:r>
            <a:r>
              <a:rPr lang="fr-FR" sz="1400" b="1" dirty="0" err="1">
                <a:solidFill>
                  <a:schemeClr val="accent5"/>
                </a:solidFill>
              </a:rPr>
              <a:t>molecules</a:t>
            </a:r>
            <a:r>
              <a:rPr lang="fr-FR" sz="1400" b="1" dirty="0">
                <a:solidFill>
                  <a:schemeClr val="accent5"/>
                </a:solidFill>
              </a:rPr>
              <a:t> </a:t>
            </a:r>
            <a:r>
              <a:rPr lang="fr-FR" sz="1400" b="1" dirty="0" smtClean="0">
                <a:solidFill>
                  <a:schemeClr val="accent5"/>
                </a:solidFill>
              </a:rPr>
              <a:t>over </a:t>
            </a:r>
            <a:r>
              <a:rPr lang="fr-FR" sz="1400" b="1" dirty="0">
                <a:solidFill>
                  <a:schemeClr val="accent5"/>
                </a:solidFill>
              </a:rPr>
              <a:t>the full </a:t>
            </a:r>
            <a:r>
              <a:rPr lang="fr-FR" sz="1400" b="1" dirty="0" err="1">
                <a:solidFill>
                  <a:schemeClr val="accent5"/>
                </a:solidFill>
              </a:rPr>
              <a:t>carbon</a:t>
            </a:r>
            <a:r>
              <a:rPr lang="fr-FR" sz="1400" b="1" dirty="0">
                <a:solidFill>
                  <a:schemeClr val="accent5"/>
                </a:solidFill>
              </a:rPr>
              <a:t> </a:t>
            </a:r>
            <a:r>
              <a:rPr lang="fr-FR" sz="1400" b="1" dirty="0" err="1">
                <a:solidFill>
                  <a:schemeClr val="accent5"/>
                </a:solidFill>
              </a:rPr>
              <a:t>spectrum</a:t>
            </a:r>
            <a:r>
              <a:rPr lang="fr-FR" sz="1400" b="1" dirty="0">
                <a:solidFill>
                  <a:schemeClr val="accent5"/>
                </a:solidFill>
              </a:rPr>
              <a:t> </a:t>
            </a:r>
            <a:r>
              <a:rPr lang="fr-FR" sz="1400" b="1" dirty="0" err="1">
                <a:solidFill>
                  <a:schemeClr val="accent5"/>
                </a:solidFill>
              </a:rPr>
              <a:t>with</a:t>
            </a:r>
            <a:r>
              <a:rPr lang="fr-FR" sz="1400" b="1" dirty="0">
                <a:solidFill>
                  <a:schemeClr val="accent5"/>
                </a:solidFill>
              </a:rPr>
              <a:t> GWP = 0. </a:t>
            </a:r>
            <a:endParaRPr lang="fr-FR" sz="1400" b="1" i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400" b="1" spc="-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b="1" spc="-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Points relevant to ATLAS </a:t>
            </a:r>
            <a:r>
              <a:rPr lang="fr-FR" sz="1400" b="1" spc="-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cooling</a:t>
            </a:r>
            <a:r>
              <a:rPr lang="fr-FR" sz="1400" b="1" spc="-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GB" sz="1400" b="1" spc="-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“</a:t>
            </a:r>
            <a:r>
              <a:rPr lang="en-US" sz="1300" dirty="0" smtClean="0"/>
              <a:t>Although </a:t>
            </a:r>
            <a:r>
              <a:rPr lang="en-US" sz="1300" dirty="0"/>
              <a:t>these fluids do not yet exist in large quantities over the full </a:t>
            </a:r>
            <a:r>
              <a:rPr lang="en-GB" sz="1300" dirty="0"/>
              <a:t>C</a:t>
            </a:r>
            <a:r>
              <a:rPr lang="en-GB" sz="1300" baseline="-25000" dirty="0"/>
              <a:t>n</a:t>
            </a:r>
            <a:r>
              <a:rPr lang="en-GB" sz="1300" dirty="0"/>
              <a:t>F</a:t>
            </a:r>
            <a:r>
              <a:rPr lang="en-GB" sz="1300" baseline="-25000" dirty="0"/>
              <a:t>2n</a:t>
            </a:r>
            <a:r>
              <a:rPr lang="en-US" sz="1300" dirty="0"/>
              <a:t> “matrix” the radiation tolerance and thermal performance of NOVEC 649 (</a:t>
            </a:r>
            <a:r>
              <a:rPr lang="en-GB" sz="1300" dirty="0"/>
              <a:t>C</a:t>
            </a:r>
            <a:r>
              <a:rPr lang="en-GB" sz="1300" baseline="-25000" dirty="0"/>
              <a:t>6</a:t>
            </a:r>
            <a:r>
              <a:rPr lang="en-GB" sz="1300" dirty="0"/>
              <a:t>F</a:t>
            </a:r>
            <a:r>
              <a:rPr lang="en-GB" sz="1300" baseline="-25000" dirty="0"/>
              <a:t>12</a:t>
            </a:r>
            <a:r>
              <a:rPr lang="en-GB" sz="1300" dirty="0"/>
              <a:t>O) is sufficiently promising for it be chosen by </a:t>
            </a:r>
            <a:r>
              <a:rPr lang="en-GB" sz="1300" dirty="0" err="1"/>
              <a:t>LHCb</a:t>
            </a:r>
            <a:r>
              <a:rPr lang="en-GB" sz="1300" dirty="0"/>
              <a:t> as a C</a:t>
            </a:r>
            <a:r>
              <a:rPr lang="en-GB" sz="1300" baseline="-25000" dirty="0"/>
              <a:t>6</a:t>
            </a:r>
            <a:r>
              <a:rPr lang="en-GB" sz="1300" dirty="0"/>
              <a:t>F</a:t>
            </a:r>
            <a:r>
              <a:rPr lang="en-GB" sz="1300" baseline="-25000" dirty="0"/>
              <a:t>14</a:t>
            </a:r>
            <a:r>
              <a:rPr lang="en-GB" sz="1300" dirty="0"/>
              <a:t> replacement</a:t>
            </a:r>
            <a:r>
              <a:rPr lang="en-GB" sz="1300" baseline="-25000" dirty="0"/>
              <a:t> </a:t>
            </a:r>
            <a:r>
              <a:rPr lang="en-GB" sz="1300" dirty="0"/>
              <a:t>for the cooling silicon photomultipliers of the new scintillating fibre tracker. Since the NA62 </a:t>
            </a:r>
            <a:r>
              <a:rPr lang="en-GB" sz="1300" dirty="0" err="1"/>
              <a:t>Gigatracker</a:t>
            </a:r>
            <a:r>
              <a:rPr lang="en-GB" sz="1300" dirty="0"/>
              <a:t> [34]  successfully used C</a:t>
            </a:r>
            <a:r>
              <a:rPr lang="en-GB" sz="1300" baseline="-25000" dirty="0"/>
              <a:t>6</a:t>
            </a:r>
            <a:r>
              <a:rPr lang="en-GB" sz="1300" dirty="0"/>
              <a:t>F</a:t>
            </a:r>
            <a:r>
              <a:rPr lang="en-GB" sz="1300" baseline="-25000" dirty="0"/>
              <a:t>14</a:t>
            </a:r>
            <a:r>
              <a:rPr lang="en-GB" sz="1300" dirty="0"/>
              <a:t> liquid cooling, NOVEC649 may also turn out to be a good substitute for the liquid cooling of future silicon microchannel vertex detectors built in technologies (and/or with inter-module connectivity) unable to resist the high maximum test pressures (160 bars) typical of CO</a:t>
            </a:r>
            <a:r>
              <a:rPr lang="en-GB" sz="1300" baseline="-25000" dirty="0"/>
              <a:t>2</a:t>
            </a:r>
            <a:r>
              <a:rPr lang="en-GB" sz="1300" dirty="0"/>
              <a:t> evaporative cooling systems. Such vertex detector cooling systems would contain a relatively small volume of liquid coolant. </a:t>
            </a:r>
            <a:endParaRPr lang="en-GB" sz="1300" dirty="0" smtClean="0"/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3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i="1" dirty="0" smtClean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en-GB" sz="1400" b="1" i="1" dirty="0">
                <a:solidFill>
                  <a:schemeClr val="accent6">
                    <a:lumMod val="75000"/>
                  </a:schemeClr>
                </a:solidFill>
              </a:rPr>
              <a:t>new C</a:t>
            </a:r>
            <a:r>
              <a:rPr lang="en-GB" sz="1400" b="1" i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1400" b="1" i="1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GB" sz="1400" b="1" i="1" baseline="-25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GB" sz="1400" b="1" i="1" dirty="0">
                <a:solidFill>
                  <a:schemeClr val="accent6">
                    <a:lumMod val="75000"/>
                  </a:schemeClr>
                </a:solidFill>
              </a:rPr>
              <a:t>O – structured evaporative coolant could be a thermodynamic substitute for C</a:t>
            </a:r>
            <a:r>
              <a:rPr lang="en-GB" sz="1400" b="1" i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1400" b="1" i="1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GB" sz="1400" b="1" i="1" baseline="-25000" dirty="0">
                <a:solidFill>
                  <a:schemeClr val="accent6">
                    <a:lumMod val="75000"/>
                  </a:schemeClr>
                </a:solidFill>
              </a:rPr>
              <a:t>6 </a:t>
            </a:r>
            <a:r>
              <a:rPr lang="en-GB" sz="1400" b="1" i="1" dirty="0">
                <a:solidFill>
                  <a:schemeClr val="accent6">
                    <a:lumMod val="75000"/>
                  </a:schemeClr>
                </a:solidFill>
              </a:rPr>
              <a:t>or xenon to </a:t>
            </a:r>
            <a:r>
              <a:rPr lang="en-GB" sz="1400" b="1" i="1" dirty="0" smtClean="0">
                <a:solidFill>
                  <a:schemeClr val="accent6">
                    <a:lumMod val="75000"/>
                  </a:schemeClr>
                </a:solidFill>
              </a:rPr>
              <a:t>achieve silicon </a:t>
            </a:r>
            <a:r>
              <a:rPr lang="en-GB" sz="1400" b="1" i="1" dirty="0">
                <a:solidFill>
                  <a:schemeClr val="accent6">
                    <a:lumMod val="75000"/>
                  </a:schemeClr>
                </a:solidFill>
              </a:rPr>
              <a:t>temperatures of -40 ˚C or lower in “block and tube” tracker configurations operated at high luminosity below </a:t>
            </a:r>
            <a:r>
              <a:rPr lang="en-GB" sz="1400" b="1" i="1" dirty="0" smtClean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en-GB" sz="1400" b="1" i="1" dirty="0">
                <a:solidFill>
                  <a:schemeClr val="accent6">
                    <a:lumMod val="75000"/>
                  </a:schemeClr>
                </a:solidFill>
              </a:rPr>
              <a:t>practical temperature limit for CO</a:t>
            </a:r>
            <a:r>
              <a:rPr lang="en-GB" sz="1400" b="1" i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1400" b="1" i="1" dirty="0">
                <a:solidFill>
                  <a:schemeClr val="accent6">
                    <a:lumMod val="75000"/>
                  </a:schemeClr>
                </a:solidFill>
              </a:rPr>
              <a:t> evaporative cooling systems.”</a:t>
            </a:r>
          </a:p>
          <a:p>
            <a:pPr>
              <a:lnSpc>
                <a:spcPct val="100000"/>
              </a:lnSpc>
            </a:pPr>
            <a:endParaRPr lang="fr-FR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2562152" y="6420534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G. Hallewell: </a:t>
            </a:r>
            <a:r>
              <a:rPr lang="en-US" sz="1400" b="1" dirty="0" err="1" smtClean="0"/>
              <a:t>Seminaire</a:t>
            </a:r>
            <a:r>
              <a:rPr lang="en-US" sz="1400" b="1" dirty="0" smtClean="0"/>
              <a:t> CPPM: 16 </a:t>
            </a:r>
            <a:r>
              <a:rPr lang="en-US" sz="1400" b="1" dirty="0" err="1" smtClean="0"/>
              <a:t>sep</a:t>
            </a:r>
            <a:r>
              <a:rPr lang="en-US" sz="1400" b="1" dirty="0" smtClean="0"/>
              <a:t> 2024</a:t>
            </a:r>
            <a:endParaRPr lang="en-US" sz="1400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4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EP-DT Seminar May 2022.pdf — Mozilla Firefox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87" y="910423"/>
            <a:ext cx="8672632" cy="4873625"/>
          </a:xfrm>
        </p:spPr>
      </p:pic>
      <p:sp>
        <p:nvSpPr>
          <p:cNvPr id="8" name="Rectangle 7"/>
          <p:cNvSpPr/>
          <p:nvPr/>
        </p:nvSpPr>
        <p:spPr>
          <a:xfrm>
            <a:off x="3845293" y="321759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3484CC"/>
                </a:solidFill>
              </a:rPr>
              <a:t>https://indico.cern.ch/event/1155238/attachments/2436920/4173752/EP-DT%20Seminar%20May%202022.pdf</a:t>
            </a:r>
          </a:p>
        </p:txBody>
      </p:sp>
      <p:pic>
        <p:nvPicPr>
          <p:cNvPr id="11" name="Espace réservé pour une image  5" descr="EP-DT Seminar May 2022.pdf —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087" y="1062823"/>
            <a:ext cx="8672632" cy="4873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11680" y="2742025"/>
            <a:ext cx="6636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3484CC"/>
                </a:solidFill>
              </a:rPr>
              <a:t>https://indico.cern.ch/event/1155238/attachments/2436920/4173752/EP-DT%20Seminar%20May%202022.pdf</a:t>
            </a:r>
          </a:p>
        </p:txBody>
      </p:sp>
      <p:sp>
        <p:nvSpPr>
          <p:cNvPr id="7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98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12" name="CustomShape 2"/>
          <p:cNvSpPr/>
          <p:nvPr/>
        </p:nvSpPr>
        <p:spPr>
          <a:xfrm>
            <a:off x="2534014" y="6497528"/>
            <a:ext cx="389554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400" b="1" dirty="0" smtClean="0"/>
              <a:t>CPPM ATLAS physics meeting</a:t>
            </a:r>
            <a:r>
              <a:rPr lang="en-US" sz="1400" b="1" dirty="0"/>
              <a:t> </a:t>
            </a:r>
            <a:r>
              <a:rPr lang="en-US" sz="1400" b="1" dirty="0" smtClean="0"/>
              <a:t>Feb 23 2024</a:t>
            </a:r>
            <a:endParaRPr lang="en-US" sz="1400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44B57E9-381B-49B4-AF00-88136E0A515C}" type="slidenum">
              <a:rPr lang="en-GB" sz="1800" b="0" strike="noStrike" spc="-1" smtClean="0">
                <a:solidFill>
                  <a:srgbClr val="000000"/>
                </a:solidFill>
                <a:latin typeface="Arial"/>
                <a:ea typeface="DejaVu Sans"/>
              </a:rPr>
              <a:t>98</a:t>
            </a:fld>
            <a:endParaRPr lang="en-GB" sz="18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81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169071" y="647742"/>
            <a:ext cx="9143280" cy="429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1001"/>
              </a:spcBef>
            </a:pPr>
            <a:endParaRPr lang="en-GB" sz="18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algn="ctr">
              <a:lnSpc>
                <a:spcPct val="120000"/>
              </a:lnSpc>
              <a:spcBef>
                <a:spcPts val="1001"/>
              </a:spcBef>
            </a:pPr>
            <a:endParaRPr lang="en-GB" sz="1800" b="1" strike="noStrike" spc="-1" dirty="0" smtClean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endParaRPr lang="en-GB" sz="6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GB" sz="6400" b="1" dirty="0" smtClean="0">
                <a:solidFill>
                  <a:schemeClr val="accent6">
                    <a:lumMod val="75000"/>
                  </a:schemeClr>
                </a:solidFill>
              </a:rPr>
              <a:t>Approaches to l</a:t>
            </a:r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</a:rPr>
              <a:t>ow-GWP fluorocarbon RICH 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radiator </a:t>
            </a:r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</a:rPr>
              <a:t>gases</a:t>
            </a:r>
            <a:endParaRPr lang="en-US" sz="7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sz="72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6400" dirty="0"/>
          </a:p>
          <a:p>
            <a:pPr algn="ctr">
              <a:lnSpc>
                <a:spcPct val="120000"/>
              </a:lnSpc>
            </a:pPr>
            <a:endParaRPr lang="en-US" sz="6400" dirty="0" smtClean="0"/>
          </a:p>
          <a:p>
            <a:pPr>
              <a:lnSpc>
                <a:spcPct val="120000"/>
              </a:lnSpc>
            </a:pPr>
            <a:r>
              <a:rPr lang="en-US" sz="7200" b="1" u="sng" spc="-1" dirty="0">
                <a:solidFill>
                  <a:srgbClr val="3484CC"/>
                </a:solidFill>
                <a:latin typeface="Calibri"/>
              </a:rPr>
              <a:t>See also: </a:t>
            </a:r>
          </a:p>
          <a:p>
            <a:pPr marL="534988" indent="-534988">
              <a:lnSpc>
                <a:spcPct val="120000"/>
              </a:lnSpc>
              <a:buAutoNum type="arabicParenBoth"/>
            </a:pPr>
            <a:r>
              <a:rPr lang="en-US" sz="6600" u="sng" dirty="0" smtClean="0">
                <a:solidFill>
                  <a:srgbClr val="3484CC"/>
                </a:solidFill>
                <a:hlinkClick r:id="rId3"/>
              </a:rPr>
              <a:t>https</a:t>
            </a:r>
            <a:r>
              <a:rPr lang="en-US" sz="6600" u="sng" dirty="0">
                <a:solidFill>
                  <a:srgbClr val="3484CC"/>
                </a:solidFill>
                <a:hlinkClick r:id="rId3"/>
              </a:rPr>
              <a:t>://</a:t>
            </a:r>
            <a:r>
              <a:rPr lang="en-US" sz="6600" u="sng" dirty="0" smtClean="0">
                <a:solidFill>
                  <a:srgbClr val="3484CC"/>
                </a:solidFill>
                <a:hlinkClick r:id="rId3"/>
              </a:rPr>
              <a:t>link.springer.com/article/10.1140/epjp/s13360-023-04703-w</a:t>
            </a:r>
            <a:r>
              <a:rPr lang="en-US" sz="6600" dirty="0" smtClean="0">
                <a:solidFill>
                  <a:srgbClr val="3484CC"/>
                </a:solidFill>
              </a:rPr>
              <a:t> 					 </a:t>
            </a: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(paper: </a:t>
            </a:r>
            <a:r>
              <a:rPr lang="en-US" sz="6600" dirty="0" err="1">
                <a:solidFill>
                  <a:schemeClr val="accent6">
                    <a:lumMod val="50000"/>
                  </a:schemeClr>
                </a:solidFill>
              </a:rPr>
              <a:t>EuroPhysics</a:t>
            </a: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 J. Plus, Dec 2023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sz="6600" b="1" spc="-1" dirty="0" smtClean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marL="534988" indent="-534988">
              <a:lnSpc>
                <a:spcPct val="120000"/>
              </a:lnSpc>
              <a:buAutoNum type="arabicParenBoth"/>
            </a:pPr>
            <a:r>
              <a:rPr lang="en-GB" sz="6600" spc="-1" dirty="0" smtClean="0">
                <a:latin typeface="Calibri"/>
                <a:hlinkClick r:id="rId4"/>
              </a:rPr>
              <a:t> </a:t>
            </a:r>
            <a:r>
              <a:rPr lang="en-GB" sz="6600" u="sng" spc="-1" dirty="0" smtClean="0">
                <a:solidFill>
                  <a:srgbClr val="3484CC"/>
                </a:solidFill>
                <a:latin typeface="Calibri"/>
                <a:hlinkClick r:id="rId4"/>
              </a:rPr>
              <a:t>https</a:t>
            </a:r>
            <a:r>
              <a:rPr lang="en-GB" sz="6600" u="sng" spc="-1" dirty="0">
                <a:solidFill>
                  <a:srgbClr val="3484CC"/>
                </a:solidFill>
                <a:latin typeface="Calibri"/>
                <a:hlinkClick r:id="rId4"/>
              </a:rPr>
              <a:t>://</a:t>
            </a:r>
            <a:r>
              <a:rPr lang="en-GB" sz="6600" u="sng" spc="-1" dirty="0" smtClean="0">
                <a:solidFill>
                  <a:srgbClr val="3484CC"/>
                </a:solidFill>
                <a:latin typeface="Calibri"/>
                <a:hlinkClick r:id="rId4"/>
              </a:rPr>
              <a:t>indico.cern.ch/event/1263731/contributions/5398511/attachments/2648319/4584649</a:t>
            </a:r>
          </a:p>
          <a:p>
            <a:pPr>
              <a:lnSpc>
                <a:spcPct val="120000"/>
              </a:lnSpc>
            </a:pPr>
            <a:r>
              <a:rPr lang="en-GB" sz="6600" u="sng" spc="-1" dirty="0" smtClean="0">
                <a:solidFill>
                  <a:srgbClr val="3484CC"/>
                </a:solidFill>
                <a:latin typeface="Calibri"/>
                <a:hlinkClick r:id="rId4"/>
              </a:rPr>
              <a:t>/G_Hallewell_DRD4%20Rad%20Gas%20GWP%20with%20annexes%20May%2016%202023.pdf</a:t>
            </a:r>
            <a:endParaRPr lang="en-GB" sz="6600" u="sng" spc="-1" dirty="0" smtClean="0">
              <a:solidFill>
                <a:srgbClr val="3484CC"/>
              </a:solidFill>
              <a:latin typeface="Calibri"/>
            </a:endParaRPr>
          </a:p>
          <a:p>
            <a:pPr>
              <a:lnSpc>
                <a:spcPct val="120000"/>
              </a:lnSpc>
            </a:pPr>
            <a:endParaRPr lang="en-GB" sz="3200" u="sng" spc="-1" dirty="0">
              <a:solidFill>
                <a:srgbClr val="3484CC"/>
              </a:solidFill>
              <a:latin typeface="Calibri"/>
            </a:endParaRPr>
          </a:p>
          <a:p>
            <a:pPr marL="534988" indent="-534988">
              <a:lnSpc>
                <a:spcPct val="120000"/>
              </a:lnSpc>
              <a:buAutoNum type="arabicParenBoth" startAt="3"/>
            </a:pPr>
            <a:r>
              <a:rPr lang="en-US" sz="6600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</a:t>
            </a:r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://indico.cern.ch/event/1410802/</a:t>
            </a:r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(DRD4 </a:t>
            </a:r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WG2 meeting 17 May </a:t>
            </a:r>
            <a:r>
              <a:rPr lang="en-US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2024)</a:t>
            </a:r>
          </a:p>
          <a:p>
            <a:pPr marL="534988" indent="-534988">
              <a:lnSpc>
                <a:spcPct val="120000"/>
              </a:lnSpc>
              <a:buAutoNum type="arabicParenBoth" startAt="3"/>
            </a:pPr>
            <a:r>
              <a:rPr lang="en-US" sz="6600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</a:t>
            </a:r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://indico.cern.ch/event/1420840/</a:t>
            </a:r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(DRD4 </a:t>
            </a:r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WP_3.1  meeting 28 May 2024)</a:t>
            </a:r>
            <a:endParaRPr lang="en-GB" sz="6600" u="sng" spc="-1" dirty="0">
              <a:solidFill>
                <a:srgbClr val="3484CC"/>
              </a:solidFill>
              <a:latin typeface="Calibri"/>
            </a:endParaRPr>
          </a:p>
          <a:p>
            <a:pPr algn="ctr">
              <a:lnSpc>
                <a:spcPct val="120000"/>
              </a:lnSpc>
            </a:pPr>
            <a:endParaRPr lang="en-GB" sz="6400" u="sng" strike="noStrike" spc="-1" dirty="0" smtClean="0">
              <a:solidFill>
                <a:srgbClr val="3484CC"/>
              </a:solidFill>
              <a:latin typeface="Calibri"/>
              <a:ea typeface="DejaVu Sans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GB" sz="7400" b="1" i="1" strike="noStrike" spc="-1" dirty="0" smtClean="0">
                <a:solidFill>
                  <a:schemeClr val="bg1"/>
                </a:solidFill>
                <a:latin typeface="Calibri"/>
                <a:ea typeface="DejaVu Sans"/>
              </a:rPr>
              <a:t>“From the Speed of Sound to the Speed of Light: and beyond!”</a:t>
            </a:r>
            <a:endParaRPr lang="en-GB" sz="5800" b="0" strike="noStrike" spc="-1" dirty="0" smtClean="0">
              <a:solidFill>
                <a:srgbClr val="000000"/>
              </a:solidFill>
              <a:latin typeface="+mj-lt"/>
              <a:ea typeface="DejaVu Sans"/>
            </a:endParaRPr>
          </a:p>
        </p:txBody>
      </p:sp>
      <p:sp>
        <p:nvSpPr>
          <p:cNvPr id="445" name="CustomShape 4"/>
          <p:cNvSpPr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D01061F-E3C1-4B78-A297-D1E8F51D5FFF}" type="slidenum">
              <a:rPr lang="en-GB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99</a:t>
            </a:fld>
            <a:endParaRPr lang="en-GB" sz="1200" b="0" strike="noStrike" spc="-1" dirty="0">
              <a:latin typeface="Arial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09804" y="2023301"/>
            <a:ext cx="8891752" cy="7979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46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195620</TotalTime>
  <Words>11305</Words>
  <Application>Microsoft Office PowerPoint</Application>
  <PresentationFormat>Affichage à l'écran (4:3)</PresentationFormat>
  <Paragraphs>1571</Paragraphs>
  <Slides>102</Slides>
  <Notes>15</Notes>
  <HiddenSlides>10</HiddenSlides>
  <MMClips>0</MMClips>
  <ScaleCrop>false</ScaleCrop>
  <HeadingPairs>
    <vt:vector size="8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102</vt:i4>
      </vt:variant>
    </vt:vector>
  </HeadingPairs>
  <TitlesOfParts>
    <vt:vector size="120" baseType="lpstr">
      <vt:lpstr>MS PGothic</vt:lpstr>
      <vt:lpstr>Arial</vt:lpstr>
      <vt:lpstr>Arial Rounded MT Bold</vt:lpstr>
      <vt:lpstr>Calibri</vt:lpstr>
      <vt:lpstr>Calibri Light</vt:lpstr>
      <vt:lpstr>Cambria Math</vt:lpstr>
      <vt:lpstr>Constantia</vt:lpstr>
      <vt:lpstr>DejaVu Sans</vt:lpstr>
      <vt:lpstr>Roboto</vt:lpstr>
      <vt:lpstr>Roboto Light</vt:lpstr>
      <vt:lpstr>StarSymbol</vt:lpstr>
      <vt:lpstr>Symbol</vt:lpstr>
      <vt:lpstr>Times New Roman</vt:lpstr>
      <vt:lpstr>Wingdings</vt:lpstr>
      <vt:lpstr>Office Theme</vt:lpstr>
      <vt:lpstr>Office Theme</vt:lpstr>
      <vt:lpstr>Image Bitmap</vt:lpstr>
      <vt:lpstr>Photo Editor Photo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 https://link.springer.com/article/10.1140/epjp/s13360-023-04703-w </vt:lpstr>
      <vt:lpstr>Présentation PowerPoint</vt:lpstr>
      <vt:lpstr>Molecular shapes and GWP (1)</vt:lpstr>
      <vt:lpstr>Présentation PowerPoint</vt:lpstr>
      <vt:lpstr>Classification Criteria for Inhalation Toxicity</vt:lpstr>
      <vt:lpstr>So why are some of these  spurred fluoro-ketones  CnF2nO   potential low GWP substitutes for    saturated fluorocarbons? CnF(2n+2)</vt:lpstr>
      <vt:lpstr>Q: What gives a spurred-Oxygen fluoro-ketone molecule (like 3M NOVEC 649/1230®) its low GWP?</vt:lpstr>
      <vt:lpstr>Q: What gives NOVEC 649/1230 its low GWP?</vt:lpstr>
      <vt:lpstr>Présentation PowerPoint</vt:lpstr>
      <vt:lpstr>Présentation PowerPoint</vt:lpstr>
      <vt:lpstr>Présentation PowerPoint</vt:lpstr>
      <vt:lpstr>Ultrasonic gas analysis in ATLAS: the only fluorocarbon leak detection of its type at CERN.</vt:lpstr>
      <vt:lpstr> Unpeeling the ATLAS Onion  </vt:lpstr>
      <vt:lpstr> Unpeeling the ATLAS Onion: the evaporators  ‘Semi-Conductor Tracker’ (SCT)  silicon microstrip tracker surrounding pixel detector </vt:lpstr>
      <vt:lpstr>Unpeeling the ATLAS Onion:  Outer Silicon Pixel Detector Structure</vt:lpstr>
      <vt:lpstr>Présentation PowerPoint</vt:lpstr>
      <vt:lpstr>Ultrasonic gas analysis in a process environment with multiple background gases</vt:lpstr>
      <vt:lpstr>Ultrasonic gas analysis in a process environment with multiple background gases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Aah…what if 3 gases are present?  Acoustic Ambiguity ? 2 combinations of 3 gases  same c… so must find w3 from a different  (non-acoustic) technology source…   Examples inc. clinical…):  CO2 from ND infra-red, H2O from hygrometry,  O2 from EC cell… etc.  </vt:lpstr>
      <vt:lpstr>Example: Look-up tables of SoS. vs. composition for C3F8/N2 (+ CO2) (ATLAS silicon tracker cooling leak analysis)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Cherenkovicity…</vt:lpstr>
      <vt:lpstr>Présentation PowerPoint</vt:lpstr>
      <vt:lpstr>Présentation PowerPoint</vt:lpstr>
      <vt:lpstr>An interesting fluoroketone: C5F10O  MW = 266: GWP &lt;1 (e.g. 3M Novec 5110®)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Radiator volume GWP load: 100 m3 gas radiator with different mw gases blended with nitrogen to replace CF4  (note: blends with Ar very similar: need refractivity data for linear fluoro-ketones, probably similar to SFCs) blends with CO2 not consdered:  high CO2 triple point  temp  (-56 C)    thermodynamic recirculation difficulty)</vt:lpstr>
      <vt:lpstr>Présentation PowerPoint</vt:lpstr>
      <vt:lpstr>Présentation PowerPoint</vt:lpstr>
      <vt:lpstr>Présentation PowerPoint</vt:lpstr>
      <vt:lpstr>Présentation PowerPoint</vt:lpstr>
      <vt:lpstr>CnF2nO fluid selection search criteria</vt:lpstr>
      <vt:lpstr>Some molecular shapes to study (or eliminate) for UVT, GWP, radiation stability &amp; materials compatibility: example:  C4F8O isomers, </vt:lpstr>
      <vt:lpstr>Classification Criteria for Inhalation Toxicity</vt:lpstr>
      <vt:lpstr>Detector cooling (liquid)  </vt:lpstr>
      <vt:lpstr>Présentation PowerPoint</vt:lpstr>
      <vt:lpstr>Présentation PowerPoint</vt:lpstr>
      <vt:lpstr>Présentation PowerPoint</vt:lpstr>
      <vt:lpstr>Présentation PowerPoint</vt:lpstr>
      <vt:lpstr>The Silicon tracker  cooling aspect  See also   https://link.springer.com/article/10.1140/epjp/s13360-023-04703-w</vt:lpstr>
      <vt:lpstr> Examples from cooling particle physics Si trackers (ATLAS, CMS, LHCb)</vt:lpstr>
      <vt:lpstr>Présentation PowerPoint</vt:lpstr>
      <vt:lpstr>Présentation PowerPoint</vt:lpstr>
      <vt:lpstr>Présentation PowerPoint</vt:lpstr>
      <vt:lpstr>The Silicon Tracker Perspective in the HL-LHC era</vt:lpstr>
      <vt:lpstr>Présentation PowerPoint</vt:lpstr>
      <vt:lpstr>Présentation PowerPoint</vt:lpstr>
      <vt:lpstr>Presentation outlines</vt:lpstr>
      <vt:lpstr>Xenon demonstrator for the Krypton cycle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Massive use of fluorocarbons in electronics industry for semiconductor manufacture and soldering complex computer mother boards with SMD components</vt:lpstr>
      <vt:lpstr>Présentation PowerPoint</vt:lpstr>
      <vt:lpstr>https://link.springer.com/article/10.1140/epjp/s13360-023-04703-w  Thanks to…</vt:lpstr>
      <vt:lpstr>References and back-up material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Some Conclusions at this stage : drawing on https://link.springer.com/article/10.1140/epjp/s13360-023-04703-w </vt:lpstr>
      <vt:lpstr>Présentation PowerPoint</vt:lpstr>
      <vt:lpstr>Présentation PowerPoint</vt:lpstr>
      <vt:lpstr>Présentation PowerPoint</vt:lpstr>
      <vt:lpstr>Présentation PowerPoint</vt:lpstr>
      <vt:lpstr>Q: What gives NOVEC 649/1230 its low GWP?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Greg</dc:creator>
  <dc:description/>
  <cp:lastModifiedBy>Gregory Hallewell</cp:lastModifiedBy>
  <cp:revision>1888</cp:revision>
  <dcterms:created xsi:type="dcterms:W3CDTF">2015-02-25T21:40:34Z</dcterms:created>
  <dcterms:modified xsi:type="dcterms:W3CDTF">2024-09-16T07:46:05Z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Hewlett-Packard Company</vt:lpwstr>
  </property>
  <property fmtid="{D5CDD505-2E9C-101B-9397-08002B2CF9AE}" pid="4" name="HiddenSlides">
    <vt:i4>24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21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163</vt:i4>
  </property>
</Properties>
</file>