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8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3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12.06.24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12.06.24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12.06.24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12.06.24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12.06.24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12.06.24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12.06.24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Comex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899592" y="123478"/>
            <a:ext cx="5254679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Plan d’actions suite journées @Lautaret ?</a:t>
            </a:r>
            <a:endParaRPr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12.06.24</a:t>
            </a:r>
            <a:endParaRPr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A88D355-0AE2-D390-1BA1-EC3C5EE1F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48858"/>
              </p:ext>
            </p:extLst>
          </p:nvPr>
        </p:nvGraphicFramePr>
        <p:xfrm>
          <a:off x="611560" y="793611"/>
          <a:ext cx="7560840" cy="35562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290563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152260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24704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41617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1376578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166362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3604664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WP3.x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Besoin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Objectif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Echéance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Objectif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Echéance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Ressources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715514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Ouverture à d’autres sites/</a:t>
                      </a:r>
                      <a:r>
                        <a:rPr lang="fr-FR" sz="900" noProof="0" dirty="0" err="1"/>
                        <a:t>exp</a:t>
                      </a:r>
                      <a:r>
                        <a:rPr lang="fr-FR" sz="900" noProof="0" dirty="0"/>
                        <a:t> de l’infra « Lautaret » (LNS national + serveur global)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900" noProof="0" dirty="0"/>
                        <a:t>Migration </a:t>
                      </a:r>
                      <a:r>
                        <a:rPr lang="fr-FR" sz="900" noProof="0" dirty="0" err="1"/>
                        <a:t>Chirpstack</a:t>
                      </a:r>
                      <a:endParaRPr lang="fr-FR" sz="900" noProof="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900" noProof="0" dirty="0"/>
                        <a:t>Proposer modèle GW + 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 09/24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Définir </a:t>
                      </a:r>
                      <a:r>
                        <a:rPr lang="fr-FR" sz="900" b="1" noProof="0" dirty="0"/>
                        <a:t>livrable</a:t>
                      </a:r>
                      <a:r>
                        <a:rPr lang="fr-FR" sz="900" noProof="0" dirty="0"/>
                        <a:t> TF en 2029 (niveau de Sce 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Journées TF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François T. seul ? </a:t>
                      </a:r>
                    </a:p>
                    <a:p>
                      <a:pPr algn="l"/>
                      <a:r>
                        <a:rPr lang="fr-FR" sz="900" noProof="0" dirty="0"/>
                        <a:t>RH sur serveur global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34555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Prise en charge des autres flux que LoRa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CST WP3.2 (v0)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 07/24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noProof="0" dirty="0"/>
                        <a:t>Proto</a:t>
                      </a:r>
                      <a:r>
                        <a:rPr lang="fr-FR" sz="900" noProof="0" dirty="0"/>
                        <a:t> plateforme centrale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Printemps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Rahim + ?; extériorisation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547228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Intégration « Fog </a:t>
                      </a:r>
                      <a:r>
                        <a:rPr lang="fr-FR" sz="900" noProof="0" dirty="0" err="1"/>
                        <a:t>computing</a:t>
                      </a:r>
                      <a:r>
                        <a:rPr lang="fr-FR" sz="900" noProof="0" dirty="0"/>
                        <a:t>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noProof="0" dirty="0"/>
                        <a:t>Définir livrable TF: CST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Au-delà de la thèse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27954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Définir standard d’encodage « TF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- Lancer le GT Std sur le sujet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09/24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Diffuser le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Printemps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Animateur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55468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Définir un process de décodage (ex: Node 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noProof="0" dirty="0"/>
                        <a:t>- Lancer le GT Std sur le sujet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noProof="0" dirty="0"/>
                        <a:t>09/24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Mettre en place et diffuser la procédure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Printemps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Animateur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321459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Création &amp; gestion des </a:t>
                      </a:r>
                      <a:r>
                        <a:rPr lang="fr-FR" sz="900" noProof="0" dirty="0" err="1"/>
                        <a:t>meta</a:t>
                      </a:r>
                      <a:r>
                        <a:rPr lang="fr-FR" sz="900" noProof="0" dirty="0"/>
                        <a:t> données (</a:t>
                      </a:r>
                      <a:r>
                        <a:rPr lang="fr-FR" sz="900" noProof="0" dirty="0" err="1"/>
                        <a:t>ze</a:t>
                      </a:r>
                      <a:r>
                        <a:rPr lang="fr-FR" sz="900" noProof="0" dirty="0"/>
                        <a:t> diapo 44!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CST « Obs. TF »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Choix, test, intégration des outils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Laurent L.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3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07022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867</TotalTime>
  <Words>231</Words>
  <Application>Microsoft Office PowerPoint</Application>
  <DocSecurity>0</DocSecurity>
  <PresentationFormat>Affichage à l'écran (16:9)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 Black</vt:lpstr>
      <vt:lpstr>Arial</vt:lpstr>
      <vt:lpstr>Wingdings</vt:lpstr>
      <vt:lpstr>Masque titre du document</vt:lpstr>
      <vt:lpstr>WP3. Plan d’actions suite journées @Lautaret ?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VIRGINIE GIRARD</cp:lastModifiedBy>
  <cp:revision>200</cp:revision>
  <dcterms:created xsi:type="dcterms:W3CDTF">2021-02-23T10:22:49Z</dcterms:created>
  <dcterms:modified xsi:type="dcterms:W3CDTF">2024-06-12T06:35:17Z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