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59" r:id="rId5"/>
    <p:sldId id="262" r:id="rId6"/>
    <p:sldId id="261" r:id="rId7"/>
    <p:sldId id="260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DF34-766A-4DF6-902E-E8271D2BE725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E6592-3A44-404C-A9E4-D36CCA12D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06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A9682-7CBF-45BA-BCFE-4A935132F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A8DE12-45C5-4B8F-9332-07BFA913C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45E67D-53EF-4173-A817-5C413060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043530-B1AC-4FAE-A3E5-A082FFEC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AA0994-35C9-4F46-82E5-41C27AB1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09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15F52-116C-4967-B906-DB9C8F94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A91B3D-82BC-44C8-A9E5-7B3460D95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3CF5E1-0B2B-4CED-AEDF-D12AD325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67D45-5246-4A23-A667-5934B68C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081C93-2DD9-4ED1-91C5-256A561E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21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7AE169-FC96-4BC9-B6C1-A6D964A8A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4C4B65-5677-48C3-99AE-F2B9E97B2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751FA9-4C15-4391-B1A8-7CD99FC7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B1C4EF-BE32-490B-A8E9-8A1C9B0A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9324AE-4834-4791-87D7-57A9C9D9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05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6FEFC5-09A0-432A-8411-3FC1722F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72B7FA-B2B4-4162-9133-92CE5F644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39C1A9-76CB-4351-B18D-8792B71C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C7AD99-EC47-49A5-B10F-DEF36146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08222-B005-4305-94A6-B9E5C71B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07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56ADC-CC95-4EF1-9130-DE5DA1D2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522AFD-7D37-4535-9A27-233DDA6D7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3AB045-86D2-4CD7-9E7E-D24CF2AA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CE8BA2-1970-468F-A14D-27623CDC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BE086E-2E5A-4DB7-B5B3-715DB66A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90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51D3A-155C-4E12-A2F5-9F117559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FA99E-B66D-4EE5-B238-6463B2B60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07E8A0-D96F-498C-9B47-3132F1E76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2117D6-6785-479A-A5FF-94627485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4261E1-103F-4FD1-9FF8-0EB5BE16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20087F-0D07-4960-A5FC-78F710A1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51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AE4EE-0A98-4BB5-BFA3-A294F163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B445BA-B234-43FF-849C-98CDE6C97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F69538-CF38-4EAE-8479-3B8C8E3DE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73664C-7BF6-4AEB-AB2E-42B5C6110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E4216A-0F05-4151-8C2D-B7DE6DFFE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8938DE-7F5B-4B12-B904-073EBF13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DBF5E8F-51E0-4ECC-BC0A-5982794F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818736-CBAB-4A30-BC4D-F736CE04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4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7FB44-9DBB-43C8-AD78-5BF80054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C3DCEF-DD4B-456C-ADC1-AE389D18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997974-B06F-48CD-B9EA-2301D64E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6DDECE-74DB-4099-87C7-A160DC31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86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0E0E5E-DBDC-45E2-AE77-674BE473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1AB246-A09E-49A9-8104-172305BD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7EC7C2-B225-4638-97E5-25E5AFFF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42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FFCC9-1182-49B9-9FF5-4EAAB4CA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88AE48-F0C4-4DFE-B57F-C9DBEF05B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79AF81-4462-4F3F-B2C3-89B6E6E5E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BE2482-5B4E-42CA-9C33-E8C21217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50E9B7-2F32-401B-B1E9-E4FE14AF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0B8CD2-0CD4-4158-A088-537408E0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07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71938-CA1E-42F2-924B-BB169825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631933-B8A9-4340-818C-94C85D32C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026556-5E4C-4DD8-9033-E0C86CAE8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79CAE5-BC8B-4B83-988E-90D657DA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35B23E-5D9A-41FB-A388-2BF742EC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0E0F89-7D17-409A-B2DC-B1646762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68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D41DB3-5BB0-4117-8349-E110EE07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20A57F-7A2E-43B4-9CB3-5E514A731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4A88F6-CA04-444E-8C7F-35EBF9783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04/07/2024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98FBDE-8F12-4B55-9D05-743CE82DD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D. Verkindt , Animascience LAPP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316343-B49E-4321-AA28-9E5BD04DB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D0D70-AF3B-40CE-8AFE-F6A24890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60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BEA4341-1C1F-4B06-8C9F-9D5852147718}"/>
              </a:ext>
            </a:extLst>
          </p:cNvPr>
          <p:cNvSpPr txBox="1"/>
          <p:nvPr/>
        </p:nvSpPr>
        <p:spPr>
          <a:xfrm>
            <a:off x="2567709" y="1653309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latin typeface="Garamond" panose="02020404030301010803" pitchFamily="18" charset="0"/>
              </a:rPr>
              <a:t>Listen</a:t>
            </a:r>
            <a:r>
              <a:rPr lang="fr-FR" sz="2800" dirty="0">
                <a:latin typeface="Garamond" panose="02020404030301010803" pitchFamily="18" charset="0"/>
              </a:rPr>
              <a:t> at Vivaldi </a:t>
            </a:r>
            <a:r>
              <a:rPr lang="fr-FR" sz="2800" dirty="0" err="1">
                <a:latin typeface="Garamond" panose="02020404030301010803" pitchFamily="18" charset="0"/>
              </a:rPr>
              <a:t>with</a:t>
            </a:r>
            <a:r>
              <a:rPr lang="fr-FR" sz="2800" dirty="0">
                <a:latin typeface="Garamond" panose="02020404030301010803" pitchFamily="18" charset="0"/>
              </a:rPr>
              <a:t> </a:t>
            </a:r>
            <a:r>
              <a:rPr lang="fr-FR" sz="2800" dirty="0" err="1">
                <a:latin typeface="Garamond" panose="02020404030301010803" pitchFamily="18" charset="0"/>
              </a:rPr>
              <a:t>Virgo</a:t>
            </a:r>
            <a:r>
              <a:rPr lang="fr-FR" sz="2800" dirty="0">
                <a:latin typeface="Garamond" panose="02020404030301010803" pitchFamily="18" charset="0"/>
              </a:rPr>
              <a:t> light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7A670F7-E396-47B1-9F8A-F6A998D67E01}"/>
              </a:ext>
            </a:extLst>
          </p:cNvPr>
          <p:cNvSpPr txBox="1"/>
          <p:nvPr/>
        </p:nvSpPr>
        <p:spPr>
          <a:xfrm>
            <a:off x="4040909" y="2392219"/>
            <a:ext cx="411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D. Verkindt, </a:t>
            </a:r>
            <a:r>
              <a:rPr lang="fr-FR" dirty="0" err="1">
                <a:latin typeface="Garamond" panose="02020404030301010803" pitchFamily="18" charset="0"/>
              </a:rPr>
              <a:t>Animascience</a:t>
            </a:r>
            <a:r>
              <a:rPr lang="fr-FR" dirty="0">
                <a:latin typeface="Garamond" panose="02020404030301010803" pitchFamily="18" charset="0"/>
              </a:rPr>
              <a:t>, 4th </a:t>
            </a:r>
            <a:r>
              <a:rPr lang="fr-FR" dirty="0" err="1">
                <a:latin typeface="Garamond" panose="02020404030301010803" pitchFamily="18" charset="0"/>
              </a:rPr>
              <a:t>july</a:t>
            </a:r>
            <a:r>
              <a:rPr lang="fr-FR" dirty="0">
                <a:latin typeface="Garamond" panose="02020404030301010803" pitchFamily="18" charset="0"/>
              </a:rPr>
              <a:t> 2024</a:t>
            </a:r>
          </a:p>
        </p:txBody>
      </p: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DC3DBE57-57E9-4665-884D-96B498A6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52C13919-64BE-483A-91C1-5148E41B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65539A22-406A-442C-87B1-73B1F0FB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6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53A20E-F25A-498C-9EB6-25B135C1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533488-DA0F-4F5B-93CC-EEC4C6A7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CD3092-7B43-4B09-B163-9415127C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10</a:t>
            </a:fld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57D247-FD8C-4F66-AACD-34C6480E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9" y="779816"/>
            <a:ext cx="9245021" cy="45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33">
            <a:extLst>
              <a:ext uri="{FF2B5EF4-FFF2-40B4-BE49-F238E27FC236}">
                <a16:creationId xmlns:a16="http://schemas.microsoft.com/office/drawing/2014/main" id="{669AA68C-DECA-4960-898F-C7DE7F3986E7}"/>
              </a:ext>
            </a:extLst>
          </p:cNvPr>
          <p:cNvSpPr txBox="1"/>
          <p:nvPr/>
        </p:nvSpPr>
        <p:spPr>
          <a:xfrm>
            <a:off x="2063608" y="1042367"/>
            <a:ext cx="3035583" cy="3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latin typeface="Garamond" panose="02020404030301010803" pitchFamily="18" charset="0"/>
              </a:rPr>
              <a:t>Hrec</a:t>
            </a:r>
            <a:r>
              <a:rPr lang="en-GB" b="1" dirty="0">
                <a:latin typeface="Garamond" panose="02020404030301010803" pitchFamily="18" charset="0"/>
              </a:rPr>
              <a:t> spectrum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BB1DFA-48AA-4151-9C4B-143F5BBB23E6}"/>
              </a:ext>
            </a:extLst>
          </p:cNvPr>
          <p:cNvSpPr txBox="1"/>
          <p:nvPr/>
        </p:nvSpPr>
        <p:spPr>
          <a:xfrm>
            <a:off x="2530764" y="187117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Garamond" panose="02020404030301010803" pitchFamily="18" charset="0"/>
              </a:rPr>
              <a:t>Tapping tests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38200E-59F2-4684-A026-28A91283069B}"/>
              </a:ext>
            </a:extLst>
          </p:cNvPr>
          <p:cNvSpPr txBox="1"/>
          <p:nvPr/>
        </p:nvSpPr>
        <p:spPr>
          <a:xfrm>
            <a:off x="976746" y="5457544"/>
            <a:ext cx="1757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ENV_WE_CT_ACC_Z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4EA163-26B4-4930-8B13-81931D0B9742}"/>
              </a:ext>
            </a:extLst>
          </p:cNvPr>
          <p:cNvSpPr txBox="1"/>
          <p:nvPr/>
        </p:nvSpPr>
        <p:spPr>
          <a:xfrm>
            <a:off x="3909291" y="5453103"/>
            <a:ext cx="1692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ENV_WEB_MIC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3EAFB1-D162-4F6B-A980-3C82F6764E76}"/>
              </a:ext>
            </a:extLst>
          </p:cNvPr>
          <p:cNvSpPr txBox="1"/>
          <p:nvPr/>
        </p:nvSpPr>
        <p:spPr>
          <a:xfrm>
            <a:off x="6396182" y="5460138"/>
            <a:ext cx="1692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Hrec</a:t>
            </a:r>
            <a:endParaRPr lang="fr-FR" sz="1400" dirty="0"/>
          </a:p>
        </p:txBody>
      </p:sp>
      <p:pic>
        <p:nvPicPr>
          <p:cNvPr id="14" name="ENV_WE_CT_ACC_Z">
            <a:hlinkClick r:id="" action="ppaction://media"/>
            <a:extLst>
              <a:ext uri="{FF2B5EF4-FFF2-40B4-BE49-F238E27FC236}">
                <a16:creationId xmlns:a16="http://schemas.microsoft.com/office/drawing/2014/main" id="{289F7523-49C5-4BE5-A7A9-4EF059F1B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08564" y="5460138"/>
            <a:ext cx="406400" cy="406400"/>
          </a:xfrm>
          <a:prstGeom prst="rect">
            <a:avLst/>
          </a:prstGeom>
        </p:spPr>
      </p:pic>
      <p:pic>
        <p:nvPicPr>
          <p:cNvPr id="15" name="ENV_WEB_MIC">
            <a:hlinkClick r:id="" action="ppaction://media"/>
            <a:extLst>
              <a:ext uri="{FF2B5EF4-FFF2-40B4-BE49-F238E27FC236}">
                <a16:creationId xmlns:a16="http://schemas.microsoft.com/office/drawing/2014/main" id="{F5904F4F-D5B4-46B6-ADC8-A334AB1C5E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95455" y="5429672"/>
            <a:ext cx="406400" cy="406400"/>
          </a:xfrm>
          <a:prstGeom prst="rect">
            <a:avLst/>
          </a:prstGeom>
        </p:spPr>
      </p:pic>
      <p:pic>
        <p:nvPicPr>
          <p:cNvPr id="16" name="Hrec_hoft_20000Hz">
            <a:hlinkClick r:id="" action="ppaction://media"/>
            <a:extLst>
              <a:ext uri="{FF2B5EF4-FFF2-40B4-BE49-F238E27FC236}">
                <a16:creationId xmlns:a16="http://schemas.microsoft.com/office/drawing/2014/main" id="{674AD43D-D315-440C-8D9F-4E1665BEC4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39264" y="544901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valdilong_Pr_B1_d3_ACp__847699000_to_847699060">
            <a:hlinkClick r:id="" action="ppaction://media"/>
            <a:extLst>
              <a:ext uri="{FF2B5EF4-FFF2-40B4-BE49-F238E27FC236}">
                <a16:creationId xmlns:a16="http://schemas.microsoft.com/office/drawing/2014/main" id="{738CC275-985A-4637-A8CB-2E701F393C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38327" y="3429000"/>
            <a:ext cx="406400" cy="406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CB92818-7C80-4772-817A-A679361FF222}"/>
              </a:ext>
            </a:extLst>
          </p:cNvPr>
          <p:cNvSpPr txBox="1"/>
          <p:nvPr/>
        </p:nvSpPr>
        <p:spPr>
          <a:xfrm>
            <a:off x="8534400" y="2512290"/>
            <a:ext cx="321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In 2003, </a:t>
            </a:r>
            <a:r>
              <a:rPr lang="fr-FR" dirty="0" err="1">
                <a:latin typeface="Garamond" panose="02020404030301010803" pitchFamily="18" charset="0"/>
              </a:rPr>
              <a:t>we</a:t>
            </a:r>
            <a:r>
              <a:rPr lang="fr-FR" dirty="0">
                <a:latin typeface="Garamond" panose="02020404030301010803" pitchFamily="18" charset="0"/>
              </a:rPr>
              <a:t> </a:t>
            </a:r>
            <a:r>
              <a:rPr lang="fr-FR" dirty="0" err="1">
                <a:latin typeface="Garamond" panose="02020404030301010803" pitchFamily="18" charset="0"/>
              </a:rPr>
              <a:t>listened</a:t>
            </a:r>
            <a:r>
              <a:rPr lang="fr-FR" dirty="0">
                <a:latin typeface="Garamond" panose="02020404030301010803" pitchFamily="18" charset="0"/>
              </a:rPr>
              <a:t> Vivaldi</a:t>
            </a:r>
            <a:br>
              <a:rPr lang="fr-FR" dirty="0">
                <a:latin typeface="Garamond" panose="02020404030301010803" pitchFamily="18" charset="0"/>
              </a:rPr>
            </a:br>
            <a:r>
              <a:rPr lang="fr-FR" dirty="0">
                <a:latin typeface="Garamond" panose="02020404030301010803" pitchFamily="18" charset="0"/>
              </a:rPr>
              <a:t>in the output light of </a:t>
            </a:r>
            <a:r>
              <a:rPr lang="fr-FR" dirty="0" err="1">
                <a:latin typeface="Garamond" panose="02020404030301010803" pitchFamily="18" charset="0"/>
              </a:rPr>
              <a:t>Virgo</a:t>
            </a:r>
            <a:r>
              <a:rPr lang="fr-FR" dirty="0">
                <a:latin typeface="Garamond" panose="02020404030301010803" pitchFamily="18" charset="0"/>
              </a:rPr>
              <a:t>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9ADB14-1CA0-42F7-B24F-9ADAE6617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" y="820232"/>
            <a:ext cx="6483928" cy="52175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A20864-182C-48D3-8327-067734C5DAC3}"/>
              </a:ext>
            </a:extLst>
          </p:cNvPr>
          <p:cNvSpPr txBox="1"/>
          <p:nvPr/>
        </p:nvSpPr>
        <p:spPr>
          <a:xfrm>
            <a:off x="3888509" y="189936"/>
            <a:ext cx="486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The big instrument to </a:t>
            </a:r>
            <a:r>
              <a:rPr lang="fr-FR" sz="2400" dirty="0" err="1">
                <a:latin typeface="Garamond" panose="02020404030301010803" pitchFamily="18" charset="0"/>
              </a:rPr>
              <a:t>listen</a:t>
            </a:r>
            <a:r>
              <a:rPr lang="fr-FR" sz="2400" dirty="0">
                <a:latin typeface="Garamond" panose="02020404030301010803" pitchFamily="18" charset="0"/>
              </a:rPr>
              <a:t> music</a:t>
            </a: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AD458194-C5D6-4C9A-BD05-2188FE8951E0}"/>
              </a:ext>
            </a:extLst>
          </p:cNvPr>
          <p:cNvSpPr/>
          <p:nvPr/>
        </p:nvSpPr>
        <p:spPr>
          <a:xfrm>
            <a:off x="4525818" y="3325091"/>
            <a:ext cx="4608946" cy="2995154"/>
          </a:xfrm>
          <a:custGeom>
            <a:avLst/>
            <a:gdLst>
              <a:gd name="connsiteX0" fmla="*/ 0 w 4608946"/>
              <a:gd name="connsiteY0" fmla="*/ 2687782 h 2995154"/>
              <a:gd name="connsiteX1" fmla="*/ 18473 w 4608946"/>
              <a:gd name="connsiteY1" fmla="*/ 2835564 h 2995154"/>
              <a:gd name="connsiteX2" fmla="*/ 36946 w 4608946"/>
              <a:gd name="connsiteY2" fmla="*/ 2881745 h 2995154"/>
              <a:gd name="connsiteX3" fmla="*/ 92364 w 4608946"/>
              <a:gd name="connsiteY3" fmla="*/ 2927927 h 2995154"/>
              <a:gd name="connsiteX4" fmla="*/ 166255 w 4608946"/>
              <a:gd name="connsiteY4" fmla="*/ 2946400 h 2995154"/>
              <a:gd name="connsiteX5" fmla="*/ 193964 w 4608946"/>
              <a:gd name="connsiteY5" fmla="*/ 2955636 h 2995154"/>
              <a:gd name="connsiteX6" fmla="*/ 378691 w 4608946"/>
              <a:gd name="connsiteY6" fmla="*/ 2964873 h 2995154"/>
              <a:gd name="connsiteX7" fmla="*/ 665018 w 4608946"/>
              <a:gd name="connsiteY7" fmla="*/ 2974109 h 2995154"/>
              <a:gd name="connsiteX8" fmla="*/ 1034473 w 4608946"/>
              <a:gd name="connsiteY8" fmla="*/ 2983345 h 2995154"/>
              <a:gd name="connsiteX9" fmla="*/ 1062182 w 4608946"/>
              <a:gd name="connsiteY9" fmla="*/ 2974109 h 2995154"/>
              <a:gd name="connsiteX10" fmla="*/ 1136073 w 4608946"/>
              <a:gd name="connsiteY10" fmla="*/ 2927927 h 2995154"/>
              <a:gd name="connsiteX11" fmla="*/ 1182255 w 4608946"/>
              <a:gd name="connsiteY11" fmla="*/ 2909454 h 2995154"/>
              <a:gd name="connsiteX12" fmla="*/ 1200727 w 4608946"/>
              <a:gd name="connsiteY12" fmla="*/ 2881745 h 2995154"/>
              <a:gd name="connsiteX13" fmla="*/ 1237673 w 4608946"/>
              <a:gd name="connsiteY13" fmla="*/ 2872509 h 2995154"/>
              <a:gd name="connsiteX14" fmla="*/ 1265382 w 4608946"/>
              <a:gd name="connsiteY14" fmla="*/ 2863273 h 2995154"/>
              <a:gd name="connsiteX15" fmla="*/ 1311564 w 4608946"/>
              <a:gd name="connsiteY15" fmla="*/ 2835564 h 2995154"/>
              <a:gd name="connsiteX16" fmla="*/ 1357746 w 4608946"/>
              <a:gd name="connsiteY16" fmla="*/ 2817091 h 2995154"/>
              <a:gd name="connsiteX17" fmla="*/ 1394691 w 4608946"/>
              <a:gd name="connsiteY17" fmla="*/ 2789382 h 2995154"/>
              <a:gd name="connsiteX18" fmla="*/ 1459346 w 4608946"/>
              <a:gd name="connsiteY18" fmla="*/ 2770909 h 2995154"/>
              <a:gd name="connsiteX19" fmla="*/ 1505527 w 4608946"/>
              <a:gd name="connsiteY19" fmla="*/ 2752436 h 2995154"/>
              <a:gd name="connsiteX20" fmla="*/ 1542473 w 4608946"/>
              <a:gd name="connsiteY20" fmla="*/ 2743200 h 2995154"/>
              <a:gd name="connsiteX21" fmla="*/ 1570182 w 4608946"/>
              <a:gd name="connsiteY21" fmla="*/ 2733964 h 2995154"/>
              <a:gd name="connsiteX22" fmla="*/ 1644073 w 4608946"/>
              <a:gd name="connsiteY22" fmla="*/ 2724727 h 2995154"/>
              <a:gd name="connsiteX23" fmla="*/ 1671782 w 4608946"/>
              <a:gd name="connsiteY23" fmla="*/ 2706254 h 2995154"/>
              <a:gd name="connsiteX24" fmla="*/ 1745673 w 4608946"/>
              <a:gd name="connsiteY24" fmla="*/ 2697018 h 2995154"/>
              <a:gd name="connsiteX25" fmla="*/ 1810327 w 4608946"/>
              <a:gd name="connsiteY25" fmla="*/ 2687782 h 2995154"/>
              <a:gd name="connsiteX26" fmla="*/ 1911927 w 4608946"/>
              <a:gd name="connsiteY26" fmla="*/ 2660073 h 2995154"/>
              <a:gd name="connsiteX27" fmla="*/ 1948873 w 4608946"/>
              <a:gd name="connsiteY27" fmla="*/ 2650836 h 2995154"/>
              <a:gd name="connsiteX28" fmla="*/ 2059709 w 4608946"/>
              <a:gd name="connsiteY28" fmla="*/ 2604654 h 2995154"/>
              <a:gd name="connsiteX29" fmla="*/ 2096655 w 4608946"/>
              <a:gd name="connsiteY29" fmla="*/ 2576945 h 2995154"/>
              <a:gd name="connsiteX30" fmla="*/ 2133600 w 4608946"/>
              <a:gd name="connsiteY30" fmla="*/ 2567709 h 2995154"/>
              <a:gd name="connsiteX31" fmla="*/ 2170546 w 4608946"/>
              <a:gd name="connsiteY31" fmla="*/ 2549236 h 2995154"/>
              <a:gd name="connsiteX32" fmla="*/ 2225964 w 4608946"/>
              <a:gd name="connsiteY32" fmla="*/ 2540000 h 2995154"/>
              <a:gd name="connsiteX33" fmla="*/ 2262909 w 4608946"/>
              <a:gd name="connsiteY33" fmla="*/ 2530764 h 2995154"/>
              <a:gd name="connsiteX34" fmla="*/ 2299855 w 4608946"/>
              <a:gd name="connsiteY34" fmla="*/ 2512291 h 2995154"/>
              <a:gd name="connsiteX35" fmla="*/ 2401455 w 4608946"/>
              <a:gd name="connsiteY35" fmla="*/ 2484582 h 2995154"/>
              <a:gd name="connsiteX36" fmla="*/ 2447637 w 4608946"/>
              <a:gd name="connsiteY36" fmla="*/ 2466109 h 2995154"/>
              <a:gd name="connsiteX37" fmla="*/ 2503055 w 4608946"/>
              <a:gd name="connsiteY37" fmla="*/ 2438400 h 2995154"/>
              <a:gd name="connsiteX38" fmla="*/ 2530764 w 4608946"/>
              <a:gd name="connsiteY38" fmla="*/ 2419927 h 2995154"/>
              <a:gd name="connsiteX39" fmla="*/ 2549237 w 4608946"/>
              <a:gd name="connsiteY39" fmla="*/ 2392218 h 2995154"/>
              <a:gd name="connsiteX40" fmla="*/ 2595418 w 4608946"/>
              <a:gd name="connsiteY40" fmla="*/ 2364509 h 2995154"/>
              <a:gd name="connsiteX41" fmla="*/ 2641600 w 4608946"/>
              <a:gd name="connsiteY41" fmla="*/ 2309091 h 2995154"/>
              <a:gd name="connsiteX42" fmla="*/ 2669309 w 4608946"/>
              <a:gd name="connsiteY42" fmla="*/ 2290618 h 2995154"/>
              <a:gd name="connsiteX43" fmla="*/ 2706255 w 4608946"/>
              <a:gd name="connsiteY43" fmla="*/ 2253673 h 2995154"/>
              <a:gd name="connsiteX44" fmla="*/ 2752437 w 4608946"/>
              <a:gd name="connsiteY44" fmla="*/ 2207491 h 2995154"/>
              <a:gd name="connsiteX45" fmla="*/ 2817091 w 4608946"/>
              <a:gd name="connsiteY45" fmla="*/ 2142836 h 2995154"/>
              <a:gd name="connsiteX46" fmla="*/ 2854037 w 4608946"/>
              <a:gd name="connsiteY46" fmla="*/ 2105891 h 2995154"/>
              <a:gd name="connsiteX47" fmla="*/ 2900218 w 4608946"/>
              <a:gd name="connsiteY47" fmla="*/ 2022764 h 2995154"/>
              <a:gd name="connsiteX48" fmla="*/ 2983346 w 4608946"/>
              <a:gd name="connsiteY48" fmla="*/ 1939636 h 2995154"/>
              <a:gd name="connsiteX49" fmla="*/ 3011055 w 4608946"/>
              <a:gd name="connsiteY49" fmla="*/ 1911927 h 2995154"/>
              <a:gd name="connsiteX50" fmla="*/ 3038764 w 4608946"/>
              <a:gd name="connsiteY50" fmla="*/ 1893454 h 2995154"/>
              <a:gd name="connsiteX51" fmla="*/ 3066473 w 4608946"/>
              <a:gd name="connsiteY51" fmla="*/ 1865745 h 2995154"/>
              <a:gd name="connsiteX52" fmla="*/ 3094182 w 4608946"/>
              <a:gd name="connsiteY52" fmla="*/ 1847273 h 2995154"/>
              <a:gd name="connsiteX53" fmla="*/ 3168073 w 4608946"/>
              <a:gd name="connsiteY53" fmla="*/ 1791854 h 2995154"/>
              <a:gd name="connsiteX54" fmla="*/ 3214255 w 4608946"/>
              <a:gd name="connsiteY54" fmla="*/ 1754909 h 2995154"/>
              <a:gd name="connsiteX55" fmla="*/ 3232727 w 4608946"/>
              <a:gd name="connsiteY55" fmla="*/ 1727200 h 2995154"/>
              <a:gd name="connsiteX56" fmla="*/ 3269673 w 4608946"/>
              <a:gd name="connsiteY56" fmla="*/ 1708727 h 2995154"/>
              <a:gd name="connsiteX57" fmla="*/ 3352800 w 4608946"/>
              <a:gd name="connsiteY57" fmla="*/ 1625600 h 2995154"/>
              <a:gd name="connsiteX58" fmla="*/ 3408218 w 4608946"/>
              <a:gd name="connsiteY58" fmla="*/ 1570182 h 2995154"/>
              <a:gd name="connsiteX59" fmla="*/ 3435927 w 4608946"/>
              <a:gd name="connsiteY59" fmla="*/ 1542473 h 2995154"/>
              <a:gd name="connsiteX60" fmla="*/ 3482109 w 4608946"/>
              <a:gd name="connsiteY60" fmla="*/ 1487054 h 2995154"/>
              <a:gd name="connsiteX61" fmla="*/ 3519055 w 4608946"/>
              <a:gd name="connsiteY61" fmla="*/ 1422400 h 2995154"/>
              <a:gd name="connsiteX62" fmla="*/ 3546764 w 4608946"/>
              <a:gd name="connsiteY62" fmla="*/ 1394691 h 2995154"/>
              <a:gd name="connsiteX63" fmla="*/ 3592946 w 4608946"/>
              <a:gd name="connsiteY63" fmla="*/ 1330036 h 2995154"/>
              <a:gd name="connsiteX64" fmla="*/ 3611418 w 4608946"/>
              <a:gd name="connsiteY64" fmla="*/ 1283854 h 2995154"/>
              <a:gd name="connsiteX65" fmla="*/ 3629891 w 4608946"/>
              <a:gd name="connsiteY65" fmla="*/ 1256145 h 2995154"/>
              <a:gd name="connsiteX66" fmla="*/ 3676073 w 4608946"/>
              <a:gd name="connsiteY66" fmla="*/ 1154545 h 2995154"/>
              <a:gd name="connsiteX67" fmla="*/ 3713018 w 4608946"/>
              <a:gd name="connsiteY67" fmla="*/ 1099127 h 2995154"/>
              <a:gd name="connsiteX68" fmla="*/ 3749964 w 4608946"/>
              <a:gd name="connsiteY68" fmla="*/ 1025236 h 2995154"/>
              <a:gd name="connsiteX69" fmla="*/ 3768437 w 4608946"/>
              <a:gd name="connsiteY69" fmla="*/ 905164 h 2995154"/>
              <a:gd name="connsiteX70" fmla="*/ 3777673 w 4608946"/>
              <a:gd name="connsiteY70" fmla="*/ 452582 h 2995154"/>
              <a:gd name="connsiteX71" fmla="*/ 3786909 w 4608946"/>
              <a:gd name="connsiteY71" fmla="*/ 415636 h 2995154"/>
              <a:gd name="connsiteX72" fmla="*/ 3805382 w 4608946"/>
              <a:gd name="connsiteY72" fmla="*/ 387927 h 2995154"/>
              <a:gd name="connsiteX73" fmla="*/ 3814618 w 4608946"/>
              <a:gd name="connsiteY73" fmla="*/ 360218 h 2995154"/>
              <a:gd name="connsiteX74" fmla="*/ 3851564 w 4608946"/>
              <a:gd name="connsiteY74" fmla="*/ 304800 h 2995154"/>
              <a:gd name="connsiteX75" fmla="*/ 3888509 w 4608946"/>
              <a:gd name="connsiteY75" fmla="*/ 249382 h 2995154"/>
              <a:gd name="connsiteX76" fmla="*/ 3925455 w 4608946"/>
              <a:gd name="connsiteY76" fmla="*/ 193964 h 2995154"/>
              <a:gd name="connsiteX77" fmla="*/ 3943927 w 4608946"/>
              <a:gd name="connsiteY77" fmla="*/ 166254 h 2995154"/>
              <a:gd name="connsiteX78" fmla="*/ 3971637 w 4608946"/>
              <a:gd name="connsiteY78" fmla="*/ 138545 h 2995154"/>
              <a:gd name="connsiteX79" fmla="*/ 4017818 w 4608946"/>
              <a:gd name="connsiteY79" fmla="*/ 83127 h 2995154"/>
              <a:gd name="connsiteX80" fmla="*/ 4073237 w 4608946"/>
              <a:gd name="connsiteY80" fmla="*/ 46182 h 2995154"/>
              <a:gd name="connsiteX81" fmla="*/ 4100946 w 4608946"/>
              <a:gd name="connsiteY81" fmla="*/ 27709 h 2995154"/>
              <a:gd name="connsiteX82" fmla="*/ 4128655 w 4608946"/>
              <a:gd name="connsiteY82" fmla="*/ 9236 h 2995154"/>
              <a:gd name="connsiteX83" fmla="*/ 4156364 w 4608946"/>
              <a:gd name="connsiteY83" fmla="*/ 0 h 2995154"/>
              <a:gd name="connsiteX84" fmla="*/ 4368800 w 4608946"/>
              <a:gd name="connsiteY84" fmla="*/ 27709 h 2995154"/>
              <a:gd name="connsiteX85" fmla="*/ 4424218 w 4608946"/>
              <a:gd name="connsiteY85" fmla="*/ 46182 h 2995154"/>
              <a:gd name="connsiteX86" fmla="*/ 4461164 w 4608946"/>
              <a:gd name="connsiteY86" fmla="*/ 73891 h 2995154"/>
              <a:gd name="connsiteX87" fmla="*/ 4488873 w 4608946"/>
              <a:gd name="connsiteY87" fmla="*/ 83127 h 2995154"/>
              <a:gd name="connsiteX88" fmla="*/ 4553527 w 4608946"/>
              <a:gd name="connsiteY88" fmla="*/ 120073 h 2995154"/>
              <a:gd name="connsiteX89" fmla="*/ 4599709 w 4608946"/>
              <a:gd name="connsiteY89" fmla="*/ 175491 h 2995154"/>
              <a:gd name="connsiteX90" fmla="*/ 4608946 w 4608946"/>
              <a:gd name="connsiteY90" fmla="*/ 193964 h 299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608946" h="2995154">
                <a:moveTo>
                  <a:pt x="0" y="2687782"/>
                </a:moveTo>
                <a:cubicBezTo>
                  <a:pt x="7065" y="2779622"/>
                  <a:pt x="-2748" y="2778973"/>
                  <a:pt x="18473" y="2835564"/>
                </a:cubicBezTo>
                <a:cubicBezTo>
                  <a:pt x="24294" y="2851088"/>
                  <a:pt x="28159" y="2867686"/>
                  <a:pt x="36946" y="2881745"/>
                </a:cubicBezTo>
                <a:cubicBezTo>
                  <a:pt x="44122" y="2893226"/>
                  <a:pt x="77907" y="2922670"/>
                  <a:pt x="92364" y="2927927"/>
                </a:cubicBezTo>
                <a:cubicBezTo>
                  <a:pt x="116224" y="2936603"/>
                  <a:pt x="142169" y="2938372"/>
                  <a:pt x="166255" y="2946400"/>
                </a:cubicBezTo>
                <a:cubicBezTo>
                  <a:pt x="175491" y="2949479"/>
                  <a:pt x="184265" y="2954793"/>
                  <a:pt x="193964" y="2955636"/>
                </a:cubicBezTo>
                <a:cubicBezTo>
                  <a:pt x="255385" y="2960977"/>
                  <a:pt x="317086" y="2962457"/>
                  <a:pt x="378691" y="2964873"/>
                </a:cubicBezTo>
                <a:lnTo>
                  <a:pt x="665018" y="2974109"/>
                </a:lnTo>
                <a:cubicBezTo>
                  <a:pt x="851429" y="3000740"/>
                  <a:pt x="791664" y="3000091"/>
                  <a:pt x="1034473" y="2983345"/>
                </a:cubicBezTo>
                <a:cubicBezTo>
                  <a:pt x="1044186" y="2982675"/>
                  <a:pt x="1052946" y="2977188"/>
                  <a:pt x="1062182" y="2974109"/>
                </a:cubicBezTo>
                <a:cubicBezTo>
                  <a:pt x="1084165" y="2959453"/>
                  <a:pt x="1113789" y="2939069"/>
                  <a:pt x="1136073" y="2927927"/>
                </a:cubicBezTo>
                <a:cubicBezTo>
                  <a:pt x="1150902" y="2920512"/>
                  <a:pt x="1166861" y="2915612"/>
                  <a:pt x="1182255" y="2909454"/>
                </a:cubicBezTo>
                <a:cubicBezTo>
                  <a:pt x="1188412" y="2900218"/>
                  <a:pt x="1191491" y="2887902"/>
                  <a:pt x="1200727" y="2881745"/>
                </a:cubicBezTo>
                <a:cubicBezTo>
                  <a:pt x="1211289" y="2874704"/>
                  <a:pt x="1225467" y="2875996"/>
                  <a:pt x="1237673" y="2872509"/>
                </a:cubicBezTo>
                <a:cubicBezTo>
                  <a:pt x="1247034" y="2869834"/>
                  <a:pt x="1256674" y="2867627"/>
                  <a:pt x="1265382" y="2863273"/>
                </a:cubicBezTo>
                <a:cubicBezTo>
                  <a:pt x="1281439" y="2855245"/>
                  <a:pt x="1295507" y="2843593"/>
                  <a:pt x="1311564" y="2835564"/>
                </a:cubicBezTo>
                <a:cubicBezTo>
                  <a:pt x="1326393" y="2828149"/>
                  <a:pt x="1343253" y="2825143"/>
                  <a:pt x="1357746" y="2817091"/>
                </a:cubicBezTo>
                <a:cubicBezTo>
                  <a:pt x="1371203" y="2809615"/>
                  <a:pt x="1381326" y="2797020"/>
                  <a:pt x="1394691" y="2789382"/>
                </a:cubicBezTo>
                <a:cubicBezTo>
                  <a:pt x="1407149" y="2782263"/>
                  <a:pt x="1448541" y="2774511"/>
                  <a:pt x="1459346" y="2770909"/>
                </a:cubicBezTo>
                <a:cubicBezTo>
                  <a:pt x="1475075" y="2765666"/>
                  <a:pt x="1489798" y="2757679"/>
                  <a:pt x="1505527" y="2752436"/>
                </a:cubicBezTo>
                <a:cubicBezTo>
                  <a:pt x="1517570" y="2748422"/>
                  <a:pt x="1530267" y="2746687"/>
                  <a:pt x="1542473" y="2743200"/>
                </a:cubicBezTo>
                <a:cubicBezTo>
                  <a:pt x="1551834" y="2740525"/>
                  <a:pt x="1560603" y="2735706"/>
                  <a:pt x="1570182" y="2733964"/>
                </a:cubicBezTo>
                <a:cubicBezTo>
                  <a:pt x="1594604" y="2729524"/>
                  <a:pt x="1619443" y="2727806"/>
                  <a:pt x="1644073" y="2724727"/>
                </a:cubicBezTo>
                <a:cubicBezTo>
                  <a:pt x="1653309" y="2718569"/>
                  <a:pt x="1661072" y="2709175"/>
                  <a:pt x="1671782" y="2706254"/>
                </a:cubicBezTo>
                <a:cubicBezTo>
                  <a:pt x="1695729" y="2699723"/>
                  <a:pt x="1721069" y="2700298"/>
                  <a:pt x="1745673" y="2697018"/>
                </a:cubicBezTo>
                <a:cubicBezTo>
                  <a:pt x="1767252" y="2694141"/>
                  <a:pt x="1788908" y="2691676"/>
                  <a:pt x="1810327" y="2687782"/>
                </a:cubicBezTo>
                <a:cubicBezTo>
                  <a:pt x="1831206" y="2683986"/>
                  <a:pt x="1901828" y="2662827"/>
                  <a:pt x="1911927" y="2660073"/>
                </a:cubicBezTo>
                <a:cubicBezTo>
                  <a:pt x="1924174" y="2656733"/>
                  <a:pt x="1937087" y="2655551"/>
                  <a:pt x="1948873" y="2650836"/>
                </a:cubicBezTo>
                <a:cubicBezTo>
                  <a:pt x="2130957" y="2578002"/>
                  <a:pt x="1881696" y="2663993"/>
                  <a:pt x="2059709" y="2604654"/>
                </a:cubicBezTo>
                <a:cubicBezTo>
                  <a:pt x="2072024" y="2595418"/>
                  <a:pt x="2082886" y="2583829"/>
                  <a:pt x="2096655" y="2576945"/>
                </a:cubicBezTo>
                <a:cubicBezTo>
                  <a:pt x="2108009" y="2571268"/>
                  <a:pt x="2121714" y="2572166"/>
                  <a:pt x="2133600" y="2567709"/>
                </a:cubicBezTo>
                <a:cubicBezTo>
                  <a:pt x="2146492" y="2562874"/>
                  <a:pt x="2157358" y="2553192"/>
                  <a:pt x="2170546" y="2549236"/>
                </a:cubicBezTo>
                <a:cubicBezTo>
                  <a:pt x="2188484" y="2543855"/>
                  <a:pt x="2207600" y="2543673"/>
                  <a:pt x="2225964" y="2540000"/>
                </a:cubicBezTo>
                <a:cubicBezTo>
                  <a:pt x="2238411" y="2537511"/>
                  <a:pt x="2250594" y="2533843"/>
                  <a:pt x="2262909" y="2530764"/>
                </a:cubicBezTo>
                <a:cubicBezTo>
                  <a:pt x="2275224" y="2524606"/>
                  <a:pt x="2287071" y="2517405"/>
                  <a:pt x="2299855" y="2512291"/>
                </a:cubicBezTo>
                <a:cubicBezTo>
                  <a:pt x="2346731" y="2493540"/>
                  <a:pt x="2355073" y="2493858"/>
                  <a:pt x="2401455" y="2484582"/>
                </a:cubicBezTo>
                <a:cubicBezTo>
                  <a:pt x="2416849" y="2478424"/>
                  <a:pt x="2432808" y="2473524"/>
                  <a:pt x="2447637" y="2466109"/>
                </a:cubicBezTo>
                <a:cubicBezTo>
                  <a:pt x="2519254" y="2430300"/>
                  <a:pt x="2433410" y="2461614"/>
                  <a:pt x="2503055" y="2438400"/>
                </a:cubicBezTo>
                <a:cubicBezTo>
                  <a:pt x="2512291" y="2432242"/>
                  <a:pt x="2522915" y="2427776"/>
                  <a:pt x="2530764" y="2419927"/>
                </a:cubicBezTo>
                <a:cubicBezTo>
                  <a:pt x="2538613" y="2412078"/>
                  <a:pt x="2540809" y="2399442"/>
                  <a:pt x="2549237" y="2392218"/>
                </a:cubicBezTo>
                <a:cubicBezTo>
                  <a:pt x="2562867" y="2380535"/>
                  <a:pt x="2581056" y="2375280"/>
                  <a:pt x="2595418" y="2364509"/>
                </a:cubicBezTo>
                <a:cubicBezTo>
                  <a:pt x="2655942" y="2319115"/>
                  <a:pt x="2594664" y="2356027"/>
                  <a:pt x="2641600" y="2309091"/>
                </a:cubicBezTo>
                <a:cubicBezTo>
                  <a:pt x="2649449" y="2301242"/>
                  <a:pt x="2660073" y="2296776"/>
                  <a:pt x="2669309" y="2290618"/>
                </a:cubicBezTo>
                <a:cubicBezTo>
                  <a:pt x="2688468" y="2233146"/>
                  <a:pt x="2662467" y="2286514"/>
                  <a:pt x="2706255" y="2253673"/>
                </a:cubicBezTo>
                <a:cubicBezTo>
                  <a:pt x="2723671" y="2240611"/>
                  <a:pt x="2736255" y="2222055"/>
                  <a:pt x="2752437" y="2207491"/>
                </a:cubicBezTo>
                <a:cubicBezTo>
                  <a:pt x="2816427" y="2149899"/>
                  <a:pt x="2782535" y="2194669"/>
                  <a:pt x="2817091" y="2142836"/>
                </a:cubicBezTo>
                <a:cubicBezTo>
                  <a:pt x="2841720" y="2068946"/>
                  <a:pt x="2804776" y="2155151"/>
                  <a:pt x="2854037" y="2105891"/>
                </a:cubicBezTo>
                <a:cubicBezTo>
                  <a:pt x="2899710" y="2060219"/>
                  <a:pt x="2865373" y="2066320"/>
                  <a:pt x="2900218" y="2022764"/>
                </a:cubicBezTo>
                <a:lnTo>
                  <a:pt x="2983346" y="1939636"/>
                </a:lnTo>
                <a:cubicBezTo>
                  <a:pt x="2992582" y="1930400"/>
                  <a:pt x="3000187" y="1919173"/>
                  <a:pt x="3011055" y="1911927"/>
                </a:cubicBezTo>
                <a:cubicBezTo>
                  <a:pt x="3020291" y="1905769"/>
                  <a:pt x="3030236" y="1900561"/>
                  <a:pt x="3038764" y="1893454"/>
                </a:cubicBezTo>
                <a:cubicBezTo>
                  <a:pt x="3048799" y="1885092"/>
                  <a:pt x="3056438" y="1874107"/>
                  <a:pt x="3066473" y="1865745"/>
                </a:cubicBezTo>
                <a:cubicBezTo>
                  <a:pt x="3075001" y="1858639"/>
                  <a:pt x="3085302" y="1853933"/>
                  <a:pt x="3094182" y="1847273"/>
                </a:cubicBezTo>
                <a:cubicBezTo>
                  <a:pt x="3181956" y="1781443"/>
                  <a:pt x="3105422" y="1833622"/>
                  <a:pt x="3168073" y="1791854"/>
                </a:cubicBezTo>
                <a:cubicBezTo>
                  <a:pt x="3221016" y="1712441"/>
                  <a:pt x="3150519" y="1805898"/>
                  <a:pt x="3214255" y="1754909"/>
                </a:cubicBezTo>
                <a:cubicBezTo>
                  <a:pt x="3222923" y="1747975"/>
                  <a:pt x="3224199" y="1734306"/>
                  <a:pt x="3232727" y="1727200"/>
                </a:cubicBezTo>
                <a:cubicBezTo>
                  <a:pt x="3243305" y="1718385"/>
                  <a:pt x="3258921" y="1717328"/>
                  <a:pt x="3269673" y="1708727"/>
                </a:cubicBezTo>
                <a:lnTo>
                  <a:pt x="3352800" y="1625600"/>
                </a:lnTo>
                <a:lnTo>
                  <a:pt x="3408218" y="1570182"/>
                </a:lnTo>
                <a:lnTo>
                  <a:pt x="3435927" y="1542473"/>
                </a:lnTo>
                <a:cubicBezTo>
                  <a:pt x="3453569" y="1489551"/>
                  <a:pt x="3431783" y="1537381"/>
                  <a:pt x="3482109" y="1487054"/>
                </a:cubicBezTo>
                <a:cubicBezTo>
                  <a:pt x="3503926" y="1465236"/>
                  <a:pt x="3500943" y="1447757"/>
                  <a:pt x="3519055" y="1422400"/>
                </a:cubicBezTo>
                <a:cubicBezTo>
                  <a:pt x="3526647" y="1411771"/>
                  <a:pt x="3537528" y="1403927"/>
                  <a:pt x="3546764" y="1394691"/>
                </a:cubicBezTo>
                <a:cubicBezTo>
                  <a:pt x="3569674" y="1325958"/>
                  <a:pt x="3534506" y="1417697"/>
                  <a:pt x="3592946" y="1330036"/>
                </a:cubicBezTo>
                <a:cubicBezTo>
                  <a:pt x="3602143" y="1316241"/>
                  <a:pt x="3604003" y="1298683"/>
                  <a:pt x="3611418" y="1283854"/>
                </a:cubicBezTo>
                <a:cubicBezTo>
                  <a:pt x="3616382" y="1273925"/>
                  <a:pt x="3623733" y="1265381"/>
                  <a:pt x="3629891" y="1256145"/>
                </a:cubicBezTo>
                <a:cubicBezTo>
                  <a:pt x="3642968" y="1216911"/>
                  <a:pt x="3648538" y="1195848"/>
                  <a:pt x="3676073" y="1154545"/>
                </a:cubicBezTo>
                <a:cubicBezTo>
                  <a:pt x="3688388" y="1136072"/>
                  <a:pt x="3703089" y="1118984"/>
                  <a:pt x="3713018" y="1099127"/>
                </a:cubicBezTo>
                <a:lnTo>
                  <a:pt x="3749964" y="1025236"/>
                </a:lnTo>
                <a:cubicBezTo>
                  <a:pt x="3757897" y="985570"/>
                  <a:pt x="3767010" y="945845"/>
                  <a:pt x="3768437" y="905164"/>
                </a:cubicBezTo>
                <a:cubicBezTo>
                  <a:pt x="3773728" y="754365"/>
                  <a:pt x="3771983" y="603367"/>
                  <a:pt x="3777673" y="452582"/>
                </a:cubicBezTo>
                <a:cubicBezTo>
                  <a:pt x="3778152" y="439897"/>
                  <a:pt x="3781909" y="427304"/>
                  <a:pt x="3786909" y="415636"/>
                </a:cubicBezTo>
                <a:cubicBezTo>
                  <a:pt x="3791282" y="405433"/>
                  <a:pt x="3799224" y="397163"/>
                  <a:pt x="3805382" y="387927"/>
                </a:cubicBezTo>
                <a:cubicBezTo>
                  <a:pt x="3808461" y="378691"/>
                  <a:pt x="3809890" y="368729"/>
                  <a:pt x="3814618" y="360218"/>
                </a:cubicBezTo>
                <a:cubicBezTo>
                  <a:pt x="3825400" y="340810"/>
                  <a:pt x="3839249" y="323273"/>
                  <a:pt x="3851564" y="304800"/>
                </a:cubicBezTo>
                <a:lnTo>
                  <a:pt x="3888509" y="249382"/>
                </a:lnTo>
                <a:lnTo>
                  <a:pt x="3925455" y="193964"/>
                </a:lnTo>
                <a:cubicBezTo>
                  <a:pt x="3931613" y="184727"/>
                  <a:pt x="3936077" y="174103"/>
                  <a:pt x="3943927" y="166254"/>
                </a:cubicBezTo>
                <a:cubicBezTo>
                  <a:pt x="3953164" y="157018"/>
                  <a:pt x="3963275" y="148580"/>
                  <a:pt x="3971637" y="138545"/>
                </a:cubicBezTo>
                <a:cubicBezTo>
                  <a:pt x="3999726" y="104839"/>
                  <a:pt x="3979469" y="112953"/>
                  <a:pt x="4017818" y="83127"/>
                </a:cubicBezTo>
                <a:cubicBezTo>
                  <a:pt x="4035343" y="69497"/>
                  <a:pt x="4054764" y="58497"/>
                  <a:pt x="4073237" y="46182"/>
                </a:cubicBezTo>
                <a:lnTo>
                  <a:pt x="4100946" y="27709"/>
                </a:lnTo>
                <a:cubicBezTo>
                  <a:pt x="4110182" y="21551"/>
                  <a:pt x="4118124" y="12746"/>
                  <a:pt x="4128655" y="9236"/>
                </a:cubicBezTo>
                <a:lnTo>
                  <a:pt x="4156364" y="0"/>
                </a:lnTo>
                <a:cubicBezTo>
                  <a:pt x="4252564" y="6413"/>
                  <a:pt x="4287130" y="485"/>
                  <a:pt x="4368800" y="27709"/>
                </a:cubicBezTo>
                <a:lnTo>
                  <a:pt x="4424218" y="46182"/>
                </a:lnTo>
                <a:cubicBezTo>
                  <a:pt x="4436533" y="55418"/>
                  <a:pt x="4447798" y="66254"/>
                  <a:pt x="4461164" y="73891"/>
                </a:cubicBezTo>
                <a:cubicBezTo>
                  <a:pt x="4469617" y="78721"/>
                  <a:pt x="4479924" y="79292"/>
                  <a:pt x="4488873" y="83127"/>
                </a:cubicBezTo>
                <a:cubicBezTo>
                  <a:pt x="4507473" y="91098"/>
                  <a:pt x="4537157" y="106432"/>
                  <a:pt x="4553527" y="120073"/>
                </a:cubicBezTo>
                <a:cubicBezTo>
                  <a:pt x="4575925" y="138738"/>
                  <a:pt x="4585176" y="151269"/>
                  <a:pt x="4599709" y="175491"/>
                </a:cubicBezTo>
                <a:cubicBezTo>
                  <a:pt x="4603251" y="181394"/>
                  <a:pt x="4605867" y="187806"/>
                  <a:pt x="4608946" y="1939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F33977-BD1A-411F-AF07-92ECFC0A89DA}"/>
              </a:ext>
            </a:extLst>
          </p:cNvPr>
          <p:cNvSpPr/>
          <p:nvPr/>
        </p:nvSpPr>
        <p:spPr>
          <a:xfrm>
            <a:off x="9134764" y="3325091"/>
            <a:ext cx="80356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EC7F721-82A0-4C75-A6EC-4659D10E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7F6C591-32EA-48A4-8963-3005DFAF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F09E9F0-855B-4DD9-BF7E-3AD7FE7F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8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242A512-E125-40C1-9047-7551E06A1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820232"/>
            <a:ext cx="6483928" cy="52175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BB0BD97-984C-4428-A1E7-29E3E31E85F2}"/>
              </a:ext>
            </a:extLst>
          </p:cNvPr>
          <p:cNvSpPr txBox="1"/>
          <p:nvPr/>
        </p:nvSpPr>
        <p:spPr>
          <a:xfrm>
            <a:off x="3888509" y="189936"/>
            <a:ext cx="486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The big instrument to </a:t>
            </a:r>
            <a:r>
              <a:rPr lang="fr-FR" sz="2400" dirty="0" err="1">
                <a:latin typeface="Garamond" panose="02020404030301010803" pitchFamily="18" charset="0"/>
              </a:rPr>
              <a:t>listen</a:t>
            </a:r>
            <a:r>
              <a:rPr lang="fr-FR" sz="2400" dirty="0">
                <a:latin typeface="Garamond" panose="02020404030301010803" pitchFamily="18" charset="0"/>
              </a:rPr>
              <a:t> music…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2DFE6-7673-48AB-B05D-6EDA7489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28807D-0A23-46CC-B3FE-61F6EAA3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5AFFE4-8B0A-4B67-A839-9BD3A22C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13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9E5AC95-A3EA-4778-8038-B4D3F5019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3" y="1110895"/>
            <a:ext cx="9060874" cy="49107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AC87D0F-93DF-461E-8F69-48A7278FFC1E}"/>
              </a:ext>
            </a:extLst>
          </p:cNvPr>
          <p:cNvSpPr txBox="1"/>
          <p:nvPr/>
        </p:nvSpPr>
        <p:spPr>
          <a:xfrm>
            <a:off x="3888509" y="189936"/>
            <a:ext cx="486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The big instrument to </a:t>
            </a:r>
            <a:r>
              <a:rPr lang="fr-FR" sz="2400" dirty="0" err="1">
                <a:latin typeface="Garamond" panose="02020404030301010803" pitchFamily="18" charset="0"/>
              </a:rPr>
              <a:t>listen</a:t>
            </a:r>
            <a:r>
              <a:rPr lang="fr-FR" sz="2400" dirty="0">
                <a:latin typeface="Garamond" panose="02020404030301010803" pitchFamily="18" charset="0"/>
              </a:rPr>
              <a:t> music…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F03BA10F-005D-4554-8E92-932D0A60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ED1DF01-97E2-41AA-92FB-6A80D884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1465553-AA91-4A5D-808E-F72B3E14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10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92397B7-A7E5-40FB-8771-DE8238D20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54" y="1176481"/>
            <a:ext cx="8612910" cy="484476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AC75B29-B32E-4074-AA3D-B633E3CFB905}"/>
              </a:ext>
            </a:extLst>
          </p:cNvPr>
          <p:cNvSpPr txBox="1"/>
          <p:nvPr/>
        </p:nvSpPr>
        <p:spPr>
          <a:xfrm>
            <a:off x="4784437" y="199173"/>
            <a:ext cx="486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The main </a:t>
            </a:r>
            <a:r>
              <a:rPr lang="fr-FR" sz="2400" dirty="0" err="1">
                <a:latin typeface="Garamond" panose="02020404030301010803" pitchFamily="18" charset="0"/>
              </a:rPr>
              <a:t>buiding</a:t>
            </a:r>
            <a:r>
              <a:rPr lang="fr-FR" sz="2400" dirty="0">
                <a:latin typeface="Garamond" panose="02020404030301010803" pitchFamily="18" charset="0"/>
              </a:rPr>
              <a:t>…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E65277-67C9-4738-9A18-774E7D47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59451F0-3FAB-4984-A2A4-7D72A200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1C5B75-891E-4288-AC56-817DED35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05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7D91DB-7F91-4C95-AF3A-418583E71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40" y="1062180"/>
            <a:ext cx="4388319" cy="53161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16227E-C2CF-4D8B-86FB-7BE9826FF270}"/>
              </a:ext>
            </a:extLst>
          </p:cNvPr>
          <p:cNvSpPr txBox="1"/>
          <p:nvPr/>
        </p:nvSpPr>
        <p:spPr>
          <a:xfrm>
            <a:off x="4562764" y="208409"/>
            <a:ext cx="486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ramond" panose="02020404030301010803" pitchFamily="18" charset="0"/>
              </a:rPr>
              <a:t>Inside the main </a:t>
            </a:r>
            <a:r>
              <a:rPr lang="fr-FR" sz="2400" dirty="0" err="1">
                <a:latin typeface="Garamond" panose="02020404030301010803" pitchFamily="18" charset="0"/>
              </a:rPr>
              <a:t>buiding</a:t>
            </a:r>
            <a:r>
              <a:rPr lang="fr-FR" sz="2400" dirty="0">
                <a:latin typeface="Garamond" panose="02020404030301010803" pitchFamily="18" charset="0"/>
              </a:rPr>
              <a:t>…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5A0C0C-C314-44A2-B9EB-BFD5854B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08CBC4-C876-4F5D-80D5-781C6CE9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F2188C-7F94-4DC1-8C1E-5163BCC6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BEA4341-1C1F-4B06-8C9F-9D5852147718}"/>
              </a:ext>
            </a:extLst>
          </p:cNvPr>
          <p:cNvSpPr txBox="1"/>
          <p:nvPr/>
        </p:nvSpPr>
        <p:spPr>
          <a:xfrm>
            <a:off x="2715491" y="176686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latin typeface="Garamond" panose="02020404030301010803" pitchFamily="18" charset="0"/>
              </a:rPr>
              <a:t>Seismic</a:t>
            </a:r>
            <a:r>
              <a:rPr lang="fr-FR" sz="2800" dirty="0">
                <a:latin typeface="Garamond" panose="02020404030301010803" pitchFamily="18" charset="0"/>
              </a:rPr>
              <a:t> and </a:t>
            </a:r>
            <a:r>
              <a:rPr lang="fr-FR" sz="2800" dirty="0" err="1">
                <a:latin typeface="Garamond" panose="02020404030301010803" pitchFamily="18" charset="0"/>
              </a:rPr>
              <a:t>acoustic</a:t>
            </a:r>
            <a:r>
              <a:rPr lang="fr-FR" sz="2800" dirty="0">
                <a:latin typeface="Garamond" panose="02020404030301010803" pitchFamily="18" charset="0"/>
              </a:rPr>
              <a:t> isolation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3C79ED-1DC2-4AD0-B31A-EED6A16A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36" y="1357745"/>
            <a:ext cx="3344435" cy="4924681"/>
          </a:xfrm>
          <a:prstGeom prst="rect">
            <a:avLst/>
          </a:prstGeom>
        </p:spPr>
      </p:pic>
      <p:pic>
        <p:nvPicPr>
          <p:cNvPr id="6" name="Immagine 43" descr="Immagine che contiene industria, macchina, tubo, ingegneria&#10;&#10;Descrizione generata automaticamente">
            <a:extLst>
              <a:ext uri="{FF2B5EF4-FFF2-40B4-BE49-F238E27FC236}">
                <a16:creationId xmlns:a16="http://schemas.microsoft.com/office/drawing/2014/main" id="{FE6CC729-DE54-40B7-AF4D-692414259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38" y="1678664"/>
            <a:ext cx="5422896" cy="4067172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D2A13C-790A-4959-9939-31B62ACB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D4914F-0F01-4446-9E62-58BBA8C63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83719C-C7FE-44FE-A213-BF1E0F54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16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BEA4341-1C1F-4B06-8C9F-9D5852147718}"/>
              </a:ext>
            </a:extLst>
          </p:cNvPr>
          <p:cNvSpPr txBox="1"/>
          <p:nvPr/>
        </p:nvSpPr>
        <p:spPr>
          <a:xfrm>
            <a:off x="1653309" y="221674"/>
            <a:ext cx="837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latin typeface="Garamond" panose="02020404030301010803" pitchFamily="18" charset="0"/>
              </a:rPr>
              <a:t>Various</a:t>
            </a:r>
            <a:r>
              <a:rPr lang="fr-FR" sz="2800" dirty="0">
                <a:latin typeface="Garamond" panose="02020404030301010803" pitchFamily="18" charset="0"/>
              </a:rPr>
              <a:t> components </a:t>
            </a:r>
            <a:r>
              <a:rPr lang="fr-FR" sz="2800" dirty="0" err="1">
                <a:latin typeface="Garamond" panose="02020404030301010803" pitchFamily="18" charset="0"/>
              </a:rPr>
              <a:t>may</a:t>
            </a:r>
            <a:r>
              <a:rPr lang="fr-FR" sz="2800" dirty="0">
                <a:latin typeface="Garamond" panose="02020404030301010803" pitchFamily="18" charset="0"/>
              </a:rPr>
              <a:t> </a:t>
            </a:r>
            <a:r>
              <a:rPr lang="fr-FR" sz="2800" dirty="0" err="1">
                <a:latin typeface="Garamond" panose="02020404030301010803" pitchFamily="18" charset="0"/>
              </a:rPr>
              <a:t>scatter</a:t>
            </a:r>
            <a:r>
              <a:rPr lang="fr-FR" sz="2800" dirty="0">
                <a:latin typeface="Garamond" panose="02020404030301010803" pitchFamily="18" charset="0"/>
              </a:rPr>
              <a:t> the laser light in </a:t>
            </a:r>
            <a:r>
              <a:rPr lang="fr-FR" sz="2800" dirty="0" err="1">
                <a:latin typeface="Garamond" panose="02020404030301010803" pitchFamily="18" charset="0"/>
              </a:rPr>
              <a:t>Virgo</a:t>
            </a:r>
            <a:endParaRPr lang="fr-FR" sz="2800" dirty="0">
              <a:latin typeface="Garamond" panose="02020404030301010803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7B925B-57F1-40DB-BB4C-7F55FBBA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31" y="1606406"/>
            <a:ext cx="5610140" cy="352093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B28E2FF-8736-4480-BC9E-54F335BCB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53" y="1606406"/>
            <a:ext cx="5090703" cy="337895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3AE92E-ED66-4501-AA6C-F0575624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B71FCC-09C7-4137-AC53-61147640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BBED45-9215-44D8-AAC9-17BA585F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76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9F03528-F52A-4AE1-BBDA-A1D922CFC29D}"/>
              </a:ext>
            </a:extLst>
          </p:cNvPr>
          <p:cNvGrpSpPr/>
          <p:nvPr/>
        </p:nvGrpSpPr>
        <p:grpSpPr>
          <a:xfrm>
            <a:off x="323255" y="853832"/>
            <a:ext cx="7934053" cy="5297586"/>
            <a:chOff x="4239474" y="1057223"/>
            <a:chExt cx="7835052" cy="5150335"/>
          </a:xfrm>
        </p:grpSpPr>
        <p:pic>
          <p:nvPicPr>
            <p:cNvPr id="3" name="Immagine 3">
              <a:extLst>
                <a:ext uri="{FF2B5EF4-FFF2-40B4-BE49-F238E27FC236}">
                  <a16:creationId xmlns:a16="http://schemas.microsoft.com/office/drawing/2014/main" id="{7135331D-8E79-4EAC-A2E7-D18C157FE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10" t="9546" r="7305" b="8297"/>
            <a:stretch/>
          </p:blipFill>
          <p:spPr>
            <a:xfrm>
              <a:off x="4239474" y="1057223"/>
              <a:ext cx="7786685" cy="5150335"/>
            </a:xfrm>
            <a:prstGeom prst="rect">
              <a:avLst/>
            </a:prstGeom>
          </p:spPr>
        </p:pic>
        <p:cxnSp>
          <p:nvCxnSpPr>
            <p:cNvPr id="4" name="Connettore 2 7">
              <a:extLst>
                <a:ext uri="{FF2B5EF4-FFF2-40B4-BE49-F238E27FC236}">
                  <a16:creationId xmlns:a16="http://schemas.microsoft.com/office/drawing/2014/main" id="{7B05650C-5521-4B33-8D46-5DFC2A8710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4037" y="4916047"/>
              <a:ext cx="0" cy="51435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2 10">
              <a:extLst>
                <a:ext uri="{FF2B5EF4-FFF2-40B4-BE49-F238E27FC236}">
                  <a16:creationId xmlns:a16="http://schemas.microsoft.com/office/drawing/2014/main" id="{DCFFFD10-0F26-42CF-96C1-839459E828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8037" y="4358833"/>
              <a:ext cx="0" cy="51435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11">
              <a:extLst>
                <a:ext uri="{FF2B5EF4-FFF2-40B4-BE49-F238E27FC236}">
                  <a16:creationId xmlns:a16="http://schemas.microsoft.com/office/drawing/2014/main" id="{CA0979FE-0B53-4FE2-9417-040A924CCD26}"/>
                </a:ext>
              </a:extLst>
            </p:cNvPr>
            <p:cNvSpPr txBox="1"/>
            <p:nvPr/>
          </p:nvSpPr>
          <p:spPr>
            <a:xfrm>
              <a:off x="6487372" y="5349671"/>
              <a:ext cx="3910010" cy="338548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Garamond" panose="02020404030301010803" pitchFamily="18" charset="0"/>
                </a:rPr>
                <a:t>Cryotrap holding points and metallic structure </a:t>
              </a:r>
            </a:p>
          </p:txBody>
        </p:sp>
        <p:cxnSp>
          <p:nvCxnSpPr>
            <p:cNvPr id="7" name="Connettore 2 4">
              <a:extLst>
                <a:ext uri="{FF2B5EF4-FFF2-40B4-BE49-F238E27FC236}">
                  <a16:creationId xmlns:a16="http://schemas.microsoft.com/office/drawing/2014/main" id="{0028DA13-107A-4625-80F9-FCA26BBA37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49286" y="4782697"/>
              <a:ext cx="419101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18">
              <a:extLst>
                <a:ext uri="{FF2B5EF4-FFF2-40B4-BE49-F238E27FC236}">
                  <a16:creationId xmlns:a16="http://schemas.microsoft.com/office/drawing/2014/main" id="{8F94C821-4A1D-4C2D-8FF1-9A8B57FD8E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79" y="4312488"/>
              <a:ext cx="0" cy="51435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20">
              <a:extLst>
                <a:ext uri="{FF2B5EF4-FFF2-40B4-BE49-F238E27FC236}">
                  <a16:creationId xmlns:a16="http://schemas.microsoft.com/office/drawing/2014/main" id="{34E2A9CB-99E6-41FF-B9EB-6FA629D26E13}"/>
                </a:ext>
              </a:extLst>
            </p:cNvPr>
            <p:cNvSpPr txBox="1"/>
            <p:nvPr/>
          </p:nvSpPr>
          <p:spPr>
            <a:xfrm>
              <a:off x="8327941" y="4534629"/>
              <a:ext cx="3746585" cy="33855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GB" sz="1600" dirty="0">
                  <a:latin typeface="Garamond" panose="02020404030301010803" pitchFamily="18" charset="0"/>
                </a:rPr>
                <a:t>metallic support of photon calibrator bench</a:t>
              </a:r>
            </a:p>
          </p:txBody>
        </p:sp>
        <p:cxnSp>
          <p:nvCxnSpPr>
            <p:cNvPr id="10" name="Connettore 2 23">
              <a:extLst>
                <a:ext uri="{FF2B5EF4-FFF2-40B4-BE49-F238E27FC236}">
                  <a16:creationId xmlns:a16="http://schemas.microsoft.com/office/drawing/2014/main" id="{B41A6759-595E-4681-A6B4-8770A518EE58}"/>
                </a:ext>
              </a:extLst>
            </p:cNvPr>
            <p:cNvCxnSpPr>
              <a:cxnSpLocks/>
            </p:cNvCxnSpPr>
            <p:nvPr/>
          </p:nvCxnSpPr>
          <p:spPr>
            <a:xfrm>
              <a:off x="7158887" y="3244408"/>
              <a:ext cx="0" cy="89535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25">
              <a:extLst>
                <a:ext uri="{FF2B5EF4-FFF2-40B4-BE49-F238E27FC236}">
                  <a16:creationId xmlns:a16="http://schemas.microsoft.com/office/drawing/2014/main" id="{902F376F-472A-4FF6-AFBF-B2C22A87DE6C}"/>
                </a:ext>
              </a:extLst>
            </p:cNvPr>
            <p:cNvSpPr txBox="1"/>
            <p:nvPr/>
          </p:nvSpPr>
          <p:spPr>
            <a:xfrm>
              <a:off x="5134779" y="1935796"/>
              <a:ext cx="2059496" cy="33853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GB" sz="1600" dirty="0">
                  <a:latin typeface="Garamond" panose="02020404030301010803" pitchFamily="18" charset="0"/>
                </a:rPr>
                <a:t>Clamped small shaker</a:t>
              </a:r>
            </a:p>
          </p:txBody>
        </p:sp>
        <p:sp>
          <p:nvSpPr>
            <p:cNvPr id="12" name="CasellaDiTesto 27">
              <a:extLst>
                <a:ext uri="{FF2B5EF4-FFF2-40B4-BE49-F238E27FC236}">
                  <a16:creationId xmlns:a16="http://schemas.microsoft.com/office/drawing/2014/main" id="{42925280-B2EF-4EF5-838E-5AA25638A1CD}"/>
                </a:ext>
              </a:extLst>
            </p:cNvPr>
            <p:cNvSpPr txBox="1"/>
            <p:nvPr/>
          </p:nvSpPr>
          <p:spPr>
            <a:xfrm>
              <a:off x="5733119" y="5826153"/>
              <a:ext cx="2982249" cy="33855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GB" sz="1600" dirty="0">
                  <a:latin typeface="Garamond" panose="02020404030301010803" pitchFamily="18" charset="0"/>
                </a:rPr>
                <a:t>CT accelerometer near Cryo-baffle</a:t>
              </a:r>
            </a:p>
          </p:txBody>
        </p:sp>
        <p:cxnSp>
          <p:nvCxnSpPr>
            <p:cNvPr id="13" name="Connettore 2 28">
              <a:extLst>
                <a:ext uri="{FF2B5EF4-FFF2-40B4-BE49-F238E27FC236}">
                  <a16:creationId xmlns:a16="http://schemas.microsoft.com/office/drawing/2014/main" id="{44FBF5C2-0687-4617-B882-F99ED708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3119" y="4826838"/>
              <a:ext cx="0" cy="86138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38">
              <a:extLst>
                <a:ext uri="{FF2B5EF4-FFF2-40B4-BE49-F238E27FC236}">
                  <a16:creationId xmlns:a16="http://schemas.microsoft.com/office/drawing/2014/main" id="{2F14C0AC-4BBF-4B40-8304-213C24106909}"/>
                </a:ext>
              </a:extLst>
            </p:cNvPr>
            <p:cNvSpPr txBox="1"/>
            <p:nvPr/>
          </p:nvSpPr>
          <p:spPr>
            <a:xfrm>
              <a:off x="10840811" y="2246170"/>
              <a:ext cx="1233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Garamond" panose="02020404030301010803" pitchFamily="18" charset="0"/>
                </a:rPr>
                <a:t>PC bench</a:t>
              </a:r>
            </a:p>
          </p:txBody>
        </p:sp>
        <p:cxnSp>
          <p:nvCxnSpPr>
            <p:cNvPr id="15" name="Connettore 2 40">
              <a:extLst>
                <a:ext uri="{FF2B5EF4-FFF2-40B4-BE49-F238E27FC236}">
                  <a16:creationId xmlns:a16="http://schemas.microsoft.com/office/drawing/2014/main" id="{474054CB-0682-4D7A-8FB2-21C3B4592CA2}"/>
                </a:ext>
              </a:extLst>
            </p:cNvPr>
            <p:cNvCxnSpPr>
              <a:cxnSpLocks/>
            </p:cNvCxnSpPr>
            <p:nvPr/>
          </p:nvCxnSpPr>
          <p:spPr>
            <a:xfrm>
              <a:off x="5953974" y="4019352"/>
              <a:ext cx="0" cy="60007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45">
              <a:extLst>
                <a:ext uri="{FF2B5EF4-FFF2-40B4-BE49-F238E27FC236}">
                  <a16:creationId xmlns:a16="http://schemas.microsoft.com/office/drawing/2014/main" id="{6F782310-4FDE-4FAD-807E-7EE593499304}"/>
                </a:ext>
              </a:extLst>
            </p:cNvPr>
            <p:cNvSpPr txBox="1"/>
            <p:nvPr/>
          </p:nvSpPr>
          <p:spPr>
            <a:xfrm>
              <a:off x="4386062" y="4076536"/>
              <a:ext cx="1512000" cy="2880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GB" sz="1600" dirty="0">
                  <a:latin typeface="Garamond" panose="02020404030301010803" pitchFamily="18" charset="0"/>
                </a:rPr>
                <a:t>Near cryo-baffle</a:t>
              </a:r>
            </a:p>
          </p:txBody>
        </p:sp>
      </p:grpSp>
      <p:pic>
        <p:nvPicPr>
          <p:cNvPr id="18" name="Immagine 44" descr="Immagine che contiene macchina, Ricambio auto, ingegneria, tubo&#10;&#10;Descrizione generata automaticamente">
            <a:extLst>
              <a:ext uri="{FF2B5EF4-FFF2-40B4-BE49-F238E27FC236}">
                <a16:creationId xmlns:a16="http://schemas.microsoft.com/office/drawing/2014/main" id="{550615C8-1CE8-43C8-B032-F9F404F08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610" y="2690637"/>
            <a:ext cx="3462680" cy="2597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F061CCE-9F14-4EB7-959C-345BC74B9228}"/>
              </a:ext>
            </a:extLst>
          </p:cNvPr>
          <p:cNvSpPr txBox="1"/>
          <p:nvPr/>
        </p:nvSpPr>
        <p:spPr>
          <a:xfrm>
            <a:off x="2715491" y="176686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Garamond" panose="02020404030301010803" pitchFamily="18" charset="0"/>
              </a:rPr>
              <a:t>Tapping tests</a:t>
            </a:r>
          </a:p>
        </p:txBody>
      </p:sp>
      <p:sp>
        <p:nvSpPr>
          <p:cNvPr id="31" name="Espace réservé de la date 30">
            <a:extLst>
              <a:ext uri="{FF2B5EF4-FFF2-40B4-BE49-F238E27FC236}">
                <a16:creationId xmlns:a16="http://schemas.microsoft.com/office/drawing/2014/main" id="{49ED0D12-1556-4BA0-B067-059ACD8E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32" name="Espace réservé du pied de page 31">
            <a:extLst>
              <a:ext uri="{FF2B5EF4-FFF2-40B4-BE49-F238E27FC236}">
                <a16:creationId xmlns:a16="http://schemas.microsoft.com/office/drawing/2014/main" id="{AE965E2A-90DF-4285-B171-FF5ECAA0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33" name="Espace réservé du numéro de diapositive 32">
            <a:extLst>
              <a:ext uri="{FF2B5EF4-FFF2-40B4-BE49-F238E27FC236}">
                <a16:creationId xmlns:a16="http://schemas.microsoft.com/office/drawing/2014/main" id="{DA63C0FD-1C1B-4A2C-8223-34B5AD02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97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76B564B-06AD-4444-A998-7E8ED3B07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0" y="898319"/>
            <a:ext cx="10320737" cy="481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11">
            <a:extLst>
              <a:ext uri="{FF2B5EF4-FFF2-40B4-BE49-F238E27FC236}">
                <a16:creationId xmlns:a16="http://schemas.microsoft.com/office/drawing/2014/main" id="{5A226B86-1451-4734-8978-B00BBDA0476A}"/>
              </a:ext>
            </a:extLst>
          </p:cNvPr>
          <p:cNvSpPr txBox="1"/>
          <p:nvPr/>
        </p:nvSpPr>
        <p:spPr>
          <a:xfrm>
            <a:off x="10578471" y="1194254"/>
            <a:ext cx="1056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latin typeface="Garamond" panose="02020404030301010803" pitchFamily="18" charset="0"/>
              </a:rPr>
              <a:t>Hrec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4" name="CasellaDiTesto 12">
            <a:extLst>
              <a:ext uri="{FF2B5EF4-FFF2-40B4-BE49-F238E27FC236}">
                <a16:creationId xmlns:a16="http://schemas.microsoft.com/office/drawing/2014/main" id="{086D2290-6268-47F7-8C8B-D6C8BBE73309}"/>
              </a:ext>
            </a:extLst>
          </p:cNvPr>
          <p:cNvSpPr txBox="1"/>
          <p:nvPr/>
        </p:nvSpPr>
        <p:spPr>
          <a:xfrm>
            <a:off x="10531351" y="2843345"/>
            <a:ext cx="14029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Garamond" panose="02020404030301010803" pitchFamily="18" charset="0"/>
              </a:rPr>
              <a:t>CT accelerometer </a:t>
            </a:r>
          </a:p>
        </p:txBody>
      </p:sp>
      <p:sp>
        <p:nvSpPr>
          <p:cNvPr id="5" name="CasellaDiTesto 13">
            <a:extLst>
              <a:ext uri="{FF2B5EF4-FFF2-40B4-BE49-F238E27FC236}">
                <a16:creationId xmlns:a16="http://schemas.microsoft.com/office/drawing/2014/main" id="{19614672-E47A-464C-8472-F7D8A0E86CD4}"/>
              </a:ext>
            </a:extLst>
          </p:cNvPr>
          <p:cNvSpPr txBox="1"/>
          <p:nvPr/>
        </p:nvSpPr>
        <p:spPr>
          <a:xfrm>
            <a:off x="10531351" y="4188752"/>
            <a:ext cx="1402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Garamond" panose="02020404030301010803" pitchFamily="18" charset="0"/>
              </a:rPr>
              <a:t>1200 flange AR side accelerometer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1138F4-E865-4CFA-9C5A-4639E14A6E82}"/>
              </a:ext>
            </a:extLst>
          </p:cNvPr>
          <p:cNvSpPr txBox="1"/>
          <p:nvPr/>
        </p:nvSpPr>
        <p:spPr>
          <a:xfrm>
            <a:off x="2530764" y="187117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Garamond" panose="02020404030301010803" pitchFamily="18" charset="0"/>
              </a:rPr>
              <a:t>Tapping tests</a:t>
            </a:r>
          </a:p>
        </p:txBody>
      </p:sp>
      <p:grpSp>
        <p:nvGrpSpPr>
          <p:cNvPr id="7" name="Gruppo 52">
            <a:extLst>
              <a:ext uri="{FF2B5EF4-FFF2-40B4-BE49-F238E27FC236}">
                <a16:creationId xmlns:a16="http://schemas.microsoft.com/office/drawing/2014/main" id="{943E86AC-0AF0-4CA3-8E95-5868EB7C24C7}"/>
              </a:ext>
            </a:extLst>
          </p:cNvPr>
          <p:cNvGrpSpPr>
            <a:grpSpLocks noChangeAspect="1"/>
          </p:cNvGrpSpPr>
          <p:nvPr/>
        </p:nvGrpSpPr>
        <p:grpSpPr>
          <a:xfrm>
            <a:off x="5395078" y="4449314"/>
            <a:ext cx="4052937" cy="2232000"/>
            <a:chOff x="1669700" y="3316365"/>
            <a:chExt cx="5974557" cy="3290258"/>
          </a:xfrm>
        </p:grpSpPr>
        <p:pic>
          <p:nvPicPr>
            <p:cNvPr id="8" name="Immagine 40">
              <a:extLst>
                <a:ext uri="{FF2B5EF4-FFF2-40B4-BE49-F238E27FC236}">
                  <a16:creationId xmlns:a16="http://schemas.microsoft.com/office/drawing/2014/main" id="{65676A1A-54A7-448A-8A54-B2E77593A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971" b="11040"/>
            <a:stretch/>
          </p:blipFill>
          <p:spPr>
            <a:xfrm>
              <a:off x="1669700" y="3316365"/>
              <a:ext cx="5974557" cy="32902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9" name="Connettore 2 41">
              <a:extLst>
                <a:ext uri="{FF2B5EF4-FFF2-40B4-BE49-F238E27FC236}">
                  <a16:creationId xmlns:a16="http://schemas.microsoft.com/office/drawing/2014/main" id="{100C7221-C4CC-414C-B490-AB8EF7024683}"/>
                </a:ext>
              </a:extLst>
            </p:cNvPr>
            <p:cNvCxnSpPr>
              <a:cxnSpLocks/>
            </p:cNvCxnSpPr>
            <p:nvPr/>
          </p:nvCxnSpPr>
          <p:spPr>
            <a:xfrm>
              <a:off x="4655591" y="4713121"/>
              <a:ext cx="0" cy="63566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42">
              <a:extLst>
                <a:ext uri="{FF2B5EF4-FFF2-40B4-BE49-F238E27FC236}">
                  <a16:creationId xmlns:a16="http://schemas.microsoft.com/office/drawing/2014/main" id="{748700AE-63E5-4AF7-A0BC-D5EFC4CA3DD7}"/>
                </a:ext>
              </a:extLst>
            </p:cNvPr>
            <p:cNvCxnSpPr>
              <a:cxnSpLocks/>
            </p:cNvCxnSpPr>
            <p:nvPr/>
          </p:nvCxnSpPr>
          <p:spPr>
            <a:xfrm>
              <a:off x="5009406" y="3893950"/>
              <a:ext cx="0" cy="133588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43">
              <a:extLst>
                <a:ext uri="{FF2B5EF4-FFF2-40B4-BE49-F238E27FC236}">
                  <a16:creationId xmlns:a16="http://schemas.microsoft.com/office/drawing/2014/main" id="{D49DAA38-992E-4E80-8993-7D46D9B4D103}"/>
                </a:ext>
              </a:extLst>
            </p:cNvPr>
            <p:cNvCxnSpPr>
              <a:cxnSpLocks/>
            </p:cNvCxnSpPr>
            <p:nvPr/>
          </p:nvCxnSpPr>
          <p:spPr>
            <a:xfrm>
              <a:off x="4890340" y="4225878"/>
              <a:ext cx="0" cy="8848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44">
              <a:extLst>
                <a:ext uri="{FF2B5EF4-FFF2-40B4-BE49-F238E27FC236}">
                  <a16:creationId xmlns:a16="http://schemas.microsoft.com/office/drawing/2014/main" id="{AB350587-4138-405D-97DD-47143C6459D3}"/>
                </a:ext>
              </a:extLst>
            </p:cNvPr>
            <p:cNvSpPr txBox="1"/>
            <p:nvPr/>
          </p:nvSpPr>
          <p:spPr>
            <a:xfrm>
              <a:off x="3196393" y="4701998"/>
              <a:ext cx="1379786" cy="40833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Garamond" panose="02020404030301010803" pitchFamily="18" charset="0"/>
                </a:rPr>
                <a:t>Near bellow</a:t>
              </a:r>
            </a:p>
          </p:txBody>
        </p:sp>
        <p:sp>
          <p:nvSpPr>
            <p:cNvPr id="13" name="CasellaDiTesto 45">
              <a:extLst>
                <a:ext uri="{FF2B5EF4-FFF2-40B4-BE49-F238E27FC236}">
                  <a16:creationId xmlns:a16="http://schemas.microsoft.com/office/drawing/2014/main" id="{0562B99C-AD4A-439F-96DA-562841CFC618}"/>
                </a:ext>
              </a:extLst>
            </p:cNvPr>
            <p:cNvSpPr txBox="1"/>
            <p:nvPr/>
          </p:nvSpPr>
          <p:spPr>
            <a:xfrm>
              <a:off x="3504091" y="4225878"/>
              <a:ext cx="1326717" cy="40833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Garamond" panose="02020404030301010803" pitchFamily="18" charset="0"/>
                </a:rPr>
                <a:t>1200 flange</a:t>
              </a:r>
            </a:p>
          </p:txBody>
        </p:sp>
        <p:sp>
          <p:nvSpPr>
            <p:cNvPr id="14" name="CasellaDiTesto 46">
              <a:extLst>
                <a:ext uri="{FF2B5EF4-FFF2-40B4-BE49-F238E27FC236}">
                  <a16:creationId xmlns:a16="http://schemas.microsoft.com/office/drawing/2014/main" id="{9BDF7DB0-BB4C-4B9D-832B-EFA1B1A78C10}"/>
                </a:ext>
              </a:extLst>
            </p:cNvPr>
            <p:cNvSpPr txBox="1"/>
            <p:nvPr/>
          </p:nvSpPr>
          <p:spPr>
            <a:xfrm>
              <a:off x="2699443" y="3627841"/>
              <a:ext cx="2250431" cy="40833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Garamond" panose="02020404030301010803" pitchFamily="18" charset="0"/>
                </a:rPr>
                <a:t>Cylindric vacuum pipe</a:t>
              </a:r>
            </a:p>
          </p:txBody>
        </p:sp>
        <p:cxnSp>
          <p:nvCxnSpPr>
            <p:cNvPr id="15" name="Connettore 1 47">
              <a:extLst>
                <a:ext uri="{FF2B5EF4-FFF2-40B4-BE49-F238E27FC236}">
                  <a16:creationId xmlns:a16="http://schemas.microsoft.com/office/drawing/2014/main" id="{B3F61132-DFFC-43CD-96B8-BD108A8F42F9}"/>
                </a:ext>
              </a:extLst>
            </p:cNvPr>
            <p:cNvCxnSpPr>
              <a:cxnSpLocks/>
            </p:cNvCxnSpPr>
            <p:nvPr/>
          </p:nvCxnSpPr>
          <p:spPr>
            <a:xfrm>
              <a:off x="2249352" y="5183532"/>
              <a:ext cx="0" cy="9053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nettore 2 49">
              <a:extLst>
                <a:ext uri="{FF2B5EF4-FFF2-40B4-BE49-F238E27FC236}">
                  <a16:creationId xmlns:a16="http://schemas.microsoft.com/office/drawing/2014/main" id="{CD3EAF10-B8A3-4926-8F17-37D96C9BDB02}"/>
                </a:ext>
              </a:extLst>
            </p:cNvPr>
            <p:cNvCxnSpPr>
              <a:cxnSpLocks/>
            </p:cNvCxnSpPr>
            <p:nvPr/>
          </p:nvCxnSpPr>
          <p:spPr>
            <a:xfrm>
              <a:off x="7071862" y="4274346"/>
              <a:ext cx="0" cy="88488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50">
              <a:extLst>
                <a:ext uri="{FF2B5EF4-FFF2-40B4-BE49-F238E27FC236}">
                  <a16:creationId xmlns:a16="http://schemas.microsoft.com/office/drawing/2014/main" id="{98018CDC-1A6B-414D-A5CF-83C1F563BB05}"/>
                </a:ext>
              </a:extLst>
            </p:cNvPr>
            <p:cNvSpPr txBox="1"/>
            <p:nvPr/>
          </p:nvSpPr>
          <p:spPr>
            <a:xfrm>
              <a:off x="5691668" y="4011874"/>
              <a:ext cx="1326717" cy="37148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Garamond" panose="02020404030301010803" pitchFamily="18" charset="0"/>
                </a:rPr>
                <a:t>1200 flange</a:t>
              </a:r>
            </a:p>
          </p:txBody>
        </p:sp>
      </p:grp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A6192CB4-DBF1-4D15-90D7-FCD9B8FC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04/07/2024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29C47A05-668E-4189-8194-6975CB54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D. Verkindt , Animascience LAPP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7B8FAAA7-E3A0-4F3F-A2DE-FCC970E7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0D70-AF3B-40CE-8AFE-F6A24890460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846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2608</TotalTime>
  <Words>222</Words>
  <Application>Microsoft Office PowerPoint</Application>
  <PresentationFormat>Grand écran</PresentationFormat>
  <Paragraphs>63</Paragraphs>
  <Slides>11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Verkindt</dc:creator>
  <cp:lastModifiedBy>Didier Verkindt</cp:lastModifiedBy>
  <cp:revision>14</cp:revision>
  <dcterms:created xsi:type="dcterms:W3CDTF">2024-07-01T18:39:06Z</dcterms:created>
  <dcterms:modified xsi:type="dcterms:W3CDTF">2024-07-03T18:33:38Z</dcterms:modified>
</cp:coreProperties>
</file>