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4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9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4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7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D4D4-0075-4E4F-9C75-052BC1DF549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AB77-C5D2-4689-A50A-590413CDA0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Grainita</a:t>
            </a:r>
            <a:r>
              <a:rPr lang="fr-FR" dirty="0" smtClean="0"/>
              <a:t> meeting 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4600" dirty="0" smtClean="0"/>
              <a:t>Goal test </a:t>
            </a:r>
            <a:r>
              <a:rPr lang="fr-FR" sz="4600" dirty="0" err="1" smtClean="0"/>
              <a:t>beam</a:t>
            </a:r>
            <a:r>
              <a:rPr lang="fr-FR" sz="4600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Friday </a:t>
            </a:r>
            <a:r>
              <a:rPr lang="fr-FR" dirty="0" err="1" smtClean="0"/>
              <a:t>June</a:t>
            </a:r>
            <a:r>
              <a:rPr lang="fr-FR" dirty="0" smtClean="0"/>
              <a:t> 7th 2024</a:t>
            </a:r>
          </a:p>
          <a:p>
            <a:r>
              <a:rPr lang="fr-FR" dirty="0" smtClean="0"/>
              <a:t>Maggali.magne@clermont.in2p3.fr</a:t>
            </a:r>
          </a:p>
          <a:p>
            <a:r>
              <a:rPr lang="fr-FR" dirty="0" smtClean="0"/>
              <a:t>Magne Magali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6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Materiel Clermont – </a:t>
            </a:r>
            <a:r>
              <a:rPr lang="en-GB" dirty="0" err="1" smtClean="0"/>
              <a:t>liste</a:t>
            </a:r>
            <a:r>
              <a:rPr lang="en-GB" dirty="0" smtClean="0"/>
              <a:t> 1/2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838200" y="933450"/>
            <a:ext cx="5181600" cy="5243513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r>
              <a:rPr lang="en-GB" sz="4400" b="1" dirty="0" err="1" smtClean="0"/>
              <a:t>Boite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grainitaa</a:t>
            </a:r>
            <a:r>
              <a:rPr lang="en-GB" sz="4400" b="1" dirty="0" smtClean="0"/>
              <a:t> </a:t>
            </a:r>
          </a:p>
          <a:p>
            <a:r>
              <a:rPr lang="en-GB" sz="3600" dirty="0" smtClean="0"/>
              <a:t> a </a:t>
            </a:r>
            <a:r>
              <a:rPr lang="en-GB" sz="3600" dirty="0" err="1" smtClean="0"/>
              <a:t>l'interieur</a:t>
            </a:r>
            <a:r>
              <a:rPr lang="en-GB" sz="3600" dirty="0" smtClean="0"/>
              <a:t> :</a:t>
            </a:r>
          </a:p>
          <a:p>
            <a:r>
              <a:rPr lang="en-GB" sz="3600" dirty="0" smtClean="0"/>
              <a:t>==&gt; 2 </a:t>
            </a:r>
            <a:r>
              <a:rPr lang="en-GB" sz="3600" dirty="0" err="1" smtClean="0"/>
              <a:t>pmt</a:t>
            </a:r>
            <a:r>
              <a:rPr lang="en-GB" sz="3600" dirty="0" smtClean="0"/>
              <a:t> 2*2 </a:t>
            </a:r>
          </a:p>
          <a:p>
            <a:r>
              <a:rPr lang="en-GB" sz="3600" dirty="0" smtClean="0"/>
              <a:t>==&gt; 1 </a:t>
            </a:r>
            <a:r>
              <a:rPr lang="en-GB" sz="3600" dirty="0" err="1" smtClean="0"/>
              <a:t>timepix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 avec </a:t>
            </a:r>
            <a:r>
              <a:rPr lang="en-GB" sz="3600" dirty="0" err="1" smtClean="0"/>
              <a:t>leurs</a:t>
            </a:r>
            <a:r>
              <a:rPr lang="en-GB" sz="3600" dirty="0" smtClean="0"/>
              <a:t> cables </a:t>
            </a:r>
            <a:r>
              <a:rPr lang="en-GB" sz="3600" dirty="0" err="1" smtClean="0"/>
              <a:t>respectifs</a:t>
            </a:r>
            <a:endParaRPr lang="en-GB" sz="3600" dirty="0" smtClean="0"/>
          </a:p>
          <a:p>
            <a:r>
              <a:rPr lang="en-GB" sz="3600" dirty="0" smtClean="0"/>
              <a:t> ==&gt; la carte </a:t>
            </a:r>
            <a:r>
              <a:rPr lang="en-GB" sz="3600" dirty="0" err="1" smtClean="0"/>
              <a:t>electronique</a:t>
            </a:r>
            <a:r>
              <a:rPr lang="en-GB" sz="3600" dirty="0" smtClean="0"/>
              <a:t> </a:t>
            </a:r>
            <a:r>
              <a:rPr lang="en-GB" sz="3600" dirty="0" err="1" smtClean="0"/>
              <a:t>sipm</a:t>
            </a:r>
            <a:r>
              <a:rPr lang="en-GB" sz="3600" dirty="0" smtClean="0"/>
              <a:t> preamp  + </a:t>
            </a:r>
            <a:r>
              <a:rPr lang="en-GB" sz="3600" dirty="0" err="1" smtClean="0"/>
              <a:t>ses</a:t>
            </a:r>
            <a:r>
              <a:rPr lang="en-GB" sz="3600" dirty="0" smtClean="0"/>
              <a:t> cables </a:t>
            </a:r>
            <a:r>
              <a:rPr lang="en-GB" sz="3600" dirty="0" err="1" smtClean="0"/>
              <a:t>alim</a:t>
            </a:r>
            <a:r>
              <a:rPr lang="en-GB" sz="3600" dirty="0" smtClean="0"/>
              <a:t> + </a:t>
            </a:r>
            <a:r>
              <a:rPr lang="en-GB" sz="3600" dirty="0" err="1" smtClean="0"/>
              <a:t>usb</a:t>
            </a:r>
            <a:r>
              <a:rPr lang="en-GB" sz="3600" dirty="0" smtClean="0"/>
              <a:t> + 16 mcx </a:t>
            </a:r>
            <a:r>
              <a:rPr lang="en-GB" sz="3600" dirty="0" err="1" smtClean="0"/>
              <a:t>mcx</a:t>
            </a:r>
            <a:r>
              <a:rPr lang="en-GB" sz="3600" dirty="0" smtClean="0"/>
              <a:t> ( 12 </a:t>
            </a:r>
            <a:r>
              <a:rPr lang="en-GB" sz="3600" dirty="0" err="1" smtClean="0"/>
              <a:t>ijclab</a:t>
            </a:r>
            <a:r>
              <a:rPr lang="en-GB" sz="3600" dirty="0" smtClean="0"/>
              <a:t> 1m + 4 LPC 80 cm)</a:t>
            </a:r>
          </a:p>
          <a:p>
            <a:r>
              <a:rPr lang="en-GB" sz="3600" dirty="0" smtClean="0"/>
              <a:t> ==&gt; green led </a:t>
            </a:r>
          </a:p>
          <a:p>
            <a:r>
              <a:rPr lang="en-GB" sz="3600" dirty="0" smtClean="0"/>
              <a:t> </a:t>
            </a:r>
          </a:p>
          <a:p>
            <a:r>
              <a:rPr lang="en-GB" sz="4400" b="1" dirty="0" smtClean="0"/>
              <a:t>carton 1 :  </a:t>
            </a:r>
            <a:r>
              <a:rPr lang="en-GB" sz="3600" dirty="0" smtClean="0"/>
              <a:t>LPC </a:t>
            </a:r>
            <a:r>
              <a:rPr lang="en-GB" sz="3600" dirty="0" err="1" smtClean="0"/>
              <a:t>TRoLL</a:t>
            </a:r>
            <a:endParaRPr lang="en-GB" sz="3600" dirty="0" smtClean="0"/>
          </a:p>
          <a:p>
            <a:r>
              <a:rPr lang="en-GB" sz="4400" b="1" dirty="0" smtClean="0"/>
              <a:t>carton 2 : </a:t>
            </a:r>
          </a:p>
          <a:p>
            <a:r>
              <a:rPr lang="en-GB" sz="3600" dirty="0" err="1" smtClean="0"/>
              <a:t>mecanique</a:t>
            </a:r>
            <a:r>
              <a:rPr lang="en-GB" sz="3600" dirty="0" smtClean="0"/>
              <a:t> pour la fixation du troll et vis </a:t>
            </a:r>
            <a:r>
              <a:rPr lang="en-GB" sz="3600" dirty="0" err="1" smtClean="0"/>
              <a:t>nescessaires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- </a:t>
            </a:r>
            <a:r>
              <a:rPr lang="en-GB" sz="3600" dirty="0" err="1" smtClean="0"/>
              <a:t>jeu</a:t>
            </a:r>
            <a:r>
              <a:rPr lang="en-GB" sz="3600" dirty="0" smtClean="0"/>
              <a:t> de clefs </a:t>
            </a:r>
            <a:r>
              <a:rPr lang="en-GB" sz="3600" dirty="0" err="1" smtClean="0"/>
              <a:t>halen</a:t>
            </a:r>
            <a:endParaRPr lang="en-GB" sz="3600" dirty="0" smtClean="0"/>
          </a:p>
          <a:p>
            <a:r>
              <a:rPr lang="en-GB" sz="3600" dirty="0" err="1" smtClean="0"/>
              <a:t>tournevis</a:t>
            </a:r>
            <a:r>
              <a:rPr lang="en-GB" sz="3600" dirty="0" smtClean="0"/>
              <a:t> plat</a:t>
            </a:r>
          </a:p>
          <a:p>
            <a:r>
              <a:rPr lang="en-GB" sz="3600" dirty="0" smtClean="0"/>
              <a:t>scotch noir</a:t>
            </a:r>
          </a:p>
          <a:p>
            <a:r>
              <a:rPr lang="en-GB" sz="3600" dirty="0" err="1" smtClean="0"/>
              <a:t>draps</a:t>
            </a:r>
            <a:r>
              <a:rPr lang="en-GB" sz="3600" dirty="0" smtClean="0"/>
              <a:t> </a:t>
            </a:r>
            <a:r>
              <a:rPr lang="en-GB" sz="3600" dirty="0" err="1" smtClean="0"/>
              <a:t>noires</a:t>
            </a:r>
            <a:r>
              <a:rPr lang="en-GB" sz="3600" dirty="0" smtClean="0"/>
              <a:t> * 2</a:t>
            </a:r>
          </a:p>
          <a:p>
            <a:r>
              <a:rPr lang="en-GB" sz="3600" dirty="0" smtClean="0"/>
              <a:t>+ pieces de spares  et vis de spares</a:t>
            </a:r>
          </a:p>
          <a:p>
            <a:r>
              <a:rPr lang="en-GB" sz="4400" b="1" dirty="0" smtClean="0"/>
              <a:t>  carton 3 spares :</a:t>
            </a:r>
          </a:p>
          <a:p>
            <a:r>
              <a:rPr lang="en-GB" sz="3600" dirty="0" smtClean="0"/>
              <a:t>    cables : </a:t>
            </a:r>
          </a:p>
          <a:p>
            <a:r>
              <a:rPr lang="en-GB" sz="3600" dirty="0" smtClean="0"/>
              <a:t>  2 mcx </a:t>
            </a:r>
            <a:r>
              <a:rPr lang="en-GB" sz="3600" dirty="0" err="1" smtClean="0"/>
              <a:t>mcx</a:t>
            </a:r>
            <a:r>
              <a:rPr lang="en-GB" sz="3600" dirty="0" smtClean="0"/>
              <a:t> 80 cm LPC</a:t>
            </a:r>
          </a:p>
          <a:p>
            <a:r>
              <a:rPr lang="en-GB" sz="3600" dirty="0" smtClean="0"/>
              <a:t>  </a:t>
            </a:r>
            <a:r>
              <a:rPr lang="en-GB" sz="3600" dirty="0" err="1" smtClean="0"/>
              <a:t>plusieurs</a:t>
            </a:r>
            <a:r>
              <a:rPr lang="en-GB" sz="3600" dirty="0" smtClean="0"/>
              <a:t>   cable </a:t>
            </a:r>
            <a:r>
              <a:rPr lang="en-GB" sz="3600" dirty="0" err="1" smtClean="0"/>
              <a:t>usb</a:t>
            </a:r>
            <a:r>
              <a:rPr lang="en-GB" sz="3600" dirty="0" smtClean="0"/>
              <a:t>: </a:t>
            </a:r>
          </a:p>
          <a:p>
            <a:r>
              <a:rPr lang="en-GB" sz="3600" dirty="0" smtClean="0"/>
              <a:t>==&gt;   </a:t>
            </a:r>
            <a:r>
              <a:rPr lang="en-GB" sz="3600" dirty="0" err="1" smtClean="0"/>
              <a:t>usbA</a:t>
            </a:r>
            <a:r>
              <a:rPr lang="en-GB" sz="3600" dirty="0" smtClean="0"/>
              <a:t>- </a:t>
            </a:r>
            <a:r>
              <a:rPr lang="en-GB" sz="3600" dirty="0" err="1" smtClean="0"/>
              <a:t>USBb</a:t>
            </a:r>
            <a:r>
              <a:rPr lang="en-GB" sz="3600" dirty="0" smtClean="0"/>
              <a:t> 3m </a:t>
            </a:r>
          </a:p>
          <a:p>
            <a:r>
              <a:rPr lang="en-GB" sz="3600" dirty="0" smtClean="0"/>
              <a:t>=&gt; USBA- USB micro 3m</a:t>
            </a:r>
            <a:endParaRPr lang="en-GB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172200" y="933450"/>
            <a:ext cx="5181600" cy="5243513"/>
          </a:xfrm>
        </p:spPr>
        <p:txBody>
          <a:bodyPr>
            <a:noAutofit/>
          </a:bodyPr>
          <a:lstStyle/>
          <a:p>
            <a:r>
              <a:rPr lang="en-GB" sz="1050" b="1" dirty="0" smtClean="0"/>
              <a:t> pour le </a:t>
            </a:r>
            <a:r>
              <a:rPr lang="en-GB" sz="1050" b="1" dirty="0" err="1" smtClean="0"/>
              <a:t>detecteur</a:t>
            </a:r>
            <a:r>
              <a:rPr lang="en-GB" sz="1050" b="1" dirty="0" smtClean="0"/>
              <a:t> troll: </a:t>
            </a:r>
          </a:p>
          <a:p>
            <a:r>
              <a:rPr lang="en-GB" sz="900" dirty="0" smtClean="0"/>
              <a:t> ==&gt; alimentation  5,5 V</a:t>
            </a:r>
          </a:p>
          <a:p>
            <a:r>
              <a:rPr lang="en-GB" sz="900" dirty="0" smtClean="0"/>
              <a:t> ==&gt; </a:t>
            </a:r>
            <a:r>
              <a:rPr lang="en-GB" sz="900" dirty="0" err="1" smtClean="0"/>
              <a:t>Wavecatcher</a:t>
            </a:r>
            <a:r>
              <a:rPr lang="en-GB" sz="900" dirty="0" smtClean="0"/>
              <a:t> 16 </a:t>
            </a:r>
            <a:r>
              <a:rPr lang="en-GB" sz="900" dirty="0" err="1" smtClean="0"/>
              <a:t>voies</a:t>
            </a:r>
            <a:r>
              <a:rPr lang="en-GB" sz="900" dirty="0" smtClean="0"/>
              <a:t>  + 2 mcx </a:t>
            </a:r>
            <a:r>
              <a:rPr lang="en-GB" sz="900" dirty="0" err="1" smtClean="0"/>
              <a:t>lemo</a:t>
            </a:r>
            <a:r>
              <a:rPr lang="en-GB" sz="900" dirty="0" smtClean="0"/>
              <a:t> pour trigger et busy </a:t>
            </a:r>
          </a:p>
          <a:p>
            <a:r>
              <a:rPr lang="en-GB" sz="900" dirty="0" smtClean="0"/>
              <a:t> </a:t>
            </a:r>
            <a:r>
              <a:rPr lang="en-GB" sz="900" dirty="0" err="1" smtClean="0"/>
              <a:t>generateur</a:t>
            </a:r>
            <a:r>
              <a:rPr lang="en-GB" sz="900" dirty="0" smtClean="0"/>
              <a:t> de </a:t>
            </a:r>
            <a:r>
              <a:rPr lang="en-GB" sz="900" dirty="0" err="1" smtClean="0"/>
              <a:t>signaux</a:t>
            </a:r>
            <a:r>
              <a:rPr lang="en-GB" sz="900" dirty="0" smtClean="0"/>
              <a:t> pour test led + cables </a:t>
            </a:r>
            <a:r>
              <a:rPr lang="en-GB" sz="900" dirty="0" err="1" smtClean="0"/>
              <a:t>lemo</a:t>
            </a:r>
            <a:r>
              <a:rPr lang="en-GB" sz="900" dirty="0" smtClean="0"/>
              <a:t> *2</a:t>
            </a:r>
          </a:p>
          <a:p>
            <a:r>
              <a:rPr lang="en-GB" sz="900" dirty="0" smtClean="0"/>
              <a:t> </a:t>
            </a:r>
          </a:p>
          <a:p>
            <a:r>
              <a:rPr lang="en-GB" sz="1050" b="1" dirty="0" smtClean="0"/>
              <a:t> pour la </a:t>
            </a:r>
            <a:r>
              <a:rPr lang="en-GB" sz="1050" b="1" dirty="0" err="1" smtClean="0"/>
              <a:t>logique</a:t>
            </a:r>
            <a:r>
              <a:rPr lang="en-GB" sz="1050" b="1" dirty="0" smtClean="0"/>
              <a:t> : </a:t>
            </a:r>
          </a:p>
          <a:p>
            <a:r>
              <a:rPr lang="en-GB" sz="900" dirty="0" smtClean="0"/>
              <a:t>  ==&gt; chassis </a:t>
            </a:r>
            <a:r>
              <a:rPr lang="en-GB" sz="900" dirty="0" err="1" smtClean="0"/>
              <a:t>nim</a:t>
            </a:r>
            <a:endParaRPr lang="en-GB" sz="900" dirty="0" smtClean="0"/>
          </a:p>
          <a:p>
            <a:r>
              <a:rPr lang="en-GB" sz="900" dirty="0" smtClean="0"/>
              <a:t>modules NIM/TTL    </a:t>
            </a:r>
            <a:r>
              <a:rPr lang="en-GB" sz="900" dirty="0" err="1" smtClean="0"/>
              <a:t>ttl</a:t>
            </a:r>
            <a:r>
              <a:rPr lang="en-GB" sz="900" dirty="0" smtClean="0"/>
              <a:t> / NIM</a:t>
            </a:r>
          </a:p>
          <a:p>
            <a:r>
              <a:rPr lang="en-GB" sz="900" dirty="0" err="1" smtClean="0"/>
              <a:t>Fanout</a:t>
            </a:r>
            <a:r>
              <a:rPr lang="en-GB" sz="900" dirty="0" smtClean="0"/>
              <a:t> logic  / </a:t>
            </a:r>
            <a:r>
              <a:rPr lang="en-GB" sz="900" dirty="0" err="1" smtClean="0"/>
              <a:t>fanout</a:t>
            </a:r>
            <a:r>
              <a:rPr lang="en-GB" sz="900" dirty="0" smtClean="0"/>
              <a:t> </a:t>
            </a:r>
            <a:r>
              <a:rPr lang="en-GB" sz="900" dirty="0" err="1" smtClean="0"/>
              <a:t>lineaire</a:t>
            </a:r>
            <a:r>
              <a:rPr lang="en-GB" sz="900" dirty="0" smtClean="0"/>
              <a:t> </a:t>
            </a:r>
          </a:p>
          <a:p>
            <a:r>
              <a:rPr lang="en-GB" sz="900" dirty="0" smtClean="0"/>
              <a:t>discriminator </a:t>
            </a:r>
          </a:p>
          <a:p>
            <a:r>
              <a:rPr lang="en-GB" sz="900" dirty="0" smtClean="0"/>
              <a:t>and  / or module </a:t>
            </a:r>
          </a:p>
          <a:p>
            <a:r>
              <a:rPr lang="en-GB" sz="900" dirty="0" err="1" smtClean="0"/>
              <a:t>ampli</a:t>
            </a:r>
            <a:r>
              <a:rPr lang="en-GB" sz="900" dirty="0" smtClean="0"/>
              <a:t>  </a:t>
            </a:r>
          </a:p>
          <a:p>
            <a:r>
              <a:rPr lang="en-GB" sz="900" dirty="0" smtClean="0"/>
              <a:t>+ module HT positive pour 2 PMT 2*2 </a:t>
            </a:r>
          </a:p>
          <a:p>
            <a:r>
              <a:rPr lang="en-GB" sz="900" dirty="0" smtClean="0"/>
              <a:t>cables </a:t>
            </a:r>
            <a:r>
              <a:rPr lang="en-GB" sz="900" dirty="0" err="1" smtClean="0"/>
              <a:t>lemo</a:t>
            </a:r>
            <a:r>
              <a:rPr lang="en-GB" sz="900" dirty="0" smtClean="0"/>
              <a:t> divers </a:t>
            </a:r>
          </a:p>
          <a:p>
            <a:endParaRPr lang="en-GB" sz="900" dirty="0" smtClean="0"/>
          </a:p>
          <a:p>
            <a:r>
              <a:rPr lang="en-GB" sz="1050" b="1" dirty="0" smtClean="0"/>
              <a:t> pour </a:t>
            </a:r>
            <a:r>
              <a:rPr lang="en-GB" sz="1050" b="1" dirty="0" err="1" smtClean="0"/>
              <a:t>timepix</a:t>
            </a:r>
            <a:r>
              <a:rPr lang="en-GB" sz="1050" b="1" dirty="0" smtClean="0"/>
              <a:t> : </a:t>
            </a:r>
          </a:p>
          <a:p>
            <a:r>
              <a:rPr lang="en-GB" sz="900" dirty="0" smtClean="0"/>
              <a:t> </a:t>
            </a:r>
            <a:r>
              <a:rPr lang="en-GB" sz="900" dirty="0" err="1" smtClean="0"/>
              <a:t>alim</a:t>
            </a:r>
            <a:r>
              <a:rPr lang="en-GB" sz="900" dirty="0" smtClean="0"/>
              <a:t> pour le </a:t>
            </a:r>
            <a:r>
              <a:rPr lang="en-GB" sz="900" dirty="0" err="1" smtClean="0"/>
              <a:t>peltier</a:t>
            </a:r>
            <a:r>
              <a:rPr lang="en-GB" sz="900" dirty="0" smtClean="0"/>
              <a:t>  + cable </a:t>
            </a:r>
            <a:r>
              <a:rPr lang="en-GB" sz="900" dirty="0" err="1" smtClean="0"/>
              <a:t>alim</a:t>
            </a:r>
            <a:r>
              <a:rPr lang="en-GB" sz="900" dirty="0" smtClean="0"/>
              <a:t> + cable </a:t>
            </a:r>
            <a:r>
              <a:rPr lang="en-GB" sz="900" dirty="0" err="1" smtClean="0"/>
              <a:t>usb</a:t>
            </a:r>
            <a:r>
              <a:rPr lang="en-GB" sz="900" dirty="0" smtClean="0"/>
              <a:t> USBA-USBB</a:t>
            </a:r>
          </a:p>
          <a:p>
            <a:r>
              <a:rPr lang="en-GB" sz="900" dirty="0" smtClean="0"/>
              <a:t> 2 cables </a:t>
            </a:r>
            <a:r>
              <a:rPr lang="en-GB" sz="900" dirty="0" err="1" smtClean="0"/>
              <a:t>usb</a:t>
            </a:r>
            <a:r>
              <a:rPr lang="en-GB" sz="900" dirty="0" smtClean="0"/>
              <a:t> 3m USB1 - USB micro</a:t>
            </a:r>
          </a:p>
          <a:p>
            <a:r>
              <a:rPr lang="en-GB" sz="900" dirty="0" smtClean="0"/>
              <a:t>  </a:t>
            </a:r>
          </a:p>
          <a:p>
            <a:r>
              <a:rPr lang="en-GB" sz="900" dirty="0" smtClean="0"/>
              <a:t> pour les </a:t>
            </a:r>
            <a:r>
              <a:rPr lang="en-GB" sz="900" dirty="0" err="1" smtClean="0"/>
              <a:t>pmt</a:t>
            </a:r>
            <a:r>
              <a:rPr lang="en-GB" sz="900" dirty="0" smtClean="0"/>
              <a:t> : </a:t>
            </a:r>
          </a:p>
          <a:p>
            <a:r>
              <a:rPr lang="en-GB" sz="900" dirty="0" smtClean="0"/>
              <a:t> </a:t>
            </a:r>
            <a:r>
              <a:rPr lang="en-GB" sz="900" dirty="0" err="1" smtClean="0"/>
              <a:t>alim</a:t>
            </a:r>
            <a:r>
              <a:rPr lang="en-GB" sz="900" dirty="0" smtClean="0"/>
              <a:t> + /- 5V </a:t>
            </a:r>
          </a:p>
          <a:p>
            <a:r>
              <a:rPr lang="en-GB" sz="900" dirty="0" smtClean="0"/>
              <a:t> cables </a:t>
            </a:r>
            <a:r>
              <a:rPr lang="en-GB" sz="900" dirty="0" err="1" smtClean="0"/>
              <a:t>lemo</a:t>
            </a:r>
            <a:r>
              <a:rPr lang="en-GB" sz="900" dirty="0" smtClean="0"/>
              <a:t>  /  cables HT + patch </a:t>
            </a:r>
            <a:r>
              <a:rPr lang="en-GB" sz="900" dirty="0" err="1" smtClean="0"/>
              <a:t>pannel</a:t>
            </a:r>
            <a:r>
              <a:rPr lang="en-GB" sz="900" dirty="0" smtClean="0"/>
              <a:t> </a:t>
            </a:r>
          </a:p>
          <a:p>
            <a:r>
              <a:rPr lang="en-GB" sz="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06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GB" dirty="0" smtClean="0"/>
              <a:t>Materiel Clermont – </a:t>
            </a:r>
            <a:r>
              <a:rPr lang="en-GB" dirty="0" err="1" smtClean="0"/>
              <a:t>liste</a:t>
            </a:r>
            <a:r>
              <a:rPr lang="en-GB" dirty="0" smtClean="0"/>
              <a:t> 2/2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320800"/>
            <a:ext cx="5181600" cy="4351338"/>
          </a:xfrm>
        </p:spPr>
        <p:txBody>
          <a:bodyPr>
            <a:normAutofit fontScale="25000" lnSpcReduction="20000"/>
          </a:bodyPr>
          <a:lstStyle/>
          <a:p>
            <a:r>
              <a:rPr lang="en-GB" sz="5600" b="1" dirty="0" smtClean="0"/>
              <a:t> </a:t>
            </a:r>
            <a:r>
              <a:rPr lang="en-GB" sz="5600" b="1" dirty="0" err="1" smtClean="0"/>
              <a:t>POur</a:t>
            </a:r>
            <a:r>
              <a:rPr lang="en-GB" sz="5600" b="1" dirty="0" smtClean="0"/>
              <a:t> ASM </a:t>
            </a:r>
          </a:p>
          <a:p>
            <a:r>
              <a:rPr lang="en-GB" sz="4400" dirty="0" smtClean="0"/>
              <a:t> chassis VME :</a:t>
            </a:r>
          </a:p>
          <a:p>
            <a:r>
              <a:rPr lang="en-GB" sz="4400" dirty="0" smtClean="0"/>
              <a:t> =&gt; carte </a:t>
            </a:r>
            <a:r>
              <a:rPr lang="en-GB" sz="4400" dirty="0" err="1" smtClean="0"/>
              <a:t>processeur</a:t>
            </a:r>
            <a:r>
              <a:rPr lang="en-GB" sz="4400" dirty="0" smtClean="0"/>
              <a:t> CAEN</a:t>
            </a:r>
          </a:p>
          <a:p>
            <a:r>
              <a:rPr lang="en-GB" sz="4400" dirty="0" smtClean="0"/>
              <a:t> +&gt; carte blonde </a:t>
            </a:r>
          </a:p>
          <a:p>
            <a:r>
              <a:rPr lang="en-GB" sz="4400" dirty="0" smtClean="0"/>
              <a:t> =&gt; carte ASM </a:t>
            </a:r>
          </a:p>
          <a:p>
            <a:r>
              <a:rPr lang="en-GB" sz="4400" dirty="0" smtClean="0"/>
              <a:t> =&gt; carte v1495</a:t>
            </a:r>
          </a:p>
          <a:p>
            <a:r>
              <a:rPr lang="en-GB" sz="4400" dirty="0" smtClean="0"/>
              <a:t> </a:t>
            </a:r>
          </a:p>
          <a:p>
            <a:r>
              <a:rPr lang="en-GB" sz="4400" dirty="0" smtClean="0"/>
              <a:t> 16 cables mcx leno  +</a:t>
            </a:r>
          </a:p>
          <a:p>
            <a:r>
              <a:rPr lang="en-GB" sz="4400" dirty="0" smtClean="0"/>
              <a:t> 20 cables </a:t>
            </a:r>
            <a:r>
              <a:rPr lang="en-GB" sz="4400" dirty="0" err="1" smtClean="0"/>
              <a:t>lemeo</a:t>
            </a:r>
            <a:endParaRPr lang="en-GB" sz="4400" dirty="0" smtClean="0"/>
          </a:p>
          <a:p>
            <a:r>
              <a:rPr lang="en-GB" sz="4400" dirty="0" smtClean="0"/>
              <a:t> </a:t>
            </a:r>
          </a:p>
          <a:p>
            <a:r>
              <a:rPr lang="en-GB" sz="5600" b="1" dirty="0" smtClean="0"/>
              <a:t> Divers: </a:t>
            </a:r>
          </a:p>
          <a:p>
            <a:r>
              <a:rPr lang="en-GB" sz="4400" dirty="0" smtClean="0"/>
              <a:t> Pc </a:t>
            </a:r>
            <a:r>
              <a:rPr lang="en-GB" sz="4400" dirty="0" err="1" smtClean="0"/>
              <a:t>d'acquisition</a:t>
            </a:r>
            <a:r>
              <a:rPr lang="en-GB" sz="4400" dirty="0" smtClean="0"/>
              <a:t> </a:t>
            </a:r>
          </a:p>
          <a:p>
            <a:r>
              <a:rPr lang="en-GB" sz="4400" dirty="0" smtClean="0"/>
              <a:t> Pc </a:t>
            </a:r>
            <a:r>
              <a:rPr lang="en-GB" sz="4400" dirty="0" err="1" smtClean="0"/>
              <a:t>posrtable</a:t>
            </a:r>
            <a:r>
              <a:rPr lang="en-GB" sz="4400" dirty="0" smtClean="0"/>
              <a:t> distant </a:t>
            </a:r>
          </a:p>
          <a:p>
            <a:r>
              <a:rPr lang="en-GB" sz="4400" dirty="0" smtClean="0"/>
              <a:t> oscilloscope </a:t>
            </a:r>
          </a:p>
          <a:p>
            <a:r>
              <a:rPr lang="en-GB" sz="4400" dirty="0" smtClean="0"/>
              <a:t> cable </a:t>
            </a:r>
            <a:r>
              <a:rPr lang="en-GB" sz="4400" dirty="0" err="1" smtClean="0"/>
              <a:t>ethernet</a:t>
            </a:r>
            <a:r>
              <a:rPr lang="en-GB" sz="4400" dirty="0" smtClean="0"/>
              <a:t> long</a:t>
            </a:r>
          </a:p>
          <a:p>
            <a:r>
              <a:rPr lang="en-GB" sz="4400" dirty="0" smtClean="0"/>
              <a:t> spares cable MCX </a:t>
            </a:r>
            <a:r>
              <a:rPr lang="en-GB" sz="4400" dirty="0" err="1" smtClean="0"/>
              <a:t>lemo</a:t>
            </a:r>
            <a:r>
              <a:rPr lang="en-GB" sz="4400" dirty="0" smtClean="0"/>
              <a:t> </a:t>
            </a:r>
          </a:p>
          <a:p>
            <a:r>
              <a:rPr lang="en-GB" sz="4400" dirty="0" smtClean="0"/>
              <a:t> </a:t>
            </a:r>
            <a:r>
              <a:rPr lang="en-GB" sz="4400" dirty="0" err="1" smtClean="0"/>
              <a:t>multiprise</a:t>
            </a:r>
            <a:r>
              <a:rPr lang="en-GB" sz="4400" dirty="0" smtClean="0"/>
              <a:t> </a:t>
            </a:r>
          </a:p>
          <a:p>
            <a:r>
              <a:rPr lang="en-GB" sz="4400" dirty="0" err="1" smtClean="0"/>
              <a:t>Adaptateur</a:t>
            </a:r>
            <a:r>
              <a:rPr lang="en-GB" sz="4400" dirty="0" smtClean="0"/>
              <a:t>  </a:t>
            </a:r>
            <a:r>
              <a:rPr lang="en-GB" sz="4400" dirty="0" err="1" smtClean="0"/>
              <a:t>suisse</a:t>
            </a:r>
            <a:r>
              <a:rPr lang="en-GB" sz="4400" dirty="0" smtClean="0"/>
              <a:t> </a:t>
            </a:r>
            <a:r>
              <a:rPr lang="en-GB" sz="4400" dirty="0" err="1" smtClean="0"/>
              <a:t>france</a:t>
            </a:r>
            <a:r>
              <a:rPr lang="en-GB" sz="4400" dirty="0" smtClean="0"/>
              <a:t> </a:t>
            </a:r>
          </a:p>
          <a:p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64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4832" y="-1115463"/>
            <a:ext cx="6879125" cy="9067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6523" y="586154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Grainita</a:t>
            </a:r>
            <a:r>
              <a:rPr lang="fr-FR" dirty="0" smtClean="0"/>
              <a:t> </a:t>
            </a:r>
            <a:r>
              <a:rPr lang="fr-FR" dirty="0" err="1" smtClean="0"/>
              <a:t>Cabling</a:t>
            </a:r>
            <a:r>
              <a:rPr lang="fr-F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48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3501" cy="68580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3" name="ZoneTexte 2"/>
          <p:cNvSpPr txBox="1"/>
          <p:nvPr/>
        </p:nvSpPr>
        <p:spPr>
          <a:xfrm>
            <a:off x="5990492" y="33996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endParaRPr lang="en-GB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42646" y="2579077"/>
            <a:ext cx="140677" cy="23328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1383323" y="4894384"/>
            <a:ext cx="2203939" cy="351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076450" y="3381375"/>
            <a:ext cx="408842" cy="3641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28838" y="4605338"/>
            <a:ext cx="79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44cm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47700" y="3429000"/>
            <a:ext cx="79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44cm</a:t>
            </a:r>
            <a:endParaRPr lang="en-GB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526506" y="3745523"/>
            <a:ext cx="1197769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797602" y="3381375"/>
            <a:ext cx="1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cm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6248400" y="1447800"/>
            <a:ext cx="212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Lenght</a:t>
            </a:r>
            <a:r>
              <a:rPr lang="fr-FR" dirty="0" smtClean="0"/>
              <a:t> of </a:t>
            </a:r>
            <a:r>
              <a:rPr lang="fr-FR" dirty="0" err="1" smtClean="0"/>
              <a:t>pmt</a:t>
            </a:r>
            <a:r>
              <a:rPr lang="fr-FR" dirty="0" smtClean="0"/>
              <a:t> 3*3 ? </a:t>
            </a:r>
            <a:endParaRPr lang="en-GB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83" y="3688373"/>
            <a:ext cx="4149969" cy="311247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9632950" y="5683250"/>
            <a:ext cx="16752" cy="254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9086850" y="5651500"/>
            <a:ext cx="158750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855952" y="5899150"/>
            <a:ext cx="158750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94875" y="5721350"/>
            <a:ext cx="85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8 cm</a:t>
            </a:r>
            <a:endParaRPr lang="en-GB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008120" y="4389120"/>
            <a:ext cx="3573780" cy="157988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3501" cy="68580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3" name="ZoneTexte 2"/>
          <p:cNvSpPr txBox="1"/>
          <p:nvPr/>
        </p:nvSpPr>
        <p:spPr>
          <a:xfrm>
            <a:off x="5990492" y="33996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endParaRPr lang="en-GB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42646" y="2579077"/>
            <a:ext cx="140677" cy="23328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1383323" y="4894384"/>
            <a:ext cx="2203939" cy="351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076450" y="3381375"/>
            <a:ext cx="408842" cy="3641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28838" y="4605338"/>
            <a:ext cx="79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44cm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47700" y="3429000"/>
            <a:ext cx="79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44cm</a:t>
            </a:r>
            <a:endParaRPr lang="en-GB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526506" y="3745523"/>
            <a:ext cx="1197769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797602" y="3381375"/>
            <a:ext cx="1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cm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6132286" y="1119028"/>
            <a:ext cx="250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Lenght</a:t>
            </a:r>
            <a:r>
              <a:rPr lang="fr-FR" dirty="0" smtClean="0"/>
              <a:t> of </a:t>
            </a:r>
            <a:r>
              <a:rPr lang="fr-FR" dirty="0" err="1" smtClean="0"/>
              <a:t>pmt</a:t>
            </a:r>
            <a:r>
              <a:rPr lang="fr-FR" dirty="0" smtClean="0"/>
              <a:t> 3*3 ? </a:t>
            </a:r>
          </a:p>
          <a:p>
            <a:r>
              <a:rPr lang="fr-FR" dirty="0" err="1" smtClean="0"/>
              <a:t>Estamation</a:t>
            </a:r>
            <a:r>
              <a:rPr lang="fr-FR" dirty="0" smtClean="0"/>
              <a:t>  20/ 22cm ??</a:t>
            </a:r>
            <a:endParaRPr lang="en-GB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83" y="3688373"/>
            <a:ext cx="4149969" cy="311247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9632950" y="5683250"/>
            <a:ext cx="16752" cy="254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9086850" y="5651500"/>
            <a:ext cx="158750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855952" y="5899150"/>
            <a:ext cx="158750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94875" y="5721350"/>
            <a:ext cx="85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8 cm</a:t>
            </a:r>
            <a:endParaRPr lang="en-GB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008120" y="4389120"/>
            <a:ext cx="3573780" cy="157988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3" b="32965"/>
          <a:stretch/>
        </p:blipFill>
        <p:spPr>
          <a:xfrm>
            <a:off x="6359356" y="1914785"/>
            <a:ext cx="4804883" cy="98385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3" b="32965"/>
          <a:stretch/>
        </p:blipFill>
        <p:spPr>
          <a:xfrm>
            <a:off x="2320694" y="3688373"/>
            <a:ext cx="1504792" cy="3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Troll acquisition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works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withe</a:t>
            </a:r>
            <a:r>
              <a:rPr lang="fr-FR" dirty="0" smtClean="0"/>
              <a:t> </a:t>
            </a:r>
            <a:r>
              <a:rPr lang="fr-FR" dirty="0" err="1" smtClean="0"/>
              <a:t>Jihane</a:t>
            </a:r>
            <a:r>
              <a:rPr lang="fr-FR" dirty="0" smtClean="0"/>
              <a:t> &amp; Dominique and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now</a:t>
            </a:r>
            <a:r>
              <a:rPr lang="fr-FR" dirty="0" smtClean="0"/>
              <a:t> a stable software. </a:t>
            </a:r>
          </a:p>
          <a:p>
            <a:r>
              <a:rPr lang="fr-FR" dirty="0" smtClean="0"/>
              <a:t>I have a test </a:t>
            </a:r>
            <a:r>
              <a:rPr lang="fr-FR" dirty="0" err="1" smtClean="0"/>
              <a:t>beam</a:t>
            </a:r>
            <a:r>
              <a:rPr lang="fr-FR" dirty="0" smtClean="0"/>
              <a:t> file setup for </a:t>
            </a:r>
            <a:r>
              <a:rPr lang="fr-FR" dirty="0" err="1" smtClean="0"/>
              <a:t>wavecatcher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now</a:t>
            </a:r>
            <a:r>
              <a:rPr lang="fr-FR" dirty="0" smtClean="0"/>
              <a:t> a limitation </a:t>
            </a:r>
            <a:r>
              <a:rPr lang="fr-FR" dirty="0" err="1" smtClean="0"/>
              <a:t>around</a:t>
            </a:r>
            <a:r>
              <a:rPr lang="fr-FR" dirty="0" smtClean="0"/>
              <a:t> 1. 2 </a:t>
            </a:r>
            <a:r>
              <a:rPr lang="fr-FR" dirty="0" err="1" smtClean="0"/>
              <a:t>Khz</a:t>
            </a:r>
            <a:r>
              <a:rPr lang="fr-FR" dirty="0" smtClean="0"/>
              <a:t> trigger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27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392</Words>
  <Application>Microsoft Office PowerPoint</Application>
  <PresentationFormat>Grand écran</PresentationFormat>
  <Paragraphs>90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Grainita meeting </vt:lpstr>
      <vt:lpstr>Materiel Clermont – liste 1/2</vt:lpstr>
      <vt:lpstr>Materiel Clermont – liste 2/2</vt:lpstr>
      <vt:lpstr>Présentation PowerPoint</vt:lpstr>
      <vt:lpstr>Présentation PowerPoint</vt:lpstr>
      <vt:lpstr>Présentation PowerPoint</vt:lpstr>
      <vt:lpstr>Troll acquisition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Grainita meeting</dc:title>
  <dc:creator>Magali Magne</dc:creator>
  <cp:lastModifiedBy>Magali Magne</cp:lastModifiedBy>
  <cp:revision>8</cp:revision>
  <dcterms:created xsi:type="dcterms:W3CDTF">2024-06-07T08:01:58Z</dcterms:created>
  <dcterms:modified xsi:type="dcterms:W3CDTF">2024-06-07T12:41:45Z</dcterms:modified>
</cp:coreProperties>
</file>