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8" r:id="rId2"/>
    <p:sldId id="287" r:id="rId3"/>
    <p:sldId id="2253" r:id="rId4"/>
    <p:sldId id="2252" r:id="rId5"/>
    <p:sldId id="291" r:id="rId6"/>
    <p:sldId id="2254" r:id="rId7"/>
    <p:sldId id="294" r:id="rId8"/>
    <p:sldId id="2256" r:id="rId9"/>
    <p:sldId id="2257" r:id="rId10"/>
    <p:sldId id="225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60A4B4"/>
    <a:srgbClr val="261F4D"/>
    <a:srgbClr val="ECFAFD"/>
    <a:srgbClr val="C95827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/>
    <p:restoredTop sz="93609"/>
  </p:normalViewPr>
  <p:slideViewPr>
    <p:cSldViewPr snapToGrid="0" showGuides="1">
      <p:cViewPr varScale="1">
        <p:scale>
          <a:sx n="122" d="100"/>
          <a:sy n="122" d="100"/>
        </p:scale>
        <p:origin x="712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21/10/2024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47 24575,'0'4'0,"0"1"0,0-3 0,0 1 0,0-1 0,0 1 0,0-1 0,0 1 0,0-1 0,1 1 0,-1-1 0,1 2 0,-1-2 0,1 2 0,-1-2 0,1 1 0,-1-3 0,1-6 0,1-6 0,2-1 0,-1 0 0,-1 5 0,-2 2 0,0 0 0,0 3 0,0-1 0,0 2 0,-1-1 0,0 2 0,-1-1 0,1 3 0,-1-2 0,1 2 0,-1-1 0,0 0 0,0 0 0,-2 0 0,0 0 0,-1 0 0,1-1 0,2 0 0,-1-1 0,2 0 0,-1 0 0,1 0 0,-1 0 0,0 1 0,0 0 0,0 2 0,1 0 0,0 1 0,1 1 0,0-1 0,2 2 0,0-2 0,7 0 0,1 0 0,1-1 0,6 0 0,-2 1 0,3-1 0,2-1 0,1-1 0,1-1 0,2 0 0,-3 2 0,0-4 0,-6 4 0,5-2 0,-13 1 0,5 1 0,-6-1 0,0 1 0,1 0 0,1 0 0,-2 0 0,0 0 0,-3 0 0,0 0 0,-13 2 0,-4 0 0,-13 3 0,-3 1 0,4-1 0,2 0 0,10-3 0,3-1 0,4 0 0,-1 0 0,0-1 0,1 0 0,-1 1 0,0 0 0,1-1 0,1 2 0,-2-2 0,4 2 0,-3 1 0,1-2 0,-2 1 0,0 0 0,2-1 0,0 1 0,3-2 0,0 2 0,0-2 0,1 2 0,7-2 0,-1 3 0,9-3 0,-2 3 0,7-3 0,0 2 0,3-2 0,3-3 0,-3 5 0,3-6 0,-6 6 0,3-4 0,-6 2 0,-1-1 0,3 2 0,-2-3 0,3 3 0,5-3 0,-4 2 0,8 0 0,-13-1 0,8 3 0,-16-2 0,5 1 0,-13-1 0,-16 3 0,-3-1 0,-7-1 0,13 1 0,6-5 0,3 3 0,0-1 0,-4 0 0,-2 2 0,-5-2 0,2 2 0,-5-1 0,2 2 0,0 0 0,5 1 0,0 1 0,6-3 0,-2 1 0,3-1 0,3-1 0,-1 0 0,2 1 0,-2 0 0,2 1 0,-1 0 0,1-1 0,1 0 0,3 1 0,-1 0 0,4-1 0,-3 0 0,2 1 0,1 1 0,1-2 0,5 0 0,-3 0 0,9 1 0,-10 0 0,16 0 0,-3 2 0,8-1 0,3 2 0,-10-1 0,6-4 0,-15 2 0,8-2 0,-9-2 0,1 2 0,-3-2 0,-3 2 0,-3 0 0,-1-1 0,-1 0 0,-2-1 0,0 0 0,-2 1 0,-2 0 0,1 1 0,-4 0 0,4 0 0,-6-2 0,3 2 0,-4-2 0,4 2 0,-1 0 0,0-1 0,2 1 0,-4-3 0,3 0 0,-4 1 0,6-1 0,1 2 0,3-1 0,0 0 0,2 1 0,1 1 0,1 0 0,11 3 0,7-5 0,7 4 0,3-5 0,-4 3 0,1 0 0,-9-1 0,6 3 0,-12-3 0,7 3 0,-8-3 0,1 1 0,-7-1 0,3 0 0,-7 1 0,1-2 0,0 3 0,0-3 0,1 3 0,0-2 0,0 1 0,-3-1 0,-9-2 0,1 0 0,-7-1 0,7 3 0,-1-1 0,2 2 0,-1 0 0,1 0 0,-2 2 0,2-2 0,0 0 0,2 0 0,1-1 0,0 1 0,1-1 0,0 1 0,0-1 0,-1 1 0,0 0 0,-3 0 0,3 0 0,-7-2 0,6 2 0,-4-2 0,4 2 0,2-1 0,-1 1 0,0-1 0,1 0 0,-1 0 0,0-1 0,0 0 0,-1 1 0,1 0 0,-1 1 0,2 0 0,-1 0 0,1 0 0,-1 0 0,0-1 0,0 1 0,0-2 0,1 1 0,0-1 0,0 1 0,0 0 0,0 1 0,1-1 0,-1 1 0,2-2 0,-1 1 0,1-1 0,1 1 0,2-1 0,6 0 0,5-2 0,4 0 0,0 0 0,-5 2 0,-5 1 0,-6 1 0,1 0 0,0-1 0,0 0 0,-1 1 0,0 0 0,0 0 0,1 1 0,-1 0 0,1-1 0,-1-1 0,0 0 0,2 1 0,-1 0 0,3 0 0,-4 0 0,2 0 0,-3-1 0,2 1 0,-2 0 0,1 2 0,0-2 0,0 0 0,0 1 0,0 0 0,0-1 0,0 0 0,0 1 0,0-1 0,0 0 0,0-1 0,0 1 0,3-1 0,-2 0 0,3 0 0,0-1 0,0 1 0,0 0 0,0 1 0,-3 0 0,2 0 0,-2 0 0,1 0 0,-1 0 0,-1 0 0,0 0 0,0 1 0,0-1 0,1 1 0,-1 0 0,2-1 0,-2 1 0,1-1 0,-1 0 0,0 0 0,0 0 0,1-1 0,-1 0 0,2 0 0,-1 0 0,1 1 0,0 1 0,0-1 0,0 2 0,0-2 0,1 1 0,-2 0 0,-1 0 0,0 1 0,-2 0 0,1 0 0,-1 0 0,-1 0 0,1 0 0,-2-1 0,0 1 0,-1-2 0,0 1 0,-1-1 0,-1 0 0,1 0 0,-4 1 0,2 0 0,0 0 0,0 0 0,2 0 0,0 0 0,1 0 0,0-1 0,1 0 0,0 0 0,0 0 0,0 0 0,-1 0 0,-1 0 0,2 0 0,0 1 0,0-1 0,7 3 0,-2-2 0,6 2 0,0-1 0,-1-1 0,1-1 0,-3 0 0,-2 0 0,-1-1 0,0 1 0,-1-2 0,0 2 0,0-1 0,1 0 0,5 1 0,-3-2 0,6 1 0,-8-1 0,2 0 0,-3 0 0,0 2 0,-1-1 0,0 0 0,-1-2 0,0 1 0,-1 0 0,1 7 0,-2-4 0,1 5 0,-2-4 0,1 1 0,-1-1 0,0 0 0,1-1 0,-1-1 0,2 1 0,0 1 0,1 1 0,0-1 0,0 0 0,1 0 0,-1-1 0,2 0 0,0-1 0,1 0 0,0-1 0,-1-1 0,-1 1 0,-1-1 0,-1 0 0,-6 1 0,0 0 0,-16 3 0,4 1 0,-12 2 0,-2 2 0,-2-4 0,-3 6 0,3-6 0,5 8 0,2-5 0,6 2 0,-1-6 0,11 0 0,-4-1 0,9-1 0,-2 2 0,5-2 0,0 0 0,1 0 0,-1 1 0,1 0 0,0-1 0,0 0 0,1 0 0,1 1 0,-1 0 0,2 0 0,-3 0 0,-1-1 0,0 0 0,-2 0 0,2 0 0,1 0 0,-1 0 0,2 0 0,-1 0 0,1 0 0,-1-1 0,1 0 0,-2-1 0,2 1 0,0-1 0,0 1 0,1 0 0,-1 0 0,1 0 0,-1 1 0,1-1 0,-1 2 0,1 0 0,-2 1 0,2 1 0,-3 2 0,-1 0 0,2 2 0,-2 0 0,3 0 0,-2 4 0,1-4 0,1 6 0,0-8 0,2 5 0,-2-5 0,2 1 0,-1-3 0,1 0 0,0 0 0,0-1 0,-1-1 0,-3-2 0,1-1 0,-2 0 0,1-1 0,2-2 0,-1 1 0,2-1 0,-1 1 0,1 2 0,-2-1 0,1 1 0,-1 1 0,1 0 0,-1 2 0,1 0 0,-2 1 0,2-1 0,-2 0 0,-1 0 0,1 0 0,-2 1 0,2-1 0,-5 1 0,2 1 0,-2 0 0,4 0 0,1 0 0,1-2 0,0 0 0,2 1 0,0 0 0,1 0 0,0 0 0,1-1 0,0 0 0,1 0 0,0 0 0,1 0 0,-1 0 0,1-1 0,-1 0 0,0 0 0,1-1 0,-1-1 0,2-1 0,-1 0 0,-1-1 0,0 1 0,-2-2 0,0 2 0,0-2 0,0 2 0,-1 0 0,1 1 0,-1 0 0,0 0 0,1 0 0,-1 0 0,1 0 0,0 0 0,0 0 0,0 0 0,0 0 0,0 0 0,0 6 0,0 0 0,0 4 0,1-3 0,-1 4 0,1-2 0,-2 4 0,1-4 0,-4 1 0,4-2 0,-3 0 0,2-2 0,-1-1 0,2 1 0,0-2 0,0 2 0,1-2 0,-1 1 0,2-1 0,1 0 0,0 0 0,1-1 0,-1 1 0,0-2 0,0 1 0,-1-1 0,0 0 0,0 0 0,3-1 0,-2 0 0,3 0 0,0 1 0,6-2 0,-5 2 0,6-3 0,-7 1 0,1 0 0,-3 1 0,-1 0 0,-1 1 0,1 0 0,-1 0 0,4 0 0,-1-1 0,1 0 0,0 0 0,-2 1 0,-1 0 0,1 0 0,-1 0 0,1 0 0,-1 0 0,0 0 0,-1 0 0,0 0 0,0 0 0,0 0 0,1 0 0,2-1 0,1 0 0,0-1 0,2 1 0,-2 1 0,1 0 0,0 1 0,-2 0 0,-2 1 0,-2 0 0,-1 0 0,0 0 0,0 1 0,-1 2 0,1 1 0,-1 0 0,1 1 0,0 2 0,-1-1 0,-1 6 0,-1-6 0,0 3 0,1-3 0,-1-1 0,-1 1 0,3-2 0,-2 1 0,2 0 0,1-1 0,-1-2 0,1-1 0,0-3 0,0-5 0,0 1 0,0-4 0,-1 3 0,-1 1 0,1-3 0,-1 1 0,2 0 0,-1 0 0,0 2 0,1 0 0,-1 0 0,1 0 0,0 0 0,0 1 0,0-1 0,0 1 0,-1-2 0,1 1 0,-1 0 0,1-1 0,0 1 0,0-1 0,0 1 0,0 0 0,-1 0 0,1 0 0,-1 0 0,1-1 0,0 1 0,0-2 0,0 3 0,-1-1 0,1 1 0,-1-1 0,1 2 0,0-1 0,1 1 0,1 0 0,0 1 0,1-1 0,-1 1 0,0-1 0,0 0 0,0 0 0,-1 2 0,0 2 0,-1 1 0,0 3 0,0-4 0,1 3 0,-1-1 0,2 3 0,-2-1 0,0 0 0,0 0 0,0-3 0,0 1 0,0-1 0,0 1 0,1 0 0,0 0 0,1 2 0,-1-2 0,3 2 0,-3-3 0,0 1 0,-1-1 0,0 1 0,1 0 0,-1 0 0,1 0 0,0 0 0,-1-1 0,2 0 0,-1-2 0,0-1 0,0-2 0,-1 0 0,0-2 0,0 1 0,0 0 0,0-1 0,0 2 0,0-2 0,0 1 0,0-1 0,0 0 0,0 1 0,0 0 0,0-1 0,0 1 0,-1-1 0,1 0 0,-1 0 0,1 1 0,0-1 0,0 1 0,0 0 0,0-1 0,0-1 0,0 1 0,-1-2 0,1 3 0,-1 0 0,1 0 0,0 0 0,0-1 0,-1 1 0,1 0 0,-1 1 0,1 0 0,0 0 0,1 0 0,0-1 0,1 2 0,-1 0 0,1-1 0,-1 1 0,0-1 0,1 1 0,-1 0 0,1 0 0,-1 2 0,0 1 0,-1 1 0,0 3 0,0-2 0,0 7 0,0-5 0,0 5 0,0-5 0,0 1 0,0-2 0,0 1 0,0-3 0,0 2 0,2-2 0,-2 2 0,3-3 0,-1 2 0,0-2 0,0 2 0,-1-2 0,-1 1 0,0-1 0,0 0 0,0 0 0,0-1 0,-1 1 0,0 0 0,-1 0 0,0 2 0,1 1 0,0-1 0,1 3 0,0-5 0,0 3 0,0-3 0,0 0 0,0 0 0,0 0 0,0 0 0,0 0 0,0 0 0,0 0 0,0 0 0,0 0 0,6-7 0,-4 3 0,8-5 0,-8 1 0,1 2 0,-3-2 0,0 3 0,0-1 0,0 2 0,0-1 0,0 1 0,0 0 0,0 0 0,0 0 0,0 0 0,0 0 0,0 0 0,0 0 0,0-1 0,0 1 0,0-1 0,0 1 0,0-1 0,0 1 0,0-1 0,0 0 0,0 1 0,0-1 0,0 1 0,0 0 0,0-1 0,0 0 0,0 0 0,0-1 0,-1 0 0,1 1 0,-2-1 0,2 1 0,-2-1 0,2 1 0,-1-3 0,1 3 0,-1-2 0,1 1 0,-1 2 0,0-2 0,1 2 0,-1-1 0,0 1 0,1-1 0,-2 0 0,2 0 0,-1 0 0,1 1 0,0 0 0,0-1 0,0 0 0,0 1 0,0-1 0,0 1 0,-1 0 0,1 0 0,-1 0 0,1 0 0,0 0 0,0 0 0,0 0 0,0 0 0,0 0 0,0 0 0,0 0 0,-1 0 0,1 0 0,-1-1 0,1 1 0,0-1 0,0 1 0,0 0 0,0 0 0,0-1 0,0 1 0,0-1 0,0 1 0,0 0 0,0 7 0,0-3 0,0 6 0,0-4 0,0-2 0,0 2 0,0-1 0,0 0 0,0 0 0,0-1 0,0 0 0,0 0 0,0-1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23 24575,'11'-6'0,"-3"2"0,3 0 0,-5 1 0,-2 1 0,-2 1 0,0 0 0,1 1 0,0 0 0,0 0 0,0 1 0,-1-1 0,-1 2 0,0-1 0,-1 1 0,0 0 0,-2-2 0,0 3 0,-1-4 0,-1 4 0,2-3 0,-1 1 0,1-1 0,0 1 0,0-2 0,0 1 0,1 0 0,-1 0 0,1 1 0,-1 1 0,0-1 0,1 1 0,0 0 0,1 0 0,0 0 0,0 0 0,1 0 0,0 0 0,1 0 0,0-2 0,0 0 0,3-1 0,0-1 0,2-1 0,0 1 0,-3 0 0,-1 2 0,-2-1 0,4 1 0,-3-1 0,4 0 0,-2 1 0,-1-1 0,1 1 0,1 0 0,-1-1 0,2 0 0,-3-1 0,0 2 0,0-1 0,-2 1 0,2 0 0,-2-1 0,4 0 0,-2 0 0,3-1 0,-3 2 0,0-1 0,0 1 0,0-1 0,3 1 0,-2-2 0,1 1 0,-2 0 0,-1 0 0,0 1 0,0 0 0,1 0 0,2-1 0,-1 1 0,0-2 0,-1 1 0,-2 0 0,0 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 24575,'16'-3'0,"3"-2"0,-3 5 0,-3-2 0,-11 1 0,0 2 0,-1-1 0,1 0 0,-1 1 0,2 0 0,0-1 0,-1 0 0,-1 0 0,0 0 0,0 0 0,1 1 0,3-1 0,-1 0 0,1 0 0,-2 0 0,-1 0 0,1 0 0,0 0 0,0 0 0,-1 0 0,0 0 0,0 0 0,0 0 0,0 0 0,0 0 0,0 0 0,0 0 0,0 0 0,0 0 0,0 0 0,1 1 0,-1 0 0,1 0 0,-1 0 0,0-1 0,1 0 0,-2 1 0,2-1 0,-2 1 0,1-2 0,0 1 0,0-1 0,0 0 0,0 1 0,0-1 0,3 2 0,0-1 0,6 0 0,-3-1 0,1 0 0,-3 1 0,-3 0 0,0 0 0,0 0 0,-1 0 0,1 1 0,-1-1 0,1 1 0,0-1 0,1 0 0,-1 1 0,-1-1 0,0 1 0,0 0 0,1-1 0,-1 2 0,1-2 0,0 2 0,-1-1 0,1 0 0,1 1 0,-1-2 0,3 0 0,-4 0 0,1-1 0,0 1 0,2 0 0,1-1 0,0 1 0,-1-1 0,-1 1 0,-1 0 0,0 1 0,0-1 0,0 1 0,-1 0 0,0-1 0,-1 1 0,3-1 0,0-1 0,2 1 0,-1-1 0,-1 2 0,0-1 0,-1 0 0,0 0 0,1-1 0,-1 1 0,1 0 0,0 0 0,-1 0 0,1 0 0,-2 0 0,1 0 0,0 0 0,-1 0 0,1 0 0,-1 0 0,0 0 0,1 0 0,-1 0 0,1 0 0,-1 0 0,0 1 0,0-1 0,0 1 0,0-1 0,0 0 0,0 0 0,0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 9 24575,'16'-3'0,"-1"2"0,-6-2 0,-2 2 0,-5 1 0,0-1 0,0 1 0,0 0 0,0 1 0,0-1 0,0 1 0,0-1 0,1 1 0,0-1 0,0 1 0,-1-1 0,0 0 0,0 0 0,0 0 0,0 0 0,0 0 0,0 1 0,0-1 0,0 1 0,-1 0 0,1-1 0,-1 2 0,0-1 0,0 1 0,-1 0 0,0 0 0,0 0 0,0 0 0,1-1 0,0 0 0,2-2 0,-2 0 0,2 0 0,-2 0 0,1 1 0,0 0 0,0 1 0,1 0 0,-1 0 0,1 1 0,-2-2 0,0 2 0,0-2 0,0 1 0,2-1 0,-2 2 0,0-2 0,0 3 0,0-3 0,1 2 0,0-1 0,1 0 0,0-2 0,1 1 0,-1-2 0,0 2 0,-1 0 0,-1 1 0,0 0 0,-1 2 0,0-1 0,0 1 0,0-1 0,0 0 0,1 0 0,-1 0 0,1 0 0,-1 0 0,-1-1 0,1 1 0,-1-1 0,1 1 0,-1-1 0,1 1 0,-2-2 0,1 1 0,-1-1 0,0 0 0,0 0 0,0 0 0,0 0 0,0 1 0,-1-1 0,0 1 0,-1-1 0,1 0 0,0 0 0,1 0 0,0 1 0,0-1 0,0 1 0,-3-1 0,2 0 0,-2 0 0,2 0 0,1 0 0,0 0 0,0 0 0,0 0 0,0 0 0,0 0 0,0 0 0,-1 0 0,1 0 0,-1 0 0,1 0 0,0 0 0,0 0 0,-1 0 0,1-1 0,-1 1 0,1-1 0,0 1 0,0 0 0,0 0 0,1-1 0,-1 1 0,1-2 0,-1 2 0,0-1 0,-1 1 0,1 0 0,0-1 0,0 1 0,2-2 0,-1 1 0,0 0 0,0 0 0,-1 0 0,0 1 0,0-1 0,0 1 0,0 0 0,1-1 0,-1 1 0,1-1 0,-1 0 0,0 1 0,-1-1 0,1 1 0,-1 0 0,1 0 0,1-1 0,-1 1 0,1-1 0,-1 0 0,0 1 0,0-1 0,1 0 0,-1 1 0,1-1 0,-1 0 0,1 0 0,0-1 0,1 0 0,-1 0 0,1 0 0,-1 0 0,1-1 0,0 1 0,0 0 0,-1 0 0,1 0 0,-1 0 0,1 0 0,0 0 0,0 0 0,0 8 0,0-3 0,0 6 0,0-6 0,0 3 0,0-3 0,1 2 0,-1-2 0,2-1 0,-2 0 0,1 1 0,-1-1 0,0 1 0,0-1 0,0 1 0,0-1 0,-1 1 0,1-1 0,-1 0 0,1 1 0,0-1 0,0 1 0,0-1 0,0 0 0,0 0 0,0 0 0,0 0 0,0 0 0,0 0 0,0 0 0,1 1 0,0-1 0,1 1 0,0-1 0,0 0 0,0 0 0,-2 0 0,0 0 0,0 0 0,0 0 0,0 0 0,0 0 0,0 0 0,-1 1 0,0-1 0,1 2 0,0-1 0,0 0 0,0 0 0,0-1 0,0 0 0,0 0 0,-1 0 0,0 0 0,1 0 0,-1 0 0,0 1 0,1-1 0,0 2 0,0-2 0,0 1 0,0-1 0,0 0 0,0 0 0,0 0 0,1 0 0,0 0 0,-1 0 0,0 0 0,1 0 0,0 1 0,-1 2 0,1-2 0,0 3 0,0-4 0,-1-1 0,0-4 0,1 0 0,0-2 0,0 3 0,0 0 0,0 0 0,0 0 0,0 1 0,0-1 0,0 1 0,1 0 0,-1 0 0,3 0 0,1 1 0,2-2 0,-3 2 0,-1-1 0,-2 0 0,1 0 0,-1-1 0,2 2 0,0 0 0,2 0 0,-1 0 0,-2-1 0,1 0 0,-2 0 0,0 1 0,0 3 0,-1-2 0,0 3 0,0-2 0,0 0 0,-1 0 0,1 0 0,-1 0 0,1 1 0,0 0 0,0-1 0,0 0 0,0 0 0,0 0 0,-1 0 0,0-5 0,0 0 0,1-3 0,0 3 0,2 0 0,0 1 0,0 0 0,2 1 0,-3-1 0,1 1 0,-1 0 0,-1-1 0,1 1 0,-1-2 0,0 0 0,0 0 0,0 0 0,0 3 0,0 3 0,0 0 0,0 4 0,0-5 0,0 2 0,0-1 0,0 0 0,0 0 0,0 0 0,0 0 0,0 0 0,0 0 0,1-2 0,0 1 0,1-1 0,0 0 0,0 1 0,0-2 0,0 2 0,-1-1 0,0-4 0,-1 2 0,-1-4 0,0 2 0,-1 0 0,-1 1 0,0-1 0,1 1 0,-2 0 0,2-1 0,-2 1 0,1 0 0,-1 1 0,2-1 0,-2 1 0,1-2 0,-1 3 0,1-1 0,0 0 0,0 1 0,0-1 0,-1 1 0,-2-1 0,3 1 0,-4-1 0,4 1 0,-4 0 0,4 0 0,-1 0 0,1 0 0,1 0 0,-2-1 0,2 1 0,-2-2 0,1 2 0,0-1 0,-1 0 0,2 0 0,0-1 0,1 0 0,1-1 0,0 1 0,0 0 0,-1 1 0,4 1 0,-1 1 0,2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 24575,'17'-7'0,"-4"4"0,-2-1 0,-5 3 0,-1 0 0,-2 1 0,-1 0 0,1-1 0,1 1 0,0-1 0,1 1 0,-2 0 0,-1-1 0,-1 1 0,0-2 0,0 2 0,1-1 0,1 0 0,-1 1 0,2-1 0,-2 0 0,2 1 0,0-2 0,1 1 0,1-2 0,-1 2 0,-1 0 0,1-1 0,-2 2 0,0 0 0,-2 1 0,1 0 0,-1 0 0,1 0 0,-2 1 0,0 0 0,-1 0 0,0-1 0,-1 0 0,1 0 0,-1 0 0,0 0 0,-3 2 0,1-3 0,-3 2 0,4-1 0,-3 1 0,3-1 0,-1 0 0,2-1 0,-2 1 0,2 0 0,-1-1 0,1 1 0,-1 0 0,1 0 0,-1 0 0,1 1 0,1-1 0,-1 0 0,2 0 0,-1-4 0,0 3 0,0-4 0,-1 3 0,0 1 0,-1 0 0,1 2 0,-6 0 0,3 0 0,-3-1 0,5 0 0,0-1 0,1 0 0,-1-1 0,1 1 0,-1 0 0,10 1 0,-5-1 0,8 1 0,-6-1 0,1 0 0,0-1 0,0 1 0,-2-2 0,0 2 0,1-1 0,-1 1 0,2 0 0,-2 0 0,2-1 0,-2 2 0,-1-3 0,0 3 0,0-3 0,1 2 0,0-2 0,0 2 0,0-2 0,-1 2 0,1-1 0,-1 1 0,0 0 0,0 1 0,1-1 0,-1 1 0,2-1 0,-2 0 0,2 0 0,-2 0 0,1 0 0,-1 0 0,0 1 0,1-1 0,0 1 0,0 0 0,-1-1 0,0 1 0,5-1 0,-1 0 0,2 0 0,-3 0 0,-4 1 0,1-1 0,-1 0 0,1 0 0,-1 0 0,0 2 0,-1 0 0,0 1 0,0-1 0,0 0 0,1 0 0,0-1 0,1 2 0,-1-2 0,1 2 0,-1-2 0,0 1 0,1-1 0,-2-3 0,-1 2 0,-2-5 0,-1 4 0,0 0 0,1 1 0,1 0 0,-1 0 0,1 0 0,-1-1 0,1 2 0,0-1 0,0 0 0,0 1 0,0-2 0,-1 2 0,0-1 0,0 1 0,0-1 0,1 1 0,0-1 0,0 0 0,0 0 0,0 0 0,-1-1 0,1 2 0,-2-3 0,1 3 0,-1-2 0,1 1 0,1-1 0,0 1 0,1-1 0,0 0 0,-4 1 0,1-1 0,-4 3 0,-2-2 0,4 3 0,1-3 0,7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0 157 24575,'8'-2'0,"1"2"0,-4-1 0,0 2 0,-3-2 0,-1 3 0,1-3 0,0 2 0,0-1 0,0 0 0,0 0 0,1 1 0,-2-2 0,3 3 0,-3-3 0,2 2 0,-1-1 0,0 0 0,0 0 0,0 1 0,-1-2 0,1 1 0,0-1 0,0-1 0,1 2 0,-1-1 0,1 1 0,-1 0 0,1 0 0,2 0 0,-2 0 0,3-1 0,-4 0 0,2 0 0,-2 0 0,1 1 0,0-1 0,-1 1 0,1-1 0,-2 0 0,1 1 0,-1-1 0,1 1 0,1 0 0,-1-1 0,1 0 0,-1 0 0,0 0 0,0 0 0,0 1 0,0-1 0,0 1 0,0 0 0,0-1 0,1 1 0,1-1 0,0 0 0,0 0 0,-1 1 0,1-1 0,-2 0 0,1 1 0,-1-2 0,0 1 0,0-1 0,-1 2 0,1-1 0,-1 0 0,1 1 0,6-1 0,-2-1 0,4-1 0,-5 2 0,0 1 0,-3 0 0,0 0 0,0 0 0,3-3 0,-3 2 0,3 0 0,-3 0 0,0 2 0,1-1 0,-1 1 0,2-1 0,-2 0 0,1 0 0,-1 0 0,1 0 0,0-1 0,1 1 0,0-2 0,0 2 0,-2-1 0,1 1 0,1-1 0,-1 1 0,1-2 0,-2 2 0,1-1 0,-1 0 0,2 0 0,2-1 0,0 1 0,-1 0 0,-1 1 0,0-1 0,-2 0 0,1 1 0,-2-2 0,0 2 0,0-2 0,1 2 0,0-1 0,2 0 0,-1 0 0,2-1 0,-1 1 0,1-1 0,-2 1 0,0 0 0,-1 1 0,-1 0 0,1-1 0,4-1 0,0 0 0,2-1 0,-2 1 0,-4 1 0,1 0 0,-1 1 0,0 0 0,0 0 0,0-1 0,1 1 0,-1-2 0,1 2 0,-1-1 0,0 1 0,0 0 0,0 0 0,0-1 0,0 1 0,0-2 0,0 1 0,1 0 0,-1 0 0,0 1 0,0-1 0,0 1 0,-1-2 0,1 2 0,0-1 0,-1 0 0,2 1 0,-2-1 0,2 1 0,0-1 0,1 0 0,-1 0 0,1 0 0,-3 0 0,2 1 0,-2-1 0,1 1 0,0 0 0,-1-1 0,2 0 0,-1 0 0,2 0 0,0 1 0,-1 0 0,-1 0 0,-1-1 0,3 2 0,-1-3 0,4 2 0,-3-2 0,2 0 0,-3 0 0,0 2 0,-1 0 0,0-1 0,0 0 0,0 0 0,-1 0 0,1-1 0,-1 1 0,1 1 0,3-2 0,-1 1 0,0-2 0,0 3 0,-2-2 0,1 1 0,-2 1 0,0-1 0,1 1 0,1-1 0,-1 1 0,0-1 0,0 1 0,-1-1 0,1 1 0,0-1 0,2 1 0,-2 0 0,0-1 0,0 1 0,-1-1 0,1 1 0,0-1 0,0 1 0,0-1 0,0 1 0,0 0 0,0 0 0,-1-1 0,1 0 0,-1 1 0,0-1 0,2 0 0,-2 1 0,2 0 0,-1-1 0,0 0 0,0 0 0,0 0 0,0 0 0,-1 0 0,0 0 0,1 1 0,-1-1 0,1 0 0,-1 1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 24575,'12'-1'0,"13"1"0,-12-1 0,8 1 0,-18 1 0,1-2 0,-1 1 0,0-1 0,-1 1 0,0 0 0,0 1 0,0-1 0,1 1 0,-1 0 0,1-1 0,0 1 0,-1 0 0,3-1 0,-1 1 0,3-1 0,-3 0 0,0 0 0,-2 0 0,1-1 0,-1 1 0,0-1 0,1 1 0,0 0 0,2 0 0,-1 0 0,1 1 0,0-1 0,-1 0 0,3 1 0,-5-2 0,3 2 0,-3-2 0,1 1 0,-1-1 0,2 1 0,-2-1 0,1 1 0,-1 0 0,0 0 0,0 0 0,0 0 0,0 0 0,1 1 0,-1-1 0,0 1 0,0-1 0,1 1 0,-1-1 0,1 2 0,-1-2 0,0 1 0,0-1 0,-1 1 0,1-1 0,-1 1 0,1 0 0,0-1 0,0 0 0,0 0 0,-1 0 0,1 0 0,-1 1 0,1 0 0,0-1 0,0 1 0,1 0 0,0-1 0,1 1 0,0-1 0,2 0 0,0 0 0,2 0 0,0 0 0,-2 0 0,1 0 0,-1 0 0,-1 0 0,1 1 0,-1 0 0,1 0 0,-1-1 0,2 0 0,-3-1 0,1 2 0,-1-1 0,-1 1 0,0-1 0,-1 1 0,1 0 0,0 0 0,1 1 0,-1-1 0,-1 0 0,-1 1 0,1-1 0,-2 1 0,1 0 0,1 0 0,1-1 0,6 2 0,0-2 0,5 1 0,-6-1 0,3-1 0,-6 0 0,-1 0 0,-2 0 0,0 1 0,0-1 0,1 1 0,-1 0 0,0-1 0,2 2 0,0-1 0,1-1 0,-1 1 0,0-2 0,-1 3 0,-1-2 0,1 1 0,0 0 0,1-1 0,4 1 0,-2-1 0,2 0 0,-5 1 0,0-1 0,-1 1 0,0-1 0,1 0 0,2 0 0,0 0 0,2 1 0,-3-1 0,4 2 0,-2-1 0,4 0 0,-1 0 0,2-1 0,-4 1 0,1-1 0,-2 0 0,0 0 0,-2-1 0,-1 0 0,0 1 0,-1-1 0,-1 2 0,1-2 0,-1 2 0,0 0 0,1 0 0,-2 1 0,2-1 0,-1 0 0,1 0 0,1-1 0,-1 2 0,1-2 0,-1 2 0,0-2 0,0 2 0,3 0 0,-1 0 0,0-1 0,0 1 0,-1-2 0,1 2 0,-2-2 0,1 2 0,1-1 0,0 0 0,1 1 0,-1-2 0,0 2 0,-3-1 0,1-1 0,1 0 0,2-1 0,-1 1 0,0-2 0,-1 2 0,-1-1 0,1 1 0,0 0 0,1-1 0,0 2 0,-1-2 0,1 2 0,0-1 0,0 0 0,-1 1 0,1-1 0,-1 2 0,1-2 0,2 1 0,-2-1 0,4 0 0,-2 0 0,1 0 0,1 0 0,0-1 0,-2 1 0,0 0 0,-3 1 0,1 1 0,0-3 0,2 3 0,1-4 0,0 3 0,-4-1 0,3 1 0,-5 1 0,2-1 0,-2 0 0,1 0 0,0-1 0,0 1 0,0 0 0,1 0 0,2 0 0,-1 1 0,3-2 0,1 4 0,0-3 0,0 2 0,-2-2 0,-4 1 0,1 0 0,-1 0 0,0-2 0,0 1 0,-1 0 0,1-1 0,-2 2 0,2-2 0,-1 2 0,1-2 0,0 2 0,0-2 0,1 2 0,-1-2 0,1 1 0,-1-1 0,0 0 0,1-1 0,-1 1 0,0-2 0,1 2 0,0-1 0,-1 1 0,-1-1 0,0 0 0,-1-1 0,1 1 0,0 0 0,1 1 0,-1-1 0,-4-1 0,1-1 0,-3 0 0,2 1 0,0 0 0,0 1 0,-1-2 0,-2 0 0,0 1 0,1-1 0,-5 3 0,4-2 0,-3 2 0,2 0 0,3 0 0,-6-1 0,7 0 0,-10 0 0,8 1 0,-3 0 0,4 0 0,0 0 0,1 0 0,0 0 0,0 0 0,1-1 0,-1 0 0,1 0 0,-1 0 0,1 0 0,-1 0 0,0 0 0,1 0 0,-1 0 0,1 0 0,0 0 0,0 0 0,0 0 0,-1 1 0,1 0 0,-1-1 0,1 0 0,0-1 0,-1 1 0,0 0 0,0 1 0,0 0 0,1 1 0,0-2 0,0 2 0,0-3 0,-1 2 0,1-1 0,-1 1 0,1 0 0,0 0 0,1-1 0,-1 1 0,1-1 0,-2 1 0,1 0 0,-2 0 0,2 0 0,-1 0 0,1 0 0,0 0 0,0 0 0,0 0 0,0 0 0,0 0 0,-1 0 0,0 0 0,1 0 0,0 0 0,-1 0 0,0 1 0,1-1 0,0 1 0,0-1 0,0 0 0,0 0 0,0 0 0,0 1 0,2 0 0,0 1 0,4-1 0,4 2 0,7-3 0,3 0 0,0-1 0,-5 0 0,-6 1 0,-5 2 0,0-1 0,-2 0 0,2 0 0,-1 0 0,1-1 0,0 0 0,0 0 0,0 1 0,0-1 0,-1-1 0,0 1 0,1 1 0,1 1 0,0 0 0,1 0 0,3 0 0,0 0 0,10-2 0,-5 1 0,5-1 0,-5 0 0,-3 0 0,-6 1 0,-1 0 0,-2 1 0,1-1 0,0 1 0,1-2 0,1 1 0,0 0 0,3-1 0,-2 1 0,6-3 0,-6 1 0,5-2 0,-5 1 0,0-1 0,0 1 0,-1 0 0,0 1 0,-4 0 0,-2 1 0,-9-3 0,-6 1 0,-3-2 0,-6-1 0,8 3 0,3-2 0,8 2 0,2-2 0,0 1 0,-5 1 0,5 0 0,-8 2 0,9-2 0,-3 2 0,5-1 0,-1 0 0,2 1 0,-2-1 0,1 1 0,-1-1 0,0 0 0,-2 1 0,0 0 0,0 0 0,0 0 0,2 0 0,1 0 0,0-1 0,1 0 0,0 1 0,0-1 0,0 0 0,-1 0 0,1 0 0,-1 0 0,1 1 0,0 0 0,1 0 0,0-2 0,1 0 0,0 0 0,2 1 0,5 0 0,-2 1 0,5 0 0,-5 0 0,0-1 0,-1 0 0,2-1 0,-1 1 0,0-1 0,-2 1 0,0 0 0,-2-1 0,0 1 0,0-1 0,0 2 0,2-1 0,2-2 0,0 1 0,2-3 0,-1 2 0,2 0 0,-1 0 0,0 2 0,-2-1 0,-1 1 0,2 2 0,0-1 0,2 2 0,-2-1 0,0 1 0,-2-1 0,0 0 0,-1 1 0,0-1 0,-1 1 0,-1 1 0,0-1 0,0 0 0,0 0 0,0 0 0,1 1 0,-2 1 0,1 0 0,0 0 0,-1-1 0,1 0 0,-1-1 0,0 0 0,0 0 0,-2-1 0,0 1 0,-4-1 0,0 1 0,1 0 0,1 0 0,2-2 0,0 1 0,2-1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88 24575,'9'1'0,"-2"0"0,0-2 0,0 1 0,-3-1 0,3 1 0,-1-1 0,1 0 0,3-1 0,-5 2 0,4 0 0,-5-1 0,0 0 0,0 0 0,-1 1 0,0 0 0,-1 0 0,0 0 0,-1 1 0,1 0 0,-1-1 0,1 0 0,0 0 0,0 0 0,0 0 0,0 1 0,0 0 0,0 0 0,0 0 0,0-1 0,1 0 0,0 1 0,-1 0 0,1-1 0,0-2 0,1 0 0,-2 0 0,1 0 0,-1 0 0,0 0 0,0 0 0,-1 0 0,0-1 0,-1 1 0,-2-1 0,-2 1 0,-5 1 0,-5-1 0,-1 1 0,-3 0 0,4 0 0,3 1 0,-3 0 0,7-1 0,-3 1 0,4-1 0,0 1 0,0 0 0,2-1 0,0 1 0,-1-1 0,-1 1 0,-5 0 0,4 1 0,-6-1 0,8 2 0,-4-2 0,5 2 0,0-2 0,0 1 0,1 0 0,-1 0 0,3 1 0,-1 0 0,4 0 0,0 0 0,4 0 0,3-1 0,2 0 0,7-3 0,-6 1 0,13-4 0,-5 4 0,13-4 0,-7 1 0,4 1 0,-9-3 0,-4 6 0,-1-2 0,-9 2 0,2-1 0,-2 1 0,-1-1 0,0 1 0,-1-1 0,-1 1 0,-1-1 0,0 2 0,0-1 0,-1 1 0,-1 0 0,0 0 0,-1 1 0,0 0 0,-1-1 0,-1 1 0,-1 0 0,-2-1 0,0 3 0,-5-2 0,3 0 0,-9 3 0,4-5 0,-9 3 0,3-5 0,0 1 0,-2 2 0,5-4 0,1 4 0,3-4 0,5 0 0,-1 1 0,2 1 0,-2-3 0,1 4 0,1-3 0,-1 2 0,4 1 0,0-2 0,7 1 0,6-2 0,4 0 0,2 1 0,-2-2 0,-5 4 0,9-6 0,-11 4 0,14-4 0,-14 3 0,5 0 0,-7 1 0,-1 0 0,0 1 0,-3 0 0,0 1 0,1-1 0,0 1 0,1 0 0,2-1 0,-2 0 0,2-1 0,-2 1 0,2 1 0,-2 0 0,2-1 0,-2 0 0,0 1 0,-1 1 0,0 1 0,-2 1 0,0-1 0,0 0 0,-1 1 0,1 0 0,-1 1 0,0 1 0,-1-1 0,0 1 0,-5 2 0,-3 2 0,0-1 0,-3 3 0,2-5 0,-2 1 0,0-1 0,4-2 0,-2 2 0,6-2 0,-4 1 0,5-3 0,1-1 0,1-1 0,0-2 0,1 0 0,0-1 0,0 1 0,0 0 0,1 1 0,-1-1 0,1 1 0,-1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37 24575,'8'-4'0,"0"-1"0,-4 4 0,0 0 0,0 0 0,0 1 0,2 0 0,-2 0 0,2-1 0,0 0 0,-2 0 0,1 0 0,-2 1 0,-2 1 0,1-1 0,-2 2 0,1-1 0,1 0 0,-1 1 0,2-2 0,0 1 0,-1-1 0,0-1 0,0 1 0,-1-1 0,1 1 0,0-1 0,0 1 0,0-1 0,0 1 0,0 0 0,-1-1 0,0-1 0,-2-1 0,-3 0 0,-5 0 0,-6 2 0,3-1 0,-4 2 0,7 0 0,0 0 0,4 0 0,1 0 0,0 0 0,2 0 0,1 0 0,4-2 0,1 2 0,1-3 0,-2 2 0,-1-1 0,-1 1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15:41:22.6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168 78 24575,'-7'-3'0,"2"1"0,0 0 0,2 2 0,0-1 0,-1 1 0,1 0 0,-1 0 0,2 0 0,-2 0 0,1 1 0,0-1 0,-1 1 0,1 0 0,-5 2 0,1 0 0,-4 2 0,6-3 0,0 0 0,2-1 0,1 1 0,1-2 0,-1 1 0,1 0 0,0 0 0,1 1 0,0 0 0,0 0 0,0 0 0,0 0 0,1-1 0,1 0 0,0-1 0,0-1 0,2 1 0,1-2 0,9-2 0,4-2 0,-2-1 0,3 0 0,-7 2 0,2-1 0,-2 0 0,-2 0 0,-4 1 0,-1 1 0,-1 1 0,-1 0 0,0 1 0,1-2 0,-2 3 0,4-2 0,-3 2 0,4-1 0,-4 1 0,4-2 0,-2 2 0,2-3 0,-3 4 0,0 0 0,-2 1 0,-2 1 0,-2 0 0,-1 1 0,-6 3 0,-1 3 0,-15 5 0,9-2 0,-13 0 0,11 2 0,-3-5 0,-3 4 0,8-6 0,-1-2 0,6-2 0,4-3 0,1 0 0,2 0 0,1 0 0,1-2 0,-1-1 0,2 1 0,-1-1 0,2 1 0,-1 0 0,1 0 0,0 0 0,0-1 0,0 0 0,0 0 0,1-1 0,0 2 0,2-1 0,0 0 0,3 0 0,0-1 0,3-2 0,-1 0 0,7-5 0,1-1 0,6-4 0,-6 3 0,2 2 0,-10 6 0,0 1 0,-5 3 0,-10 6 0,-8 4 0,-5 3 0,-4 4 0,-1-2 0,0 2 0,3-5 0,2-3 0,9-3 0,3-3 0,3 0 0,3-2 0,0 1 0,1-2 0,12-6 0,-5 3 0,9-3 0,-5 5 0,-5 1 0,1 1 0,-5 0 0,-1 2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45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34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68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4E268A4-6317-AD18-F835-26FD8A4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Jyväskylä, Finland, 2024 June 9-14</a:t>
            </a:r>
            <a:endParaRPr lang="fr-FR" dirty="0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0A52495C-4D5D-9DFB-B0A8-A8C9F170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E706329C-2134-9984-357C-4754E4BEA62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>
                <a:solidFill>
                  <a:schemeClr val="bg1"/>
                </a:solidFill>
              </a:rPr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826611-ED43-B048-9A6A-E18D384051AF}" type="datetime1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C3D621-BB3F-DE48-AFC6-5089FDB9E9A0}" type="datetime1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3D40B1-3F59-C44E-AFC8-2E81348EFE69}" type="datetime1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0C52C3-4175-8D44-AB21-573F4111958B}" type="datetime1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711BF4-352A-A94C-A8ED-82B00D1CA52A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A1B15-9C5B-354A-98EE-C0B7211C73CF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B35E4-CE2D-FD4E-BCD9-1F6D742997E1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7D55AC-7EFB-414C-BA12-B50C46ED9073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9F1C-94D0-C944-9D9B-70A7A7CC2789}" type="datetime1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3AD1-1762-2B49-95F7-7B6492C77FA4}" type="datetime1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r>
              <a:rPr lang="fr-FR" dirty="0"/>
              <a:t>PLATAN, Jyväskylä, </a:t>
            </a:r>
            <a:r>
              <a:rPr lang="fr-FR" dirty="0" err="1"/>
              <a:t>Finland</a:t>
            </a:r>
            <a:r>
              <a:rPr lang="fr-FR" dirty="0"/>
              <a:t>, 2024 June 9-14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A9B7905-4BD6-FAF2-13AD-4BE2D77639E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7F84D0-6875-8F2E-25F6-A47E819C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>
            <a:lvl1pPr>
              <a:defRPr sz="1800" b="1">
                <a:solidFill>
                  <a:srgbClr val="60A4B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AA8-8418-F442-B6A2-157B15824D8C}" type="datetime1">
              <a:rPr lang="fr-FR" smtClean="0"/>
              <a:t>21/10/2024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PLATAN, 2024 June 9-14, Jyväskylä, </a:t>
            </a:r>
            <a:r>
              <a:rPr lang="fr-FR" dirty="0" err="1"/>
              <a:t>Finland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475721C6-4CC6-0792-1D06-80E5ADB2BD76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B8A527-1B2B-DE45-94C4-74131F0C929D}" type="datetime1">
              <a:rPr lang="fr-FR" smtClean="0"/>
              <a:t>21/10/2024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ACCB-9813-824D-97B1-C98CF26CB90A}" type="datetime1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7569-39C8-2A40-92BF-141AFD3225BA}" type="datetime1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95A2-428F-C547-B0CF-F8C699EC9139}" type="datetime1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150BA-76BF-9E4D-8C3B-36BC7CA53BF4}" type="datetime1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7B450C7-AFD4-F244-8F38-34FF1A5632BE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87A8241-5D3B-0D43-A485-3FE27197CBBE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6C53F00-4E92-F84F-A5BD-250D99978CD6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875B8F4-4A66-A94E-BE77-ADA619293491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26AC40E-99F5-0D46-B77E-5E25A9BD10C9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7C23DA9-CFFD-3C42-A7BB-ED4CF0EA590A}" type="datetime1">
              <a:rPr lang="fr-FR" smtClean="0"/>
              <a:t>21/10/2024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9" r:id="rId2"/>
    <p:sldLayoutId id="2147483666" r:id="rId3"/>
    <p:sldLayoutId id="2147483662" r:id="rId4"/>
    <p:sldLayoutId id="2147483665" r:id="rId5"/>
    <p:sldLayoutId id="2147483649" r:id="rId6"/>
    <p:sldLayoutId id="2147483667" r:id="rId7"/>
    <p:sldLayoutId id="2147483669" r:id="rId8"/>
    <p:sldLayoutId id="2147483668" r:id="rId9"/>
    <p:sldLayoutId id="2147483671" r:id="rId10"/>
    <p:sldLayoutId id="2147483651" r:id="rId11"/>
    <p:sldLayoutId id="2147483670" r:id="rId12"/>
    <p:sldLayoutId id="2147483678" r:id="rId13"/>
    <p:sldLayoutId id="2147483650" r:id="rId14"/>
    <p:sldLayoutId id="2147483673" r:id="rId15"/>
    <p:sldLayoutId id="2147483674" r:id="rId16"/>
    <p:sldLayoutId id="2147483675" r:id="rId17"/>
    <p:sldLayoutId id="2147483652" r:id="rId18"/>
    <p:sldLayoutId id="2147483664" r:id="rId19"/>
    <p:sldLayoutId id="2147483653" r:id="rId20"/>
    <p:sldLayoutId id="2147483654" r:id="rId21"/>
    <p:sldLayoutId id="2147483655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image" Target="../media/image44.png"/><Relationship Id="rId21" Type="http://schemas.openxmlformats.org/officeDocument/2006/relationships/customXml" Target="../ink/ink5.xml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customXml" Target="../ink/ink9.xml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emf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58.png"/><Relationship Id="rId36" Type="http://schemas.openxmlformats.org/officeDocument/2006/relationships/image" Target="../media/image41.png"/><Relationship Id="rId10" Type="http://schemas.openxmlformats.org/officeDocument/2006/relationships/image" Target="../media/image35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customXml" Target="../ink/ink8.xml"/><Relationship Id="rId30" Type="http://schemas.openxmlformats.org/officeDocument/2006/relationships/image" Target="../media/image59.png"/><Relationship Id="rId35" Type="http://schemas.openxmlformats.org/officeDocument/2006/relationships/image" Target="../media/image40.png"/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wmf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Systèmes laser au GANIL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Nathalie Lecesne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4266251" y="6318001"/>
            <a:ext cx="4488866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70270E-733E-33EA-E3D8-22BA7FDB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18001"/>
            <a:ext cx="504083" cy="540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A2A6266-F943-BAD9-3853-8E38A976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Sécurité laser pour une grande plage de longueurs d’onde</a:t>
            </a:r>
          </a:p>
          <a:p>
            <a:pPr lvl="1"/>
            <a:r>
              <a:rPr lang="fr-FR" dirty="0"/>
              <a:t>350 &lt; </a:t>
            </a:r>
            <a:r>
              <a:rPr lang="fr-FR" sz="1400" dirty="0">
                <a:latin typeface="+mj-lt"/>
                <a:sym typeface="Symbol" pitchFamily="18" charset="2"/>
              </a:rPr>
              <a:t></a:t>
            </a:r>
            <a:r>
              <a:rPr lang="fr-FR" dirty="0"/>
              <a:t> &lt; 470nm &amp; 680 &lt; </a:t>
            </a:r>
            <a:r>
              <a:rPr lang="fr-FR" sz="1600" dirty="0">
                <a:latin typeface="+mj-lt"/>
                <a:sym typeface="Symbol" pitchFamily="18" charset="2"/>
              </a:rPr>
              <a:t></a:t>
            </a:r>
            <a:r>
              <a:rPr lang="fr-FR" dirty="0"/>
              <a:t> &lt; 1000nm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Optique traitée spécifique, transport par </a:t>
            </a:r>
            <a:r>
              <a:rPr lang="fr-FR"/>
              <a:t>fibre optique</a:t>
            </a:r>
            <a:endParaRPr lang="fr-FR" dirty="0"/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Transport des faisceaux laser hors des salles laser</a:t>
            </a:r>
          </a:p>
          <a:p>
            <a:pPr lvl="1"/>
            <a:r>
              <a:rPr lang="fr-FR" dirty="0"/>
              <a:t>Interlocks, obturateurs faisceaux laser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Commande et contrôle EPICS</a:t>
            </a:r>
          </a:p>
          <a:p>
            <a:pPr lvl="1"/>
            <a:r>
              <a:rPr lang="fr-FR" dirty="0"/>
              <a:t>Motorisation des miroirs, scanning, automatisation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Nouvelle salle laser pour exploitation de lasers à colorants</a:t>
            </a:r>
          </a:p>
          <a:p>
            <a:pPr lvl="1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426459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Discussions possibles au sein d’un réseau</a:t>
            </a:r>
            <a:endParaRPr lang="fr-FR" sz="3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0B50BF-53AA-E4FD-FE82-9F7EC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39" y="4460221"/>
            <a:ext cx="3602925" cy="164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9BEAA8-3C9D-E082-69DF-218191FAA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3" b="1299"/>
          <a:stretch/>
        </p:blipFill>
        <p:spPr>
          <a:xfrm>
            <a:off x="8061959" y="1485571"/>
            <a:ext cx="3153432" cy="42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649855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GANIL – SPIRAL2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Image 5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DF39A4C4-5DBC-1BA6-6949-E663DA6911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03" y="1454401"/>
            <a:ext cx="7869979" cy="4863600"/>
          </a:xfrm>
          <a:prstGeom prst="rect">
            <a:avLst/>
          </a:prstGeom>
          <a:effectLst/>
        </p:spPr>
      </p:pic>
      <p:pic>
        <p:nvPicPr>
          <p:cNvPr id="14" name="Picture 2" descr="http://ercos.utbm.fr/wp-content/uploads/logo.jpg">
            <a:extLst>
              <a:ext uri="{FF2B5EF4-FFF2-40B4-BE49-F238E27FC236}">
                <a16:creationId xmlns:a16="http://schemas.microsoft.com/office/drawing/2014/main" id="{AC42C2A1-BC87-7C63-A475-5D355969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19" y="2608189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A6791342-B24E-3F2E-A48E-99BD087960FE}"/>
              </a:ext>
            </a:extLst>
          </p:cNvPr>
          <p:cNvSpPr/>
          <p:nvPr/>
        </p:nvSpPr>
        <p:spPr>
          <a:xfrm rot="2381772">
            <a:off x="2707868" y="2777103"/>
            <a:ext cx="738485" cy="1617002"/>
          </a:xfrm>
          <a:prstGeom prst="ellipse">
            <a:avLst/>
          </a:prstGeom>
          <a:noFill/>
          <a:ln w="9525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hangingPunct="0"/>
            <a:endParaRPr lang="fr-FR" sz="240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6" name="Image 15" descr="S3-logo3_white.jpg">
            <a:extLst>
              <a:ext uri="{FF2B5EF4-FFF2-40B4-BE49-F238E27FC236}">
                <a16:creationId xmlns:a16="http://schemas.microsoft.com/office/drawing/2014/main" id="{A569D659-F9E1-B662-6FEA-5BC20BB4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358" y="2587954"/>
            <a:ext cx="333302" cy="40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ercos.utbm.fr/wp-content/uploads/logo.jpg">
            <a:extLst>
              <a:ext uri="{FF2B5EF4-FFF2-40B4-BE49-F238E27FC236}">
                <a16:creationId xmlns:a16="http://schemas.microsoft.com/office/drawing/2014/main" id="{BFF77802-484A-7899-63CF-5E484F75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13" y="1364950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1" descr="C:\Documents and Settings\thomasjc\Bureau\DESIR\EQUIPEX2\Logo\LogoDESIRSPIRAL2.png">
            <a:extLst>
              <a:ext uri="{FF2B5EF4-FFF2-40B4-BE49-F238E27FC236}">
                <a16:creationId xmlns:a16="http://schemas.microsoft.com/office/drawing/2014/main" id="{BB094D0C-9AC3-E75E-E23A-B3F6BB17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2541" y="1454401"/>
            <a:ext cx="804520" cy="263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2B71C74-9D87-C815-699C-92E715EB8157}"/>
              </a:ext>
            </a:extLst>
          </p:cNvPr>
          <p:cNvSpPr txBox="1"/>
          <p:nvPr/>
        </p:nvSpPr>
        <p:spPr>
          <a:xfrm>
            <a:off x="408446" y="1135030"/>
            <a:ext cx="2422734" cy="794064"/>
          </a:xfrm>
          <a:prstGeom prst="rect">
            <a:avLst/>
          </a:prstGeom>
          <a:solidFill>
            <a:srgbClr val="ECFAFD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 </a:t>
            </a:r>
            <a:r>
              <a:rPr lang="fr-FR" sz="1400" b="1" dirty="0" err="1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400" b="1" dirty="0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He to U</a:t>
            </a:r>
            <a:endParaRPr lang="fr-FR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mA, &lt; 14,5 MeV/A (A/Q=3)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 mA, &lt; 7,5 MeV/A (A/Q=7)</a:t>
            </a:r>
          </a:p>
        </p:txBody>
      </p:sp>
    </p:spTree>
    <p:extLst>
      <p:ext uri="{BB962C8B-B14F-4D97-AF65-F5344CB8AC3E}">
        <p14:creationId xmlns:p14="http://schemas.microsoft.com/office/powerpoint/2010/main" val="300495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9B551C6-C5F7-42F7-30C9-FAAE0D61D1DA}"/>
              </a:ext>
            </a:extLst>
          </p:cNvPr>
          <p:cNvGrpSpPr/>
          <p:nvPr/>
        </p:nvGrpSpPr>
        <p:grpSpPr>
          <a:xfrm>
            <a:off x="404203" y="1454401"/>
            <a:ext cx="7869980" cy="4874109"/>
            <a:chOff x="404203" y="1454401"/>
            <a:chExt cx="7869980" cy="4874109"/>
          </a:xfrm>
        </p:grpSpPr>
        <p:pic>
          <p:nvPicPr>
            <p:cNvPr id="6" name="Image 5" descr="Une image contenant carte, diagramme, Plan&#10;&#10;Description générée automatiquement">
              <a:extLst>
                <a:ext uri="{FF2B5EF4-FFF2-40B4-BE49-F238E27FC236}">
                  <a16:creationId xmlns:a16="http://schemas.microsoft.com/office/drawing/2014/main" id="{DF39A4C4-5DBC-1BA6-6949-E663DA691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203" y="1454401"/>
              <a:ext cx="7869979" cy="4863600"/>
            </a:xfrm>
            <a:prstGeom prst="rect">
              <a:avLst/>
            </a:prstGeom>
            <a:effectLst/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3816C6-D5BC-3399-3FF7-42FA7BFF4EC7}"/>
                </a:ext>
              </a:extLst>
            </p:cNvPr>
            <p:cNvSpPr/>
            <p:nvPr/>
          </p:nvSpPr>
          <p:spPr>
            <a:xfrm>
              <a:off x="5646477" y="1929094"/>
              <a:ext cx="2627706" cy="4399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1B2BC484-AA92-4E8B-DEB1-A720849A60FC}"/>
                </a:ext>
              </a:extLst>
            </p:cNvPr>
            <p:cNvSpPr/>
            <p:nvPr/>
          </p:nvSpPr>
          <p:spPr>
            <a:xfrm rot="16200000">
              <a:off x="3225924" y="2798219"/>
              <a:ext cx="3086608" cy="1754496"/>
            </a:xfrm>
            <a:prstGeom prst="triangle">
              <a:avLst>
                <a:gd name="adj" fmla="val 2880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649855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456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/>
              <a:t>	Super </a:t>
            </a:r>
            <a:r>
              <a:rPr lang="fr-FR" sz="3200" dirty="0" err="1"/>
              <a:t>Separator</a:t>
            </a:r>
            <a:r>
              <a:rPr lang="fr-FR" sz="3200" dirty="0"/>
              <a:t> </a:t>
            </a:r>
            <a:r>
              <a:rPr lang="fr-FR" sz="3200" dirty="0" err="1"/>
              <a:t>Spectrometer</a:t>
            </a:r>
            <a:endParaRPr lang="fr-FR" sz="3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4" name="Picture 2" descr="http://ercos.utbm.fr/wp-content/uploads/logo.jpg">
            <a:extLst>
              <a:ext uri="{FF2B5EF4-FFF2-40B4-BE49-F238E27FC236}">
                <a16:creationId xmlns:a16="http://schemas.microsoft.com/office/drawing/2014/main" id="{AC42C2A1-BC87-7C63-A475-5D355969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19" y="2608189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A6791342-B24E-3F2E-A48E-99BD087960FE}"/>
              </a:ext>
            </a:extLst>
          </p:cNvPr>
          <p:cNvSpPr/>
          <p:nvPr/>
        </p:nvSpPr>
        <p:spPr>
          <a:xfrm rot="2381772">
            <a:off x="2707868" y="2777103"/>
            <a:ext cx="738485" cy="1617002"/>
          </a:xfrm>
          <a:prstGeom prst="ellipse">
            <a:avLst/>
          </a:prstGeom>
          <a:noFill/>
          <a:ln w="9525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hangingPunct="0"/>
            <a:endParaRPr lang="fr-FR" sz="240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6" name="Image 15" descr="S3-logo3_white.jpg">
            <a:extLst>
              <a:ext uri="{FF2B5EF4-FFF2-40B4-BE49-F238E27FC236}">
                <a16:creationId xmlns:a16="http://schemas.microsoft.com/office/drawing/2014/main" id="{A569D659-F9E1-B662-6FEA-5BC20BB4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358" y="2587954"/>
            <a:ext cx="333302" cy="40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ercos.utbm.fr/wp-content/uploads/logo.jpg">
            <a:extLst>
              <a:ext uri="{FF2B5EF4-FFF2-40B4-BE49-F238E27FC236}">
                <a16:creationId xmlns:a16="http://schemas.microsoft.com/office/drawing/2014/main" id="{BFF77802-484A-7899-63CF-5E484F75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13" y="1364950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1" descr="C:\Documents and Settings\thomasjc\Bureau\DESIR\EQUIPEX2\Logo\LogoDESIRSPIRAL2.png">
            <a:extLst>
              <a:ext uri="{FF2B5EF4-FFF2-40B4-BE49-F238E27FC236}">
                <a16:creationId xmlns:a16="http://schemas.microsoft.com/office/drawing/2014/main" id="{BB094D0C-9AC3-E75E-E23A-B3F6BB17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2541" y="1454401"/>
            <a:ext cx="804520" cy="263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Image 6" descr="S3-logo3_white.jpg">
            <a:extLst>
              <a:ext uri="{FF2B5EF4-FFF2-40B4-BE49-F238E27FC236}">
                <a16:creationId xmlns:a16="http://schemas.microsoft.com/office/drawing/2014/main" id="{161D0A4E-613C-53AF-AB2C-4A3DB2DE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2B71C74-9D87-C815-699C-92E715EB8157}"/>
              </a:ext>
            </a:extLst>
          </p:cNvPr>
          <p:cNvSpPr txBox="1"/>
          <p:nvPr/>
        </p:nvSpPr>
        <p:spPr>
          <a:xfrm>
            <a:off x="408446" y="1135030"/>
            <a:ext cx="2422734" cy="794064"/>
          </a:xfrm>
          <a:prstGeom prst="rect">
            <a:avLst/>
          </a:prstGeom>
          <a:solidFill>
            <a:srgbClr val="ECFAFD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 </a:t>
            </a:r>
            <a:r>
              <a:rPr lang="fr-FR" sz="1400" b="1" dirty="0" err="1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400" b="1" dirty="0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solidFill>
                  <a:srgbClr val="60A4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He to U</a:t>
            </a:r>
            <a:endParaRPr lang="fr-FR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mA, &lt; 14,5 MeV/A (A/Q=3)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 mA, &lt; 7,5 MeV/A (A/Q=7)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86B9F6B-CD95-069E-14BB-348EB80CE06A}"/>
              </a:ext>
            </a:extLst>
          </p:cNvPr>
          <p:cNvGrpSpPr>
            <a:grpSpLocks noChangeAspect="1"/>
          </p:cNvGrpSpPr>
          <p:nvPr/>
        </p:nvGrpSpPr>
        <p:grpSpPr>
          <a:xfrm>
            <a:off x="4891229" y="3136672"/>
            <a:ext cx="7196860" cy="3170820"/>
            <a:chOff x="6361" y="1716207"/>
            <a:chExt cx="9144000" cy="402869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8B04BF-FB79-310E-996E-4C5306997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1" y="1716207"/>
              <a:ext cx="9144000" cy="4028699"/>
            </a:xfrm>
            <a:prstGeom prst="rect">
              <a:avLst/>
            </a:prstGeom>
          </p:spPr>
        </p:pic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0EFBCEE9-3BC2-F2B9-261A-5546ED8BF5A9}"/>
                </a:ext>
              </a:extLst>
            </p:cNvPr>
            <p:cNvSpPr/>
            <p:nvPr/>
          </p:nvSpPr>
          <p:spPr bwMode="auto">
            <a:xfrm rot="549710">
              <a:off x="6855441" y="1843934"/>
              <a:ext cx="962533" cy="864096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cs typeface="ＭＳ Ｐゴシック" charset="-128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7135EA9-FD7C-511A-4A48-BFAC70CFA0F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5808">
            <a:off x="5969320" y="2569730"/>
            <a:ext cx="1274067" cy="554594"/>
          </a:xfrm>
          <a:prstGeom prst="rect">
            <a:avLst/>
          </a:prstGeom>
        </p:spPr>
      </p:pic>
      <p:sp>
        <p:nvSpPr>
          <p:cNvPr id="19" name="Forme libre 18">
            <a:extLst>
              <a:ext uri="{FF2B5EF4-FFF2-40B4-BE49-F238E27FC236}">
                <a16:creationId xmlns:a16="http://schemas.microsoft.com/office/drawing/2014/main" id="{01128BF5-79D0-9D66-2A6D-49770A595001}"/>
              </a:ext>
            </a:extLst>
          </p:cNvPr>
          <p:cNvSpPr/>
          <p:nvPr/>
        </p:nvSpPr>
        <p:spPr bwMode="auto">
          <a:xfrm>
            <a:off x="5994265" y="2912990"/>
            <a:ext cx="369172" cy="1014463"/>
          </a:xfrm>
          <a:custGeom>
            <a:avLst/>
            <a:gdLst>
              <a:gd name="connsiteX0" fmla="*/ 0 w 619477"/>
              <a:gd name="connsiteY0" fmla="*/ 0 h 1282572"/>
              <a:gd name="connsiteX1" fmla="*/ 469900 w 619477"/>
              <a:gd name="connsiteY1" fmla="*/ 508000 h 1282572"/>
              <a:gd name="connsiteX2" fmla="*/ 609600 w 619477"/>
              <a:gd name="connsiteY2" fmla="*/ 1206500 h 1282572"/>
              <a:gd name="connsiteX3" fmla="*/ 596900 w 619477"/>
              <a:gd name="connsiteY3" fmla="*/ 1231900 h 128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477" h="1282572">
                <a:moveTo>
                  <a:pt x="0" y="0"/>
                </a:moveTo>
                <a:cubicBezTo>
                  <a:pt x="184150" y="153458"/>
                  <a:pt x="368300" y="306917"/>
                  <a:pt x="469900" y="508000"/>
                </a:cubicBezTo>
                <a:cubicBezTo>
                  <a:pt x="571500" y="709083"/>
                  <a:pt x="588433" y="1085850"/>
                  <a:pt x="609600" y="1206500"/>
                </a:cubicBezTo>
                <a:cubicBezTo>
                  <a:pt x="630767" y="1327150"/>
                  <a:pt x="613833" y="1279525"/>
                  <a:pt x="596900" y="123190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93F077F8-7A52-D2F0-A017-FD40F41A3E2A}"/>
              </a:ext>
            </a:extLst>
          </p:cNvPr>
          <p:cNvSpPr/>
          <p:nvPr/>
        </p:nvSpPr>
        <p:spPr bwMode="auto">
          <a:xfrm>
            <a:off x="6362946" y="3113794"/>
            <a:ext cx="673593" cy="813660"/>
          </a:xfrm>
          <a:custGeom>
            <a:avLst/>
            <a:gdLst>
              <a:gd name="connsiteX0" fmla="*/ 1130300 w 1130300"/>
              <a:gd name="connsiteY0" fmla="*/ 0 h 1028700"/>
              <a:gd name="connsiteX1" fmla="*/ 254000 w 1130300"/>
              <a:gd name="connsiteY1" fmla="*/ 508000 h 1028700"/>
              <a:gd name="connsiteX2" fmla="*/ 0 w 1130300"/>
              <a:gd name="connsiteY2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300" h="1028700">
                <a:moveTo>
                  <a:pt x="1130300" y="0"/>
                </a:moveTo>
                <a:cubicBezTo>
                  <a:pt x="786341" y="168275"/>
                  <a:pt x="442383" y="336550"/>
                  <a:pt x="254000" y="508000"/>
                </a:cubicBezTo>
                <a:cubicBezTo>
                  <a:pt x="65617" y="679450"/>
                  <a:pt x="32808" y="854075"/>
                  <a:pt x="0" y="102870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BDCD5C6-759C-9357-F44C-969BFC046E9D}"/>
              </a:ext>
            </a:extLst>
          </p:cNvPr>
          <p:cNvCxnSpPr/>
          <p:nvPr/>
        </p:nvCxnSpPr>
        <p:spPr>
          <a:xfrm>
            <a:off x="3490332" y="3847171"/>
            <a:ext cx="1753481" cy="89209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AB33A4B-0BE1-756E-CB8A-4D51DB6BD443}"/>
              </a:ext>
            </a:extLst>
          </p:cNvPr>
          <p:cNvSpPr/>
          <p:nvPr/>
        </p:nvSpPr>
        <p:spPr>
          <a:xfrm rot="2381772">
            <a:off x="9534469" y="4340514"/>
            <a:ext cx="738485" cy="1617002"/>
          </a:xfrm>
          <a:prstGeom prst="ellipse">
            <a:avLst/>
          </a:prstGeom>
          <a:noFill/>
          <a:ln w="9525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hangingPunct="0"/>
            <a:endParaRPr lang="fr-FR" sz="240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24" name="Image 23" descr="Capture d’écran 2016-10-19 à 11.28.36.png">
            <a:extLst>
              <a:ext uri="{FF2B5EF4-FFF2-40B4-BE49-F238E27FC236}">
                <a16:creationId xmlns:a16="http://schemas.microsoft.com/office/drawing/2014/main" id="{61BFA206-C7A8-A401-C302-A3A0F0791E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018" y="1059028"/>
            <a:ext cx="4210185" cy="23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4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292455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Spectroscopie laser pour la physique nucléaire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Spectroscopie laser résonante de la structure hyperfine de noyaux radioactifs</a:t>
            </a:r>
          </a:p>
          <a:p>
            <a:pPr lvl="1"/>
            <a:r>
              <a:rPr lang="fr-FR" dirty="0"/>
              <a:t>Haute sélectivité</a:t>
            </a:r>
          </a:p>
          <a:p>
            <a:pPr lvl="1"/>
            <a:r>
              <a:rPr lang="fr-FR" dirty="0"/>
              <a:t>Haute sensibilité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19B49D5-A001-8A20-1C94-CBA972BC54F9}"/>
              </a:ext>
            </a:extLst>
          </p:cNvPr>
          <p:cNvGrpSpPr/>
          <p:nvPr/>
        </p:nvGrpSpPr>
        <p:grpSpPr>
          <a:xfrm>
            <a:off x="4603895" y="2788409"/>
            <a:ext cx="7141230" cy="3148072"/>
            <a:chOff x="225544" y="1131125"/>
            <a:chExt cx="7141230" cy="314807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A666A31-5C2B-0C65-5639-A1B576834B70}"/>
                </a:ext>
              </a:extLst>
            </p:cNvPr>
            <p:cNvSpPr txBox="1"/>
            <p:nvPr/>
          </p:nvSpPr>
          <p:spPr>
            <a:xfrm>
              <a:off x="6277694" y="1131125"/>
              <a:ext cx="752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>
                  <a:solidFill>
                    <a:srgbClr val="4F81BD"/>
                  </a:solidFill>
                </a:rPr>
                <a:t>I</a:t>
              </a:r>
              <a:r>
                <a:rPr lang="fr-FR" sz="1600" dirty="0">
                  <a:solidFill>
                    <a:srgbClr val="4F81BD"/>
                  </a:solidFill>
                </a:rPr>
                <a:t>, </a:t>
              </a:r>
              <a:r>
                <a:rPr lang="fr-FR" sz="1600" b="1" i="1" dirty="0">
                  <a:solidFill>
                    <a:srgbClr val="4F81BD"/>
                  </a:solidFill>
                </a:rPr>
                <a:t>µ</a:t>
              </a:r>
              <a:r>
                <a:rPr lang="fr-FR" sz="1600" dirty="0">
                  <a:solidFill>
                    <a:srgbClr val="4F81BD"/>
                  </a:solidFill>
                </a:rPr>
                <a:t>, </a:t>
              </a:r>
              <a:r>
                <a:rPr lang="fr-FR" sz="1600" b="1" i="1" dirty="0">
                  <a:solidFill>
                    <a:srgbClr val="4F81BD"/>
                  </a:solidFill>
                </a:rPr>
                <a:t>Q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DF4A4A2-BD16-F869-7F0C-9CBCB6C41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104" y="1524764"/>
              <a:ext cx="933655" cy="88935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CB424A1-A91E-1FFA-AD51-F40258C2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229" y="1731248"/>
              <a:ext cx="522545" cy="49483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06C7A4A-24F2-6A63-7236-0BDC67AC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822" y="3096374"/>
              <a:ext cx="608097" cy="540026"/>
            </a:xfrm>
            <a:prstGeom prst="rect">
              <a:avLst/>
            </a:prstGeom>
          </p:spPr>
        </p:pic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6C6885CF-54BF-3124-A627-067ECDDDB1BA}"/>
                </a:ext>
              </a:extLst>
            </p:cNvPr>
            <p:cNvSpPr/>
            <p:nvPr/>
          </p:nvSpPr>
          <p:spPr>
            <a:xfrm flipV="1">
              <a:off x="1174296" y="2736166"/>
              <a:ext cx="2051409" cy="420285"/>
            </a:xfrm>
            <a:prstGeom prst="arc">
              <a:avLst>
                <a:gd name="adj1" fmla="val 7489823"/>
                <a:gd name="adj2" fmla="val 3126075"/>
              </a:avLst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Connecteur droit 96">
              <a:extLst>
                <a:ext uri="{FF2B5EF4-FFF2-40B4-BE49-F238E27FC236}">
                  <a16:creationId xmlns:a16="http://schemas.microsoft.com/office/drawing/2014/main" id="{40498ED8-C0E5-8B25-1AD5-6AEFABD1AE85}"/>
                </a:ext>
              </a:extLst>
            </p:cNvPr>
            <p:cNvCxnSpPr/>
            <p:nvPr/>
          </p:nvCxnSpPr>
          <p:spPr>
            <a:xfrm>
              <a:off x="2924894" y="2967847"/>
              <a:ext cx="5301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53">
              <a:extLst>
                <a:ext uri="{FF2B5EF4-FFF2-40B4-BE49-F238E27FC236}">
                  <a16:creationId xmlns:a16="http://schemas.microsoft.com/office/drawing/2014/main" id="{3FB66185-8850-DEFF-997D-A6F9907DDD37}"/>
                </a:ext>
              </a:extLst>
            </p:cNvPr>
            <p:cNvSpPr/>
            <p:nvPr/>
          </p:nvSpPr>
          <p:spPr>
            <a:xfrm>
              <a:off x="3182802" y="2950367"/>
              <a:ext cx="55981" cy="559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  <a:scene3d>
              <a:camera prst="orthographicFront"/>
              <a:lightRig rig="threePt" dir="t">
                <a:rot lat="0" lon="0" rev="9000000"/>
              </a:lightRig>
            </a:scene3d>
            <a:sp3d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" name="Groupe 215">
              <a:extLst>
                <a:ext uri="{FF2B5EF4-FFF2-40B4-BE49-F238E27FC236}">
                  <a16:creationId xmlns:a16="http://schemas.microsoft.com/office/drawing/2014/main" id="{7F625A37-18D6-FE75-CF61-93A9EE29333B}"/>
                </a:ext>
              </a:extLst>
            </p:cNvPr>
            <p:cNvGrpSpPr/>
            <p:nvPr/>
          </p:nvGrpSpPr>
          <p:grpSpPr>
            <a:xfrm flipH="1">
              <a:off x="3427118" y="2496796"/>
              <a:ext cx="755951" cy="1449964"/>
              <a:chOff x="1831975" y="4533638"/>
              <a:chExt cx="917575" cy="1759968"/>
            </a:xfrm>
          </p:grpSpPr>
          <p:cxnSp>
            <p:nvCxnSpPr>
              <p:cNvPr id="64" name="Connecteur droit 105">
                <a:extLst>
                  <a:ext uri="{FF2B5EF4-FFF2-40B4-BE49-F238E27FC236}">
                    <a16:creationId xmlns:a16="http://schemas.microsoft.com/office/drawing/2014/main" id="{A25771C3-AB54-B0D9-132A-ECBC927B7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1976" y="4550984"/>
                <a:ext cx="64346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106">
                <a:extLst>
                  <a:ext uri="{FF2B5EF4-FFF2-40B4-BE49-F238E27FC236}">
                    <a16:creationId xmlns:a16="http://schemas.microsoft.com/office/drawing/2014/main" id="{4E3BA7B3-FF5E-3E5F-BDA2-D3663D12D47B}"/>
                  </a:ext>
                </a:extLst>
              </p:cNvPr>
              <p:cNvCxnSpPr/>
              <p:nvPr/>
            </p:nvCxnSpPr>
            <p:spPr>
              <a:xfrm>
                <a:off x="1831975" y="4935977"/>
                <a:ext cx="64346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107">
                <a:extLst>
                  <a:ext uri="{FF2B5EF4-FFF2-40B4-BE49-F238E27FC236}">
                    <a16:creationId xmlns:a16="http://schemas.microsoft.com/office/drawing/2014/main" id="{228012F4-4962-D05F-E2C6-6E6B3297337D}"/>
                  </a:ext>
                </a:extLst>
              </p:cNvPr>
              <p:cNvCxnSpPr/>
              <p:nvPr/>
            </p:nvCxnSpPr>
            <p:spPr>
              <a:xfrm>
                <a:off x="1863483" y="5551049"/>
                <a:ext cx="64346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108">
                <a:extLst>
                  <a:ext uri="{FF2B5EF4-FFF2-40B4-BE49-F238E27FC236}">
                    <a16:creationId xmlns:a16="http://schemas.microsoft.com/office/drawing/2014/main" id="{423B3FEE-E4F6-1FBB-4041-17F577A08265}"/>
                  </a:ext>
                </a:extLst>
              </p:cNvPr>
              <p:cNvCxnSpPr/>
              <p:nvPr/>
            </p:nvCxnSpPr>
            <p:spPr>
              <a:xfrm>
                <a:off x="2472265" y="4545202"/>
                <a:ext cx="247253" cy="57424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116">
                <a:extLst>
                  <a:ext uri="{FF2B5EF4-FFF2-40B4-BE49-F238E27FC236}">
                    <a16:creationId xmlns:a16="http://schemas.microsoft.com/office/drawing/2014/main" id="{AFD60777-B5BC-D646-DBF9-1423DA575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8182" y="4933354"/>
                <a:ext cx="291368" cy="17522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121">
                <a:extLst>
                  <a:ext uri="{FF2B5EF4-FFF2-40B4-BE49-F238E27FC236}">
                    <a16:creationId xmlns:a16="http://schemas.microsoft.com/office/drawing/2014/main" id="{0135A817-2C3D-3BC7-C470-03B4EBDF9F74}"/>
                  </a:ext>
                </a:extLst>
              </p:cNvPr>
              <p:cNvCxnSpPr/>
              <p:nvPr/>
            </p:nvCxnSpPr>
            <p:spPr>
              <a:xfrm flipV="1">
                <a:off x="2486422" y="5094372"/>
                <a:ext cx="228636" cy="4668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54">
                <a:extLst>
                  <a:ext uri="{FF2B5EF4-FFF2-40B4-BE49-F238E27FC236}">
                    <a16:creationId xmlns:a16="http://schemas.microsoft.com/office/drawing/2014/main" id="{CC88CF78-E040-5AF8-82AC-8C7156E3A0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60095" y="5551046"/>
                <a:ext cx="0" cy="742560"/>
              </a:xfrm>
              <a:prstGeom prst="straightConnector1">
                <a:avLst/>
              </a:prstGeom>
              <a:ln w="28575">
                <a:solidFill>
                  <a:srgbClr val="A2A2F4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54">
                <a:extLst>
                  <a:ext uri="{FF2B5EF4-FFF2-40B4-BE49-F238E27FC236}">
                    <a16:creationId xmlns:a16="http://schemas.microsoft.com/office/drawing/2014/main" id="{D6E2729E-92A4-3777-799C-4DA9FA0698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49704" y="4940601"/>
                <a:ext cx="0" cy="1340828"/>
              </a:xfrm>
              <a:prstGeom prst="straightConnector1">
                <a:avLst/>
              </a:prstGeom>
              <a:ln w="28575">
                <a:solidFill>
                  <a:srgbClr val="A2A2F4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129">
                <a:extLst>
                  <a:ext uri="{FF2B5EF4-FFF2-40B4-BE49-F238E27FC236}">
                    <a16:creationId xmlns:a16="http://schemas.microsoft.com/office/drawing/2014/main" id="{7B06662E-BDDE-5917-DDE7-ACE7FE8959CA}"/>
                  </a:ext>
                </a:extLst>
              </p:cNvPr>
              <p:cNvCxnSpPr/>
              <p:nvPr/>
            </p:nvCxnSpPr>
            <p:spPr>
              <a:xfrm>
                <a:off x="1880827" y="6290982"/>
                <a:ext cx="64346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54">
                <a:extLst>
                  <a:ext uri="{FF2B5EF4-FFF2-40B4-BE49-F238E27FC236}">
                    <a16:creationId xmlns:a16="http://schemas.microsoft.com/office/drawing/2014/main" id="{82978149-21A2-69C7-B147-777DB36151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39312" y="4533638"/>
                <a:ext cx="0" cy="1757341"/>
              </a:xfrm>
              <a:prstGeom prst="straightConnector1">
                <a:avLst/>
              </a:prstGeom>
              <a:ln w="28575">
                <a:solidFill>
                  <a:srgbClr val="A2A2F4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 179">
              <a:extLst>
                <a:ext uri="{FF2B5EF4-FFF2-40B4-BE49-F238E27FC236}">
                  <a16:creationId xmlns:a16="http://schemas.microsoft.com/office/drawing/2014/main" id="{E70A8DF6-89CE-0A70-0F45-DECA551DB639}"/>
                </a:ext>
              </a:extLst>
            </p:cNvPr>
            <p:cNvGrpSpPr/>
            <p:nvPr/>
          </p:nvGrpSpPr>
          <p:grpSpPr>
            <a:xfrm rot="5400000">
              <a:off x="4200640" y="2344396"/>
              <a:ext cx="1905000" cy="1295400"/>
              <a:chOff x="1828800" y="4953000"/>
              <a:chExt cx="1905000" cy="1295400"/>
            </a:xfrm>
          </p:grpSpPr>
          <p:cxnSp>
            <p:nvCxnSpPr>
              <p:cNvPr id="62" name="Connecteur droit avec flèche 154">
                <a:extLst>
                  <a:ext uri="{FF2B5EF4-FFF2-40B4-BE49-F238E27FC236}">
                    <a16:creationId xmlns:a16="http://schemas.microsoft.com/office/drawing/2014/main" id="{6002E0B7-618B-155F-9111-850DF99892BE}"/>
                  </a:ext>
                </a:extLst>
              </p:cNvPr>
              <p:cNvCxnSpPr/>
              <p:nvPr/>
            </p:nvCxnSpPr>
            <p:spPr>
              <a:xfrm rot="16200000" flipV="1">
                <a:off x="2781300" y="5219700"/>
                <a:ext cx="0" cy="1905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3A6B3DF0-D1BE-6E96-A0A7-F50C953B0CF4}"/>
                  </a:ext>
                </a:extLst>
              </p:cNvPr>
              <p:cNvCxnSpPr/>
              <p:nvPr/>
            </p:nvCxnSpPr>
            <p:spPr>
              <a:xfrm flipV="1">
                <a:off x="3581400" y="4953000"/>
                <a:ext cx="0" cy="1295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Forme libre 178">
              <a:extLst>
                <a:ext uri="{FF2B5EF4-FFF2-40B4-BE49-F238E27FC236}">
                  <a16:creationId xmlns:a16="http://schemas.microsoft.com/office/drawing/2014/main" id="{122069EF-C4A8-B8FD-F0F4-B0983444F803}"/>
                </a:ext>
              </a:extLst>
            </p:cNvPr>
            <p:cNvSpPr/>
            <p:nvPr/>
          </p:nvSpPr>
          <p:spPr>
            <a:xfrm rot="5400000">
              <a:off x="4263638" y="2579214"/>
              <a:ext cx="1635736" cy="773191"/>
            </a:xfrm>
            <a:custGeom>
              <a:avLst/>
              <a:gdLst>
                <a:gd name="connsiteX0" fmla="*/ 0 w 952500"/>
                <a:gd name="connsiteY0" fmla="*/ 580390 h 725170"/>
                <a:gd name="connsiteX1" fmla="*/ 198120 w 952500"/>
                <a:gd name="connsiteY1" fmla="*/ 588010 h 725170"/>
                <a:gd name="connsiteX2" fmla="*/ 297180 w 952500"/>
                <a:gd name="connsiteY2" fmla="*/ 24130 h 725170"/>
                <a:gd name="connsiteX3" fmla="*/ 396240 w 952500"/>
                <a:gd name="connsiteY3" fmla="*/ 595630 h 725170"/>
                <a:gd name="connsiteX4" fmla="*/ 487680 w 952500"/>
                <a:gd name="connsiteY4" fmla="*/ 130810 h 725170"/>
                <a:gd name="connsiteX5" fmla="*/ 579120 w 952500"/>
                <a:gd name="connsiteY5" fmla="*/ 626110 h 725170"/>
                <a:gd name="connsiteX6" fmla="*/ 670560 w 952500"/>
                <a:gd name="connsiteY6" fmla="*/ 1270 h 725170"/>
                <a:gd name="connsiteX7" fmla="*/ 746760 w 952500"/>
                <a:gd name="connsiteY7" fmla="*/ 618490 h 725170"/>
                <a:gd name="connsiteX8" fmla="*/ 952500 w 952500"/>
                <a:gd name="connsiteY8" fmla="*/ 641350 h 725170"/>
                <a:gd name="connsiteX0" fmla="*/ 0 w 952500"/>
                <a:gd name="connsiteY0" fmla="*/ 580390 h 725170"/>
                <a:gd name="connsiteX1" fmla="*/ 198120 w 952500"/>
                <a:gd name="connsiteY1" fmla="*/ 588010 h 725170"/>
                <a:gd name="connsiteX2" fmla="*/ 297180 w 952500"/>
                <a:gd name="connsiteY2" fmla="*/ 24130 h 725170"/>
                <a:gd name="connsiteX3" fmla="*/ 396240 w 952500"/>
                <a:gd name="connsiteY3" fmla="*/ 595630 h 725170"/>
                <a:gd name="connsiteX4" fmla="*/ 487680 w 952500"/>
                <a:gd name="connsiteY4" fmla="*/ 130810 h 725170"/>
                <a:gd name="connsiteX5" fmla="*/ 579120 w 952500"/>
                <a:gd name="connsiteY5" fmla="*/ 626110 h 725170"/>
                <a:gd name="connsiteX6" fmla="*/ 670560 w 952500"/>
                <a:gd name="connsiteY6" fmla="*/ 1270 h 725170"/>
                <a:gd name="connsiteX7" fmla="*/ 746760 w 952500"/>
                <a:gd name="connsiteY7" fmla="*/ 618490 h 725170"/>
                <a:gd name="connsiteX8" fmla="*/ 952500 w 952500"/>
                <a:gd name="connsiteY8" fmla="*/ 641350 h 725170"/>
                <a:gd name="connsiteX0" fmla="*/ 0 w 952500"/>
                <a:gd name="connsiteY0" fmla="*/ 580390 h 725170"/>
                <a:gd name="connsiteX1" fmla="*/ 198120 w 952500"/>
                <a:gd name="connsiteY1" fmla="*/ 588010 h 725170"/>
                <a:gd name="connsiteX2" fmla="*/ 297180 w 952500"/>
                <a:gd name="connsiteY2" fmla="*/ 24130 h 725170"/>
                <a:gd name="connsiteX3" fmla="*/ 396240 w 952500"/>
                <a:gd name="connsiteY3" fmla="*/ 595630 h 725170"/>
                <a:gd name="connsiteX4" fmla="*/ 487680 w 952500"/>
                <a:gd name="connsiteY4" fmla="*/ 130810 h 725170"/>
                <a:gd name="connsiteX5" fmla="*/ 579120 w 952500"/>
                <a:gd name="connsiteY5" fmla="*/ 626110 h 725170"/>
                <a:gd name="connsiteX6" fmla="*/ 670560 w 952500"/>
                <a:gd name="connsiteY6" fmla="*/ 1270 h 725170"/>
                <a:gd name="connsiteX7" fmla="*/ 746760 w 952500"/>
                <a:gd name="connsiteY7" fmla="*/ 618490 h 725170"/>
                <a:gd name="connsiteX8" fmla="*/ 952500 w 952500"/>
                <a:gd name="connsiteY8" fmla="*/ 641350 h 725170"/>
                <a:gd name="connsiteX0" fmla="*/ 0 w 952500"/>
                <a:gd name="connsiteY0" fmla="*/ 580390 h 725170"/>
                <a:gd name="connsiteX1" fmla="*/ 198120 w 952500"/>
                <a:gd name="connsiteY1" fmla="*/ 588010 h 725170"/>
                <a:gd name="connsiteX2" fmla="*/ 297180 w 952500"/>
                <a:gd name="connsiteY2" fmla="*/ 24130 h 725170"/>
                <a:gd name="connsiteX3" fmla="*/ 396240 w 952500"/>
                <a:gd name="connsiteY3" fmla="*/ 595630 h 725170"/>
                <a:gd name="connsiteX4" fmla="*/ 487680 w 952500"/>
                <a:gd name="connsiteY4" fmla="*/ 130810 h 725170"/>
                <a:gd name="connsiteX5" fmla="*/ 579120 w 952500"/>
                <a:gd name="connsiteY5" fmla="*/ 626110 h 725170"/>
                <a:gd name="connsiteX6" fmla="*/ 670560 w 952500"/>
                <a:gd name="connsiteY6" fmla="*/ 1270 h 725170"/>
                <a:gd name="connsiteX7" fmla="*/ 746760 w 952500"/>
                <a:gd name="connsiteY7" fmla="*/ 618490 h 725170"/>
                <a:gd name="connsiteX8" fmla="*/ 952500 w 952500"/>
                <a:gd name="connsiteY8" fmla="*/ 641350 h 725170"/>
                <a:gd name="connsiteX0" fmla="*/ 0 w 952500"/>
                <a:gd name="connsiteY0" fmla="*/ 580390 h 725170"/>
                <a:gd name="connsiteX1" fmla="*/ 198120 w 952500"/>
                <a:gd name="connsiteY1" fmla="*/ 588010 h 725170"/>
                <a:gd name="connsiteX2" fmla="*/ 297180 w 952500"/>
                <a:gd name="connsiteY2" fmla="*/ 24130 h 725170"/>
                <a:gd name="connsiteX3" fmla="*/ 396240 w 952500"/>
                <a:gd name="connsiteY3" fmla="*/ 595630 h 725170"/>
                <a:gd name="connsiteX4" fmla="*/ 487680 w 952500"/>
                <a:gd name="connsiteY4" fmla="*/ 130810 h 725170"/>
                <a:gd name="connsiteX5" fmla="*/ 579120 w 952500"/>
                <a:gd name="connsiteY5" fmla="*/ 626110 h 725170"/>
                <a:gd name="connsiteX6" fmla="*/ 670560 w 952500"/>
                <a:gd name="connsiteY6" fmla="*/ 1270 h 725170"/>
                <a:gd name="connsiteX7" fmla="*/ 746760 w 952500"/>
                <a:gd name="connsiteY7" fmla="*/ 618490 h 725170"/>
                <a:gd name="connsiteX8" fmla="*/ 952500 w 952500"/>
                <a:gd name="connsiteY8" fmla="*/ 641350 h 725170"/>
                <a:gd name="connsiteX0" fmla="*/ 0 w 952500"/>
                <a:gd name="connsiteY0" fmla="*/ 580390 h 725170"/>
                <a:gd name="connsiteX1" fmla="*/ 198120 w 952500"/>
                <a:gd name="connsiteY1" fmla="*/ 588010 h 725170"/>
                <a:gd name="connsiteX2" fmla="*/ 297180 w 952500"/>
                <a:gd name="connsiteY2" fmla="*/ 24130 h 725170"/>
                <a:gd name="connsiteX3" fmla="*/ 396240 w 952500"/>
                <a:gd name="connsiteY3" fmla="*/ 595630 h 725170"/>
                <a:gd name="connsiteX4" fmla="*/ 487680 w 952500"/>
                <a:gd name="connsiteY4" fmla="*/ 130810 h 725170"/>
                <a:gd name="connsiteX5" fmla="*/ 579120 w 952500"/>
                <a:gd name="connsiteY5" fmla="*/ 626110 h 725170"/>
                <a:gd name="connsiteX6" fmla="*/ 670560 w 952500"/>
                <a:gd name="connsiteY6" fmla="*/ 1270 h 725170"/>
                <a:gd name="connsiteX7" fmla="*/ 746760 w 952500"/>
                <a:gd name="connsiteY7" fmla="*/ 618490 h 725170"/>
                <a:gd name="connsiteX8" fmla="*/ 952500 w 952500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881062"/>
                <a:gd name="connsiteX1" fmla="*/ 202882 w 957262"/>
                <a:gd name="connsiteY1" fmla="*/ 588010 h 881062"/>
                <a:gd name="connsiteX2" fmla="*/ 301942 w 957262"/>
                <a:gd name="connsiteY2" fmla="*/ 24130 h 881062"/>
                <a:gd name="connsiteX3" fmla="*/ 401002 w 957262"/>
                <a:gd name="connsiteY3" fmla="*/ 595630 h 881062"/>
                <a:gd name="connsiteX4" fmla="*/ 492442 w 957262"/>
                <a:gd name="connsiteY4" fmla="*/ 130810 h 881062"/>
                <a:gd name="connsiteX5" fmla="*/ 583882 w 957262"/>
                <a:gd name="connsiteY5" fmla="*/ 626110 h 881062"/>
                <a:gd name="connsiteX6" fmla="*/ 675322 w 957262"/>
                <a:gd name="connsiteY6" fmla="*/ 1270 h 881062"/>
                <a:gd name="connsiteX7" fmla="*/ 751522 w 957262"/>
                <a:gd name="connsiteY7" fmla="*/ 618490 h 881062"/>
                <a:gd name="connsiteX8" fmla="*/ 957262 w 957262"/>
                <a:gd name="connsiteY8" fmla="*/ 641350 h 881062"/>
                <a:gd name="connsiteX0" fmla="*/ 0 w 957262"/>
                <a:gd name="connsiteY0" fmla="*/ 625634 h 881062"/>
                <a:gd name="connsiteX1" fmla="*/ 202882 w 957262"/>
                <a:gd name="connsiteY1" fmla="*/ 588010 h 881062"/>
                <a:gd name="connsiteX2" fmla="*/ 301942 w 957262"/>
                <a:gd name="connsiteY2" fmla="*/ 24130 h 881062"/>
                <a:gd name="connsiteX3" fmla="*/ 401002 w 957262"/>
                <a:gd name="connsiteY3" fmla="*/ 595630 h 881062"/>
                <a:gd name="connsiteX4" fmla="*/ 492442 w 957262"/>
                <a:gd name="connsiteY4" fmla="*/ 130810 h 881062"/>
                <a:gd name="connsiteX5" fmla="*/ 583882 w 957262"/>
                <a:gd name="connsiteY5" fmla="*/ 626110 h 881062"/>
                <a:gd name="connsiteX6" fmla="*/ 675322 w 957262"/>
                <a:gd name="connsiteY6" fmla="*/ 1270 h 881062"/>
                <a:gd name="connsiteX7" fmla="*/ 751522 w 957262"/>
                <a:gd name="connsiteY7" fmla="*/ 618490 h 881062"/>
                <a:gd name="connsiteX8" fmla="*/ 957262 w 957262"/>
                <a:gd name="connsiteY8" fmla="*/ 641350 h 881062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583882 w 957262"/>
                <a:gd name="connsiteY5" fmla="*/ 626110 h 725170"/>
                <a:gd name="connsiteX6" fmla="*/ 675322 w 957262"/>
                <a:gd name="connsiteY6" fmla="*/ 1270 h 725170"/>
                <a:gd name="connsiteX7" fmla="*/ 751522 w 957262"/>
                <a:gd name="connsiteY7" fmla="*/ 618490 h 725170"/>
                <a:gd name="connsiteX8" fmla="*/ 957262 w 957262"/>
                <a:gd name="connsiteY8" fmla="*/ 641350 h 725170"/>
                <a:gd name="connsiteX0" fmla="*/ 0 w 957262"/>
                <a:gd name="connsiteY0" fmla="*/ 625634 h 725170"/>
                <a:gd name="connsiteX1" fmla="*/ 202882 w 957262"/>
                <a:gd name="connsiteY1" fmla="*/ 588010 h 725170"/>
                <a:gd name="connsiteX2" fmla="*/ 301942 w 957262"/>
                <a:gd name="connsiteY2" fmla="*/ 24130 h 725170"/>
                <a:gd name="connsiteX3" fmla="*/ 401002 w 957262"/>
                <a:gd name="connsiteY3" fmla="*/ 595630 h 725170"/>
                <a:gd name="connsiteX4" fmla="*/ 492442 w 957262"/>
                <a:gd name="connsiteY4" fmla="*/ 130810 h 725170"/>
                <a:gd name="connsiteX5" fmla="*/ 478631 w 957262"/>
                <a:gd name="connsiteY5" fmla="*/ 572770 h 725170"/>
                <a:gd name="connsiteX6" fmla="*/ 583882 w 957262"/>
                <a:gd name="connsiteY6" fmla="*/ 626110 h 725170"/>
                <a:gd name="connsiteX7" fmla="*/ 675322 w 957262"/>
                <a:gd name="connsiteY7" fmla="*/ 1270 h 725170"/>
                <a:gd name="connsiteX8" fmla="*/ 751522 w 957262"/>
                <a:gd name="connsiteY8" fmla="*/ 618490 h 725170"/>
                <a:gd name="connsiteX9" fmla="*/ 957262 w 957262"/>
                <a:gd name="connsiteY9" fmla="*/ 641350 h 725170"/>
                <a:gd name="connsiteX0" fmla="*/ 0 w 957262"/>
                <a:gd name="connsiteY0" fmla="*/ 631984 h 731520"/>
                <a:gd name="connsiteX1" fmla="*/ 202882 w 957262"/>
                <a:gd name="connsiteY1" fmla="*/ 594360 h 731520"/>
                <a:gd name="connsiteX2" fmla="*/ 301942 w 957262"/>
                <a:gd name="connsiteY2" fmla="*/ 30480 h 731520"/>
                <a:gd name="connsiteX3" fmla="*/ 401002 w 957262"/>
                <a:gd name="connsiteY3" fmla="*/ 601980 h 731520"/>
                <a:gd name="connsiteX4" fmla="*/ 492442 w 957262"/>
                <a:gd name="connsiteY4" fmla="*/ 137160 h 731520"/>
                <a:gd name="connsiteX5" fmla="*/ 478631 w 957262"/>
                <a:gd name="connsiteY5" fmla="*/ 579120 h 731520"/>
                <a:gd name="connsiteX6" fmla="*/ 583882 w 957262"/>
                <a:gd name="connsiteY6" fmla="*/ 632460 h 731520"/>
                <a:gd name="connsiteX7" fmla="*/ 658118 w 957262"/>
                <a:gd name="connsiteY7" fmla="*/ 579120 h 731520"/>
                <a:gd name="connsiteX8" fmla="*/ 675322 w 957262"/>
                <a:gd name="connsiteY8" fmla="*/ 7620 h 731520"/>
                <a:gd name="connsiteX9" fmla="*/ 751522 w 957262"/>
                <a:gd name="connsiteY9" fmla="*/ 624840 h 731520"/>
                <a:gd name="connsiteX10" fmla="*/ 957262 w 957262"/>
                <a:gd name="connsiteY10" fmla="*/ 647700 h 731520"/>
                <a:gd name="connsiteX0" fmla="*/ 0 w 957262"/>
                <a:gd name="connsiteY0" fmla="*/ 631984 h 731520"/>
                <a:gd name="connsiteX1" fmla="*/ 202882 w 957262"/>
                <a:gd name="connsiteY1" fmla="*/ 594360 h 731520"/>
                <a:gd name="connsiteX2" fmla="*/ 301942 w 957262"/>
                <a:gd name="connsiteY2" fmla="*/ 30480 h 731520"/>
                <a:gd name="connsiteX3" fmla="*/ 401002 w 957262"/>
                <a:gd name="connsiteY3" fmla="*/ 601980 h 731520"/>
                <a:gd name="connsiteX4" fmla="*/ 492442 w 957262"/>
                <a:gd name="connsiteY4" fmla="*/ 137160 h 731520"/>
                <a:gd name="connsiteX5" fmla="*/ 478631 w 957262"/>
                <a:gd name="connsiteY5" fmla="*/ 579120 h 731520"/>
                <a:gd name="connsiteX6" fmla="*/ 538460 w 957262"/>
                <a:gd name="connsiteY6" fmla="*/ 655320 h 731520"/>
                <a:gd name="connsiteX7" fmla="*/ 658118 w 957262"/>
                <a:gd name="connsiteY7" fmla="*/ 579120 h 731520"/>
                <a:gd name="connsiteX8" fmla="*/ 675322 w 957262"/>
                <a:gd name="connsiteY8" fmla="*/ 7620 h 731520"/>
                <a:gd name="connsiteX9" fmla="*/ 751522 w 957262"/>
                <a:gd name="connsiteY9" fmla="*/ 624840 h 731520"/>
                <a:gd name="connsiteX10" fmla="*/ 957262 w 957262"/>
                <a:gd name="connsiteY10" fmla="*/ 647700 h 731520"/>
                <a:gd name="connsiteX0" fmla="*/ 0 w 957262"/>
                <a:gd name="connsiteY0" fmla="*/ 631984 h 731520"/>
                <a:gd name="connsiteX1" fmla="*/ 202882 w 957262"/>
                <a:gd name="connsiteY1" fmla="*/ 594360 h 731520"/>
                <a:gd name="connsiteX2" fmla="*/ 301942 w 957262"/>
                <a:gd name="connsiteY2" fmla="*/ 30480 h 731520"/>
                <a:gd name="connsiteX3" fmla="*/ 401002 w 957262"/>
                <a:gd name="connsiteY3" fmla="*/ 601980 h 731520"/>
                <a:gd name="connsiteX4" fmla="*/ 450063 w 957262"/>
                <a:gd name="connsiteY4" fmla="*/ 16510 h 731520"/>
                <a:gd name="connsiteX5" fmla="*/ 478631 w 957262"/>
                <a:gd name="connsiteY5" fmla="*/ 579120 h 731520"/>
                <a:gd name="connsiteX6" fmla="*/ 538460 w 957262"/>
                <a:gd name="connsiteY6" fmla="*/ 655320 h 731520"/>
                <a:gd name="connsiteX7" fmla="*/ 658118 w 957262"/>
                <a:gd name="connsiteY7" fmla="*/ 579120 h 731520"/>
                <a:gd name="connsiteX8" fmla="*/ 675322 w 957262"/>
                <a:gd name="connsiteY8" fmla="*/ 7620 h 731520"/>
                <a:gd name="connsiteX9" fmla="*/ 751522 w 957262"/>
                <a:gd name="connsiteY9" fmla="*/ 624840 h 731520"/>
                <a:gd name="connsiteX10" fmla="*/ 957262 w 957262"/>
                <a:gd name="connsiteY10" fmla="*/ 647700 h 731520"/>
                <a:gd name="connsiteX0" fmla="*/ 0 w 957262"/>
                <a:gd name="connsiteY0" fmla="*/ 663734 h 763270"/>
                <a:gd name="connsiteX1" fmla="*/ 202882 w 957262"/>
                <a:gd name="connsiteY1" fmla="*/ 626110 h 763270"/>
                <a:gd name="connsiteX2" fmla="*/ 239316 w 957262"/>
                <a:gd name="connsiteY2" fmla="*/ 1270 h 763270"/>
                <a:gd name="connsiteX3" fmla="*/ 401002 w 957262"/>
                <a:gd name="connsiteY3" fmla="*/ 633730 h 763270"/>
                <a:gd name="connsiteX4" fmla="*/ 450063 w 957262"/>
                <a:gd name="connsiteY4" fmla="*/ 48260 h 763270"/>
                <a:gd name="connsiteX5" fmla="*/ 478631 w 957262"/>
                <a:gd name="connsiteY5" fmla="*/ 610870 h 763270"/>
                <a:gd name="connsiteX6" fmla="*/ 538460 w 957262"/>
                <a:gd name="connsiteY6" fmla="*/ 687070 h 763270"/>
                <a:gd name="connsiteX7" fmla="*/ 658118 w 957262"/>
                <a:gd name="connsiteY7" fmla="*/ 610870 h 763270"/>
                <a:gd name="connsiteX8" fmla="*/ 675322 w 957262"/>
                <a:gd name="connsiteY8" fmla="*/ 39370 h 763270"/>
                <a:gd name="connsiteX9" fmla="*/ 751522 w 957262"/>
                <a:gd name="connsiteY9" fmla="*/ 656590 h 763270"/>
                <a:gd name="connsiteX10" fmla="*/ 957262 w 957262"/>
                <a:gd name="connsiteY10" fmla="*/ 679450 h 763270"/>
                <a:gd name="connsiteX0" fmla="*/ 0 w 957262"/>
                <a:gd name="connsiteY0" fmla="*/ 672624 h 801370"/>
                <a:gd name="connsiteX1" fmla="*/ 202882 w 957262"/>
                <a:gd name="connsiteY1" fmla="*/ 635000 h 801370"/>
                <a:gd name="connsiteX2" fmla="*/ 239316 w 957262"/>
                <a:gd name="connsiteY2" fmla="*/ 10160 h 801370"/>
                <a:gd name="connsiteX3" fmla="*/ 299144 w 957262"/>
                <a:gd name="connsiteY3" fmla="*/ 695960 h 801370"/>
                <a:gd name="connsiteX4" fmla="*/ 401002 w 957262"/>
                <a:gd name="connsiteY4" fmla="*/ 642620 h 801370"/>
                <a:gd name="connsiteX5" fmla="*/ 450063 w 957262"/>
                <a:gd name="connsiteY5" fmla="*/ 57150 h 801370"/>
                <a:gd name="connsiteX6" fmla="*/ 478631 w 957262"/>
                <a:gd name="connsiteY6" fmla="*/ 619760 h 801370"/>
                <a:gd name="connsiteX7" fmla="*/ 538460 w 957262"/>
                <a:gd name="connsiteY7" fmla="*/ 695960 h 801370"/>
                <a:gd name="connsiteX8" fmla="*/ 658118 w 957262"/>
                <a:gd name="connsiteY8" fmla="*/ 619760 h 801370"/>
                <a:gd name="connsiteX9" fmla="*/ 675322 w 957262"/>
                <a:gd name="connsiteY9" fmla="*/ 48260 h 801370"/>
                <a:gd name="connsiteX10" fmla="*/ 751522 w 957262"/>
                <a:gd name="connsiteY10" fmla="*/ 665480 h 801370"/>
                <a:gd name="connsiteX11" fmla="*/ 957262 w 957262"/>
                <a:gd name="connsiteY11" fmla="*/ 688340 h 801370"/>
                <a:gd name="connsiteX0" fmla="*/ 0 w 957262"/>
                <a:gd name="connsiteY0" fmla="*/ 672624 h 772160"/>
                <a:gd name="connsiteX1" fmla="*/ 202882 w 957262"/>
                <a:gd name="connsiteY1" fmla="*/ 635000 h 772160"/>
                <a:gd name="connsiteX2" fmla="*/ 239316 w 957262"/>
                <a:gd name="connsiteY2" fmla="*/ 10160 h 772160"/>
                <a:gd name="connsiteX3" fmla="*/ 299144 w 957262"/>
                <a:gd name="connsiteY3" fmla="*/ 695960 h 772160"/>
                <a:gd name="connsiteX4" fmla="*/ 401002 w 957262"/>
                <a:gd name="connsiteY4" fmla="*/ 642620 h 772160"/>
                <a:gd name="connsiteX5" fmla="*/ 450063 w 957262"/>
                <a:gd name="connsiteY5" fmla="*/ 57150 h 772160"/>
                <a:gd name="connsiteX6" fmla="*/ 478631 w 957262"/>
                <a:gd name="connsiteY6" fmla="*/ 619760 h 772160"/>
                <a:gd name="connsiteX7" fmla="*/ 538460 w 957262"/>
                <a:gd name="connsiteY7" fmla="*/ 695960 h 772160"/>
                <a:gd name="connsiteX8" fmla="*/ 658118 w 957262"/>
                <a:gd name="connsiteY8" fmla="*/ 619760 h 772160"/>
                <a:gd name="connsiteX9" fmla="*/ 675322 w 957262"/>
                <a:gd name="connsiteY9" fmla="*/ 48260 h 772160"/>
                <a:gd name="connsiteX10" fmla="*/ 751522 w 957262"/>
                <a:gd name="connsiteY10" fmla="*/ 665480 h 772160"/>
                <a:gd name="connsiteX11" fmla="*/ 957262 w 957262"/>
                <a:gd name="connsiteY11" fmla="*/ 688340 h 772160"/>
                <a:gd name="connsiteX0" fmla="*/ 0 w 957262"/>
                <a:gd name="connsiteY0" fmla="*/ 672624 h 772160"/>
                <a:gd name="connsiteX1" fmla="*/ 119658 w 957262"/>
                <a:gd name="connsiteY1" fmla="*/ 695960 h 772160"/>
                <a:gd name="connsiteX2" fmla="*/ 202882 w 957262"/>
                <a:gd name="connsiteY2" fmla="*/ 635000 h 772160"/>
                <a:gd name="connsiteX3" fmla="*/ 239316 w 957262"/>
                <a:gd name="connsiteY3" fmla="*/ 10160 h 772160"/>
                <a:gd name="connsiteX4" fmla="*/ 299144 w 957262"/>
                <a:gd name="connsiteY4" fmla="*/ 695960 h 772160"/>
                <a:gd name="connsiteX5" fmla="*/ 401002 w 957262"/>
                <a:gd name="connsiteY5" fmla="*/ 642620 h 772160"/>
                <a:gd name="connsiteX6" fmla="*/ 450063 w 957262"/>
                <a:gd name="connsiteY6" fmla="*/ 57150 h 772160"/>
                <a:gd name="connsiteX7" fmla="*/ 478631 w 957262"/>
                <a:gd name="connsiteY7" fmla="*/ 619760 h 772160"/>
                <a:gd name="connsiteX8" fmla="*/ 538460 w 957262"/>
                <a:gd name="connsiteY8" fmla="*/ 695960 h 772160"/>
                <a:gd name="connsiteX9" fmla="*/ 658118 w 957262"/>
                <a:gd name="connsiteY9" fmla="*/ 619760 h 772160"/>
                <a:gd name="connsiteX10" fmla="*/ 675322 w 957262"/>
                <a:gd name="connsiteY10" fmla="*/ 48260 h 772160"/>
                <a:gd name="connsiteX11" fmla="*/ 751522 w 957262"/>
                <a:gd name="connsiteY11" fmla="*/ 665480 h 772160"/>
                <a:gd name="connsiteX12" fmla="*/ 957262 w 957262"/>
                <a:gd name="connsiteY12" fmla="*/ 688340 h 772160"/>
                <a:gd name="connsiteX0" fmla="*/ 0 w 957262"/>
                <a:gd name="connsiteY0" fmla="*/ 672624 h 772160"/>
                <a:gd name="connsiteX1" fmla="*/ 119658 w 957262"/>
                <a:gd name="connsiteY1" fmla="*/ 695960 h 772160"/>
                <a:gd name="connsiteX2" fmla="*/ 202882 w 957262"/>
                <a:gd name="connsiteY2" fmla="*/ 635000 h 772160"/>
                <a:gd name="connsiteX3" fmla="*/ 239316 w 957262"/>
                <a:gd name="connsiteY3" fmla="*/ 10160 h 772160"/>
                <a:gd name="connsiteX4" fmla="*/ 299144 w 957262"/>
                <a:gd name="connsiteY4" fmla="*/ 695960 h 772160"/>
                <a:gd name="connsiteX5" fmla="*/ 401002 w 957262"/>
                <a:gd name="connsiteY5" fmla="*/ 642620 h 772160"/>
                <a:gd name="connsiteX6" fmla="*/ 450063 w 957262"/>
                <a:gd name="connsiteY6" fmla="*/ 57150 h 772160"/>
                <a:gd name="connsiteX7" fmla="*/ 478631 w 957262"/>
                <a:gd name="connsiteY7" fmla="*/ 619760 h 772160"/>
                <a:gd name="connsiteX8" fmla="*/ 538460 w 957262"/>
                <a:gd name="connsiteY8" fmla="*/ 695960 h 772160"/>
                <a:gd name="connsiteX9" fmla="*/ 658118 w 957262"/>
                <a:gd name="connsiteY9" fmla="*/ 619760 h 772160"/>
                <a:gd name="connsiteX10" fmla="*/ 675322 w 957262"/>
                <a:gd name="connsiteY10" fmla="*/ 48260 h 772160"/>
                <a:gd name="connsiteX11" fmla="*/ 751522 w 957262"/>
                <a:gd name="connsiteY11" fmla="*/ 665480 h 772160"/>
                <a:gd name="connsiteX12" fmla="*/ 957262 w 957262"/>
                <a:gd name="connsiteY12" fmla="*/ 688340 h 772160"/>
                <a:gd name="connsiteX0" fmla="*/ 0 w 957262"/>
                <a:gd name="connsiteY0" fmla="*/ 672624 h 772160"/>
                <a:gd name="connsiteX1" fmla="*/ 119658 w 957262"/>
                <a:gd name="connsiteY1" fmla="*/ 695960 h 772160"/>
                <a:gd name="connsiteX2" fmla="*/ 202882 w 957262"/>
                <a:gd name="connsiteY2" fmla="*/ 635000 h 772160"/>
                <a:gd name="connsiteX3" fmla="*/ 239316 w 957262"/>
                <a:gd name="connsiteY3" fmla="*/ 10160 h 772160"/>
                <a:gd name="connsiteX4" fmla="*/ 299144 w 957262"/>
                <a:gd name="connsiteY4" fmla="*/ 695960 h 772160"/>
                <a:gd name="connsiteX5" fmla="*/ 401002 w 957262"/>
                <a:gd name="connsiteY5" fmla="*/ 642620 h 772160"/>
                <a:gd name="connsiteX6" fmla="*/ 450063 w 957262"/>
                <a:gd name="connsiteY6" fmla="*/ 57150 h 772160"/>
                <a:gd name="connsiteX7" fmla="*/ 478631 w 957262"/>
                <a:gd name="connsiteY7" fmla="*/ 619760 h 772160"/>
                <a:gd name="connsiteX8" fmla="*/ 538460 w 957262"/>
                <a:gd name="connsiteY8" fmla="*/ 695960 h 772160"/>
                <a:gd name="connsiteX9" fmla="*/ 658118 w 957262"/>
                <a:gd name="connsiteY9" fmla="*/ 619760 h 772160"/>
                <a:gd name="connsiteX10" fmla="*/ 675322 w 957262"/>
                <a:gd name="connsiteY10" fmla="*/ 48260 h 772160"/>
                <a:gd name="connsiteX11" fmla="*/ 751522 w 957262"/>
                <a:gd name="connsiteY11" fmla="*/ 665480 h 772160"/>
                <a:gd name="connsiteX12" fmla="*/ 957262 w 957262"/>
                <a:gd name="connsiteY12" fmla="*/ 688340 h 772160"/>
                <a:gd name="connsiteX0" fmla="*/ 0 w 957262"/>
                <a:gd name="connsiteY0" fmla="*/ 672624 h 772160"/>
                <a:gd name="connsiteX1" fmla="*/ 119658 w 957262"/>
                <a:gd name="connsiteY1" fmla="*/ 695960 h 772160"/>
                <a:gd name="connsiteX2" fmla="*/ 202882 w 957262"/>
                <a:gd name="connsiteY2" fmla="*/ 635000 h 772160"/>
                <a:gd name="connsiteX3" fmla="*/ 239316 w 957262"/>
                <a:gd name="connsiteY3" fmla="*/ 10160 h 772160"/>
                <a:gd name="connsiteX4" fmla="*/ 299144 w 957262"/>
                <a:gd name="connsiteY4" fmla="*/ 695960 h 772160"/>
                <a:gd name="connsiteX5" fmla="*/ 401002 w 957262"/>
                <a:gd name="connsiteY5" fmla="*/ 642620 h 772160"/>
                <a:gd name="connsiteX6" fmla="*/ 450063 w 957262"/>
                <a:gd name="connsiteY6" fmla="*/ 57150 h 772160"/>
                <a:gd name="connsiteX7" fmla="*/ 478631 w 957262"/>
                <a:gd name="connsiteY7" fmla="*/ 619760 h 772160"/>
                <a:gd name="connsiteX8" fmla="*/ 538460 w 957262"/>
                <a:gd name="connsiteY8" fmla="*/ 695960 h 772160"/>
                <a:gd name="connsiteX9" fmla="*/ 658118 w 957262"/>
                <a:gd name="connsiteY9" fmla="*/ 619760 h 772160"/>
                <a:gd name="connsiteX10" fmla="*/ 675322 w 957262"/>
                <a:gd name="connsiteY10" fmla="*/ 48260 h 772160"/>
                <a:gd name="connsiteX11" fmla="*/ 751522 w 957262"/>
                <a:gd name="connsiteY11" fmla="*/ 665480 h 772160"/>
                <a:gd name="connsiteX12" fmla="*/ 957262 w 957262"/>
                <a:gd name="connsiteY12" fmla="*/ 688340 h 772160"/>
                <a:gd name="connsiteX0" fmla="*/ 0 w 957262"/>
                <a:gd name="connsiteY0" fmla="*/ 672624 h 772160"/>
                <a:gd name="connsiteX1" fmla="*/ 119658 w 957262"/>
                <a:gd name="connsiteY1" fmla="*/ 695960 h 772160"/>
                <a:gd name="connsiteX2" fmla="*/ 202882 w 957262"/>
                <a:gd name="connsiteY2" fmla="*/ 635000 h 772160"/>
                <a:gd name="connsiteX3" fmla="*/ 239316 w 957262"/>
                <a:gd name="connsiteY3" fmla="*/ 10160 h 772160"/>
                <a:gd name="connsiteX4" fmla="*/ 299144 w 957262"/>
                <a:gd name="connsiteY4" fmla="*/ 695960 h 772160"/>
                <a:gd name="connsiteX5" fmla="*/ 401002 w 957262"/>
                <a:gd name="connsiteY5" fmla="*/ 642620 h 772160"/>
                <a:gd name="connsiteX6" fmla="*/ 450063 w 957262"/>
                <a:gd name="connsiteY6" fmla="*/ 57150 h 772160"/>
                <a:gd name="connsiteX7" fmla="*/ 478631 w 957262"/>
                <a:gd name="connsiteY7" fmla="*/ 619760 h 772160"/>
                <a:gd name="connsiteX8" fmla="*/ 538460 w 957262"/>
                <a:gd name="connsiteY8" fmla="*/ 695960 h 772160"/>
                <a:gd name="connsiteX9" fmla="*/ 658118 w 957262"/>
                <a:gd name="connsiteY9" fmla="*/ 619760 h 772160"/>
                <a:gd name="connsiteX10" fmla="*/ 675322 w 957262"/>
                <a:gd name="connsiteY10" fmla="*/ 48260 h 772160"/>
                <a:gd name="connsiteX11" fmla="*/ 751522 w 957262"/>
                <a:gd name="connsiteY11" fmla="*/ 665480 h 772160"/>
                <a:gd name="connsiteX12" fmla="*/ 957262 w 957262"/>
                <a:gd name="connsiteY12" fmla="*/ 688340 h 772160"/>
                <a:gd name="connsiteX0" fmla="*/ 0 w 957262"/>
                <a:gd name="connsiteY0" fmla="*/ 662611 h 722842"/>
                <a:gd name="connsiteX1" fmla="*/ 119658 w 957262"/>
                <a:gd name="connsiteY1" fmla="*/ 685947 h 722842"/>
                <a:gd name="connsiteX2" fmla="*/ 202882 w 957262"/>
                <a:gd name="connsiteY2" fmla="*/ 624987 h 722842"/>
                <a:gd name="connsiteX3" fmla="*/ 239316 w 957262"/>
                <a:gd name="connsiteY3" fmla="*/ 147 h 722842"/>
                <a:gd name="connsiteX4" fmla="*/ 299144 w 957262"/>
                <a:gd name="connsiteY4" fmla="*/ 685947 h 722842"/>
                <a:gd name="connsiteX5" fmla="*/ 401002 w 957262"/>
                <a:gd name="connsiteY5" fmla="*/ 632607 h 722842"/>
                <a:gd name="connsiteX6" fmla="*/ 450063 w 957262"/>
                <a:gd name="connsiteY6" fmla="*/ 47137 h 722842"/>
                <a:gd name="connsiteX7" fmla="*/ 478631 w 957262"/>
                <a:gd name="connsiteY7" fmla="*/ 609747 h 722842"/>
                <a:gd name="connsiteX8" fmla="*/ 538460 w 957262"/>
                <a:gd name="connsiteY8" fmla="*/ 685947 h 722842"/>
                <a:gd name="connsiteX9" fmla="*/ 658118 w 957262"/>
                <a:gd name="connsiteY9" fmla="*/ 609747 h 722842"/>
                <a:gd name="connsiteX10" fmla="*/ 675322 w 957262"/>
                <a:gd name="connsiteY10" fmla="*/ 38247 h 722842"/>
                <a:gd name="connsiteX11" fmla="*/ 751522 w 957262"/>
                <a:gd name="connsiteY11" fmla="*/ 655467 h 722842"/>
                <a:gd name="connsiteX12" fmla="*/ 957262 w 957262"/>
                <a:gd name="connsiteY12" fmla="*/ 678327 h 722842"/>
                <a:gd name="connsiteX0" fmla="*/ 0 w 957262"/>
                <a:gd name="connsiteY0" fmla="*/ 662611 h 722842"/>
                <a:gd name="connsiteX1" fmla="*/ 119658 w 957262"/>
                <a:gd name="connsiteY1" fmla="*/ 685947 h 722842"/>
                <a:gd name="connsiteX2" fmla="*/ 202882 w 957262"/>
                <a:gd name="connsiteY2" fmla="*/ 624987 h 722842"/>
                <a:gd name="connsiteX3" fmla="*/ 239316 w 957262"/>
                <a:gd name="connsiteY3" fmla="*/ 147 h 722842"/>
                <a:gd name="connsiteX4" fmla="*/ 299144 w 957262"/>
                <a:gd name="connsiteY4" fmla="*/ 685947 h 722842"/>
                <a:gd name="connsiteX5" fmla="*/ 401002 w 957262"/>
                <a:gd name="connsiteY5" fmla="*/ 632607 h 722842"/>
                <a:gd name="connsiteX6" fmla="*/ 450063 w 957262"/>
                <a:gd name="connsiteY6" fmla="*/ 47137 h 722842"/>
                <a:gd name="connsiteX7" fmla="*/ 478631 w 957262"/>
                <a:gd name="connsiteY7" fmla="*/ 609747 h 722842"/>
                <a:gd name="connsiteX8" fmla="*/ 538460 w 957262"/>
                <a:gd name="connsiteY8" fmla="*/ 685947 h 722842"/>
                <a:gd name="connsiteX9" fmla="*/ 658118 w 957262"/>
                <a:gd name="connsiteY9" fmla="*/ 609747 h 722842"/>
                <a:gd name="connsiteX10" fmla="*/ 675322 w 957262"/>
                <a:gd name="connsiteY10" fmla="*/ 38247 h 722842"/>
                <a:gd name="connsiteX11" fmla="*/ 751522 w 957262"/>
                <a:gd name="connsiteY11" fmla="*/ 655467 h 722842"/>
                <a:gd name="connsiteX12" fmla="*/ 957262 w 957262"/>
                <a:gd name="connsiteY12" fmla="*/ 678327 h 722842"/>
                <a:gd name="connsiteX0" fmla="*/ 0 w 957262"/>
                <a:gd name="connsiteY0" fmla="*/ 662611 h 722842"/>
                <a:gd name="connsiteX1" fmla="*/ 119658 w 957262"/>
                <a:gd name="connsiteY1" fmla="*/ 685947 h 722842"/>
                <a:gd name="connsiteX2" fmla="*/ 202882 w 957262"/>
                <a:gd name="connsiteY2" fmla="*/ 624987 h 722842"/>
                <a:gd name="connsiteX3" fmla="*/ 239316 w 957262"/>
                <a:gd name="connsiteY3" fmla="*/ 147 h 722842"/>
                <a:gd name="connsiteX4" fmla="*/ 299144 w 957262"/>
                <a:gd name="connsiteY4" fmla="*/ 685947 h 722842"/>
                <a:gd name="connsiteX5" fmla="*/ 401002 w 957262"/>
                <a:gd name="connsiteY5" fmla="*/ 632607 h 722842"/>
                <a:gd name="connsiteX6" fmla="*/ 450063 w 957262"/>
                <a:gd name="connsiteY6" fmla="*/ 47137 h 722842"/>
                <a:gd name="connsiteX7" fmla="*/ 478631 w 957262"/>
                <a:gd name="connsiteY7" fmla="*/ 609747 h 722842"/>
                <a:gd name="connsiteX8" fmla="*/ 538460 w 957262"/>
                <a:gd name="connsiteY8" fmla="*/ 685947 h 722842"/>
                <a:gd name="connsiteX9" fmla="*/ 658118 w 957262"/>
                <a:gd name="connsiteY9" fmla="*/ 609747 h 722842"/>
                <a:gd name="connsiteX10" fmla="*/ 675322 w 957262"/>
                <a:gd name="connsiteY10" fmla="*/ 38247 h 722842"/>
                <a:gd name="connsiteX11" fmla="*/ 751522 w 957262"/>
                <a:gd name="connsiteY11" fmla="*/ 655467 h 722842"/>
                <a:gd name="connsiteX12" fmla="*/ 957262 w 957262"/>
                <a:gd name="connsiteY12" fmla="*/ 678327 h 722842"/>
                <a:gd name="connsiteX0" fmla="*/ 0 w 957262"/>
                <a:gd name="connsiteY0" fmla="*/ 662611 h 722842"/>
                <a:gd name="connsiteX1" fmla="*/ 119658 w 957262"/>
                <a:gd name="connsiteY1" fmla="*/ 685947 h 722842"/>
                <a:gd name="connsiteX2" fmla="*/ 202882 w 957262"/>
                <a:gd name="connsiteY2" fmla="*/ 624987 h 722842"/>
                <a:gd name="connsiteX3" fmla="*/ 239316 w 957262"/>
                <a:gd name="connsiteY3" fmla="*/ 147 h 722842"/>
                <a:gd name="connsiteX4" fmla="*/ 299144 w 957262"/>
                <a:gd name="connsiteY4" fmla="*/ 685947 h 722842"/>
                <a:gd name="connsiteX5" fmla="*/ 401002 w 957262"/>
                <a:gd name="connsiteY5" fmla="*/ 632607 h 722842"/>
                <a:gd name="connsiteX6" fmla="*/ 450063 w 957262"/>
                <a:gd name="connsiteY6" fmla="*/ 47137 h 722842"/>
                <a:gd name="connsiteX7" fmla="*/ 478631 w 957262"/>
                <a:gd name="connsiteY7" fmla="*/ 609747 h 722842"/>
                <a:gd name="connsiteX8" fmla="*/ 538460 w 957262"/>
                <a:gd name="connsiteY8" fmla="*/ 685947 h 722842"/>
                <a:gd name="connsiteX9" fmla="*/ 658118 w 957262"/>
                <a:gd name="connsiteY9" fmla="*/ 609747 h 722842"/>
                <a:gd name="connsiteX10" fmla="*/ 675322 w 957262"/>
                <a:gd name="connsiteY10" fmla="*/ 38247 h 722842"/>
                <a:gd name="connsiteX11" fmla="*/ 751522 w 957262"/>
                <a:gd name="connsiteY11" fmla="*/ 655467 h 722842"/>
                <a:gd name="connsiteX12" fmla="*/ 957262 w 957262"/>
                <a:gd name="connsiteY12" fmla="*/ 678327 h 722842"/>
                <a:gd name="connsiteX0" fmla="*/ 0 w 957262"/>
                <a:gd name="connsiteY0" fmla="*/ 662600 h 722831"/>
                <a:gd name="connsiteX1" fmla="*/ 119658 w 957262"/>
                <a:gd name="connsiteY1" fmla="*/ 685936 h 722831"/>
                <a:gd name="connsiteX2" fmla="*/ 202882 w 957262"/>
                <a:gd name="connsiteY2" fmla="*/ 624976 h 722831"/>
                <a:gd name="connsiteX3" fmla="*/ 239316 w 957262"/>
                <a:gd name="connsiteY3" fmla="*/ 136 h 722831"/>
                <a:gd name="connsiteX4" fmla="*/ 299144 w 957262"/>
                <a:gd name="connsiteY4" fmla="*/ 685936 h 722831"/>
                <a:gd name="connsiteX5" fmla="*/ 401002 w 957262"/>
                <a:gd name="connsiteY5" fmla="*/ 632596 h 722831"/>
                <a:gd name="connsiteX6" fmla="*/ 450063 w 957262"/>
                <a:gd name="connsiteY6" fmla="*/ 47126 h 722831"/>
                <a:gd name="connsiteX7" fmla="*/ 478631 w 957262"/>
                <a:gd name="connsiteY7" fmla="*/ 609736 h 722831"/>
                <a:gd name="connsiteX8" fmla="*/ 538460 w 957262"/>
                <a:gd name="connsiteY8" fmla="*/ 685936 h 722831"/>
                <a:gd name="connsiteX9" fmla="*/ 658118 w 957262"/>
                <a:gd name="connsiteY9" fmla="*/ 609736 h 722831"/>
                <a:gd name="connsiteX10" fmla="*/ 675322 w 957262"/>
                <a:gd name="connsiteY10" fmla="*/ 38236 h 722831"/>
                <a:gd name="connsiteX11" fmla="*/ 751522 w 957262"/>
                <a:gd name="connsiteY11" fmla="*/ 655456 h 722831"/>
                <a:gd name="connsiteX12" fmla="*/ 957262 w 957262"/>
                <a:gd name="connsiteY12" fmla="*/ 678316 h 722831"/>
                <a:gd name="connsiteX0" fmla="*/ 0 w 960851"/>
                <a:gd name="connsiteY0" fmla="*/ 681650 h 722831"/>
                <a:gd name="connsiteX1" fmla="*/ 123247 w 960851"/>
                <a:gd name="connsiteY1" fmla="*/ 685936 h 722831"/>
                <a:gd name="connsiteX2" fmla="*/ 206471 w 960851"/>
                <a:gd name="connsiteY2" fmla="*/ 624976 h 722831"/>
                <a:gd name="connsiteX3" fmla="*/ 242905 w 960851"/>
                <a:gd name="connsiteY3" fmla="*/ 136 h 722831"/>
                <a:gd name="connsiteX4" fmla="*/ 302733 w 960851"/>
                <a:gd name="connsiteY4" fmla="*/ 685936 h 722831"/>
                <a:gd name="connsiteX5" fmla="*/ 404591 w 960851"/>
                <a:gd name="connsiteY5" fmla="*/ 632596 h 722831"/>
                <a:gd name="connsiteX6" fmla="*/ 453652 w 960851"/>
                <a:gd name="connsiteY6" fmla="*/ 47126 h 722831"/>
                <a:gd name="connsiteX7" fmla="*/ 482220 w 960851"/>
                <a:gd name="connsiteY7" fmla="*/ 609736 h 722831"/>
                <a:gd name="connsiteX8" fmla="*/ 542049 w 960851"/>
                <a:gd name="connsiteY8" fmla="*/ 685936 h 722831"/>
                <a:gd name="connsiteX9" fmla="*/ 661707 w 960851"/>
                <a:gd name="connsiteY9" fmla="*/ 609736 h 722831"/>
                <a:gd name="connsiteX10" fmla="*/ 678911 w 960851"/>
                <a:gd name="connsiteY10" fmla="*/ 38236 h 722831"/>
                <a:gd name="connsiteX11" fmla="*/ 755111 w 960851"/>
                <a:gd name="connsiteY11" fmla="*/ 655456 h 722831"/>
                <a:gd name="connsiteX12" fmla="*/ 960851 w 960851"/>
                <a:gd name="connsiteY12" fmla="*/ 678316 h 722831"/>
                <a:gd name="connsiteX0" fmla="*/ 0 w 960851"/>
                <a:gd name="connsiteY0" fmla="*/ 681650 h 722831"/>
                <a:gd name="connsiteX1" fmla="*/ 123247 w 960851"/>
                <a:gd name="connsiteY1" fmla="*/ 685936 h 722831"/>
                <a:gd name="connsiteX2" fmla="*/ 206471 w 960851"/>
                <a:gd name="connsiteY2" fmla="*/ 624976 h 722831"/>
                <a:gd name="connsiteX3" fmla="*/ 242905 w 960851"/>
                <a:gd name="connsiteY3" fmla="*/ 136 h 722831"/>
                <a:gd name="connsiteX4" fmla="*/ 302733 w 960851"/>
                <a:gd name="connsiteY4" fmla="*/ 685936 h 722831"/>
                <a:gd name="connsiteX5" fmla="*/ 404591 w 960851"/>
                <a:gd name="connsiteY5" fmla="*/ 632596 h 722831"/>
                <a:gd name="connsiteX6" fmla="*/ 453652 w 960851"/>
                <a:gd name="connsiteY6" fmla="*/ 47126 h 722831"/>
                <a:gd name="connsiteX7" fmla="*/ 482220 w 960851"/>
                <a:gd name="connsiteY7" fmla="*/ 609736 h 722831"/>
                <a:gd name="connsiteX8" fmla="*/ 542049 w 960851"/>
                <a:gd name="connsiteY8" fmla="*/ 685936 h 722831"/>
                <a:gd name="connsiteX9" fmla="*/ 661707 w 960851"/>
                <a:gd name="connsiteY9" fmla="*/ 609736 h 722831"/>
                <a:gd name="connsiteX10" fmla="*/ 678911 w 960851"/>
                <a:gd name="connsiteY10" fmla="*/ 38236 h 722831"/>
                <a:gd name="connsiteX11" fmla="*/ 755111 w 960851"/>
                <a:gd name="connsiteY11" fmla="*/ 655456 h 722831"/>
                <a:gd name="connsiteX12" fmla="*/ 960851 w 960851"/>
                <a:gd name="connsiteY12" fmla="*/ 678316 h 722831"/>
                <a:gd name="connsiteX0" fmla="*/ 0 w 960851"/>
                <a:gd name="connsiteY0" fmla="*/ 681650 h 722831"/>
                <a:gd name="connsiteX1" fmla="*/ 123247 w 960851"/>
                <a:gd name="connsiteY1" fmla="*/ 685936 h 722831"/>
                <a:gd name="connsiteX2" fmla="*/ 206471 w 960851"/>
                <a:gd name="connsiteY2" fmla="*/ 624976 h 722831"/>
                <a:gd name="connsiteX3" fmla="*/ 242905 w 960851"/>
                <a:gd name="connsiteY3" fmla="*/ 136 h 722831"/>
                <a:gd name="connsiteX4" fmla="*/ 302733 w 960851"/>
                <a:gd name="connsiteY4" fmla="*/ 685936 h 722831"/>
                <a:gd name="connsiteX5" fmla="*/ 404591 w 960851"/>
                <a:gd name="connsiteY5" fmla="*/ 632596 h 722831"/>
                <a:gd name="connsiteX6" fmla="*/ 453652 w 960851"/>
                <a:gd name="connsiteY6" fmla="*/ 47126 h 722831"/>
                <a:gd name="connsiteX7" fmla="*/ 482220 w 960851"/>
                <a:gd name="connsiteY7" fmla="*/ 609736 h 722831"/>
                <a:gd name="connsiteX8" fmla="*/ 542049 w 960851"/>
                <a:gd name="connsiteY8" fmla="*/ 685936 h 722831"/>
                <a:gd name="connsiteX9" fmla="*/ 661707 w 960851"/>
                <a:gd name="connsiteY9" fmla="*/ 609736 h 722831"/>
                <a:gd name="connsiteX10" fmla="*/ 678911 w 960851"/>
                <a:gd name="connsiteY10" fmla="*/ 38236 h 722831"/>
                <a:gd name="connsiteX11" fmla="*/ 755111 w 960851"/>
                <a:gd name="connsiteY11" fmla="*/ 655456 h 722831"/>
                <a:gd name="connsiteX12" fmla="*/ 960851 w 960851"/>
                <a:gd name="connsiteY12" fmla="*/ 678316 h 722831"/>
                <a:gd name="connsiteX0" fmla="*/ 0 w 960851"/>
                <a:gd name="connsiteY0" fmla="*/ 681650 h 722831"/>
                <a:gd name="connsiteX1" fmla="*/ 123247 w 960851"/>
                <a:gd name="connsiteY1" fmla="*/ 685936 h 722831"/>
                <a:gd name="connsiteX2" fmla="*/ 206471 w 960851"/>
                <a:gd name="connsiteY2" fmla="*/ 624976 h 722831"/>
                <a:gd name="connsiteX3" fmla="*/ 242905 w 960851"/>
                <a:gd name="connsiteY3" fmla="*/ 136 h 722831"/>
                <a:gd name="connsiteX4" fmla="*/ 302733 w 960851"/>
                <a:gd name="connsiteY4" fmla="*/ 685936 h 722831"/>
                <a:gd name="connsiteX5" fmla="*/ 404591 w 960851"/>
                <a:gd name="connsiteY5" fmla="*/ 632596 h 722831"/>
                <a:gd name="connsiteX6" fmla="*/ 453652 w 960851"/>
                <a:gd name="connsiteY6" fmla="*/ 47126 h 722831"/>
                <a:gd name="connsiteX7" fmla="*/ 482220 w 960851"/>
                <a:gd name="connsiteY7" fmla="*/ 609736 h 722831"/>
                <a:gd name="connsiteX8" fmla="*/ 542049 w 960851"/>
                <a:gd name="connsiteY8" fmla="*/ 685936 h 722831"/>
                <a:gd name="connsiteX9" fmla="*/ 661707 w 960851"/>
                <a:gd name="connsiteY9" fmla="*/ 609736 h 722831"/>
                <a:gd name="connsiteX10" fmla="*/ 678911 w 960851"/>
                <a:gd name="connsiteY10" fmla="*/ 38236 h 722831"/>
                <a:gd name="connsiteX11" fmla="*/ 755111 w 960851"/>
                <a:gd name="connsiteY11" fmla="*/ 655456 h 722831"/>
                <a:gd name="connsiteX12" fmla="*/ 960851 w 960851"/>
                <a:gd name="connsiteY12" fmla="*/ 678316 h 722831"/>
                <a:gd name="connsiteX0" fmla="*/ 0 w 960851"/>
                <a:gd name="connsiteY0" fmla="*/ 681650 h 722831"/>
                <a:gd name="connsiteX1" fmla="*/ 123247 w 960851"/>
                <a:gd name="connsiteY1" fmla="*/ 685936 h 722831"/>
                <a:gd name="connsiteX2" fmla="*/ 206471 w 960851"/>
                <a:gd name="connsiteY2" fmla="*/ 624976 h 722831"/>
                <a:gd name="connsiteX3" fmla="*/ 242905 w 960851"/>
                <a:gd name="connsiteY3" fmla="*/ 136 h 722831"/>
                <a:gd name="connsiteX4" fmla="*/ 302733 w 960851"/>
                <a:gd name="connsiteY4" fmla="*/ 685936 h 722831"/>
                <a:gd name="connsiteX5" fmla="*/ 404591 w 960851"/>
                <a:gd name="connsiteY5" fmla="*/ 632596 h 722831"/>
                <a:gd name="connsiteX6" fmla="*/ 453652 w 960851"/>
                <a:gd name="connsiteY6" fmla="*/ 47126 h 722831"/>
                <a:gd name="connsiteX7" fmla="*/ 482220 w 960851"/>
                <a:gd name="connsiteY7" fmla="*/ 624976 h 722831"/>
                <a:gd name="connsiteX8" fmla="*/ 542049 w 960851"/>
                <a:gd name="connsiteY8" fmla="*/ 685936 h 722831"/>
                <a:gd name="connsiteX9" fmla="*/ 661707 w 960851"/>
                <a:gd name="connsiteY9" fmla="*/ 609736 h 722831"/>
                <a:gd name="connsiteX10" fmla="*/ 678911 w 960851"/>
                <a:gd name="connsiteY10" fmla="*/ 38236 h 722831"/>
                <a:gd name="connsiteX11" fmla="*/ 755111 w 960851"/>
                <a:gd name="connsiteY11" fmla="*/ 655456 h 722831"/>
                <a:gd name="connsiteX12" fmla="*/ 960851 w 960851"/>
                <a:gd name="connsiteY12" fmla="*/ 678316 h 722831"/>
                <a:gd name="connsiteX0" fmla="*/ 0 w 960851"/>
                <a:gd name="connsiteY0" fmla="*/ 681515 h 722696"/>
                <a:gd name="connsiteX1" fmla="*/ 123247 w 960851"/>
                <a:gd name="connsiteY1" fmla="*/ 685801 h 722696"/>
                <a:gd name="connsiteX2" fmla="*/ 206471 w 960851"/>
                <a:gd name="connsiteY2" fmla="*/ 624841 h 722696"/>
                <a:gd name="connsiteX3" fmla="*/ 242905 w 960851"/>
                <a:gd name="connsiteY3" fmla="*/ 1 h 722696"/>
                <a:gd name="connsiteX4" fmla="*/ 302733 w 960851"/>
                <a:gd name="connsiteY4" fmla="*/ 685801 h 722696"/>
                <a:gd name="connsiteX5" fmla="*/ 404591 w 960851"/>
                <a:gd name="connsiteY5" fmla="*/ 632461 h 722696"/>
                <a:gd name="connsiteX6" fmla="*/ 453652 w 960851"/>
                <a:gd name="connsiteY6" fmla="*/ 46991 h 722696"/>
                <a:gd name="connsiteX7" fmla="*/ 482220 w 960851"/>
                <a:gd name="connsiteY7" fmla="*/ 624841 h 722696"/>
                <a:gd name="connsiteX8" fmla="*/ 542049 w 960851"/>
                <a:gd name="connsiteY8" fmla="*/ 685801 h 722696"/>
                <a:gd name="connsiteX9" fmla="*/ 661707 w 960851"/>
                <a:gd name="connsiteY9" fmla="*/ 609601 h 722696"/>
                <a:gd name="connsiteX10" fmla="*/ 678911 w 960851"/>
                <a:gd name="connsiteY10" fmla="*/ 38101 h 722696"/>
                <a:gd name="connsiteX11" fmla="*/ 755111 w 960851"/>
                <a:gd name="connsiteY11" fmla="*/ 655321 h 722696"/>
                <a:gd name="connsiteX12" fmla="*/ 960851 w 960851"/>
                <a:gd name="connsiteY12" fmla="*/ 678181 h 722696"/>
                <a:gd name="connsiteX0" fmla="*/ 0 w 960851"/>
                <a:gd name="connsiteY0" fmla="*/ 681515 h 722696"/>
                <a:gd name="connsiteX1" fmla="*/ 123247 w 960851"/>
                <a:gd name="connsiteY1" fmla="*/ 685801 h 722696"/>
                <a:gd name="connsiteX2" fmla="*/ 206471 w 960851"/>
                <a:gd name="connsiteY2" fmla="*/ 624841 h 722696"/>
                <a:gd name="connsiteX3" fmla="*/ 242905 w 960851"/>
                <a:gd name="connsiteY3" fmla="*/ 1 h 722696"/>
                <a:gd name="connsiteX4" fmla="*/ 284784 w 960851"/>
                <a:gd name="connsiteY4" fmla="*/ 628651 h 722696"/>
                <a:gd name="connsiteX5" fmla="*/ 404591 w 960851"/>
                <a:gd name="connsiteY5" fmla="*/ 632461 h 722696"/>
                <a:gd name="connsiteX6" fmla="*/ 453652 w 960851"/>
                <a:gd name="connsiteY6" fmla="*/ 46991 h 722696"/>
                <a:gd name="connsiteX7" fmla="*/ 482220 w 960851"/>
                <a:gd name="connsiteY7" fmla="*/ 624841 h 722696"/>
                <a:gd name="connsiteX8" fmla="*/ 542049 w 960851"/>
                <a:gd name="connsiteY8" fmla="*/ 685801 h 722696"/>
                <a:gd name="connsiteX9" fmla="*/ 661707 w 960851"/>
                <a:gd name="connsiteY9" fmla="*/ 609601 h 722696"/>
                <a:gd name="connsiteX10" fmla="*/ 678911 w 960851"/>
                <a:gd name="connsiteY10" fmla="*/ 38101 h 722696"/>
                <a:gd name="connsiteX11" fmla="*/ 755111 w 960851"/>
                <a:gd name="connsiteY11" fmla="*/ 655321 h 722696"/>
                <a:gd name="connsiteX12" fmla="*/ 960851 w 960851"/>
                <a:gd name="connsiteY12" fmla="*/ 678181 h 722696"/>
                <a:gd name="connsiteX0" fmla="*/ 0 w 960851"/>
                <a:gd name="connsiteY0" fmla="*/ 681515 h 722696"/>
                <a:gd name="connsiteX1" fmla="*/ 123247 w 960851"/>
                <a:gd name="connsiteY1" fmla="*/ 685801 h 722696"/>
                <a:gd name="connsiteX2" fmla="*/ 206471 w 960851"/>
                <a:gd name="connsiteY2" fmla="*/ 624841 h 722696"/>
                <a:gd name="connsiteX3" fmla="*/ 242905 w 960851"/>
                <a:gd name="connsiteY3" fmla="*/ 1 h 722696"/>
                <a:gd name="connsiteX4" fmla="*/ 284784 w 960851"/>
                <a:gd name="connsiteY4" fmla="*/ 628651 h 722696"/>
                <a:gd name="connsiteX5" fmla="*/ 404591 w 960851"/>
                <a:gd name="connsiteY5" fmla="*/ 632461 h 722696"/>
                <a:gd name="connsiteX6" fmla="*/ 453652 w 960851"/>
                <a:gd name="connsiteY6" fmla="*/ 46991 h 722696"/>
                <a:gd name="connsiteX7" fmla="*/ 482220 w 960851"/>
                <a:gd name="connsiteY7" fmla="*/ 624841 h 722696"/>
                <a:gd name="connsiteX8" fmla="*/ 542049 w 960851"/>
                <a:gd name="connsiteY8" fmla="*/ 685801 h 722696"/>
                <a:gd name="connsiteX9" fmla="*/ 661707 w 960851"/>
                <a:gd name="connsiteY9" fmla="*/ 609601 h 722696"/>
                <a:gd name="connsiteX10" fmla="*/ 678911 w 960851"/>
                <a:gd name="connsiteY10" fmla="*/ 38101 h 722696"/>
                <a:gd name="connsiteX11" fmla="*/ 755111 w 960851"/>
                <a:gd name="connsiteY11" fmla="*/ 655321 h 722696"/>
                <a:gd name="connsiteX12" fmla="*/ 960851 w 960851"/>
                <a:gd name="connsiteY12" fmla="*/ 678181 h 722696"/>
                <a:gd name="connsiteX0" fmla="*/ 0 w 960851"/>
                <a:gd name="connsiteY0" fmla="*/ 681515 h 722696"/>
                <a:gd name="connsiteX1" fmla="*/ 123247 w 960851"/>
                <a:gd name="connsiteY1" fmla="*/ 685801 h 722696"/>
                <a:gd name="connsiteX2" fmla="*/ 206471 w 960851"/>
                <a:gd name="connsiteY2" fmla="*/ 624841 h 722696"/>
                <a:gd name="connsiteX3" fmla="*/ 242905 w 960851"/>
                <a:gd name="connsiteY3" fmla="*/ 1 h 722696"/>
                <a:gd name="connsiteX4" fmla="*/ 284784 w 960851"/>
                <a:gd name="connsiteY4" fmla="*/ 628651 h 722696"/>
                <a:gd name="connsiteX5" fmla="*/ 404591 w 960851"/>
                <a:gd name="connsiteY5" fmla="*/ 632461 h 722696"/>
                <a:gd name="connsiteX6" fmla="*/ 453652 w 960851"/>
                <a:gd name="connsiteY6" fmla="*/ 46991 h 722696"/>
                <a:gd name="connsiteX7" fmla="*/ 482220 w 960851"/>
                <a:gd name="connsiteY7" fmla="*/ 624841 h 722696"/>
                <a:gd name="connsiteX8" fmla="*/ 579143 w 960851"/>
                <a:gd name="connsiteY8" fmla="*/ 685801 h 722696"/>
                <a:gd name="connsiteX9" fmla="*/ 661707 w 960851"/>
                <a:gd name="connsiteY9" fmla="*/ 609601 h 722696"/>
                <a:gd name="connsiteX10" fmla="*/ 678911 w 960851"/>
                <a:gd name="connsiteY10" fmla="*/ 38101 h 722696"/>
                <a:gd name="connsiteX11" fmla="*/ 755111 w 960851"/>
                <a:gd name="connsiteY11" fmla="*/ 655321 h 722696"/>
                <a:gd name="connsiteX12" fmla="*/ 960851 w 960851"/>
                <a:gd name="connsiteY12" fmla="*/ 678181 h 722696"/>
                <a:gd name="connsiteX0" fmla="*/ 0 w 960851"/>
                <a:gd name="connsiteY0" fmla="*/ 681515 h 722696"/>
                <a:gd name="connsiteX1" fmla="*/ 123247 w 960851"/>
                <a:gd name="connsiteY1" fmla="*/ 685801 h 722696"/>
                <a:gd name="connsiteX2" fmla="*/ 206471 w 960851"/>
                <a:gd name="connsiteY2" fmla="*/ 624841 h 722696"/>
                <a:gd name="connsiteX3" fmla="*/ 242905 w 960851"/>
                <a:gd name="connsiteY3" fmla="*/ 1 h 722696"/>
                <a:gd name="connsiteX4" fmla="*/ 284784 w 960851"/>
                <a:gd name="connsiteY4" fmla="*/ 628651 h 722696"/>
                <a:gd name="connsiteX5" fmla="*/ 349400 w 960851"/>
                <a:gd name="connsiteY5" fmla="*/ 688975 h 722696"/>
                <a:gd name="connsiteX6" fmla="*/ 404591 w 960851"/>
                <a:gd name="connsiteY6" fmla="*/ 632461 h 722696"/>
                <a:gd name="connsiteX7" fmla="*/ 453652 w 960851"/>
                <a:gd name="connsiteY7" fmla="*/ 46991 h 722696"/>
                <a:gd name="connsiteX8" fmla="*/ 482220 w 960851"/>
                <a:gd name="connsiteY8" fmla="*/ 624841 h 722696"/>
                <a:gd name="connsiteX9" fmla="*/ 579143 w 960851"/>
                <a:gd name="connsiteY9" fmla="*/ 685801 h 722696"/>
                <a:gd name="connsiteX10" fmla="*/ 661707 w 960851"/>
                <a:gd name="connsiteY10" fmla="*/ 609601 h 722696"/>
                <a:gd name="connsiteX11" fmla="*/ 678911 w 960851"/>
                <a:gd name="connsiteY11" fmla="*/ 38101 h 722696"/>
                <a:gd name="connsiteX12" fmla="*/ 755111 w 960851"/>
                <a:gd name="connsiteY12" fmla="*/ 655321 h 722696"/>
                <a:gd name="connsiteX13" fmla="*/ 960851 w 960851"/>
                <a:gd name="connsiteY13" fmla="*/ 678181 h 722696"/>
                <a:gd name="connsiteX0" fmla="*/ 0 w 960851"/>
                <a:gd name="connsiteY0" fmla="*/ 681515 h 722696"/>
                <a:gd name="connsiteX1" fmla="*/ 123247 w 960851"/>
                <a:gd name="connsiteY1" fmla="*/ 685801 h 722696"/>
                <a:gd name="connsiteX2" fmla="*/ 206471 w 960851"/>
                <a:gd name="connsiteY2" fmla="*/ 624841 h 722696"/>
                <a:gd name="connsiteX3" fmla="*/ 242905 w 960851"/>
                <a:gd name="connsiteY3" fmla="*/ 1 h 722696"/>
                <a:gd name="connsiteX4" fmla="*/ 284784 w 960851"/>
                <a:gd name="connsiteY4" fmla="*/ 628651 h 722696"/>
                <a:gd name="connsiteX5" fmla="*/ 345810 w 960851"/>
                <a:gd name="connsiteY5" fmla="*/ 706120 h 722696"/>
                <a:gd name="connsiteX6" fmla="*/ 404591 w 960851"/>
                <a:gd name="connsiteY6" fmla="*/ 632461 h 722696"/>
                <a:gd name="connsiteX7" fmla="*/ 453652 w 960851"/>
                <a:gd name="connsiteY7" fmla="*/ 46991 h 722696"/>
                <a:gd name="connsiteX8" fmla="*/ 482220 w 960851"/>
                <a:gd name="connsiteY8" fmla="*/ 624841 h 722696"/>
                <a:gd name="connsiteX9" fmla="*/ 579143 w 960851"/>
                <a:gd name="connsiteY9" fmla="*/ 685801 h 722696"/>
                <a:gd name="connsiteX10" fmla="*/ 661707 w 960851"/>
                <a:gd name="connsiteY10" fmla="*/ 609601 h 722696"/>
                <a:gd name="connsiteX11" fmla="*/ 678911 w 960851"/>
                <a:gd name="connsiteY11" fmla="*/ 38101 h 722696"/>
                <a:gd name="connsiteX12" fmla="*/ 755111 w 960851"/>
                <a:gd name="connsiteY12" fmla="*/ 655321 h 722696"/>
                <a:gd name="connsiteX13" fmla="*/ 960851 w 960851"/>
                <a:gd name="connsiteY13" fmla="*/ 678181 h 722696"/>
                <a:gd name="connsiteX0" fmla="*/ 0 w 960851"/>
                <a:gd name="connsiteY0" fmla="*/ 681515 h 712475"/>
                <a:gd name="connsiteX1" fmla="*/ 123247 w 960851"/>
                <a:gd name="connsiteY1" fmla="*/ 685801 h 712475"/>
                <a:gd name="connsiteX2" fmla="*/ 206471 w 960851"/>
                <a:gd name="connsiteY2" fmla="*/ 624841 h 712475"/>
                <a:gd name="connsiteX3" fmla="*/ 242905 w 960851"/>
                <a:gd name="connsiteY3" fmla="*/ 1 h 712475"/>
                <a:gd name="connsiteX4" fmla="*/ 284784 w 960851"/>
                <a:gd name="connsiteY4" fmla="*/ 628651 h 712475"/>
                <a:gd name="connsiteX5" fmla="*/ 345810 w 960851"/>
                <a:gd name="connsiteY5" fmla="*/ 706120 h 712475"/>
                <a:gd name="connsiteX6" fmla="*/ 404591 w 960851"/>
                <a:gd name="connsiteY6" fmla="*/ 632461 h 712475"/>
                <a:gd name="connsiteX7" fmla="*/ 453652 w 960851"/>
                <a:gd name="connsiteY7" fmla="*/ 46991 h 712475"/>
                <a:gd name="connsiteX8" fmla="*/ 482220 w 960851"/>
                <a:gd name="connsiteY8" fmla="*/ 624841 h 712475"/>
                <a:gd name="connsiteX9" fmla="*/ 579143 w 960851"/>
                <a:gd name="connsiteY9" fmla="*/ 685801 h 712475"/>
                <a:gd name="connsiteX10" fmla="*/ 661707 w 960851"/>
                <a:gd name="connsiteY10" fmla="*/ 609601 h 712475"/>
                <a:gd name="connsiteX11" fmla="*/ 678911 w 960851"/>
                <a:gd name="connsiteY11" fmla="*/ 38101 h 712475"/>
                <a:gd name="connsiteX12" fmla="*/ 743146 w 960851"/>
                <a:gd name="connsiteY12" fmla="*/ 605791 h 712475"/>
                <a:gd name="connsiteX13" fmla="*/ 960851 w 960851"/>
                <a:gd name="connsiteY13" fmla="*/ 678181 h 712475"/>
                <a:gd name="connsiteX0" fmla="*/ 0 w 960851"/>
                <a:gd name="connsiteY0" fmla="*/ 681515 h 712475"/>
                <a:gd name="connsiteX1" fmla="*/ 123247 w 960851"/>
                <a:gd name="connsiteY1" fmla="*/ 685801 h 712475"/>
                <a:gd name="connsiteX2" fmla="*/ 206471 w 960851"/>
                <a:gd name="connsiteY2" fmla="*/ 624841 h 712475"/>
                <a:gd name="connsiteX3" fmla="*/ 242905 w 960851"/>
                <a:gd name="connsiteY3" fmla="*/ 1 h 712475"/>
                <a:gd name="connsiteX4" fmla="*/ 284784 w 960851"/>
                <a:gd name="connsiteY4" fmla="*/ 628651 h 712475"/>
                <a:gd name="connsiteX5" fmla="*/ 345810 w 960851"/>
                <a:gd name="connsiteY5" fmla="*/ 706120 h 712475"/>
                <a:gd name="connsiteX6" fmla="*/ 404591 w 960851"/>
                <a:gd name="connsiteY6" fmla="*/ 632461 h 712475"/>
                <a:gd name="connsiteX7" fmla="*/ 453652 w 960851"/>
                <a:gd name="connsiteY7" fmla="*/ 46991 h 712475"/>
                <a:gd name="connsiteX8" fmla="*/ 482220 w 960851"/>
                <a:gd name="connsiteY8" fmla="*/ 624841 h 712475"/>
                <a:gd name="connsiteX9" fmla="*/ 579143 w 960851"/>
                <a:gd name="connsiteY9" fmla="*/ 685801 h 712475"/>
                <a:gd name="connsiteX10" fmla="*/ 661707 w 960851"/>
                <a:gd name="connsiteY10" fmla="*/ 609601 h 712475"/>
                <a:gd name="connsiteX11" fmla="*/ 678911 w 960851"/>
                <a:gd name="connsiteY11" fmla="*/ 38101 h 712475"/>
                <a:gd name="connsiteX12" fmla="*/ 743146 w 960851"/>
                <a:gd name="connsiteY12" fmla="*/ 605791 h 712475"/>
                <a:gd name="connsiteX13" fmla="*/ 960851 w 960851"/>
                <a:gd name="connsiteY13" fmla="*/ 678181 h 712475"/>
                <a:gd name="connsiteX0" fmla="*/ 0 w 958459"/>
                <a:gd name="connsiteY0" fmla="*/ 681515 h 712475"/>
                <a:gd name="connsiteX1" fmla="*/ 123247 w 958459"/>
                <a:gd name="connsiteY1" fmla="*/ 685801 h 712475"/>
                <a:gd name="connsiteX2" fmla="*/ 206471 w 958459"/>
                <a:gd name="connsiteY2" fmla="*/ 624841 h 712475"/>
                <a:gd name="connsiteX3" fmla="*/ 242905 w 958459"/>
                <a:gd name="connsiteY3" fmla="*/ 1 h 712475"/>
                <a:gd name="connsiteX4" fmla="*/ 284784 w 958459"/>
                <a:gd name="connsiteY4" fmla="*/ 628651 h 712475"/>
                <a:gd name="connsiteX5" fmla="*/ 345810 w 958459"/>
                <a:gd name="connsiteY5" fmla="*/ 706120 h 712475"/>
                <a:gd name="connsiteX6" fmla="*/ 404591 w 958459"/>
                <a:gd name="connsiteY6" fmla="*/ 632461 h 712475"/>
                <a:gd name="connsiteX7" fmla="*/ 453652 w 958459"/>
                <a:gd name="connsiteY7" fmla="*/ 46991 h 712475"/>
                <a:gd name="connsiteX8" fmla="*/ 482220 w 958459"/>
                <a:gd name="connsiteY8" fmla="*/ 624841 h 712475"/>
                <a:gd name="connsiteX9" fmla="*/ 579143 w 958459"/>
                <a:gd name="connsiteY9" fmla="*/ 685801 h 712475"/>
                <a:gd name="connsiteX10" fmla="*/ 661707 w 958459"/>
                <a:gd name="connsiteY10" fmla="*/ 609601 h 712475"/>
                <a:gd name="connsiteX11" fmla="*/ 678911 w 958459"/>
                <a:gd name="connsiteY11" fmla="*/ 38101 h 712475"/>
                <a:gd name="connsiteX12" fmla="*/ 743146 w 958459"/>
                <a:gd name="connsiteY12" fmla="*/ 605791 h 712475"/>
                <a:gd name="connsiteX13" fmla="*/ 958459 w 958459"/>
                <a:gd name="connsiteY13" fmla="*/ 693421 h 712475"/>
                <a:gd name="connsiteX0" fmla="*/ 0 w 958459"/>
                <a:gd name="connsiteY0" fmla="*/ 681515 h 712475"/>
                <a:gd name="connsiteX1" fmla="*/ 100512 w 958459"/>
                <a:gd name="connsiteY1" fmla="*/ 678181 h 712475"/>
                <a:gd name="connsiteX2" fmla="*/ 206471 w 958459"/>
                <a:gd name="connsiteY2" fmla="*/ 624841 h 712475"/>
                <a:gd name="connsiteX3" fmla="*/ 242905 w 958459"/>
                <a:gd name="connsiteY3" fmla="*/ 1 h 712475"/>
                <a:gd name="connsiteX4" fmla="*/ 284784 w 958459"/>
                <a:gd name="connsiteY4" fmla="*/ 628651 h 712475"/>
                <a:gd name="connsiteX5" fmla="*/ 345810 w 958459"/>
                <a:gd name="connsiteY5" fmla="*/ 706120 h 712475"/>
                <a:gd name="connsiteX6" fmla="*/ 404591 w 958459"/>
                <a:gd name="connsiteY6" fmla="*/ 632461 h 712475"/>
                <a:gd name="connsiteX7" fmla="*/ 453652 w 958459"/>
                <a:gd name="connsiteY7" fmla="*/ 46991 h 712475"/>
                <a:gd name="connsiteX8" fmla="*/ 482220 w 958459"/>
                <a:gd name="connsiteY8" fmla="*/ 624841 h 712475"/>
                <a:gd name="connsiteX9" fmla="*/ 579143 w 958459"/>
                <a:gd name="connsiteY9" fmla="*/ 685801 h 712475"/>
                <a:gd name="connsiteX10" fmla="*/ 661707 w 958459"/>
                <a:gd name="connsiteY10" fmla="*/ 609601 h 712475"/>
                <a:gd name="connsiteX11" fmla="*/ 678911 w 958459"/>
                <a:gd name="connsiteY11" fmla="*/ 38101 h 712475"/>
                <a:gd name="connsiteX12" fmla="*/ 743146 w 958459"/>
                <a:gd name="connsiteY12" fmla="*/ 605791 h 712475"/>
                <a:gd name="connsiteX13" fmla="*/ 958459 w 958459"/>
                <a:gd name="connsiteY13" fmla="*/ 693421 h 712475"/>
                <a:gd name="connsiteX0" fmla="*/ 0 w 958459"/>
                <a:gd name="connsiteY0" fmla="*/ 681515 h 712475"/>
                <a:gd name="connsiteX1" fmla="*/ 100512 w 958459"/>
                <a:gd name="connsiteY1" fmla="*/ 678181 h 712475"/>
                <a:gd name="connsiteX2" fmla="*/ 206471 w 958459"/>
                <a:gd name="connsiteY2" fmla="*/ 624841 h 712475"/>
                <a:gd name="connsiteX3" fmla="*/ 242905 w 958459"/>
                <a:gd name="connsiteY3" fmla="*/ 1 h 712475"/>
                <a:gd name="connsiteX4" fmla="*/ 284784 w 958459"/>
                <a:gd name="connsiteY4" fmla="*/ 628651 h 712475"/>
                <a:gd name="connsiteX5" fmla="*/ 345810 w 958459"/>
                <a:gd name="connsiteY5" fmla="*/ 706120 h 712475"/>
                <a:gd name="connsiteX6" fmla="*/ 404591 w 958459"/>
                <a:gd name="connsiteY6" fmla="*/ 632461 h 712475"/>
                <a:gd name="connsiteX7" fmla="*/ 453652 w 958459"/>
                <a:gd name="connsiteY7" fmla="*/ 46991 h 712475"/>
                <a:gd name="connsiteX8" fmla="*/ 482220 w 958459"/>
                <a:gd name="connsiteY8" fmla="*/ 624841 h 712475"/>
                <a:gd name="connsiteX9" fmla="*/ 579143 w 958459"/>
                <a:gd name="connsiteY9" fmla="*/ 685801 h 712475"/>
                <a:gd name="connsiteX10" fmla="*/ 661707 w 958459"/>
                <a:gd name="connsiteY10" fmla="*/ 609601 h 712475"/>
                <a:gd name="connsiteX11" fmla="*/ 678911 w 958459"/>
                <a:gd name="connsiteY11" fmla="*/ 38101 h 712475"/>
                <a:gd name="connsiteX12" fmla="*/ 743146 w 958459"/>
                <a:gd name="connsiteY12" fmla="*/ 605791 h 712475"/>
                <a:gd name="connsiteX13" fmla="*/ 958459 w 958459"/>
                <a:gd name="connsiteY13" fmla="*/ 693421 h 712475"/>
                <a:gd name="connsiteX0" fmla="*/ 0 w 958459"/>
                <a:gd name="connsiteY0" fmla="*/ 681515 h 712475"/>
                <a:gd name="connsiteX1" fmla="*/ 100512 w 958459"/>
                <a:gd name="connsiteY1" fmla="*/ 678181 h 712475"/>
                <a:gd name="connsiteX2" fmla="*/ 206471 w 958459"/>
                <a:gd name="connsiteY2" fmla="*/ 624841 h 712475"/>
                <a:gd name="connsiteX3" fmla="*/ 242905 w 958459"/>
                <a:gd name="connsiteY3" fmla="*/ 1 h 712475"/>
                <a:gd name="connsiteX4" fmla="*/ 284784 w 958459"/>
                <a:gd name="connsiteY4" fmla="*/ 628651 h 712475"/>
                <a:gd name="connsiteX5" fmla="*/ 345810 w 958459"/>
                <a:gd name="connsiteY5" fmla="*/ 706120 h 712475"/>
                <a:gd name="connsiteX6" fmla="*/ 404591 w 958459"/>
                <a:gd name="connsiteY6" fmla="*/ 632461 h 712475"/>
                <a:gd name="connsiteX7" fmla="*/ 453652 w 958459"/>
                <a:gd name="connsiteY7" fmla="*/ 46991 h 712475"/>
                <a:gd name="connsiteX8" fmla="*/ 482220 w 958459"/>
                <a:gd name="connsiteY8" fmla="*/ 624841 h 712475"/>
                <a:gd name="connsiteX9" fmla="*/ 579143 w 958459"/>
                <a:gd name="connsiteY9" fmla="*/ 685801 h 712475"/>
                <a:gd name="connsiteX10" fmla="*/ 661707 w 958459"/>
                <a:gd name="connsiteY10" fmla="*/ 609601 h 712475"/>
                <a:gd name="connsiteX11" fmla="*/ 678911 w 958459"/>
                <a:gd name="connsiteY11" fmla="*/ 38101 h 712475"/>
                <a:gd name="connsiteX12" fmla="*/ 743146 w 958459"/>
                <a:gd name="connsiteY12" fmla="*/ 605791 h 712475"/>
                <a:gd name="connsiteX13" fmla="*/ 958459 w 958459"/>
                <a:gd name="connsiteY13" fmla="*/ 693421 h 712475"/>
                <a:gd name="connsiteX0" fmla="*/ 0 w 958459"/>
                <a:gd name="connsiteY0" fmla="*/ 681569 h 712529"/>
                <a:gd name="connsiteX1" fmla="*/ 100512 w 958459"/>
                <a:gd name="connsiteY1" fmla="*/ 678235 h 712529"/>
                <a:gd name="connsiteX2" fmla="*/ 206471 w 958459"/>
                <a:gd name="connsiteY2" fmla="*/ 592510 h 712529"/>
                <a:gd name="connsiteX3" fmla="*/ 242905 w 958459"/>
                <a:gd name="connsiteY3" fmla="*/ 55 h 712529"/>
                <a:gd name="connsiteX4" fmla="*/ 284784 w 958459"/>
                <a:gd name="connsiteY4" fmla="*/ 628705 h 712529"/>
                <a:gd name="connsiteX5" fmla="*/ 345810 w 958459"/>
                <a:gd name="connsiteY5" fmla="*/ 706174 h 712529"/>
                <a:gd name="connsiteX6" fmla="*/ 404591 w 958459"/>
                <a:gd name="connsiteY6" fmla="*/ 632515 h 712529"/>
                <a:gd name="connsiteX7" fmla="*/ 453652 w 958459"/>
                <a:gd name="connsiteY7" fmla="*/ 47045 h 712529"/>
                <a:gd name="connsiteX8" fmla="*/ 482220 w 958459"/>
                <a:gd name="connsiteY8" fmla="*/ 624895 h 712529"/>
                <a:gd name="connsiteX9" fmla="*/ 579143 w 958459"/>
                <a:gd name="connsiteY9" fmla="*/ 685855 h 712529"/>
                <a:gd name="connsiteX10" fmla="*/ 661707 w 958459"/>
                <a:gd name="connsiteY10" fmla="*/ 609655 h 712529"/>
                <a:gd name="connsiteX11" fmla="*/ 678911 w 958459"/>
                <a:gd name="connsiteY11" fmla="*/ 38155 h 712529"/>
                <a:gd name="connsiteX12" fmla="*/ 743146 w 958459"/>
                <a:gd name="connsiteY12" fmla="*/ 605845 h 712529"/>
                <a:gd name="connsiteX13" fmla="*/ 958459 w 958459"/>
                <a:gd name="connsiteY13" fmla="*/ 693475 h 712529"/>
                <a:gd name="connsiteX0" fmla="*/ 0 w 958459"/>
                <a:gd name="connsiteY0" fmla="*/ 681569 h 712529"/>
                <a:gd name="connsiteX1" fmla="*/ 100512 w 958459"/>
                <a:gd name="connsiteY1" fmla="*/ 678235 h 712529"/>
                <a:gd name="connsiteX2" fmla="*/ 206471 w 958459"/>
                <a:gd name="connsiteY2" fmla="*/ 592510 h 712529"/>
                <a:gd name="connsiteX3" fmla="*/ 242905 w 958459"/>
                <a:gd name="connsiteY3" fmla="*/ 55 h 712529"/>
                <a:gd name="connsiteX4" fmla="*/ 284784 w 958459"/>
                <a:gd name="connsiteY4" fmla="*/ 628705 h 712529"/>
                <a:gd name="connsiteX5" fmla="*/ 345810 w 958459"/>
                <a:gd name="connsiteY5" fmla="*/ 706174 h 712529"/>
                <a:gd name="connsiteX6" fmla="*/ 404591 w 958459"/>
                <a:gd name="connsiteY6" fmla="*/ 632515 h 712529"/>
                <a:gd name="connsiteX7" fmla="*/ 453652 w 958459"/>
                <a:gd name="connsiteY7" fmla="*/ 47045 h 712529"/>
                <a:gd name="connsiteX8" fmla="*/ 482220 w 958459"/>
                <a:gd name="connsiteY8" fmla="*/ 624895 h 712529"/>
                <a:gd name="connsiteX9" fmla="*/ 579143 w 958459"/>
                <a:gd name="connsiteY9" fmla="*/ 685855 h 712529"/>
                <a:gd name="connsiteX10" fmla="*/ 661707 w 958459"/>
                <a:gd name="connsiteY10" fmla="*/ 609655 h 712529"/>
                <a:gd name="connsiteX11" fmla="*/ 678911 w 958459"/>
                <a:gd name="connsiteY11" fmla="*/ 38155 h 712529"/>
                <a:gd name="connsiteX12" fmla="*/ 743146 w 958459"/>
                <a:gd name="connsiteY12" fmla="*/ 605845 h 712529"/>
                <a:gd name="connsiteX13" fmla="*/ 958459 w 958459"/>
                <a:gd name="connsiteY13" fmla="*/ 693475 h 712529"/>
                <a:gd name="connsiteX0" fmla="*/ 0 w 958459"/>
                <a:gd name="connsiteY0" fmla="*/ 681569 h 712529"/>
                <a:gd name="connsiteX1" fmla="*/ 100512 w 958459"/>
                <a:gd name="connsiteY1" fmla="*/ 678235 h 712529"/>
                <a:gd name="connsiteX2" fmla="*/ 206471 w 958459"/>
                <a:gd name="connsiteY2" fmla="*/ 592510 h 712529"/>
                <a:gd name="connsiteX3" fmla="*/ 242905 w 958459"/>
                <a:gd name="connsiteY3" fmla="*/ 55 h 712529"/>
                <a:gd name="connsiteX4" fmla="*/ 284784 w 958459"/>
                <a:gd name="connsiteY4" fmla="*/ 628705 h 712529"/>
                <a:gd name="connsiteX5" fmla="*/ 345810 w 958459"/>
                <a:gd name="connsiteY5" fmla="*/ 706174 h 712529"/>
                <a:gd name="connsiteX6" fmla="*/ 404591 w 958459"/>
                <a:gd name="connsiteY6" fmla="*/ 632515 h 712529"/>
                <a:gd name="connsiteX7" fmla="*/ 453652 w 958459"/>
                <a:gd name="connsiteY7" fmla="*/ 47045 h 712529"/>
                <a:gd name="connsiteX8" fmla="*/ 482220 w 958459"/>
                <a:gd name="connsiteY8" fmla="*/ 624895 h 712529"/>
                <a:gd name="connsiteX9" fmla="*/ 579143 w 958459"/>
                <a:gd name="connsiteY9" fmla="*/ 685855 h 712529"/>
                <a:gd name="connsiteX10" fmla="*/ 661707 w 958459"/>
                <a:gd name="connsiteY10" fmla="*/ 609655 h 712529"/>
                <a:gd name="connsiteX11" fmla="*/ 678911 w 958459"/>
                <a:gd name="connsiteY11" fmla="*/ 38155 h 712529"/>
                <a:gd name="connsiteX12" fmla="*/ 743146 w 958459"/>
                <a:gd name="connsiteY12" fmla="*/ 605845 h 712529"/>
                <a:gd name="connsiteX13" fmla="*/ 958459 w 958459"/>
                <a:gd name="connsiteY13" fmla="*/ 693475 h 712529"/>
                <a:gd name="connsiteX0" fmla="*/ 0 w 958459"/>
                <a:gd name="connsiteY0" fmla="*/ 681515 h 712106"/>
                <a:gd name="connsiteX1" fmla="*/ 100512 w 958459"/>
                <a:gd name="connsiteY1" fmla="*/ 678181 h 712106"/>
                <a:gd name="connsiteX2" fmla="*/ 206471 w 958459"/>
                <a:gd name="connsiteY2" fmla="*/ 592456 h 712106"/>
                <a:gd name="connsiteX3" fmla="*/ 242905 w 958459"/>
                <a:gd name="connsiteY3" fmla="*/ 1 h 712106"/>
                <a:gd name="connsiteX4" fmla="*/ 281195 w 958459"/>
                <a:gd name="connsiteY4" fmla="*/ 594361 h 712106"/>
                <a:gd name="connsiteX5" fmla="*/ 345810 w 958459"/>
                <a:gd name="connsiteY5" fmla="*/ 706120 h 712106"/>
                <a:gd name="connsiteX6" fmla="*/ 404591 w 958459"/>
                <a:gd name="connsiteY6" fmla="*/ 632461 h 712106"/>
                <a:gd name="connsiteX7" fmla="*/ 453652 w 958459"/>
                <a:gd name="connsiteY7" fmla="*/ 46991 h 712106"/>
                <a:gd name="connsiteX8" fmla="*/ 482220 w 958459"/>
                <a:gd name="connsiteY8" fmla="*/ 624841 h 712106"/>
                <a:gd name="connsiteX9" fmla="*/ 579143 w 958459"/>
                <a:gd name="connsiteY9" fmla="*/ 685801 h 712106"/>
                <a:gd name="connsiteX10" fmla="*/ 661707 w 958459"/>
                <a:gd name="connsiteY10" fmla="*/ 609601 h 712106"/>
                <a:gd name="connsiteX11" fmla="*/ 678911 w 958459"/>
                <a:gd name="connsiteY11" fmla="*/ 38101 h 712106"/>
                <a:gd name="connsiteX12" fmla="*/ 743146 w 958459"/>
                <a:gd name="connsiteY12" fmla="*/ 605791 h 712106"/>
                <a:gd name="connsiteX13" fmla="*/ 958459 w 958459"/>
                <a:gd name="connsiteY13" fmla="*/ 693421 h 712106"/>
                <a:gd name="connsiteX0" fmla="*/ 0 w 958459"/>
                <a:gd name="connsiteY0" fmla="*/ 681515 h 712106"/>
                <a:gd name="connsiteX1" fmla="*/ 100512 w 958459"/>
                <a:gd name="connsiteY1" fmla="*/ 678181 h 712106"/>
                <a:gd name="connsiteX2" fmla="*/ 206471 w 958459"/>
                <a:gd name="connsiteY2" fmla="*/ 592456 h 712106"/>
                <a:gd name="connsiteX3" fmla="*/ 242905 w 958459"/>
                <a:gd name="connsiteY3" fmla="*/ 1 h 712106"/>
                <a:gd name="connsiteX4" fmla="*/ 281195 w 958459"/>
                <a:gd name="connsiteY4" fmla="*/ 594361 h 712106"/>
                <a:gd name="connsiteX5" fmla="*/ 345810 w 958459"/>
                <a:gd name="connsiteY5" fmla="*/ 706120 h 712106"/>
                <a:gd name="connsiteX6" fmla="*/ 404591 w 958459"/>
                <a:gd name="connsiteY6" fmla="*/ 632461 h 712106"/>
                <a:gd name="connsiteX7" fmla="*/ 453652 w 958459"/>
                <a:gd name="connsiteY7" fmla="*/ 46991 h 712106"/>
                <a:gd name="connsiteX8" fmla="*/ 482220 w 958459"/>
                <a:gd name="connsiteY8" fmla="*/ 624841 h 712106"/>
                <a:gd name="connsiteX9" fmla="*/ 579143 w 958459"/>
                <a:gd name="connsiteY9" fmla="*/ 685801 h 712106"/>
                <a:gd name="connsiteX10" fmla="*/ 661707 w 958459"/>
                <a:gd name="connsiteY10" fmla="*/ 609601 h 712106"/>
                <a:gd name="connsiteX11" fmla="*/ 678911 w 958459"/>
                <a:gd name="connsiteY11" fmla="*/ 38101 h 712106"/>
                <a:gd name="connsiteX12" fmla="*/ 743146 w 958459"/>
                <a:gd name="connsiteY12" fmla="*/ 605791 h 712106"/>
                <a:gd name="connsiteX13" fmla="*/ 958459 w 958459"/>
                <a:gd name="connsiteY13" fmla="*/ 693421 h 712106"/>
                <a:gd name="connsiteX0" fmla="*/ 0 w 958459"/>
                <a:gd name="connsiteY0" fmla="*/ 681515 h 719126"/>
                <a:gd name="connsiteX1" fmla="*/ 100512 w 958459"/>
                <a:gd name="connsiteY1" fmla="*/ 678181 h 719126"/>
                <a:gd name="connsiteX2" fmla="*/ 206471 w 958459"/>
                <a:gd name="connsiteY2" fmla="*/ 592456 h 719126"/>
                <a:gd name="connsiteX3" fmla="*/ 242905 w 958459"/>
                <a:gd name="connsiteY3" fmla="*/ 1 h 719126"/>
                <a:gd name="connsiteX4" fmla="*/ 281195 w 958459"/>
                <a:gd name="connsiteY4" fmla="*/ 594361 h 719126"/>
                <a:gd name="connsiteX5" fmla="*/ 349400 w 958459"/>
                <a:gd name="connsiteY5" fmla="*/ 715645 h 719126"/>
                <a:gd name="connsiteX6" fmla="*/ 404591 w 958459"/>
                <a:gd name="connsiteY6" fmla="*/ 632461 h 719126"/>
                <a:gd name="connsiteX7" fmla="*/ 453652 w 958459"/>
                <a:gd name="connsiteY7" fmla="*/ 46991 h 719126"/>
                <a:gd name="connsiteX8" fmla="*/ 482220 w 958459"/>
                <a:gd name="connsiteY8" fmla="*/ 624841 h 719126"/>
                <a:gd name="connsiteX9" fmla="*/ 579143 w 958459"/>
                <a:gd name="connsiteY9" fmla="*/ 685801 h 719126"/>
                <a:gd name="connsiteX10" fmla="*/ 661707 w 958459"/>
                <a:gd name="connsiteY10" fmla="*/ 609601 h 719126"/>
                <a:gd name="connsiteX11" fmla="*/ 678911 w 958459"/>
                <a:gd name="connsiteY11" fmla="*/ 38101 h 719126"/>
                <a:gd name="connsiteX12" fmla="*/ 743146 w 958459"/>
                <a:gd name="connsiteY12" fmla="*/ 605791 h 719126"/>
                <a:gd name="connsiteX13" fmla="*/ 958459 w 958459"/>
                <a:gd name="connsiteY13" fmla="*/ 693421 h 719126"/>
                <a:gd name="connsiteX0" fmla="*/ 0 w 958459"/>
                <a:gd name="connsiteY0" fmla="*/ 681515 h 716248"/>
                <a:gd name="connsiteX1" fmla="*/ 100512 w 958459"/>
                <a:gd name="connsiteY1" fmla="*/ 678181 h 716248"/>
                <a:gd name="connsiteX2" fmla="*/ 206471 w 958459"/>
                <a:gd name="connsiteY2" fmla="*/ 592456 h 716248"/>
                <a:gd name="connsiteX3" fmla="*/ 242905 w 958459"/>
                <a:gd name="connsiteY3" fmla="*/ 1 h 716248"/>
                <a:gd name="connsiteX4" fmla="*/ 281195 w 958459"/>
                <a:gd name="connsiteY4" fmla="*/ 594361 h 716248"/>
                <a:gd name="connsiteX5" fmla="*/ 349400 w 958459"/>
                <a:gd name="connsiteY5" fmla="*/ 715645 h 716248"/>
                <a:gd name="connsiteX6" fmla="*/ 404591 w 958459"/>
                <a:gd name="connsiteY6" fmla="*/ 632461 h 716248"/>
                <a:gd name="connsiteX7" fmla="*/ 453652 w 958459"/>
                <a:gd name="connsiteY7" fmla="*/ 46991 h 716248"/>
                <a:gd name="connsiteX8" fmla="*/ 482220 w 958459"/>
                <a:gd name="connsiteY8" fmla="*/ 624841 h 716248"/>
                <a:gd name="connsiteX9" fmla="*/ 579143 w 958459"/>
                <a:gd name="connsiteY9" fmla="*/ 685801 h 716248"/>
                <a:gd name="connsiteX10" fmla="*/ 661707 w 958459"/>
                <a:gd name="connsiteY10" fmla="*/ 609601 h 716248"/>
                <a:gd name="connsiteX11" fmla="*/ 678911 w 958459"/>
                <a:gd name="connsiteY11" fmla="*/ 38101 h 716248"/>
                <a:gd name="connsiteX12" fmla="*/ 743146 w 958459"/>
                <a:gd name="connsiteY12" fmla="*/ 605791 h 716248"/>
                <a:gd name="connsiteX13" fmla="*/ 958459 w 958459"/>
                <a:gd name="connsiteY13" fmla="*/ 693421 h 716248"/>
                <a:gd name="connsiteX0" fmla="*/ 0 w 958459"/>
                <a:gd name="connsiteY0" fmla="*/ 681515 h 716248"/>
                <a:gd name="connsiteX1" fmla="*/ 100512 w 958459"/>
                <a:gd name="connsiteY1" fmla="*/ 678181 h 716248"/>
                <a:gd name="connsiteX2" fmla="*/ 206471 w 958459"/>
                <a:gd name="connsiteY2" fmla="*/ 592456 h 716248"/>
                <a:gd name="connsiteX3" fmla="*/ 242905 w 958459"/>
                <a:gd name="connsiteY3" fmla="*/ 1 h 716248"/>
                <a:gd name="connsiteX4" fmla="*/ 281195 w 958459"/>
                <a:gd name="connsiteY4" fmla="*/ 594361 h 716248"/>
                <a:gd name="connsiteX5" fmla="*/ 349400 w 958459"/>
                <a:gd name="connsiteY5" fmla="*/ 715645 h 716248"/>
                <a:gd name="connsiteX6" fmla="*/ 404591 w 958459"/>
                <a:gd name="connsiteY6" fmla="*/ 632461 h 716248"/>
                <a:gd name="connsiteX7" fmla="*/ 453652 w 958459"/>
                <a:gd name="connsiteY7" fmla="*/ 46991 h 716248"/>
                <a:gd name="connsiteX8" fmla="*/ 482220 w 958459"/>
                <a:gd name="connsiteY8" fmla="*/ 624841 h 716248"/>
                <a:gd name="connsiteX9" fmla="*/ 579143 w 958459"/>
                <a:gd name="connsiteY9" fmla="*/ 685801 h 716248"/>
                <a:gd name="connsiteX10" fmla="*/ 661707 w 958459"/>
                <a:gd name="connsiteY10" fmla="*/ 609601 h 716248"/>
                <a:gd name="connsiteX11" fmla="*/ 678911 w 958459"/>
                <a:gd name="connsiteY11" fmla="*/ 38101 h 716248"/>
                <a:gd name="connsiteX12" fmla="*/ 743146 w 958459"/>
                <a:gd name="connsiteY12" fmla="*/ 605791 h 716248"/>
                <a:gd name="connsiteX13" fmla="*/ 958459 w 958459"/>
                <a:gd name="connsiteY13" fmla="*/ 693421 h 716248"/>
                <a:gd name="connsiteX0" fmla="*/ 0 w 958459"/>
                <a:gd name="connsiteY0" fmla="*/ 681515 h 715645"/>
                <a:gd name="connsiteX1" fmla="*/ 100512 w 958459"/>
                <a:gd name="connsiteY1" fmla="*/ 678181 h 715645"/>
                <a:gd name="connsiteX2" fmla="*/ 206471 w 958459"/>
                <a:gd name="connsiteY2" fmla="*/ 592456 h 715645"/>
                <a:gd name="connsiteX3" fmla="*/ 242905 w 958459"/>
                <a:gd name="connsiteY3" fmla="*/ 1 h 715645"/>
                <a:gd name="connsiteX4" fmla="*/ 281195 w 958459"/>
                <a:gd name="connsiteY4" fmla="*/ 594361 h 715645"/>
                <a:gd name="connsiteX5" fmla="*/ 349400 w 958459"/>
                <a:gd name="connsiteY5" fmla="*/ 715645 h 715645"/>
                <a:gd name="connsiteX6" fmla="*/ 404591 w 958459"/>
                <a:gd name="connsiteY6" fmla="*/ 632461 h 715645"/>
                <a:gd name="connsiteX7" fmla="*/ 453652 w 958459"/>
                <a:gd name="connsiteY7" fmla="*/ 46991 h 715645"/>
                <a:gd name="connsiteX8" fmla="*/ 482220 w 958459"/>
                <a:gd name="connsiteY8" fmla="*/ 624841 h 715645"/>
                <a:gd name="connsiteX9" fmla="*/ 579143 w 958459"/>
                <a:gd name="connsiteY9" fmla="*/ 685801 h 715645"/>
                <a:gd name="connsiteX10" fmla="*/ 661707 w 958459"/>
                <a:gd name="connsiteY10" fmla="*/ 609601 h 715645"/>
                <a:gd name="connsiteX11" fmla="*/ 678911 w 958459"/>
                <a:gd name="connsiteY11" fmla="*/ 38101 h 715645"/>
                <a:gd name="connsiteX12" fmla="*/ 743146 w 958459"/>
                <a:gd name="connsiteY12" fmla="*/ 605791 h 715645"/>
                <a:gd name="connsiteX13" fmla="*/ 958459 w 958459"/>
                <a:gd name="connsiteY13" fmla="*/ 693421 h 715645"/>
                <a:gd name="connsiteX0" fmla="*/ 0 w 958459"/>
                <a:gd name="connsiteY0" fmla="*/ 681515 h 718031"/>
                <a:gd name="connsiteX1" fmla="*/ 100512 w 958459"/>
                <a:gd name="connsiteY1" fmla="*/ 678181 h 718031"/>
                <a:gd name="connsiteX2" fmla="*/ 206471 w 958459"/>
                <a:gd name="connsiteY2" fmla="*/ 592456 h 718031"/>
                <a:gd name="connsiteX3" fmla="*/ 242905 w 958459"/>
                <a:gd name="connsiteY3" fmla="*/ 1 h 718031"/>
                <a:gd name="connsiteX4" fmla="*/ 281195 w 958459"/>
                <a:gd name="connsiteY4" fmla="*/ 594361 h 718031"/>
                <a:gd name="connsiteX5" fmla="*/ 349400 w 958459"/>
                <a:gd name="connsiteY5" fmla="*/ 715645 h 718031"/>
                <a:gd name="connsiteX6" fmla="*/ 404591 w 958459"/>
                <a:gd name="connsiteY6" fmla="*/ 632461 h 718031"/>
                <a:gd name="connsiteX7" fmla="*/ 453652 w 958459"/>
                <a:gd name="connsiteY7" fmla="*/ 46991 h 718031"/>
                <a:gd name="connsiteX8" fmla="*/ 482220 w 958459"/>
                <a:gd name="connsiteY8" fmla="*/ 624841 h 718031"/>
                <a:gd name="connsiteX9" fmla="*/ 579143 w 958459"/>
                <a:gd name="connsiteY9" fmla="*/ 685801 h 718031"/>
                <a:gd name="connsiteX10" fmla="*/ 661707 w 958459"/>
                <a:gd name="connsiteY10" fmla="*/ 609601 h 718031"/>
                <a:gd name="connsiteX11" fmla="*/ 678911 w 958459"/>
                <a:gd name="connsiteY11" fmla="*/ 38101 h 718031"/>
                <a:gd name="connsiteX12" fmla="*/ 743146 w 958459"/>
                <a:gd name="connsiteY12" fmla="*/ 605791 h 718031"/>
                <a:gd name="connsiteX13" fmla="*/ 958459 w 958459"/>
                <a:gd name="connsiteY13" fmla="*/ 693421 h 718031"/>
                <a:gd name="connsiteX0" fmla="*/ 0 w 958459"/>
                <a:gd name="connsiteY0" fmla="*/ 681515 h 716248"/>
                <a:gd name="connsiteX1" fmla="*/ 100512 w 958459"/>
                <a:gd name="connsiteY1" fmla="*/ 678181 h 716248"/>
                <a:gd name="connsiteX2" fmla="*/ 206471 w 958459"/>
                <a:gd name="connsiteY2" fmla="*/ 592456 h 716248"/>
                <a:gd name="connsiteX3" fmla="*/ 242905 w 958459"/>
                <a:gd name="connsiteY3" fmla="*/ 1 h 716248"/>
                <a:gd name="connsiteX4" fmla="*/ 281195 w 958459"/>
                <a:gd name="connsiteY4" fmla="*/ 594361 h 716248"/>
                <a:gd name="connsiteX5" fmla="*/ 349400 w 958459"/>
                <a:gd name="connsiteY5" fmla="*/ 715645 h 716248"/>
                <a:gd name="connsiteX6" fmla="*/ 404591 w 958459"/>
                <a:gd name="connsiteY6" fmla="*/ 632461 h 716248"/>
                <a:gd name="connsiteX7" fmla="*/ 453652 w 958459"/>
                <a:gd name="connsiteY7" fmla="*/ 46991 h 716248"/>
                <a:gd name="connsiteX8" fmla="*/ 482220 w 958459"/>
                <a:gd name="connsiteY8" fmla="*/ 624841 h 716248"/>
                <a:gd name="connsiteX9" fmla="*/ 579143 w 958459"/>
                <a:gd name="connsiteY9" fmla="*/ 685801 h 716248"/>
                <a:gd name="connsiteX10" fmla="*/ 661707 w 958459"/>
                <a:gd name="connsiteY10" fmla="*/ 609601 h 716248"/>
                <a:gd name="connsiteX11" fmla="*/ 678911 w 958459"/>
                <a:gd name="connsiteY11" fmla="*/ 38101 h 716248"/>
                <a:gd name="connsiteX12" fmla="*/ 743146 w 958459"/>
                <a:gd name="connsiteY12" fmla="*/ 605791 h 716248"/>
                <a:gd name="connsiteX13" fmla="*/ 958459 w 958459"/>
                <a:gd name="connsiteY13" fmla="*/ 693421 h 716248"/>
                <a:gd name="connsiteX0" fmla="*/ 0 w 958459"/>
                <a:gd name="connsiteY0" fmla="*/ 681515 h 715838"/>
                <a:gd name="connsiteX1" fmla="*/ 100512 w 958459"/>
                <a:gd name="connsiteY1" fmla="*/ 678181 h 715838"/>
                <a:gd name="connsiteX2" fmla="*/ 206471 w 958459"/>
                <a:gd name="connsiteY2" fmla="*/ 592456 h 715838"/>
                <a:gd name="connsiteX3" fmla="*/ 242905 w 958459"/>
                <a:gd name="connsiteY3" fmla="*/ 1 h 715838"/>
                <a:gd name="connsiteX4" fmla="*/ 281195 w 958459"/>
                <a:gd name="connsiteY4" fmla="*/ 594361 h 715838"/>
                <a:gd name="connsiteX5" fmla="*/ 349400 w 958459"/>
                <a:gd name="connsiteY5" fmla="*/ 715645 h 715838"/>
                <a:gd name="connsiteX6" fmla="*/ 404591 w 958459"/>
                <a:gd name="connsiteY6" fmla="*/ 632461 h 715838"/>
                <a:gd name="connsiteX7" fmla="*/ 453652 w 958459"/>
                <a:gd name="connsiteY7" fmla="*/ 46991 h 715838"/>
                <a:gd name="connsiteX8" fmla="*/ 482220 w 958459"/>
                <a:gd name="connsiteY8" fmla="*/ 624841 h 715838"/>
                <a:gd name="connsiteX9" fmla="*/ 579143 w 958459"/>
                <a:gd name="connsiteY9" fmla="*/ 685801 h 715838"/>
                <a:gd name="connsiteX10" fmla="*/ 661707 w 958459"/>
                <a:gd name="connsiteY10" fmla="*/ 609601 h 715838"/>
                <a:gd name="connsiteX11" fmla="*/ 678911 w 958459"/>
                <a:gd name="connsiteY11" fmla="*/ 38101 h 715838"/>
                <a:gd name="connsiteX12" fmla="*/ 743146 w 958459"/>
                <a:gd name="connsiteY12" fmla="*/ 605791 h 715838"/>
                <a:gd name="connsiteX13" fmla="*/ 958459 w 958459"/>
                <a:gd name="connsiteY13" fmla="*/ 693421 h 715838"/>
                <a:gd name="connsiteX0" fmla="*/ 0 w 958459"/>
                <a:gd name="connsiteY0" fmla="*/ 681515 h 715838"/>
                <a:gd name="connsiteX1" fmla="*/ 100512 w 958459"/>
                <a:gd name="connsiteY1" fmla="*/ 678181 h 715838"/>
                <a:gd name="connsiteX2" fmla="*/ 206471 w 958459"/>
                <a:gd name="connsiteY2" fmla="*/ 592456 h 715838"/>
                <a:gd name="connsiteX3" fmla="*/ 242905 w 958459"/>
                <a:gd name="connsiteY3" fmla="*/ 1 h 715838"/>
                <a:gd name="connsiteX4" fmla="*/ 281195 w 958459"/>
                <a:gd name="connsiteY4" fmla="*/ 594361 h 715838"/>
                <a:gd name="connsiteX5" fmla="*/ 349400 w 958459"/>
                <a:gd name="connsiteY5" fmla="*/ 715645 h 715838"/>
                <a:gd name="connsiteX6" fmla="*/ 404591 w 958459"/>
                <a:gd name="connsiteY6" fmla="*/ 632461 h 715838"/>
                <a:gd name="connsiteX7" fmla="*/ 453652 w 958459"/>
                <a:gd name="connsiteY7" fmla="*/ 46991 h 715838"/>
                <a:gd name="connsiteX8" fmla="*/ 482220 w 958459"/>
                <a:gd name="connsiteY8" fmla="*/ 624841 h 715838"/>
                <a:gd name="connsiteX9" fmla="*/ 579143 w 958459"/>
                <a:gd name="connsiteY9" fmla="*/ 685801 h 715838"/>
                <a:gd name="connsiteX10" fmla="*/ 661707 w 958459"/>
                <a:gd name="connsiteY10" fmla="*/ 609601 h 715838"/>
                <a:gd name="connsiteX11" fmla="*/ 678911 w 958459"/>
                <a:gd name="connsiteY11" fmla="*/ 38101 h 715838"/>
                <a:gd name="connsiteX12" fmla="*/ 743146 w 958459"/>
                <a:gd name="connsiteY12" fmla="*/ 605791 h 715838"/>
                <a:gd name="connsiteX13" fmla="*/ 958459 w 958459"/>
                <a:gd name="connsiteY13" fmla="*/ 693421 h 715838"/>
                <a:gd name="connsiteX0" fmla="*/ 0 w 958459"/>
                <a:gd name="connsiteY0" fmla="*/ 681515 h 715838"/>
                <a:gd name="connsiteX1" fmla="*/ 100512 w 958459"/>
                <a:gd name="connsiteY1" fmla="*/ 678181 h 715838"/>
                <a:gd name="connsiteX2" fmla="*/ 206471 w 958459"/>
                <a:gd name="connsiteY2" fmla="*/ 592456 h 715838"/>
                <a:gd name="connsiteX3" fmla="*/ 242905 w 958459"/>
                <a:gd name="connsiteY3" fmla="*/ 1 h 715838"/>
                <a:gd name="connsiteX4" fmla="*/ 281195 w 958459"/>
                <a:gd name="connsiteY4" fmla="*/ 594361 h 715838"/>
                <a:gd name="connsiteX5" fmla="*/ 349400 w 958459"/>
                <a:gd name="connsiteY5" fmla="*/ 715645 h 715838"/>
                <a:gd name="connsiteX6" fmla="*/ 404591 w 958459"/>
                <a:gd name="connsiteY6" fmla="*/ 632461 h 715838"/>
                <a:gd name="connsiteX7" fmla="*/ 453652 w 958459"/>
                <a:gd name="connsiteY7" fmla="*/ 46991 h 715838"/>
                <a:gd name="connsiteX8" fmla="*/ 482220 w 958459"/>
                <a:gd name="connsiteY8" fmla="*/ 624841 h 715838"/>
                <a:gd name="connsiteX9" fmla="*/ 579143 w 958459"/>
                <a:gd name="connsiteY9" fmla="*/ 685801 h 715838"/>
                <a:gd name="connsiteX10" fmla="*/ 661707 w 958459"/>
                <a:gd name="connsiteY10" fmla="*/ 609601 h 715838"/>
                <a:gd name="connsiteX11" fmla="*/ 678911 w 958459"/>
                <a:gd name="connsiteY11" fmla="*/ 38101 h 715838"/>
                <a:gd name="connsiteX12" fmla="*/ 743146 w 958459"/>
                <a:gd name="connsiteY12" fmla="*/ 605791 h 715838"/>
                <a:gd name="connsiteX13" fmla="*/ 958459 w 958459"/>
                <a:gd name="connsiteY13" fmla="*/ 693421 h 715838"/>
                <a:gd name="connsiteX0" fmla="*/ 0 w 958459"/>
                <a:gd name="connsiteY0" fmla="*/ 681515 h 715838"/>
                <a:gd name="connsiteX1" fmla="*/ 100512 w 958459"/>
                <a:gd name="connsiteY1" fmla="*/ 678181 h 715838"/>
                <a:gd name="connsiteX2" fmla="*/ 206471 w 958459"/>
                <a:gd name="connsiteY2" fmla="*/ 592456 h 715838"/>
                <a:gd name="connsiteX3" fmla="*/ 242905 w 958459"/>
                <a:gd name="connsiteY3" fmla="*/ 1 h 715838"/>
                <a:gd name="connsiteX4" fmla="*/ 281195 w 958459"/>
                <a:gd name="connsiteY4" fmla="*/ 594361 h 715838"/>
                <a:gd name="connsiteX5" fmla="*/ 349400 w 958459"/>
                <a:gd name="connsiteY5" fmla="*/ 715645 h 715838"/>
                <a:gd name="connsiteX6" fmla="*/ 404591 w 958459"/>
                <a:gd name="connsiteY6" fmla="*/ 632461 h 715838"/>
                <a:gd name="connsiteX7" fmla="*/ 453652 w 958459"/>
                <a:gd name="connsiteY7" fmla="*/ 46991 h 715838"/>
                <a:gd name="connsiteX8" fmla="*/ 487006 w 958459"/>
                <a:gd name="connsiteY8" fmla="*/ 636271 h 715838"/>
                <a:gd name="connsiteX9" fmla="*/ 579143 w 958459"/>
                <a:gd name="connsiteY9" fmla="*/ 685801 h 715838"/>
                <a:gd name="connsiteX10" fmla="*/ 661707 w 958459"/>
                <a:gd name="connsiteY10" fmla="*/ 609601 h 715838"/>
                <a:gd name="connsiteX11" fmla="*/ 678911 w 958459"/>
                <a:gd name="connsiteY11" fmla="*/ 38101 h 715838"/>
                <a:gd name="connsiteX12" fmla="*/ 743146 w 958459"/>
                <a:gd name="connsiteY12" fmla="*/ 605791 h 715838"/>
                <a:gd name="connsiteX13" fmla="*/ 958459 w 958459"/>
                <a:gd name="connsiteY13" fmla="*/ 693421 h 715838"/>
                <a:gd name="connsiteX0" fmla="*/ 0 w 958459"/>
                <a:gd name="connsiteY0" fmla="*/ 681515 h 715838"/>
                <a:gd name="connsiteX1" fmla="*/ 100512 w 958459"/>
                <a:gd name="connsiteY1" fmla="*/ 678181 h 715838"/>
                <a:gd name="connsiteX2" fmla="*/ 206471 w 958459"/>
                <a:gd name="connsiteY2" fmla="*/ 592456 h 715838"/>
                <a:gd name="connsiteX3" fmla="*/ 242905 w 958459"/>
                <a:gd name="connsiteY3" fmla="*/ 1 h 715838"/>
                <a:gd name="connsiteX4" fmla="*/ 281195 w 958459"/>
                <a:gd name="connsiteY4" fmla="*/ 594361 h 715838"/>
                <a:gd name="connsiteX5" fmla="*/ 349400 w 958459"/>
                <a:gd name="connsiteY5" fmla="*/ 715645 h 715838"/>
                <a:gd name="connsiteX6" fmla="*/ 404591 w 958459"/>
                <a:gd name="connsiteY6" fmla="*/ 632461 h 715838"/>
                <a:gd name="connsiteX7" fmla="*/ 453652 w 958459"/>
                <a:gd name="connsiteY7" fmla="*/ 46991 h 715838"/>
                <a:gd name="connsiteX8" fmla="*/ 487006 w 958459"/>
                <a:gd name="connsiteY8" fmla="*/ 636271 h 715838"/>
                <a:gd name="connsiteX9" fmla="*/ 579143 w 958459"/>
                <a:gd name="connsiteY9" fmla="*/ 685801 h 715838"/>
                <a:gd name="connsiteX10" fmla="*/ 661707 w 958459"/>
                <a:gd name="connsiteY10" fmla="*/ 609601 h 715838"/>
                <a:gd name="connsiteX11" fmla="*/ 678911 w 958459"/>
                <a:gd name="connsiteY11" fmla="*/ 38101 h 715838"/>
                <a:gd name="connsiteX12" fmla="*/ 743146 w 958459"/>
                <a:gd name="connsiteY12" fmla="*/ 605791 h 715838"/>
                <a:gd name="connsiteX13" fmla="*/ 958459 w 958459"/>
                <a:gd name="connsiteY13" fmla="*/ 693421 h 715838"/>
                <a:gd name="connsiteX0" fmla="*/ 0 w 958459"/>
                <a:gd name="connsiteY0" fmla="*/ 681515 h 715838"/>
                <a:gd name="connsiteX1" fmla="*/ 100512 w 958459"/>
                <a:gd name="connsiteY1" fmla="*/ 678181 h 715838"/>
                <a:gd name="connsiteX2" fmla="*/ 206471 w 958459"/>
                <a:gd name="connsiteY2" fmla="*/ 592456 h 715838"/>
                <a:gd name="connsiteX3" fmla="*/ 242905 w 958459"/>
                <a:gd name="connsiteY3" fmla="*/ 1 h 715838"/>
                <a:gd name="connsiteX4" fmla="*/ 281195 w 958459"/>
                <a:gd name="connsiteY4" fmla="*/ 594361 h 715838"/>
                <a:gd name="connsiteX5" fmla="*/ 349400 w 958459"/>
                <a:gd name="connsiteY5" fmla="*/ 715645 h 715838"/>
                <a:gd name="connsiteX6" fmla="*/ 404591 w 958459"/>
                <a:gd name="connsiteY6" fmla="*/ 632461 h 715838"/>
                <a:gd name="connsiteX7" fmla="*/ 453652 w 958459"/>
                <a:gd name="connsiteY7" fmla="*/ 46991 h 715838"/>
                <a:gd name="connsiteX8" fmla="*/ 487006 w 958459"/>
                <a:gd name="connsiteY8" fmla="*/ 636271 h 715838"/>
                <a:gd name="connsiteX9" fmla="*/ 579143 w 958459"/>
                <a:gd name="connsiteY9" fmla="*/ 685801 h 715838"/>
                <a:gd name="connsiteX10" fmla="*/ 661707 w 958459"/>
                <a:gd name="connsiteY10" fmla="*/ 609601 h 715838"/>
                <a:gd name="connsiteX11" fmla="*/ 678911 w 958459"/>
                <a:gd name="connsiteY11" fmla="*/ 38101 h 715838"/>
                <a:gd name="connsiteX12" fmla="*/ 743146 w 958459"/>
                <a:gd name="connsiteY12" fmla="*/ 605791 h 715838"/>
                <a:gd name="connsiteX13" fmla="*/ 958459 w 958459"/>
                <a:gd name="connsiteY13" fmla="*/ 693421 h 715838"/>
                <a:gd name="connsiteX0" fmla="*/ 0 w 958459"/>
                <a:gd name="connsiteY0" fmla="*/ 681515 h 715730"/>
                <a:gd name="connsiteX1" fmla="*/ 100512 w 958459"/>
                <a:gd name="connsiteY1" fmla="*/ 678181 h 715730"/>
                <a:gd name="connsiteX2" fmla="*/ 206471 w 958459"/>
                <a:gd name="connsiteY2" fmla="*/ 592456 h 715730"/>
                <a:gd name="connsiteX3" fmla="*/ 242905 w 958459"/>
                <a:gd name="connsiteY3" fmla="*/ 1 h 715730"/>
                <a:gd name="connsiteX4" fmla="*/ 281195 w 958459"/>
                <a:gd name="connsiteY4" fmla="*/ 594361 h 715730"/>
                <a:gd name="connsiteX5" fmla="*/ 349400 w 958459"/>
                <a:gd name="connsiteY5" fmla="*/ 715645 h 715730"/>
                <a:gd name="connsiteX6" fmla="*/ 409377 w 958459"/>
                <a:gd name="connsiteY6" fmla="*/ 607061 h 715730"/>
                <a:gd name="connsiteX7" fmla="*/ 453652 w 958459"/>
                <a:gd name="connsiteY7" fmla="*/ 46991 h 715730"/>
                <a:gd name="connsiteX8" fmla="*/ 487006 w 958459"/>
                <a:gd name="connsiteY8" fmla="*/ 636271 h 715730"/>
                <a:gd name="connsiteX9" fmla="*/ 579143 w 958459"/>
                <a:gd name="connsiteY9" fmla="*/ 685801 h 715730"/>
                <a:gd name="connsiteX10" fmla="*/ 661707 w 958459"/>
                <a:gd name="connsiteY10" fmla="*/ 609601 h 715730"/>
                <a:gd name="connsiteX11" fmla="*/ 678911 w 958459"/>
                <a:gd name="connsiteY11" fmla="*/ 38101 h 715730"/>
                <a:gd name="connsiteX12" fmla="*/ 743146 w 958459"/>
                <a:gd name="connsiteY12" fmla="*/ 605791 h 715730"/>
                <a:gd name="connsiteX13" fmla="*/ 958459 w 958459"/>
                <a:gd name="connsiteY13" fmla="*/ 693421 h 715730"/>
                <a:gd name="connsiteX0" fmla="*/ 0 w 958459"/>
                <a:gd name="connsiteY0" fmla="*/ 681515 h 715864"/>
                <a:gd name="connsiteX1" fmla="*/ 100512 w 958459"/>
                <a:gd name="connsiteY1" fmla="*/ 678181 h 715864"/>
                <a:gd name="connsiteX2" fmla="*/ 206471 w 958459"/>
                <a:gd name="connsiteY2" fmla="*/ 592456 h 715864"/>
                <a:gd name="connsiteX3" fmla="*/ 242905 w 958459"/>
                <a:gd name="connsiteY3" fmla="*/ 1 h 715864"/>
                <a:gd name="connsiteX4" fmla="*/ 281195 w 958459"/>
                <a:gd name="connsiteY4" fmla="*/ 594361 h 715864"/>
                <a:gd name="connsiteX5" fmla="*/ 349400 w 958459"/>
                <a:gd name="connsiteY5" fmla="*/ 715645 h 715864"/>
                <a:gd name="connsiteX6" fmla="*/ 409377 w 958459"/>
                <a:gd name="connsiteY6" fmla="*/ 607061 h 715864"/>
                <a:gd name="connsiteX7" fmla="*/ 455248 w 958459"/>
                <a:gd name="connsiteY7" fmla="*/ 120651 h 715864"/>
                <a:gd name="connsiteX8" fmla="*/ 487006 w 958459"/>
                <a:gd name="connsiteY8" fmla="*/ 636271 h 715864"/>
                <a:gd name="connsiteX9" fmla="*/ 579143 w 958459"/>
                <a:gd name="connsiteY9" fmla="*/ 685801 h 715864"/>
                <a:gd name="connsiteX10" fmla="*/ 661707 w 958459"/>
                <a:gd name="connsiteY10" fmla="*/ 609601 h 715864"/>
                <a:gd name="connsiteX11" fmla="*/ 678911 w 958459"/>
                <a:gd name="connsiteY11" fmla="*/ 38101 h 715864"/>
                <a:gd name="connsiteX12" fmla="*/ 743146 w 958459"/>
                <a:gd name="connsiteY12" fmla="*/ 605791 h 715864"/>
                <a:gd name="connsiteX13" fmla="*/ 958459 w 958459"/>
                <a:gd name="connsiteY13" fmla="*/ 693421 h 715864"/>
                <a:gd name="connsiteX0" fmla="*/ 0 w 958459"/>
                <a:gd name="connsiteY0" fmla="*/ 681515 h 715864"/>
                <a:gd name="connsiteX1" fmla="*/ 100512 w 958459"/>
                <a:gd name="connsiteY1" fmla="*/ 678181 h 715864"/>
                <a:gd name="connsiteX2" fmla="*/ 206471 w 958459"/>
                <a:gd name="connsiteY2" fmla="*/ 592456 h 715864"/>
                <a:gd name="connsiteX3" fmla="*/ 242905 w 958459"/>
                <a:gd name="connsiteY3" fmla="*/ 1 h 715864"/>
                <a:gd name="connsiteX4" fmla="*/ 281195 w 958459"/>
                <a:gd name="connsiteY4" fmla="*/ 594361 h 715864"/>
                <a:gd name="connsiteX5" fmla="*/ 349400 w 958459"/>
                <a:gd name="connsiteY5" fmla="*/ 715645 h 715864"/>
                <a:gd name="connsiteX6" fmla="*/ 409377 w 958459"/>
                <a:gd name="connsiteY6" fmla="*/ 607061 h 715864"/>
                <a:gd name="connsiteX7" fmla="*/ 455248 w 958459"/>
                <a:gd name="connsiteY7" fmla="*/ 120651 h 715864"/>
                <a:gd name="connsiteX8" fmla="*/ 482220 w 958459"/>
                <a:gd name="connsiteY8" fmla="*/ 598171 h 715864"/>
                <a:gd name="connsiteX9" fmla="*/ 579143 w 958459"/>
                <a:gd name="connsiteY9" fmla="*/ 685801 h 715864"/>
                <a:gd name="connsiteX10" fmla="*/ 661707 w 958459"/>
                <a:gd name="connsiteY10" fmla="*/ 609601 h 715864"/>
                <a:gd name="connsiteX11" fmla="*/ 678911 w 958459"/>
                <a:gd name="connsiteY11" fmla="*/ 38101 h 715864"/>
                <a:gd name="connsiteX12" fmla="*/ 743146 w 958459"/>
                <a:gd name="connsiteY12" fmla="*/ 605791 h 715864"/>
                <a:gd name="connsiteX13" fmla="*/ 958459 w 958459"/>
                <a:gd name="connsiteY13" fmla="*/ 693421 h 715864"/>
                <a:gd name="connsiteX0" fmla="*/ 0 w 958459"/>
                <a:gd name="connsiteY0" fmla="*/ 681515 h 715864"/>
                <a:gd name="connsiteX1" fmla="*/ 100512 w 958459"/>
                <a:gd name="connsiteY1" fmla="*/ 678181 h 715864"/>
                <a:gd name="connsiteX2" fmla="*/ 206471 w 958459"/>
                <a:gd name="connsiteY2" fmla="*/ 592456 h 715864"/>
                <a:gd name="connsiteX3" fmla="*/ 242905 w 958459"/>
                <a:gd name="connsiteY3" fmla="*/ 1 h 715864"/>
                <a:gd name="connsiteX4" fmla="*/ 281195 w 958459"/>
                <a:gd name="connsiteY4" fmla="*/ 594361 h 715864"/>
                <a:gd name="connsiteX5" fmla="*/ 349400 w 958459"/>
                <a:gd name="connsiteY5" fmla="*/ 715645 h 715864"/>
                <a:gd name="connsiteX6" fmla="*/ 409377 w 958459"/>
                <a:gd name="connsiteY6" fmla="*/ 607061 h 715864"/>
                <a:gd name="connsiteX7" fmla="*/ 455248 w 958459"/>
                <a:gd name="connsiteY7" fmla="*/ 120651 h 715864"/>
                <a:gd name="connsiteX8" fmla="*/ 482220 w 958459"/>
                <a:gd name="connsiteY8" fmla="*/ 598171 h 715864"/>
                <a:gd name="connsiteX9" fmla="*/ 579143 w 958459"/>
                <a:gd name="connsiteY9" fmla="*/ 685801 h 715864"/>
                <a:gd name="connsiteX10" fmla="*/ 660112 w 958459"/>
                <a:gd name="connsiteY10" fmla="*/ 609601 h 715864"/>
                <a:gd name="connsiteX11" fmla="*/ 678911 w 958459"/>
                <a:gd name="connsiteY11" fmla="*/ 38101 h 715864"/>
                <a:gd name="connsiteX12" fmla="*/ 743146 w 958459"/>
                <a:gd name="connsiteY12" fmla="*/ 605791 h 715864"/>
                <a:gd name="connsiteX13" fmla="*/ 958459 w 958459"/>
                <a:gd name="connsiteY13" fmla="*/ 693421 h 71586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206471 w 958459"/>
                <a:gd name="connsiteY2" fmla="*/ 592456 h 715944"/>
                <a:gd name="connsiteX3" fmla="*/ 242905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88611 w 958459"/>
                <a:gd name="connsiteY2" fmla="*/ 590551 h 715944"/>
                <a:gd name="connsiteX3" fmla="*/ 242905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88611 w 958459"/>
                <a:gd name="connsiteY2" fmla="*/ 590551 h 715944"/>
                <a:gd name="connsiteX3" fmla="*/ 229510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88611 w 958459"/>
                <a:gd name="connsiteY2" fmla="*/ 590551 h 715944"/>
                <a:gd name="connsiteX3" fmla="*/ 212767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77448 w 958459"/>
                <a:gd name="connsiteY2" fmla="*/ 598171 h 715944"/>
                <a:gd name="connsiteX3" fmla="*/ 212767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77448 w 958459"/>
                <a:gd name="connsiteY2" fmla="*/ 598171 h 715944"/>
                <a:gd name="connsiteX3" fmla="*/ 212767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77448 w 958459"/>
                <a:gd name="connsiteY2" fmla="*/ 598171 h 715944"/>
                <a:gd name="connsiteX3" fmla="*/ 212767 w 958459"/>
                <a:gd name="connsiteY3" fmla="*/ 1 h 715944"/>
                <a:gd name="connsiteX4" fmla="*/ 28119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944"/>
                <a:gd name="connsiteX1" fmla="*/ 100512 w 958459"/>
                <a:gd name="connsiteY1" fmla="*/ 678181 h 715944"/>
                <a:gd name="connsiteX2" fmla="*/ 177448 w 958459"/>
                <a:gd name="connsiteY2" fmla="*/ 598171 h 715944"/>
                <a:gd name="connsiteX3" fmla="*/ 212767 w 958459"/>
                <a:gd name="connsiteY3" fmla="*/ 1 h 715944"/>
                <a:gd name="connsiteX4" fmla="*/ 263335 w 958459"/>
                <a:gd name="connsiteY4" fmla="*/ 594361 h 715944"/>
                <a:gd name="connsiteX5" fmla="*/ 349400 w 958459"/>
                <a:gd name="connsiteY5" fmla="*/ 715645 h 715944"/>
                <a:gd name="connsiteX6" fmla="*/ 409377 w 958459"/>
                <a:gd name="connsiteY6" fmla="*/ 607061 h 715944"/>
                <a:gd name="connsiteX7" fmla="*/ 445676 w 958459"/>
                <a:gd name="connsiteY7" fmla="*/ 90171 h 715944"/>
                <a:gd name="connsiteX8" fmla="*/ 482220 w 958459"/>
                <a:gd name="connsiteY8" fmla="*/ 598171 h 715944"/>
                <a:gd name="connsiteX9" fmla="*/ 579143 w 958459"/>
                <a:gd name="connsiteY9" fmla="*/ 685801 h 715944"/>
                <a:gd name="connsiteX10" fmla="*/ 660112 w 958459"/>
                <a:gd name="connsiteY10" fmla="*/ 609601 h 715944"/>
                <a:gd name="connsiteX11" fmla="*/ 678911 w 958459"/>
                <a:gd name="connsiteY11" fmla="*/ 38101 h 715944"/>
                <a:gd name="connsiteX12" fmla="*/ 743146 w 958459"/>
                <a:gd name="connsiteY12" fmla="*/ 605791 h 715944"/>
                <a:gd name="connsiteX13" fmla="*/ 958459 w 958459"/>
                <a:gd name="connsiteY13" fmla="*/ 693421 h 715944"/>
                <a:gd name="connsiteX0" fmla="*/ 0 w 958459"/>
                <a:gd name="connsiteY0" fmla="*/ 681515 h 715715"/>
                <a:gd name="connsiteX1" fmla="*/ 100512 w 958459"/>
                <a:gd name="connsiteY1" fmla="*/ 678181 h 715715"/>
                <a:gd name="connsiteX2" fmla="*/ 177448 w 958459"/>
                <a:gd name="connsiteY2" fmla="*/ 598171 h 715715"/>
                <a:gd name="connsiteX3" fmla="*/ 212767 w 958459"/>
                <a:gd name="connsiteY3" fmla="*/ 1 h 715715"/>
                <a:gd name="connsiteX4" fmla="*/ 258870 w 958459"/>
                <a:gd name="connsiteY4" fmla="*/ 601981 h 715715"/>
                <a:gd name="connsiteX5" fmla="*/ 349400 w 958459"/>
                <a:gd name="connsiteY5" fmla="*/ 715645 h 715715"/>
                <a:gd name="connsiteX6" fmla="*/ 409377 w 958459"/>
                <a:gd name="connsiteY6" fmla="*/ 607061 h 715715"/>
                <a:gd name="connsiteX7" fmla="*/ 445676 w 958459"/>
                <a:gd name="connsiteY7" fmla="*/ 90171 h 715715"/>
                <a:gd name="connsiteX8" fmla="*/ 482220 w 958459"/>
                <a:gd name="connsiteY8" fmla="*/ 598171 h 715715"/>
                <a:gd name="connsiteX9" fmla="*/ 579143 w 958459"/>
                <a:gd name="connsiteY9" fmla="*/ 685801 h 715715"/>
                <a:gd name="connsiteX10" fmla="*/ 660112 w 958459"/>
                <a:gd name="connsiteY10" fmla="*/ 609601 h 715715"/>
                <a:gd name="connsiteX11" fmla="*/ 678911 w 958459"/>
                <a:gd name="connsiteY11" fmla="*/ 38101 h 715715"/>
                <a:gd name="connsiteX12" fmla="*/ 743146 w 958459"/>
                <a:gd name="connsiteY12" fmla="*/ 605791 h 715715"/>
                <a:gd name="connsiteX13" fmla="*/ 958459 w 958459"/>
                <a:gd name="connsiteY13" fmla="*/ 693421 h 715715"/>
                <a:gd name="connsiteX0" fmla="*/ 0 w 958459"/>
                <a:gd name="connsiteY0" fmla="*/ 681515 h 715722"/>
                <a:gd name="connsiteX1" fmla="*/ 100512 w 958459"/>
                <a:gd name="connsiteY1" fmla="*/ 678181 h 715722"/>
                <a:gd name="connsiteX2" fmla="*/ 177448 w 958459"/>
                <a:gd name="connsiteY2" fmla="*/ 598171 h 715722"/>
                <a:gd name="connsiteX3" fmla="*/ 212767 w 958459"/>
                <a:gd name="connsiteY3" fmla="*/ 1 h 715722"/>
                <a:gd name="connsiteX4" fmla="*/ 258870 w 958459"/>
                <a:gd name="connsiteY4" fmla="*/ 601981 h 715722"/>
                <a:gd name="connsiteX5" fmla="*/ 349400 w 958459"/>
                <a:gd name="connsiteY5" fmla="*/ 715645 h 715722"/>
                <a:gd name="connsiteX6" fmla="*/ 409377 w 958459"/>
                <a:gd name="connsiteY6" fmla="*/ 607061 h 715722"/>
                <a:gd name="connsiteX7" fmla="*/ 416654 w 958459"/>
                <a:gd name="connsiteY7" fmla="*/ 84456 h 715722"/>
                <a:gd name="connsiteX8" fmla="*/ 482220 w 958459"/>
                <a:gd name="connsiteY8" fmla="*/ 598171 h 715722"/>
                <a:gd name="connsiteX9" fmla="*/ 579143 w 958459"/>
                <a:gd name="connsiteY9" fmla="*/ 685801 h 715722"/>
                <a:gd name="connsiteX10" fmla="*/ 660112 w 958459"/>
                <a:gd name="connsiteY10" fmla="*/ 609601 h 715722"/>
                <a:gd name="connsiteX11" fmla="*/ 678911 w 958459"/>
                <a:gd name="connsiteY11" fmla="*/ 38101 h 715722"/>
                <a:gd name="connsiteX12" fmla="*/ 743146 w 958459"/>
                <a:gd name="connsiteY12" fmla="*/ 605791 h 715722"/>
                <a:gd name="connsiteX13" fmla="*/ 958459 w 958459"/>
                <a:gd name="connsiteY13" fmla="*/ 693421 h 715722"/>
                <a:gd name="connsiteX0" fmla="*/ 0 w 958459"/>
                <a:gd name="connsiteY0" fmla="*/ 681515 h 715725"/>
                <a:gd name="connsiteX1" fmla="*/ 100512 w 958459"/>
                <a:gd name="connsiteY1" fmla="*/ 678181 h 715725"/>
                <a:gd name="connsiteX2" fmla="*/ 177448 w 958459"/>
                <a:gd name="connsiteY2" fmla="*/ 598171 h 715725"/>
                <a:gd name="connsiteX3" fmla="*/ 212767 w 958459"/>
                <a:gd name="connsiteY3" fmla="*/ 1 h 715725"/>
                <a:gd name="connsiteX4" fmla="*/ 258870 w 958459"/>
                <a:gd name="connsiteY4" fmla="*/ 601981 h 715725"/>
                <a:gd name="connsiteX5" fmla="*/ 349400 w 958459"/>
                <a:gd name="connsiteY5" fmla="*/ 715645 h 715725"/>
                <a:gd name="connsiteX6" fmla="*/ 409377 w 958459"/>
                <a:gd name="connsiteY6" fmla="*/ 607061 h 715725"/>
                <a:gd name="connsiteX7" fmla="*/ 397678 w 958459"/>
                <a:gd name="connsiteY7" fmla="*/ 82551 h 715725"/>
                <a:gd name="connsiteX8" fmla="*/ 482220 w 958459"/>
                <a:gd name="connsiteY8" fmla="*/ 598171 h 715725"/>
                <a:gd name="connsiteX9" fmla="*/ 579143 w 958459"/>
                <a:gd name="connsiteY9" fmla="*/ 685801 h 715725"/>
                <a:gd name="connsiteX10" fmla="*/ 660112 w 958459"/>
                <a:gd name="connsiteY10" fmla="*/ 609601 h 715725"/>
                <a:gd name="connsiteX11" fmla="*/ 678911 w 958459"/>
                <a:gd name="connsiteY11" fmla="*/ 38101 h 715725"/>
                <a:gd name="connsiteX12" fmla="*/ 743146 w 958459"/>
                <a:gd name="connsiteY12" fmla="*/ 605791 h 715725"/>
                <a:gd name="connsiteX13" fmla="*/ 958459 w 958459"/>
                <a:gd name="connsiteY13" fmla="*/ 693421 h 715725"/>
                <a:gd name="connsiteX0" fmla="*/ 0 w 958459"/>
                <a:gd name="connsiteY0" fmla="*/ 681515 h 716069"/>
                <a:gd name="connsiteX1" fmla="*/ 100512 w 958459"/>
                <a:gd name="connsiteY1" fmla="*/ 678181 h 716069"/>
                <a:gd name="connsiteX2" fmla="*/ 177448 w 958459"/>
                <a:gd name="connsiteY2" fmla="*/ 598171 h 716069"/>
                <a:gd name="connsiteX3" fmla="*/ 212767 w 958459"/>
                <a:gd name="connsiteY3" fmla="*/ 1 h 716069"/>
                <a:gd name="connsiteX4" fmla="*/ 258870 w 958459"/>
                <a:gd name="connsiteY4" fmla="*/ 601981 h 716069"/>
                <a:gd name="connsiteX5" fmla="*/ 349400 w 958459"/>
                <a:gd name="connsiteY5" fmla="*/ 715645 h 716069"/>
                <a:gd name="connsiteX6" fmla="*/ 373658 w 958459"/>
                <a:gd name="connsiteY6" fmla="*/ 612776 h 716069"/>
                <a:gd name="connsiteX7" fmla="*/ 397678 w 958459"/>
                <a:gd name="connsiteY7" fmla="*/ 82551 h 716069"/>
                <a:gd name="connsiteX8" fmla="*/ 482220 w 958459"/>
                <a:gd name="connsiteY8" fmla="*/ 598171 h 716069"/>
                <a:gd name="connsiteX9" fmla="*/ 579143 w 958459"/>
                <a:gd name="connsiteY9" fmla="*/ 685801 h 716069"/>
                <a:gd name="connsiteX10" fmla="*/ 660112 w 958459"/>
                <a:gd name="connsiteY10" fmla="*/ 609601 h 716069"/>
                <a:gd name="connsiteX11" fmla="*/ 678911 w 958459"/>
                <a:gd name="connsiteY11" fmla="*/ 38101 h 716069"/>
                <a:gd name="connsiteX12" fmla="*/ 743146 w 958459"/>
                <a:gd name="connsiteY12" fmla="*/ 605791 h 716069"/>
                <a:gd name="connsiteX13" fmla="*/ 958459 w 958459"/>
                <a:gd name="connsiteY13" fmla="*/ 693421 h 716069"/>
                <a:gd name="connsiteX0" fmla="*/ 0 w 958459"/>
                <a:gd name="connsiteY0" fmla="*/ 681515 h 716069"/>
                <a:gd name="connsiteX1" fmla="*/ 100512 w 958459"/>
                <a:gd name="connsiteY1" fmla="*/ 678181 h 716069"/>
                <a:gd name="connsiteX2" fmla="*/ 177448 w 958459"/>
                <a:gd name="connsiteY2" fmla="*/ 598171 h 716069"/>
                <a:gd name="connsiteX3" fmla="*/ 212767 w 958459"/>
                <a:gd name="connsiteY3" fmla="*/ 1 h 716069"/>
                <a:gd name="connsiteX4" fmla="*/ 258870 w 958459"/>
                <a:gd name="connsiteY4" fmla="*/ 601981 h 716069"/>
                <a:gd name="connsiteX5" fmla="*/ 349400 w 958459"/>
                <a:gd name="connsiteY5" fmla="*/ 715645 h 716069"/>
                <a:gd name="connsiteX6" fmla="*/ 373658 w 958459"/>
                <a:gd name="connsiteY6" fmla="*/ 612776 h 716069"/>
                <a:gd name="connsiteX7" fmla="*/ 397678 w 958459"/>
                <a:gd name="connsiteY7" fmla="*/ 82551 h 716069"/>
                <a:gd name="connsiteX8" fmla="*/ 440920 w 958459"/>
                <a:gd name="connsiteY8" fmla="*/ 603886 h 716069"/>
                <a:gd name="connsiteX9" fmla="*/ 579143 w 958459"/>
                <a:gd name="connsiteY9" fmla="*/ 685801 h 716069"/>
                <a:gd name="connsiteX10" fmla="*/ 660112 w 958459"/>
                <a:gd name="connsiteY10" fmla="*/ 609601 h 716069"/>
                <a:gd name="connsiteX11" fmla="*/ 678911 w 958459"/>
                <a:gd name="connsiteY11" fmla="*/ 38101 h 716069"/>
                <a:gd name="connsiteX12" fmla="*/ 743146 w 958459"/>
                <a:gd name="connsiteY12" fmla="*/ 605791 h 716069"/>
                <a:gd name="connsiteX13" fmla="*/ 958459 w 958459"/>
                <a:gd name="connsiteY13" fmla="*/ 693421 h 716069"/>
                <a:gd name="connsiteX0" fmla="*/ 0 w 958459"/>
                <a:gd name="connsiteY0" fmla="*/ 681515 h 710619"/>
                <a:gd name="connsiteX1" fmla="*/ 100512 w 958459"/>
                <a:gd name="connsiteY1" fmla="*/ 678181 h 710619"/>
                <a:gd name="connsiteX2" fmla="*/ 177448 w 958459"/>
                <a:gd name="connsiteY2" fmla="*/ 598171 h 710619"/>
                <a:gd name="connsiteX3" fmla="*/ 212767 w 958459"/>
                <a:gd name="connsiteY3" fmla="*/ 1 h 710619"/>
                <a:gd name="connsiteX4" fmla="*/ 258870 w 958459"/>
                <a:gd name="connsiteY4" fmla="*/ 601981 h 710619"/>
                <a:gd name="connsiteX5" fmla="*/ 324843 w 958459"/>
                <a:gd name="connsiteY5" fmla="*/ 709930 h 710619"/>
                <a:gd name="connsiteX6" fmla="*/ 373658 w 958459"/>
                <a:gd name="connsiteY6" fmla="*/ 612776 h 710619"/>
                <a:gd name="connsiteX7" fmla="*/ 397678 w 958459"/>
                <a:gd name="connsiteY7" fmla="*/ 82551 h 710619"/>
                <a:gd name="connsiteX8" fmla="*/ 440920 w 958459"/>
                <a:gd name="connsiteY8" fmla="*/ 603886 h 710619"/>
                <a:gd name="connsiteX9" fmla="*/ 579143 w 958459"/>
                <a:gd name="connsiteY9" fmla="*/ 685801 h 710619"/>
                <a:gd name="connsiteX10" fmla="*/ 660112 w 958459"/>
                <a:gd name="connsiteY10" fmla="*/ 609601 h 710619"/>
                <a:gd name="connsiteX11" fmla="*/ 678911 w 958459"/>
                <a:gd name="connsiteY11" fmla="*/ 38101 h 710619"/>
                <a:gd name="connsiteX12" fmla="*/ 743146 w 958459"/>
                <a:gd name="connsiteY12" fmla="*/ 605791 h 710619"/>
                <a:gd name="connsiteX13" fmla="*/ 958459 w 958459"/>
                <a:gd name="connsiteY13" fmla="*/ 693421 h 710619"/>
                <a:gd name="connsiteX0" fmla="*/ 0 w 958459"/>
                <a:gd name="connsiteY0" fmla="*/ 681515 h 710619"/>
                <a:gd name="connsiteX1" fmla="*/ 100512 w 958459"/>
                <a:gd name="connsiteY1" fmla="*/ 678181 h 710619"/>
                <a:gd name="connsiteX2" fmla="*/ 177448 w 958459"/>
                <a:gd name="connsiteY2" fmla="*/ 598171 h 710619"/>
                <a:gd name="connsiteX3" fmla="*/ 212767 w 958459"/>
                <a:gd name="connsiteY3" fmla="*/ 1 h 710619"/>
                <a:gd name="connsiteX4" fmla="*/ 258870 w 958459"/>
                <a:gd name="connsiteY4" fmla="*/ 601981 h 710619"/>
                <a:gd name="connsiteX5" fmla="*/ 324843 w 958459"/>
                <a:gd name="connsiteY5" fmla="*/ 709930 h 710619"/>
                <a:gd name="connsiteX6" fmla="*/ 373658 w 958459"/>
                <a:gd name="connsiteY6" fmla="*/ 612776 h 710619"/>
                <a:gd name="connsiteX7" fmla="*/ 397678 w 958459"/>
                <a:gd name="connsiteY7" fmla="*/ 82551 h 710619"/>
                <a:gd name="connsiteX8" fmla="*/ 440920 w 958459"/>
                <a:gd name="connsiteY8" fmla="*/ 603886 h 710619"/>
                <a:gd name="connsiteX9" fmla="*/ 579143 w 958459"/>
                <a:gd name="connsiteY9" fmla="*/ 685801 h 710619"/>
                <a:gd name="connsiteX10" fmla="*/ 660112 w 958459"/>
                <a:gd name="connsiteY10" fmla="*/ 609601 h 710619"/>
                <a:gd name="connsiteX11" fmla="*/ 703470 w 958459"/>
                <a:gd name="connsiteY11" fmla="*/ 36196 h 710619"/>
                <a:gd name="connsiteX12" fmla="*/ 743146 w 958459"/>
                <a:gd name="connsiteY12" fmla="*/ 605791 h 710619"/>
                <a:gd name="connsiteX13" fmla="*/ 958459 w 958459"/>
                <a:gd name="connsiteY13" fmla="*/ 693421 h 710619"/>
                <a:gd name="connsiteX0" fmla="*/ 0 w 958459"/>
                <a:gd name="connsiteY0" fmla="*/ 681515 h 710619"/>
                <a:gd name="connsiteX1" fmla="*/ 100512 w 958459"/>
                <a:gd name="connsiteY1" fmla="*/ 678181 h 710619"/>
                <a:gd name="connsiteX2" fmla="*/ 177448 w 958459"/>
                <a:gd name="connsiteY2" fmla="*/ 598171 h 710619"/>
                <a:gd name="connsiteX3" fmla="*/ 212767 w 958459"/>
                <a:gd name="connsiteY3" fmla="*/ 1 h 710619"/>
                <a:gd name="connsiteX4" fmla="*/ 258870 w 958459"/>
                <a:gd name="connsiteY4" fmla="*/ 601981 h 710619"/>
                <a:gd name="connsiteX5" fmla="*/ 324843 w 958459"/>
                <a:gd name="connsiteY5" fmla="*/ 709930 h 710619"/>
                <a:gd name="connsiteX6" fmla="*/ 373658 w 958459"/>
                <a:gd name="connsiteY6" fmla="*/ 612776 h 710619"/>
                <a:gd name="connsiteX7" fmla="*/ 397678 w 958459"/>
                <a:gd name="connsiteY7" fmla="*/ 82551 h 710619"/>
                <a:gd name="connsiteX8" fmla="*/ 440920 w 958459"/>
                <a:gd name="connsiteY8" fmla="*/ 603886 h 710619"/>
                <a:gd name="connsiteX9" fmla="*/ 579143 w 958459"/>
                <a:gd name="connsiteY9" fmla="*/ 685801 h 710619"/>
                <a:gd name="connsiteX10" fmla="*/ 660112 w 958459"/>
                <a:gd name="connsiteY10" fmla="*/ 609601 h 710619"/>
                <a:gd name="connsiteX11" fmla="*/ 699007 w 958459"/>
                <a:gd name="connsiteY11" fmla="*/ 34291 h 710619"/>
                <a:gd name="connsiteX12" fmla="*/ 743146 w 958459"/>
                <a:gd name="connsiteY12" fmla="*/ 605791 h 710619"/>
                <a:gd name="connsiteX13" fmla="*/ 958459 w 958459"/>
                <a:gd name="connsiteY13" fmla="*/ 693421 h 710619"/>
                <a:gd name="connsiteX0" fmla="*/ 0 w 958459"/>
                <a:gd name="connsiteY0" fmla="*/ 681515 h 710619"/>
                <a:gd name="connsiteX1" fmla="*/ 100512 w 958459"/>
                <a:gd name="connsiteY1" fmla="*/ 678181 h 710619"/>
                <a:gd name="connsiteX2" fmla="*/ 177448 w 958459"/>
                <a:gd name="connsiteY2" fmla="*/ 598171 h 710619"/>
                <a:gd name="connsiteX3" fmla="*/ 212767 w 958459"/>
                <a:gd name="connsiteY3" fmla="*/ 1 h 710619"/>
                <a:gd name="connsiteX4" fmla="*/ 258870 w 958459"/>
                <a:gd name="connsiteY4" fmla="*/ 601981 h 710619"/>
                <a:gd name="connsiteX5" fmla="*/ 324843 w 958459"/>
                <a:gd name="connsiteY5" fmla="*/ 709930 h 710619"/>
                <a:gd name="connsiteX6" fmla="*/ 373658 w 958459"/>
                <a:gd name="connsiteY6" fmla="*/ 612776 h 710619"/>
                <a:gd name="connsiteX7" fmla="*/ 397678 w 958459"/>
                <a:gd name="connsiteY7" fmla="*/ 82551 h 710619"/>
                <a:gd name="connsiteX8" fmla="*/ 440920 w 958459"/>
                <a:gd name="connsiteY8" fmla="*/ 603886 h 710619"/>
                <a:gd name="connsiteX9" fmla="*/ 550122 w 958459"/>
                <a:gd name="connsiteY9" fmla="*/ 693421 h 710619"/>
                <a:gd name="connsiteX10" fmla="*/ 660112 w 958459"/>
                <a:gd name="connsiteY10" fmla="*/ 609601 h 710619"/>
                <a:gd name="connsiteX11" fmla="*/ 699007 w 958459"/>
                <a:gd name="connsiteY11" fmla="*/ 34291 h 710619"/>
                <a:gd name="connsiteX12" fmla="*/ 743146 w 958459"/>
                <a:gd name="connsiteY12" fmla="*/ 605791 h 710619"/>
                <a:gd name="connsiteX13" fmla="*/ 958459 w 958459"/>
                <a:gd name="connsiteY13" fmla="*/ 693421 h 710619"/>
                <a:gd name="connsiteX0" fmla="*/ 0 w 958459"/>
                <a:gd name="connsiteY0" fmla="*/ 743745 h 772849"/>
                <a:gd name="connsiteX1" fmla="*/ 100512 w 958459"/>
                <a:gd name="connsiteY1" fmla="*/ 740411 h 772849"/>
                <a:gd name="connsiteX2" fmla="*/ 177448 w 958459"/>
                <a:gd name="connsiteY2" fmla="*/ 660401 h 772849"/>
                <a:gd name="connsiteX3" fmla="*/ 212767 w 958459"/>
                <a:gd name="connsiteY3" fmla="*/ 62231 h 772849"/>
                <a:gd name="connsiteX4" fmla="*/ 258870 w 958459"/>
                <a:gd name="connsiteY4" fmla="*/ 664211 h 772849"/>
                <a:gd name="connsiteX5" fmla="*/ 324843 w 958459"/>
                <a:gd name="connsiteY5" fmla="*/ 772160 h 772849"/>
                <a:gd name="connsiteX6" fmla="*/ 373658 w 958459"/>
                <a:gd name="connsiteY6" fmla="*/ 675006 h 772849"/>
                <a:gd name="connsiteX7" fmla="*/ 397678 w 958459"/>
                <a:gd name="connsiteY7" fmla="*/ 144781 h 772849"/>
                <a:gd name="connsiteX8" fmla="*/ 440920 w 958459"/>
                <a:gd name="connsiteY8" fmla="*/ 666116 h 772849"/>
                <a:gd name="connsiteX9" fmla="*/ 550122 w 958459"/>
                <a:gd name="connsiteY9" fmla="*/ 755651 h 772849"/>
                <a:gd name="connsiteX10" fmla="*/ 660112 w 958459"/>
                <a:gd name="connsiteY10" fmla="*/ 671831 h 772849"/>
                <a:gd name="connsiteX11" fmla="*/ 696032 w 958459"/>
                <a:gd name="connsiteY11" fmla="*/ 0 h 772849"/>
                <a:gd name="connsiteX12" fmla="*/ 743146 w 958459"/>
                <a:gd name="connsiteY12" fmla="*/ 668021 h 772849"/>
                <a:gd name="connsiteX13" fmla="*/ 958459 w 958459"/>
                <a:gd name="connsiteY13" fmla="*/ 755651 h 772849"/>
                <a:gd name="connsiteX0" fmla="*/ 0 w 958459"/>
                <a:gd name="connsiteY0" fmla="*/ 743745 h 772849"/>
                <a:gd name="connsiteX1" fmla="*/ 100512 w 958459"/>
                <a:gd name="connsiteY1" fmla="*/ 740411 h 772849"/>
                <a:gd name="connsiteX2" fmla="*/ 177448 w 958459"/>
                <a:gd name="connsiteY2" fmla="*/ 660401 h 772849"/>
                <a:gd name="connsiteX3" fmla="*/ 212767 w 958459"/>
                <a:gd name="connsiteY3" fmla="*/ 62231 h 772849"/>
                <a:gd name="connsiteX4" fmla="*/ 258870 w 958459"/>
                <a:gd name="connsiteY4" fmla="*/ 664211 h 772849"/>
                <a:gd name="connsiteX5" fmla="*/ 324843 w 958459"/>
                <a:gd name="connsiteY5" fmla="*/ 772160 h 772849"/>
                <a:gd name="connsiteX6" fmla="*/ 373658 w 958459"/>
                <a:gd name="connsiteY6" fmla="*/ 675006 h 772849"/>
                <a:gd name="connsiteX7" fmla="*/ 397678 w 958459"/>
                <a:gd name="connsiteY7" fmla="*/ 144781 h 772849"/>
                <a:gd name="connsiteX8" fmla="*/ 440920 w 958459"/>
                <a:gd name="connsiteY8" fmla="*/ 666116 h 772849"/>
                <a:gd name="connsiteX9" fmla="*/ 550122 w 958459"/>
                <a:gd name="connsiteY9" fmla="*/ 755651 h 772849"/>
                <a:gd name="connsiteX10" fmla="*/ 660112 w 958459"/>
                <a:gd name="connsiteY10" fmla="*/ 671831 h 772849"/>
                <a:gd name="connsiteX11" fmla="*/ 696032 w 958459"/>
                <a:gd name="connsiteY11" fmla="*/ 0 h 772849"/>
                <a:gd name="connsiteX12" fmla="*/ 743146 w 958459"/>
                <a:gd name="connsiteY12" fmla="*/ 668021 h 772849"/>
                <a:gd name="connsiteX13" fmla="*/ 958459 w 958459"/>
                <a:gd name="connsiteY13" fmla="*/ 755651 h 772849"/>
                <a:gd name="connsiteX0" fmla="*/ 0 w 958459"/>
                <a:gd name="connsiteY0" fmla="*/ 743745 h 773191"/>
                <a:gd name="connsiteX1" fmla="*/ 100512 w 958459"/>
                <a:gd name="connsiteY1" fmla="*/ 740411 h 773191"/>
                <a:gd name="connsiteX2" fmla="*/ 177448 w 958459"/>
                <a:gd name="connsiteY2" fmla="*/ 660401 h 773191"/>
                <a:gd name="connsiteX3" fmla="*/ 212767 w 958459"/>
                <a:gd name="connsiteY3" fmla="*/ 62231 h 773191"/>
                <a:gd name="connsiteX4" fmla="*/ 258870 w 958459"/>
                <a:gd name="connsiteY4" fmla="*/ 664211 h 773191"/>
                <a:gd name="connsiteX5" fmla="*/ 324843 w 958459"/>
                <a:gd name="connsiteY5" fmla="*/ 772160 h 773191"/>
                <a:gd name="connsiteX6" fmla="*/ 373658 w 958459"/>
                <a:gd name="connsiteY6" fmla="*/ 675006 h 773191"/>
                <a:gd name="connsiteX7" fmla="*/ 397680 w 958459"/>
                <a:gd name="connsiteY7" fmla="*/ 119381 h 773191"/>
                <a:gd name="connsiteX8" fmla="*/ 440920 w 958459"/>
                <a:gd name="connsiteY8" fmla="*/ 666116 h 773191"/>
                <a:gd name="connsiteX9" fmla="*/ 550122 w 958459"/>
                <a:gd name="connsiteY9" fmla="*/ 755651 h 773191"/>
                <a:gd name="connsiteX10" fmla="*/ 660112 w 958459"/>
                <a:gd name="connsiteY10" fmla="*/ 671831 h 773191"/>
                <a:gd name="connsiteX11" fmla="*/ 696032 w 958459"/>
                <a:gd name="connsiteY11" fmla="*/ 0 h 773191"/>
                <a:gd name="connsiteX12" fmla="*/ 743146 w 958459"/>
                <a:gd name="connsiteY12" fmla="*/ 668021 h 773191"/>
                <a:gd name="connsiteX13" fmla="*/ 958459 w 958459"/>
                <a:gd name="connsiteY13" fmla="*/ 755651 h 773191"/>
                <a:gd name="connsiteX0" fmla="*/ 0 w 958459"/>
                <a:gd name="connsiteY0" fmla="*/ 743745 h 773191"/>
                <a:gd name="connsiteX1" fmla="*/ 100512 w 958459"/>
                <a:gd name="connsiteY1" fmla="*/ 740411 h 773191"/>
                <a:gd name="connsiteX2" fmla="*/ 177448 w 958459"/>
                <a:gd name="connsiteY2" fmla="*/ 660401 h 773191"/>
                <a:gd name="connsiteX3" fmla="*/ 215745 w 958459"/>
                <a:gd name="connsiteY3" fmla="*/ 199391 h 773191"/>
                <a:gd name="connsiteX4" fmla="*/ 258870 w 958459"/>
                <a:gd name="connsiteY4" fmla="*/ 664211 h 773191"/>
                <a:gd name="connsiteX5" fmla="*/ 324843 w 958459"/>
                <a:gd name="connsiteY5" fmla="*/ 772160 h 773191"/>
                <a:gd name="connsiteX6" fmla="*/ 373658 w 958459"/>
                <a:gd name="connsiteY6" fmla="*/ 675006 h 773191"/>
                <a:gd name="connsiteX7" fmla="*/ 397680 w 958459"/>
                <a:gd name="connsiteY7" fmla="*/ 119381 h 773191"/>
                <a:gd name="connsiteX8" fmla="*/ 440920 w 958459"/>
                <a:gd name="connsiteY8" fmla="*/ 666116 h 773191"/>
                <a:gd name="connsiteX9" fmla="*/ 550122 w 958459"/>
                <a:gd name="connsiteY9" fmla="*/ 755651 h 773191"/>
                <a:gd name="connsiteX10" fmla="*/ 660112 w 958459"/>
                <a:gd name="connsiteY10" fmla="*/ 671831 h 773191"/>
                <a:gd name="connsiteX11" fmla="*/ 696032 w 958459"/>
                <a:gd name="connsiteY11" fmla="*/ 0 h 773191"/>
                <a:gd name="connsiteX12" fmla="*/ 743146 w 958459"/>
                <a:gd name="connsiteY12" fmla="*/ 668021 h 773191"/>
                <a:gd name="connsiteX13" fmla="*/ 958459 w 958459"/>
                <a:gd name="connsiteY13" fmla="*/ 755651 h 773191"/>
                <a:gd name="connsiteX0" fmla="*/ 0 w 958459"/>
                <a:gd name="connsiteY0" fmla="*/ 743745 h 773191"/>
                <a:gd name="connsiteX1" fmla="*/ 100512 w 958459"/>
                <a:gd name="connsiteY1" fmla="*/ 740411 h 773191"/>
                <a:gd name="connsiteX2" fmla="*/ 177448 w 958459"/>
                <a:gd name="connsiteY2" fmla="*/ 660401 h 773191"/>
                <a:gd name="connsiteX3" fmla="*/ 206817 w 958459"/>
                <a:gd name="connsiteY3" fmla="*/ 240031 h 773191"/>
                <a:gd name="connsiteX4" fmla="*/ 258870 w 958459"/>
                <a:gd name="connsiteY4" fmla="*/ 664211 h 773191"/>
                <a:gd name="connsiteX5" fmla="*/ 324843 w 958459"/>
                <a:gd name="connsiteY5" fmla="*/ 772160 h 773191"/>
                <a:gd name="connsiteX6" fmla="*/ 373658 w 958459"/>
                <a:gd name="connsiteY6" fmla="*/ 675006 h 773191"/>
                <a:gd name="connsiteX7" fmla="*/ 397680 w 958459"/>
                <a:gd name="connsiteY7" fmla="*/ 119381 h 773191"/>
                <a:gd name="connsiteX8" fmla="*/ 440920 w 958459"/>
                <a:gd name="connsiteY8" fmla="*/ 666116 h 773191"/>
                <a:gd name="connsiteX9" fmla="*/ 550122 w 958459"/>
                <a:gd name="connsiteY9" fmla="*/ 755651 h 773191"/>
                <a:gd name="connsiteX10" fmla="*/ 660112 w 958459"/>
                <a:gd name="connsiteY10" fmla="*/ 671831 h 773191"/>
                <a:gd name="connsiteX11" fmla="*/ 696032 w 958459"/>
                <a:gd name="connsiteY11" fmla="*/ 0 h 773191"/>
                <a:gd name="connsiteX12" fmla="*/ 743146 w 958459"/>
                <a:gd name="connsiteY12" fmla="*/ 668021 h 773191"/>
                <a:gd name="connsiteX13" fmla="*/ 958459 w 958459"/>
                <a:gd name="connsiteY13" fmla="*/ 755651 h 77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8459" h="773191">
                  <a:moveTo>
                    <a:pt x="0" y="743745"/>
                  </a:moveTo>
                  <a:cubicBezTo>
                    <a:pt x="52650" y="742634"/>
                    <a:pt x="65355" y="740967"/>
                    <a:pt x="100512" y="740411"/>
                  </a:cubicBezTo>
                  <a:cubicBezTo>
                    <a:pt x="135669" y="739855"/>
                    <a:pt x="159731" y="743798"/>
                    <a:pt x="177448" y="660401"/>
                  </a:cubicBezTo>
                  <a:cubicBezTo>
                    <a:pt x="195165" y="577004"/>
                    <a:pt x="193247" y="239396"/>
                    <a:pt x="206817" y="240031"/>
                  </a:cubicBezTo>
                  <a:cubicBezTo>
                    <a:pt x="220387" y="240666"/>
                    <a:pt x="239199" y="575523"/>
                    <a:pt x="258870" y="664211"/>
                  </a:cubicBezTo>
                  <a:cubicBezTo>
                    <a:pt x="278541" y="752899"/>
                    <a:pt x="305712" y="770361"/>
                    <a:pt x="324843" y="772160"/>
                  </a:cubicBezTo>
                  <a:cubicBezTo>
                    <a:pt x="343974" y="773959"/>
                    <a:pt x="361519" y="783802"/>
                    <a:pt x="373658" y="675006"/>
                  </a:cubicBezTo>
                  <a:cubicBezTo>
                    <a:pt x="385797" y="566210"/>
                    <a:pt x="386470" y="120863"/>
                    <a:pt x="397680" y="119381"/>
                  </a:cubicBezTo>
                  <a:cubicBezTo>
                    <a:pt x="408890" y="117899"/>
                    <a:pt x="415513" y="560071"/>
                    <a:pt x="440920" y="666116"/>
                  </a:cubicBezTo>
                  <a:cubicBezTo>
                    <a:pt x="466327" y="772161"/>
                    <a:pt x="513589" y="754698"/>
                    <a:pt x="550122" y="755651"/>
                  </a:cubicBezTo>
                  <a:cubicBezTo>
                    <a:pt x="586655" y="756604"/>
                    <a:pt x="635794" y="797773"/>
                    <a:pt x="660112" y="671831"/>
                  </a:cubicBezTo>
                  <a:cubicBezTo>
                    <a:pt x="684430" y="545889"/>
                    <a:pt x="682193" y="635"/>
                    <a:pt x="696032" y="0"/>
                  </a:cubicBezTo>
                  <a:cubicBezTo>
                    <a:pt x="709871" y="-635"/>
                    <a:pt x="696156" y="561341"/>
                    <a:pt x="743146" y="668021"/>
                  </a:cubicBezTo>
                  <a:cubicBezTo>
                    <a:pt x="790136" y="774701"/>
                    <a:pt x="868317" y="751841"/>
                    <a:pt x="958459" y="755651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235">
              <a:extLst>
                <a:ext uri="{FF2B5EF4-FFF2-40B4-BE49-F238E27FC236}">
                  <a16:creationId xmlns:a16="http://schemas.microsoft.com/office/drawing/2014/main" id="{11D05EFE-D3A8-A00E-4516-3D58D57B1350}"/>
                </a:ext>
              </a:extLst>
            </p:cNvPr>
            <p:cNvSpPr txBox="1"/>
            <p:nvPr/>
          </p:nvSpPr>
          <p:spPr>
            <a:xfrm>
              <a:off x="4376453" y="3940643"/>
              <a:ext cx="1141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Ion number</a:t>
              </a:r>
              <a:endParaRPr lang="fr-FR" sz="16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" name="Group 195">
              <a:extLst>
                <a:ext uri="{FF2B5EF4-FFF2-40B4-BE49-F238E27FC236}">
                  <a16:creationId xmlns:a16="http://schemas.microsoft.com/office/drawing/2014/main" id="{03E27B91-FC64-7614-EEF4-6FC93CFAB122}"/>
                </a:ext>
              </a:extLst>
            </p:cNvPr>
            <p:cNvGrpSpPr/>
            <p:nvPr/>
          </p:nvGrpSpPr>
          <p:grpSpPr>
            <a:xfrm rot="6469186">
              <a:off x="2686342" y="3542288"/>
              <a:ext cx="839636" cy="98701"/>
              <a:chOff x="1600732" y="3248717"/>
              <a:chExt cx="1137864" cy="152289"/>
            </a:xfrm>
          </p:grpSpPr>
          <p:sp>
            <p:nvSpPr>
              <p:cNvPr id="60" name="Freeform 196">
                <a:extLst>
                  <a:ext uri="{FF2B5EF4-FFF2-40B4-BE49-F238E27FC236}">
                    <a16:creationId xmlns:a16="http://schemas.microsoft.com/office/drawing/2014/main" id="{610E09E7-FE30-81BE-EACA-D93876523355}"/>
                  </a:ext>
                </a:extLst>
              </p:cNvPr>
              <p:cNvSpPr/>
              <p:nvPr/>
            </p:nvSpPr>
            <p:spPr>
              <a:xfrm>
                <a:off x="1600732" y="3248717"/>
                <a:ext cx="595844" cy="15022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9050">
                <a:solidFill>
                  <a:srgbClr val="A2A2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197">
                <a:extLst>
                  <a:ext uri="{FF2B5EF4-FFF2-40B4-BE49-F238E27FC236}">
                    <a16:creationId xmlns:a16="http://schemas.microsoft.com/office/drawing/2014/main" id="{69A0A29C-4F66-90A6-7CB6-B976C2571FA3}"/>
                  </a:ext>
                </a:extLst>
              </p:cNvPr>
              <p:cNvSpPr/>
              <p:nvPr/>
            </p:nvSpPr>
            <p:spPr>
              <a:xfrm>
                <a:off x="2142752" y="3250775"/>
                <a:ext cx="595844" cy="150231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9050">
                <a:solidFill>
                  <a:srgbClr val="A2A2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ZoneTexte 155">
              <a:extLst>
                <a:ext uri="{FF2B5EF4-FFF2-40B4-BE49-F238E27FC236}">
                  <a16:creationId xmlns:a16="http://schemas.microsoft.com/office/drawing/2014/main" id="{9DE97B51-BBB0-6CA5-D197-A6E9634D1B29}"/>
                </a:ext>
              </a:extLst>
            </p:cNvPr>
            <p:cNvSpPr txBox="1"/>
            <p:nvPr/>
          </p:nvSpPr>
          <p:spPr>
            <a:xfrm>
              <a:off x="3149177" y="3410044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2A2F4"/>
                  </a:solidFill>
                  <a:latin typeface="Symbol" pitchFamily="18" charset="2"/>
                </a:rPr>
                <a:t>l</a:t>
              </a:r>
              <a:endParaRPr lang="fr-FR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Connecteur droit avec flèche 266">
              <a:extLst>
                <a:ext uri="{FF2B5EF4-FFF2-40B4-BE49-F238E27FC236}">
                  <a16:creationId xmlns:a16="http://schemas.microsoft.com/office/drawing/2014/main" id="{05016A3B-6583-F125-EDA7-A064CA49FB08}"/>
                </a:ext>
              </a:extLst>
            </p:cNvPr>
            <p:cNvCxnSpPr>
              <a:cxnSpLocks/>
            </p:cNvCxnSpPr>
            <p:nvPr/>
          </p:nvCxnSpPr>
          <p:spPr>
            <a:xfrm>
              <a:off x="5572240" y="2826105"/>
              <a:ext cx="0" cy="51651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: Shape 32">
              <a:extLst>
                <a:ext uri="{FF2B5EF4-FFF2-40B4-BE49-F238E27FC236}">
                  <a16:creationId xmlns:a16="http://schemas.microsoft.com/office/drawing/2014/main" id="{495D15A7-780F-3412-8E93-564D1059F27B}"/>
                </a:ext>
              </a:extLst>
            </p:cNvPr>
            <p:cNvSpPr/>
            <p:nvPr/>
          </p:nvSpPr>
          <p:spPr>
            <a:xfrm>
              <a:off x="1368736" y="2119804"/>
              <a:ext cx="836487" cy="1636680"/>
            </a:xfrm>
            <a:custGeom>
              <a:avLst/>
              <a:gdLst>
                <a:gd name="connsiteX0" fmla="*/ 589281 w 666636"/>
                <a:gd name="connsiteY0" fmla="*/ 467430 h 1112929"/>
                <a:gd name="connsiteX1" fmla="*/ 589281 w 666636"/>
                <a:gd name="connsiteY1" fmla="*/ 345510 h 1112929"/>
                <a:gd name="connsiteX2" fmla="*/ 599441 w 666636"/>
                <a:gd name="connsiteY2" fmla="*/ 70 h 1112929"/>
                <a:gd name="connsiteX3" fmla="*/ 1 w 666636"/>
                <a:gd name="connsiteY3" fmla="*/ 375990 h 1112929"/>
                <a:gd name="connsiteX4" fmla="*/ 594361 w 666636"/>
                <a:gd name="connsiteY4" fmla="*/ 1107510 h 1112929"/>
                <a:gd name="connsiteX5" fmla="*/ 635001 w 666636"/>
                <a:gd name="connsiteY5" fmla="*/ 650310 h 1112929"/>
                <a:gd name="connsiteX0" fmla="*/ 589281 w 666636"/>
                <a:gd name="connsiteY0" fmla="*/ 469429 h 1110881"/>
                <a:gd name="connsiteX1" fmla="*/ 589281 w 666636"/>
                <a:gd name="connsiteY1" fmla="*/ 347509 h 1110881"/>
                <a:gd name="connsiteX2" fmla="*/ 599441 w 666636"/>
                <a:gd name="connsiteY2" fmla="*/ 2069 h 1110881"/>
                <a:gd name="connsiteX3" fmla="*/ 1 w 666636"/>
                <a:gd name="connsiteY3" fmla="*/ 525309 h 1110881"/>
                <a:gd name="connsiteX4" fmla="*/ 594361 w 666636"/>
                <a:gd name="connsiteY4" fmla="*/ 1109509 h 1110881"/>
                <a:gd name="connsiteX5" fmla="*/ 635001 w 666636"/>
                <a:gd name="connsiteY5" fmla="*/ 652309 h 1110881"/>
                <a:gd name="connsiteX0" fmla="*/ 589332 w 666687"/>
                <a:gd name="connsiteY0" fmla="*/ 469429 h 1110881"/>
                <a:gd name="connsiteX1" fmla="*/ 589332 w 666687"/>
                <a:gd name="connsiteY1" fmla="*/ 347509 h 1110881"/>
                <a:gd name="connsiteX2" fmla="*/ 599492 w 666687"/>
                <a:gd name="connsiteY2" fmla="*/ 2069 h 1110881"/>
                <a:gd name="connsiteX3" fmla="*/ 52 w 666687"/>
                <a:gd name="connsiteY3" fmla="*/ 525309 h 1110881"/>
                <a:gd name="connsiteX4" fmla="*/ 594412 w 666687"/>
                <a:gd name="connsiteY4" fmla="*/ 1109509 h 1110881"/>
                <a:gd name="connsiteX5" fmla="*/ 635052 w 666687"/>
                <a:gd name="connsiteY5" fmla="*/ 652309 h 1110881"/>
                <a:gd name="connsiteX0" fmla="*/ 589332 w 666687"/>
                <a:gd name="connsiteY0" fmla="*/ 480061 h 1121513"/>
                <a:gd name="connsiteX1" fmla="*/ 589332 w 666687"/>
                <a:gd name="connsiteY1" fmla="*/ 358141 h 1121513"/>
                <a:gd name="connsiteX2" fmla="*/ 599492 w 666687"/>
                <a:gd name="connsiteY2" fmla="*/ 12701 h 1121513"/>
                <a:gd name="connsiteX3" fmla="*/ 52 w 666687"/>
                <a:gd name="connsiteY3" fmla="*/ 535941 h 1121513"/>
                <a:gd name="connsiteX4" fmla="*/ 594412 w 666687"/>
                <a:gd name="connsiteY4" fmla="*/ 1120141 h 1121513"/>
                <a:gd name="connsiteX5" fmla="*/ 635052 w 666687"/>
                <a:gd name="connsiteY5" fmla="*/ 662941 h 1121513"/>
                <a:gd name="connsiteX0" fmla="*/ 589539 w 666894"/>
                <a:gd name="connsiteY0" fmla="*/ 472875 h 1114327"/>
                <a:gd name="connsiteX1" fmla="*/ 589539 w 666894"/>
                <a:gd name="connsiteY1" fmla="*/ 350955 h 1114327"/>
                <a:gd name="connsiteX2" fmla="*/ 518419 w 666894"/>
                <a:gd name="connsiteY2" fmla="*/ 5515 h 1114327"/>
                <a:gd name="connsiteX3" fmla="*/ 259 w 666894"/>
                <a:gd name="connsiteY3" fmla="*/ 528755 h 1114327"/>
                <a:gd name="connsiteX4" fmla="*/ 594619 w 666894"/>
                <a:gd name="connsiteY4" fmla="*/ 1112955 h 1114327"/>
                <a:gd name="connsiteX5" fmla="*/ 635259 w 666894"/>
                <a:gd name="connsiteY5" fmla="*/ 655755 h 1114327"/>
                <a:gd name="connsiteX0" fmla="*/ 589557 w 666912"/>
                <a:gd name="connsiteY0" fmla="*/ 478989 h 1120441"/>
                <a:gd name="connsiteX1" fmla="*/ 589557 w 666912"/>
                <a:gd name="connsiteY1" fmla="*/ 357069 h 1120441"/>
                <a:gd name="connsiteX2" fmla="*/ 518437 w 666912"/>
                <a:gd name="connsiteY2" fmla="*/ 11629 h 1120441"/>
                <a:gd name="connsiteX3" fmla="*/ 277 w 666912"/>
                <a:gd name="connsiteY3" fmla="*/ 534869 h 1120441"/>
                <a:gd name="connsiteX4" fmla="*/ 594637 w 666912"/>
                <a:gd name="connsiteY4" fmla="*/ 1119069 h 1120441"/>
                <a:gd name="connsiteX5" fmla="*/ 635277 w 666912"/>
                <a:gd name="connsiteY5" fmla="*/ 661869 h 1120441"/>
                <a:gd name="connsiteX0" fmla="*/ 590644 w 667999"/>
                <a:gd name="connsiteY0" fmla="*/ 474010 h 1115462"/>
                <a:gd name="connsiteX1" fmla="*/ 590644 w 667999"/>
                <a:gd name="connsiteY1" fmla="*/ 352090 h 1115462"/>
                <a:gd name="connsiteX2" fmla="*/ 438244 w 667999"/>
                <a:gd name="connsiteY2" fmla="*/ 11730 h 1115462"/>
                <a:gd name="connsiteX3" fmla="*/ 1364 w 667999"/>
                <a:gd name="connsiteY3" fmla="*/ 529890 h 1115462"/>
                <a:gd name="connsiteX4" fmla="*/ 595724 w 667999"/>
                <a:gd name="connsiteY4" fmla="*/ 1114090 h 1115462"/>
                <a:gd name="connsiteX5" fmla="*/ 636364 w 667999"/>
                <a:gd name="connsiteY5" fmla="*/ 656890 h 1115462"/>
                <a:gd name="connsiteX0" fmla="*/ 591067 w 668422"/>
                <a:gd name="connsiteY0" fmla="*/ 501094 h 1142546"/>
                <a:gd name="connsiteX1" fmla="*/ 591067 w 668422"/>
                <a:gd name="connsiteY1" fmla="*/ 379174 h 1142546"/>
                <a:gd name="connsiteX2" fmla="*/ 438667 w 668422"/>
                <a:gd name="connsiteY2" fmla="*/ 38814 h 1142546"/>
                <a:gd name="connsiteX3" fmla="*/ 1787 w 668422"/>
                <a:gd name="connsiteY3" fmla="*/ 556974 h 1142546"/>
                <a:gd name="connsiteX4" fmla="*/ 596147 w 668422"/>
                <a:gd name="connsiteY4" fmla="*/ 1141174 h 1142546"/>
                <a:gd name="connsiteX5" fmla="*/ 636787 w 668422"/>
                <a:gd name="connsiteY5" fmla="*/ 683974 h 1142546"/>
                <a:gd name="connsiteX0" fmla="*/ 591067 w 668422"/>
                <a:gd name="connsiteY0" fmla="*/ 501094 h 1142546"/>
                <a:gd name="connsiteX1" fmla="*/ 591067 w 668422"/>
                <a:gd name="connsiteY1" fmla="*/ 379174 h 1142546"/>
                <a:gd name="connsiteX2" fmla="*/ 438667 w 668422"/>
                <a:gd name="connsiteY2" fmla="*/ 38814 h 1142546"/>
                <a:gd name="connsiteX3" fmla="*/ 1787 w 668422"/>
                <a:gd name="connsiteY3" fmla="*/ 556974 h 1142546"/>
                <a:gd name="connsiteX4" fmla="*/ 596147 w 668422"/>
                <a:gd name="connsiteY4" fmla="*/ 1141174 h 1142546"/>
                <a:gd name="connsiteX5" fmla="*/ 636787 w 668422"/>
                <a:gd name="connsiteY5" fmla="*/ 683974 h 1142546"/>
                <a:gd name="connsiteX6" fmla="*/ 591067 w 668422"/>
                <a:gd name="connsiteY6" fmla="*/ 501094 h 1142546"/>
                <a:gd name="connsiteX0" fmla="*/ 636787 w 668422"/>
                <a:gd name="connsiteY0" fmla="*/ 683974 h 1142546"/>
                <a:gd name="connsiteX1" fmla="*/ 591067 w 668422"/>
                <a:gd name="connsiteY1" fmla="*/ 379174 h 1142546"/>
                <a:gd name="connsiteX2" fmla="*/ 438667 w 668422"/>
                <a:gd name="connsiteY2" fmla="*/ 38814 h 1142546"/>
                <a:gd name="connsiteX3" fmla="*/ 1787 w 668422"/>
                <a:gd name="connsiteY3" fmla="*/ 556974 h 1142546"/>
                <a:gd name="connsiteX4" fmla="*/ 596147 w 668422"/>
                <a:gd name="connsiteY4" fmla="*/ 1141174 h 1142546"/>
                <a:gd name="connsiteX5" fmla="*/ 636787 w 668422"/>
                <a:gd name="connsiteY5" fmla="*/ 683974 h 1142546"/>
                <a:gd name="connsiteX0" fmla="*/ 596147 w 644637"/>
                <a:gd name="connsiteY0" fmla="*/ 1141174 h 1142631"/>
                <a:gd name="connsiteX1" fmla="*/ 591067 w 644637"/>
                <a:gd name="connsiteY1" fmla="*/ 379174 h 1142631"/>
                <a:gd name="connsiteX2" fmla="*/ 438667 w 644637"/>
                <a:gd name="connsiteY2" fmla="*/ 38814 h 1142631"/>
                <a:gd name="connsiteX3" fmla="*/ 1787 w 644637"/>
                <a:gd name="connsiteY3" fmla="*/ 556974 h 1142631"/>
                <a:gd name="connsiteX4" fmla="*/ 596147 w 644637"/>
                <a:gd name="connsiteY4" fmla="*/ 1141174 h 1142631"/>
                <a:gd name="connsiteX0" fmla="*/ 595720 w 652937"/>
                <a:gd name="connsiteY0" fmla="*/ 1102415 h 1102470"/>
                <a:gd name="connsiteX1" fmla="*/ 611595 w 652937"/>
                <a:gd name="connsiteY1" fmla="*/ 485195 h 1102470"/>
                <a:gd name="connsiteX2" fmla="*/ 438240 w 652937"/>
                <a:gd name="connsiteY2" fmla="*/ 55 h 1102470"/>
                <a:gd name="connsiteX3" fmla="*/ 1360 w 652937"/>
                <a:gd name="connsiteY3" fmla="*/ 518215 h 1102470"/>
                <a:gd name="connsiteX4" fmla="*/ 595720 w 652937"/>
                <a:gd name="connsiteY4" fmla="*/ 1102415 h 1102470"/>
                <a:gd name="connsiteX0" fmla="*/ 595720 w 646618"/>
                <a:gd name="connsiteY0" fmla="*/ 1102439 h 1102494"/>
                <a:gd name="connsiteX1" fmla="*/ 611595 w 646618"/>
                <a:gd name="connsiteY1" fmla="*/ 485219 h 1102494"/>
                <a:gd name="connsiteX2" fmla="*/ 438240 w 646618"/>
                <a:gd name="connsiteY2" fmla="*/ 79 h 1102494"/>
                <a:gd name="connsiteX3" fmla="*/ 1360 w 646618"/>
                <a:gd name="connsiteY3" fmla="*/ 518239 h 1102494"/>
                <a:gd name="connsiteX4" fmla="*/ 595720 w 646618"/>
                <a:gd name="connsiteY4" fmla="*/ 1102439 h 1102494"/>
                <a:gd name="connsiteX0" fmla="*/ 595720 w 652937"/>
                <a:gd name="connsiteY0" fmla="*/ 1102433 h 1102488"/>
                <a:gd name="connsiteX1" fmla="*/ 611595 w 652937"/>
                <a:gd name="connsiteY1" fmla="*/ 485213 h 1102488"/>
                <a:gd name="connsiteX2" fmla="*/ 438240 w 652937"/>
                <a:gd name="connsiteY2" fmla="*/ 73 h 1102488"/>
                <a:gd name="connsiteX3" fmla="*/ 1360 w 652937"/>
                <a:gd name="connsiteY3" fmla="*/ 518233 h 1102488"/>
                <a:gd name="connsiteX4" fmla="*/ 595720 w 652937"/>
                <a:gd name="connsiteY4" fmla="*/ 1102433 h 1102488"/>
                <a:gd name="connsiteX0" fmla="*/ 596051 w 653268"/>
                <a:gd name="connsiteY0" fmla="*/ 1104077 h 1104132"/>
                <a:gd name="connsiteX1" fmla="*/ 611926 w 653268"/>
                <a:gd name="connsiteY1" fmla="*/ 486857 h 1104132"/>
                <a:gd name="connsiteX2" fmla="*/ 438571 w 653268"/>
                <a:gd name="connsiteY2" fmla="*/ 1717 h 1104132"/>
                <a:gd name="connsiteX3" fmla="*/ 1691 w 653268"/>
                <a:gd name="connsiteY3" fmla="*/ 519877 h 1104132"/>
                <a:gd name="connsiteX4" fmla="*/ 596051 w 653268"/>
                <a:gd name="connsiteY4" fmla="*/ 1104077 h 1104132"/>
                <a:gd name="connsiteX0" fmla="*/ 462968 w 610548"/>
                <a:gd name="connsiteY0" fmla="*/ 982066 h 982139"/>
                <a:gd name="connsiteX1" fmla="*/ 610288 w 610548"/>
                <a:gd name="connsiteY1" fmla="*/ 486766 h 982139"/>
                <a:gd name="connsiteX2" fmla="*/ 436933 w 610548"/>
                <a:gd name="connsiteY2" fmla="*/ 1626 h 982139"/>
                <a:gd name="connsiteX3" fmla="*/ 53 w 610548"/>
                <a:gd name="connsiteY3" fmla="*/ 519786 h 982139"/>
                <a:gd name="connsiteX4" fmla="*/ 462968 w 610548"/>
                <a:gd name="connsiteY4" fmla="*/ 982066 h 982139"/>
                <a:gd name="connsiteX0" fmla="*/ 462968 w 613582"/>
                <a:gd name="connsiteY0" fmla="*/ 982066 h 982139"/>
                <a:gd name="connsiteX1" fmla="*/ 610288 w 613582"/>
                <a:gd name="connsiteY1" fmla="*/ 486766 h 982139"/>
                <a:gd name="connsiteX2" fmla="*/ 436933 w 613582"/>
                <a:gd name="connsiteY2" fmla="*/ 1626 h 982139"/>
                <a:gd name="connsiteX3" fmla="*/ 53 w 613582"/>
                <a:gd name="connsiteY3" fmla="*/ 519786 h 982139"/>
                <a:gd name="connsiteX4" fmla="*/ 462968 w 613582"/>
                <a:gd name="connsiteY4" fmla="*/ 982066 h 982139"/>
                <a:gd name="connsiteX0" fmla="*/ 352482 w 499997"/>
                <a:gd name="connsiteY0" fmla="*/ 980525 h 980617"/>
                <a:gd name="connsiteX1" fmla="*/ 499802 w 499997"/>
                <a:gd name="connsiteY1" fmla="*/ 485225 h 980617"/>
                <a:gd name="connsiteX2" fmla="*/ 326447 w 499997"/>
                <a:gd name="connsiteY2" fmla="*/ 85 h 980617"/>
                <a:gd name="connsiteX3" fmla="*/ 57 w 499997"/>
                <a:gd name="connsiteY3" fmla="*/ 522055 h 980617"/>
                <a:gd name="connsiteX4" fmla="*/ 352482 w 499997"/>
                <a:gd name="connsiteY4" fmla="*/ 980525 h 980617"/>
                <a:gd name="connsiteX0" fmla="*/ 352540 w 500055"/>
                <a:gd name="connsiteY0" fmla="*/ 980525 h 980772"/>
                <a:gd name="connsiteX1" fmla="*/ 499860 w 500055"/>
                <a:gd name="connsiteY1" fmla="*/ 485225 h 980772"/>
                <a:gd name="connsiteX2" fmla="*/ 326505 w 500055"/>
                <a:gd name="connsiteY2" fmla="*/ 85 h 980772"/>
                <a:gd name="connsiteX3" fmla="*/ 115 w 500055"/>
                <a:gd name="connsiteY3" fmla="*/ 522055 h 980772"/>
                <a:gd name="connsiteX4" fmla="*/ 352540 w 500055"/>
                <a:gd name="connsiteY4" fmla="*/ 980525 h 980772"/>
                <a:gd name="connsiteX0" fmla="*/ 352576 w 500091"/>
                <a:gd name="connsiteY0" fmla="*/ 980450 h 980697"/>
                <a:gd name="connsiteX1" fmla="*/ 499896 w 500091"/>
                <a:gd name="connsiteY1" fmla="*/ 485150 h 980697"/>
                <a:gd name="connsiteX2" fmla="*/ 326541 w 500091"/>
                <a:gd name="connsiteY2" fmla="*/ 10 h 980697"/>
                <a:gd name="connsiteX3" fmla="*/ 151 w 500091"/>
                <a:gd name="connsiteY3" fmla="*/ 521980 h 980697"/>
                <a:gd name="connsiteX4" fmla="*/ 352576 w 500091"/>
                <a:gd name="connsiteY4" fmla="*/ 980450 h 980697"/>
                <a:gd name="connsiteX0" fmla="*/ 352576 w 500617"/>
                <a:gd name="connsiteY0" fmla="*/ 980450 h 980697"/>
                <a:gd name="connsiteX1" fmla="*/ 499896 w 500617"/>
                <a:gd name="connsiteY1" fmla="*/ 485150 h 980697"/>
                <a:gd name="connsiteX2" fmla="*/ 326541 w 500617"/>
                <a:gd name="connsiteY2" fmla="*/ 10 h 980697"/>
                <a:gd name="connsiteX3" fmla="*/ 151 w 500617"/>
                <a:gd name="connsiteY3" fmla="*/ 521980 h 980697"/>
                <a:gd name="connsiteX4" fmla="*/ 352576 w 500617"/>
                <a:gd name="connsiteY4" fmla="*/ 980450 h 980697"/>
                <a:gd name="connsiteX0" fmla="*/ 352431 w 500472"/>
                <a:gd name="connsiteY0" fmla="*/ 980447 h 980601"/>
                <a:gd name="connsiteX1" fmla="*/ 499751 w 500472"/>
                <a:gd name="connsiteY1" fmla="*/ 485147 h 980601"/>
                <a:gd name="connsiteX2" fmla="*/ 326396 w 500472"/>
                <a:gd name="connsiteY2" fmla="*/ 7 h 980601"/>
                <a:gd name="connsiteX3" fmla="*/ 6 w 500472"/>
                <a:gd name="connsiteY3" fmla="*/ 521977 h 980601"/>
                <a:gd name="connsiteX4" fmla="*/ 352431 w 500472"/>
                <a:gd name="connsiteY4" fmla="*/ 980447 h 980601"/>
                <a:gd name="connsiteX0" fmla="*/ 352431 w 500472"/>
                <a:gd name="connsiteY0" fmla="*/ 980465 h 981556"/>
                <a:gd name="connsiteX1" fmla="*/ 499751 w 500472"/>
                <a:gd name="connsiteY1" fmla="*/ 485165 h 981556"/>
                <a:gd name="connsiteX2" fmla="*/ 326396 w 500472"/>
                <a:gd name="connsiteY2" fmla="*/ 25 h 981556"/>
                <a:gd name="connsiteX3" fmla="*/ 6 w 500472"/>
                <a:gd name="connsiteY3" fmla="*/ 521995 h 981556"/>
                <a:gd name="connsiteX4" fmla="*/ 352431 w 500472"/>
                <a:gd name="connsiteY4" fmla="*/ 980465 h 981556"/>
                <a:gd name="connsiteX0" fmla="*/ 299154 w 500206"/>
                <a:gd name="connsiteY0" fmla="*/ 978540 h 978632"/>
                <a:gd name="connsiteX1" fmla="*/ 499814 w 500206"/>
                <a:gd name="connsiteY1" fmla="*/ 485145 h 978632"/>
                <a:gd name="connsiteX2" fmla="*/ 326459 w 500206"/>
                <a:gd name="connsiteY2" fmla="*/ 5 h 978632"/>
                <a:gd name="connsiteX3" fmla="*/ 69 w 500206"/>
                <a:gd name="connsiteY3" fmla="*/ 521975 h 978632"/>
                <a:gd name="connsiteX4" fmla="*/ 299154 w 500206"/>
                <a:gd name="connsiteY4" fmla="*/ 978540 h 978632"/>
                <a:gd name="connsiteX0" fmla="*/ 299172 w 500009"/>
                <a:gd name="connsiteY0" fmla="*/ 978540 h 978632"/>
                <a:gd name="connsiteX1" fmla="*/ 499832 w 500009"/>
                <a:gd name="connsiteY1" fmla="*/ 485145 h 978632"/>
                <a:gd name="connsiteX2" fmla="*/ 275042 w 500009"/>
                <a:gd name="connsiteY2" fmla="*/ 5 h 978632"/>
                <a:gd name="connsiteX3" fmla="*/ 87 w 500009"/>
                <a:gd name="connsiteY3" fmla="*/ 521975 h 978632"/>
                <a:gd name="connsiteX4" fmla="*/ 299172 w 500009"/>
                <a:gd name="connsiteY4" fmla="*/ 978540 h 978632"/>
                <a:gd name="connsiteX0" fmla="*/ 299172 w 499946"/>
                <a:gd name="connsiteY0" fmla="*/ 978540 h 978553"/>
                <a:gd name="connsiteX1" fmla="*/ 499832 w 499946"/>
                <a:gd name="connsiteY1" fmla="*/ 485145 h 978553"/>
                <a:gd name="connsiteX2" fmla="*/ 275042 w 499946"/>
                <a:gd name="connsiteY2" fmla="*/ 5 h 978553"/>
                <a:gd name="connsiteX3" fmla="*/ 87 w 499946"/>
                <a:gd name="connsiteY3" fmla="*/ 521975 h 978553"/>
                <a:gd name="connsiteX4" fmla="*/ 299172 w 499946"/>
                <a:gd name="connsiteY4" fmla="*/ 978540 h 978553"/>
                <a:gd name="connsiteX0" fmla="*/ 299172 w 499946"/>
                <a:gd name="connsiteY0" fmla="*/ 978540 h 978553"/>
                <a:gd name="connsiteX1" fmla="*/ 499832 w 499946"/>
                <a:gd name="connsiteY1" fmla="*/ 485145 h 978553"/>
                <a:gd name="connsiteX2" fmla="*/ 275042 w 499946"/>
                <a:gd name="connsiteY2" fmla="*/ 5 h 978553"/>
                <a:gd name="connsiteX3" fmla="*/ 87 w 499946"/>
                <a:gd name="connsiteY3" fmla="*/ 521975 h 978553"/>
                <a:gd name="connsiteX4" fmla="*/ 299172 w 499946"/>
                <a:gd name="connsiteY4" fmla="*/ 978540 h 978553"/>
                <a:gd name="connsiteX0" fmla="*/ 299172 w 499981"/>
                <a:gd name="connsiteY0" fmla="*/ 978540 h 978584"/>
                <a:gd name="connsiteX1" fmla="*/ 499832 w 499981"/>
                <a:gd name="connsiteY1" fmla="*/ 485145 h 978584"/>
                <a:gd name="connsiteX2" fmla="*/ 275042 w 499981"/>
                <a:gd name="connsiteY2" fmla="*/ 5 h 978584"/>
                <a:gd name="connsiteX3" fmla="*/ 87 w 499981"/>
                <a:gd name="connsiteY3" fmla="*/ 521975 h 978584"/>
                <a:gd name="connsiteX4" fmla="*/ 299172 w 499981"/>
                <a:gd name="connsiteY4" fmla="*/ 978540 h 978584"/>
                <a:gd name="connsiteX0" fmla="*/ 299220 w 500029"/>
                <a:gd name="connsiteY0" fmla="*/ 978540 h 978584"/>
                <a:gd name="connsiteX1" fmla="*/ 499880 w 500029"/>
                <a:gd name="connsiteY1" fmla="*/ 485145 h 978584"/>
                <a:gd name="connsiteX2" fmla="*/ 275090 w 500029"/>
                <a:gd name="connsiteY2" fmla="*/ 5 h 978584"/>
                <a:gd name="connsiteX3" fmla="*/ 135 w 500029"/>
                <a:gd name="connsiteY3" fmla="*/ 521975 h 978584"/>
                <a:gd name="connsiteX4" fmla="*/ 299220 w 500029"/>
                <a:gd name="connsiteY4" fmla="*/ 978540 h 978584"/>
                <a:gd name="connsiteX0" fmla="*/ 299220 w 500293"/>
                <a:gd name="connsiteY0" fmla="*/ 978540 h 978584"/>
                <a:gd name="connsiteX1" fmla="*/ 499880 w 500293"/>
                <a:gd name="connsiteY1" fmla="*/ 485145 h 978584"/>
                <a:gd name="connsiteX2" fmla="*/ 275090 w 500293"/>
                <a:gd name="connsiteY2" fmla="*/ 5 h 978584"/>
                <a:gd name="connsiteX3" fmla="*/ 135 w 500293"/>
                <a:gd name="connsiteY3" fmla="*/ 521975 h 978584"/>
                <a:gd name="connsiteX4" fmla="*/ 299220 w 500293"/>
                <a:gd name="connsiteY4" fmla="*/ 978540 h 978584"/>
                <a:gd name="connsiteX0" fmla="*/ 299281 w 500354"/>
                <a:gd name="connsiteY0" fmla="*/ 978536 h 978580"/>
                <a:gd name="connsiteX1" fmla="*/ 499941 w 500354"/>
                <a:gd name="connsiteY1" fmla="*/ 485141 h 978580"/>
                <a:gd name="connsiteX2" fmla="*/ 275151 w 500354"/>
                <a:gd name="connsiteY2" fmla="*/ 1 h 978580"/>
                <a:gd name="connsiteX3" fmla="*/ 196 w 500354"/>
                <a:gd name="connsiteY3" fmla="*/ 521971 h 978580"/>
                <a:gd name="connsiteX4" fmla="*/ 299281 w 500354"/>
                <a:gd name="connsiteY4" fmla="*/ 978536 h 978580"/>
                <a:gd name="connsiteX0" fmla="*/ 299202 w 500275"/>
                <a:gd name="connsiteY0" fmla="*/ 978539 h 978583"/>
                <a:gd name="connsiteX1" fmla="*/ 499862 w 500275"/>
                <a:gd name="connsiteY1" fmla="*/ 485144 h 978583"/>
                <a:gd name="connsiteX2" fmla="*/ 275072 w 500275"/>
                <a:gd name="connsiteY2" fmla="*/ 4 h 978583"/>
                <a:gd name="connsiteX3" fmla="*/ 117 w 500275"/>
                <a:gd name="connsiteY3" fmla="*/ 521974 h 978583"/>
                <a:gd name="connsiteX4" fmla="*/ 299202 w 500275"/>
                <a:gd name="connsiteY4" fmla="*/ 978539 h 978583"/>
                <a:gd name="connsiteX0" fmla="*/ 299086 w 500159"/>
                <a:gd name="connsiteY0" fmla="*/ 978541 h 978617"/>
                <a:gd name="connsiteX1" fmla="*/ 499746 w 500159"/>
                <a:gd name="connsiteY1" fmla="*/ 485146 h 978617"/>
                <a:gd name="connsiteX2" fmla="*/ 274956 w 500159"/>
                <a:gd name="connsiteY2" fmla="*/ 6 h 978617"/>
                <a:gd name="connsiteX3" fmla="*/ 1 w 500159"/>
                <a:gd name="connsiteY3" fmla="*/ 521976 h 978617"/>
                <a:gd name="connsiteX4" fmla="*/ 299086 w 500159"/>
                <a:gd name="connsiteY4" fmla="*/ 978541 h 97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159" h="978617">
                  <a:moveTo>
                    <a:pt x="299086" y="978541"/>
                  </a:moveTo>
                  <a:cubicBezTo>
                    <a:pt x="481437" y="974308"/>
                    <a:pt x="503768" y="648235"/>
                    <a:pt x="499746" y="485146"/>
                  </a:cubicBezTo>
                  <a:cubicBezTo>
                    <a:pt x="495724" y="322057"/>
                    <a:pt x="453497" y="1488"/>
                    <a:pt x="274956" y="6"/>
                  </a:cubicBezTo>
                  <a:cubicBezTo>
                    <a:pt x="96415" y="-1476"/>
                    <a:pt x="-211" y="233157"/>
                    <a:pt x="1" y="521976"/>
                  </a:cubicBezTo>
                  <a:cubicBezTo>
                    <a:pt x="213" y="810795"/>
                    <a:pt x="116735" y="982774"/>
                    <a:pt x="299086" y="978541"/>
                  </a:cubicBezTo>
                  <a:close/>
                </a:path>
              </a:pathLst>
            </a:custGeom>
            <a:noFill/>
            <a:ln w="952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33">
              <a:extLst>
                <a:ext uri="{FF2B5EF4-FFF2-40B4-BE49-F238E27FC236}">
                  <a16:creationId xmlns:a16="http://schemas.microsoft.com/office/drawing/2014/main" id="{E8FDBC49-94D6-9E8D-DBD9-13D5BC7C7788}"/>
                </a:ext>
              </a:extLst>
            </p:cNvPr>
            <p:cNvSpPr/>
            <p:nvPr/>
          </p:nvSpPr>
          <p:spPr>
            <a:xfrm flipH="1">
              <a:off x="2215807" y="2111199"/>
              <a:ext cx="836487" cy="1636680"/>
            </a:xfrm>
            <a:custGeom>
              <a:avLst/>
              <a:gdLst>
                <a:gd name="connsiteX0" fmla="*/ 589281 w 666636"/>
                <a:gd name="connsiteY0" fmla="*/ 467430 h 1112929"/>
                <a:gd name="connsiteX1" fmla="*/ 589281 w 666636"/>
                <a:gd name="connsiteY1" fmla="*/ 345510 h 1112929"/>
                <a:gd name="connsiteX2" fmla="*/ 599441 w 666636"/>
                <a:gd name="connsiteY2" fmla="*/ 70 h 1112929"/>
                <a:gd name="connsiteX3" fmla="*/ 1 w 666636"/>
                <a:gd name="connsiteY3" fmla="*/ 375990 h 1112929"/>
                <a:gd name="connsiteX4" fmla="*/ 594361 w 666636"/>
                <a:gd name="connsiteY4" fmla="*/ 1107510 h 1112929"/>
                <a:gd name="connsiteX5" fmla="*/ 635001 w 666636"/>
                <a:gd name="connsiteY5" fmla="*/ 650310 h 1112929"/>
                <a:gd name="connsiteX0" fmla="*/ 589281 w 666636"/>
                <a:gd name="connsiteY0" fmla="*/ 469429 h 1110881"/>
                <a:gd name="connsiteX1" fmla="*/ 589281 w 666636"/>
                <a:gd name="connsiteY1" fmla="*/ 347509 h 1110881"/>
                <a:gd name="connsiteX2" fmla="*/ 599441 w 666636"/>
                <a:gd name="connsiteY2" fmla="*/ 2069 h 1110881"/>
                <a:gd name="connsiteX3" fmla="*/ 1 w 666636"/>
                <a:gd name="connsiteY3" fmla="*/ 525309 h 1110881"/>
                <a:gd name="connsiteX4" fmla="*/ 594361 w 666636"/>
                <a:gd name="connsiteY4" fmla="*/ 1109509 h 1110881"/>
                <a:gd name="connsiteX5" fmla="*/ 635001 w 666636"/>
                <a:gd name="connsiteY5" fmla="*/ 652309 h 1110881"/>
                <a:gd name="connsiteX0" fmla="*/ 589332 w 666687"/>
                <a:gd name="connsiteY0" fmla="*/ 469429 h 1110881"/>
                <a:gd name="connsiteX1" fmla="*/ 589332 w 666687"/>
                <a:gd name="connsiteY1" fmla="*/ 347509 h 1110881"/>
                <a:gd name="connsiteX2" fmla="*/ 599492 w 666687"/>
                <a:gd name="connsiteY2" fmla="*/ 2069 h 1110881"/>
                <a:gd name="connsiteX3" fmla="*/ 52 w 666687"/>
                <a:gd name="connsiteY3" fmla="*/ 525309 h 1110881"/>
                <a:gd name="connsiteX4" fmla="*/ 594412 w 666687"/>
                <a:gd name="connsiteY4" fmla="*/ 1109509 h 1110881"/>
                <a:gd name="connsiteX5" fmla="*/ 635052 w 666687"/>
                <a:gd name="connsiteY5" fmla="*/ 652309 h 1110881"/>
                <a:gd name="connsiteX0" fmla="*/ 589332 w 666687"/>
                <a:gd name="connsiteY0" fmla="*/ 480061 h 1121513"/>
                <a:gd name="connsiteX1" fmla="*/ 589332 w 666687"/>
                <a:gd name="connsiteY1" fmla="*/ 358141 h 1121513"/>
                <a:gd name="connsiteX2" fmla="*/ 599492 w 666687"/>
                <a:gd name="connsiteY2" fmla="*/ 12701 h 1121513"/>
                <a:gd name="connsiteX3" fmla="*/ 52 w 666687"/>
                <a:gd name="connsiteY3" fmla="*/ 535941 h 1121513"/>
                <a:gd name="connsiteX4" fmla="*/ 594412 w 666687"/>
                <a:gd name="connsiteY4" fmla="*/ 1120141 h 1121513"/>
                <a:gd name="connsiteX5" fmla="*/ 635052 w 666687"/>
                <a:gd name="connsiteY5" fmla="*/ 662941 h 1121513"/>
                <a:gd name="connsiteX0" fmla="*/ 589539 w 666894"/>
                <a:gd name="connsiteY0" fmla="*/ 472875 h 1114327"/>
                <a:gd name="connsiteX1" fmla="*/ 589539 w 666894"/>
                <a:gd name="connsiteY1" fmla="*/ 350955 h 1114327"/>
                <a:gd name="connsiteX2" fmla="*/ 518419 w 666894"/>
                <a:gd name="connsiteY2" fmla="*/ 5515 h 1114327"/>
                <a:gd name="connsiteX3" fmla="*/ 259 w 666894"/>
                <a:gd name="connsiteY3" fmla="*/ 528755 h 1114327"/>
                <a:gd name="connsiteX4" fmla="*/ 594619 w 666894"/>
                <a:gd name="connsiteY4" fmla="*/ 1112955 h 1114327"/>
                <a:gd name="connsiteX5" fmla="*/ 635259 w 666894"/>
                <a:gd name="connsiteY5" fmla="*/ 655755 h 1114327"/>
                <a:gd name="connsiteX0" fmla="*/ 589557 w 666912"/>
                <a:gd name="connsiteY0" fmla="*/ 478989 h 1120441"/>
                <a:gd name="connsiteX1" fmla="*/ 589557 w 666912"/>
                <a:gd name="connsiteY1" fmla="*/ 357069 h 1120441"/>
                <a:gd name="connsiteX2" fmla="*/ 518437 w 666912"/>
                <a:gd name="connsiteY2" fmla="*/ 11629 h 1120441"/>
                <a:gd name="connsiteX3" fmla="*/ 277 w 666912"/>
                <a:gd name="connsiteY3" fmla="*/ 534869 h 1120441"/>
                <a:gd name="connsiteX4" fmla="*/ 594637 w 666912"/>
                <a:gd name="connsiteY4" fmla="*/ 1119069 h 1120441"/>
                <a:gd name="connsiteX5" fmla="*/ 635277 w 666912"/>
                <a:gd name="connsiteY5" fmla="*/ 661869 h 1120441"/>
                <a:gd name="connsiteX0" fmla="*/ 590644 w 667999"/>
                <a:gd name="connsiteY0" fmla="*/ 474010 h 1115462"/>
                <a:gd name="connsiteX1" fmla="*/ 590644 w 667999"/>
                <a:gd name="connsiteY1" fmla="*/ 352090 h 1115462"/>
                <a:gd name="connsiteX2" fmla="*/ 438244 w 667999"/>
                <a:gd name="connsiteY2" fmla="*/ 11730 h 1115462"/>
                <a:gd name="connsiteX3" fmla="*/ 1364 w 667999"/>
                <a:gd name="connsiteY3" fmla="*/ 529890 h 1115462"/>
                <a:gd name="connsiteX4" fmla="*/ 595724 w 667999"/>
                <a:gd name="connsiteY4" fmla="*/ 1114090 h 1115462"/>
                <a:gd name="connsiteX5" fmla="*/ 636364 w 667999"/>
                <a:gd name="connsiteY5" fmla="*/ 656890 h 1115462"/>
                <a:gd name="connsiteX0" fmla="*/ 591067 w 668422"/>
                <a:gd name="connsiteY0" fmla="*/ 501094 h 1142546"/>
                <a:gd name="connsiteX1" fmla="*/ 591067 w 668422"/>
                <a:gd name="connsiteY1" fmla="*/ 379174 h 1142546"/>
                <a:gd name="connsiteX2" fmla="*/ 438667 w 668422"/>
                <a:gd name="connsiteY2" fmla="*/ 38814 h 1142546"/>
                <a:gd name="connsiteX3" fmla="*/ 1787 w 668422"/>
                <a:gd name="connsiteY3" fmla="*/ 556974 h 1142546"/>
                <a:gd name="connsiteX4" fmla="*/ 596147 w 668422"/>
                <a:gd name="connsiteY4" fmla="*/ 1141174 h 1142546"/>
                <a:gd name="connsiteX5" fmla="*/ 636787 w 668422"/>
                <a:gd name="connsiteY5" fmla="*/ 683974 h 1142546"/>
                <a:gd name="connsiteX0" fmla="*/ 591067 w 668422"/>
                <a:gd name="connsiteY0" fmla="*/ 501094 h 1142546"/>
                <a:gd name="connsiteX1" fmla="*/ 591067 w 668422"/>
                <a:gd name="connsiteY1" fmla="*/ 379174 h 1142546"/>
                <a:gd name="connsiteX2" fmla="*/ 438667 w 668422"/>
                <a:gd name="connsiteY2" fmla="*/ 38814 h 1142546"/>
                <a:gd name="connsiteX3" fmla="*/ 1787 w 668422"/>
                <a:gd name="connsiteY3" fmla="*/ 556974 h 1142546"/>
                <a:gd name="connsiteX4" fmla="*/ 596147 w 668422"/>
                <a:gd name="connsiteY4" fmla="*/ 1141174 h 1142546"/>
                <a:gd name="connsiteX5" fmla="*/ 636787 w 668422"/>
                <a:gd name="connsiteY5" fmla="*/ 683974 h 1142546"/>
                <a:gd name="connsiteX6" fmla="*/ 591067 w 668422"/>
                <a:gd name="connsiteY6" fmla="*/ 501094 h 1142546"/>
                <a:gd name="connsiteX0" fmla="*/ 636787 w 668422"/>
                <a:gd name="connsiteY0" fmla="*/ 683974 h 1142546"/>
                <a:gd name="connsiteX1" fmla="*/ 591067 w 668422"/>
                <a:gd name="connsiteY1" fmla="*/ 379174 h 1142546"/>
                <a:gd name="connsiteX2" fmla="*/ 438667 w 668422"/>
                <a:gd name="connsiteY2" fmla="*/ 38814 h 1142546"/>
                <a:gd name="connsiteX3" fmla="*/ 1787 w 668422"/>
                <a:gd name="connsiteY3" fmla="*/ 556974 h 1142546"/>
                <a:gd name="connsiteX4" fmla="*/ 596147 w 668422"/>
                <a:gd name="connsiteY4" fmla="*/ 1141174 h 1142546"/>
                <a:gd name="connsiteX5" fmla="*/ 636787 w 668422"/>
                <a:gd name="connsiteY5" fmla="*/ 683974 h 1142546"/>
                <a:gd name="connsiteX0" fmla="*/ 596147 w 644637"/>
                <a:gd name="connsiteY0" fmla="*/ 1141174 h 1142631"/>
                <a:gd name="connsiteX1" fmla="*/ 591067 w 644637"/>
                <a:gd name="connsiteY1" fmla="*/ 379174 h 1142631"/>
                <a:gd name="connsiteX2" fmla="*/ 438667 w 644637"/>
                <a:gd name="connsiteY2" fmla="*/ 38814 h 1142631"/>
                <a:gd name="connsiteX3" fmla="*/ 1787 w 644637"/>
                <a:gd name="connsiteY3" fmla="*/ 556974 h 1142631"/>
                <a:gd name="connsiteX4" fmla="*/ 596147 w 644637"/>
                <a:gd name="connsiteY4" fmla="*/ 1141174 h 1142631"/>
                <a:gd name="connsiteX0" fmla="*/ 595720 w 652937"/>
                <a:gd name="connsiteY0" fmla="*/ 1102415 h 1102470"/>
                <a:gd name="connsiteX1" fmla="*/ 611595 w 652937"/>
                <a:gd name="connsiteY1" fmla="*/ 485195 h 1102470"/>
                <a:gd name="connsiteX2" fmla="*/ 438240 w 652937"/>
                <a:gd name="connsiteY2" fmla="*/ 55 h 1102470"/>
                <a:gd name="connsiteX3" fmla="*/ 1360 w 652937"/>
                <a:gd name="connsiteY3" fmla="*/ 518215 h 1102470"/>
                <a:gd name="connsiteX4" fmla="*/ 595720 w 652937"/>
                <a:gd name="connsiteY4" fmla="*/ 1102415 h 1102470"/>
                <a:gd name="connsiteX0" fmla="*/ 595720 w 646618"/>
                <a:gd name="connsiteY0" fmla="*/ 1102439 h 1102494"/>
                <a:gd name="connsiteX1" fmla="*/ 611595 w 646618"/>
                <a:gd name="connsiteY1" fmla="*/ 485219 h 1102494"/>
                <a:gd name="connsiteX2" fmla="*/ 438240 w 646618"/>
                <a:gd name="connsiteY2" fmla="*/ 79 h 1102494"/>
                <a:gd name="connsiteX3" fmla="*/ 1360 w 646618"/>
                <a:gd name="connsiteY3" fmla="*/ 518239 h 1102494"/>
                <a:gd name="connsiteX4" fmla="*/ 595720 w 646618"/>
                <a:gd name="connsiteY4" fmla="*/ 1102439 h 1102494"/>
                <a:gd name="connsiteX0" fmla="*/ 595720 w 652937"/>
                <a:gd name="connsiteY0" fmla="*/ 1102433 h 1102488"/>
                <a:gd name="connsiteX1" fmla="*/ 611595 w 652937"/>
                <a:gd name="connsiteY1" fmla="*/ 485213 h 1102488"/>
                <a:gd name="connsiteX2" fmla="*/ 438240 w 652937"/>
                <a:gd name="connsiteY2" fmla="*/ 73 h 1102488"/>
                <a:gd name="connsiteX3" fmla="*/ 1360 w 652937"/>
                <a:gd name="connsiteY3" fmla="*/ 518233 h 1102488"/>
                <a:gd name="connsiteX4" fmla="*/ 595720 w 652937"/>
                <a:gd name="connsiteY4" fmla="*/ 1102433 h 1102488"/>
                <a:gd name="connsiteX0" fmla="*/ 596051 w 653268"/>
                <a:gd name="connsiteY0" fmla="*/ 1104077 h 1104132"/>
                <a:gd name="connsiteX1" fmla="*/ 611926 w 653268"/>
                <a:gd name="connsiteY1" fmla="*/ 486857 h 1104132"/>
                <a:gd name="connsiteX2" fmla="*/ 438571 w 653268"/>
                <a:gd name="connsiteY2" fmla="*/ 1717 h 1104132"/>
                <a:gd name="connsiteX3" fmla="*/ 1691 w 653268"/>
                <a:gd name="connsiteY3" fmla="*/ 519877 h 1104132"/>
                <a:gd name="connsiteX4" fmla="*/ 596051 w 653268"/>
                <a:gd name="connsiteY4" fmla="*/ 1104077 h 1104132"/>
                <a:gd name="connsiteX0" fmla="*/ 462968 w 610548"/>
                <a:gd name="connsiteY0" fmla="*/ 982066 h 982139"/>
                <a:gd name="connsiteX1" fmla="*/ 610288 w 610548"/>
                <a:gd name="connsiteY1" fmla="*/ 486766 h 982139"/>
                <a:gd name="connsiteX2" fmla="*/ 436933 w 610548"/>
                <a:gd name="connsiteY2" fmla="*/ 1626 h 982139"/>
                <a:gd name="connsiteX3" fmla="*/ 53 w 610548"/>
                <a:gd name="connsiteY3" fmla="*/ 519786 h 982139"/>
                <a:gd name="connsiteX4" fmla="*/ 462968 w 610548"/>
                <a:gd name="connsiteY4" fmla="*/ 982066 h 982139"/>
                <a:gd name="connsiteX0" fmla="*/ 462968 w 613582"/>
                <a:gd name="connsiteY0" fmla="*/ 982066 h 982139"/>
                <a:gd name="connsiteX1" fmla="*/ 610288 w 613582"/>
                <a:gd name="connsiteY1" fmla="*/ 486766 h 982139"/>
                <a:gd name="connsiteX2" fmla="*/ 436933 w 613582"/>
                <a:gd name="connsiteY2" fmla="*/ 1626 h 982139"/>
                <a:gd name="connsiteX3" fmla="*/ 53 w 613582"/>
                <a:gd name="connsiteY3" fmla="*/ 519786 h 982139"/>
                <a:gd name="connsiteX4" fmla="*/ 462968 w 613582"/>
                <a:gd name="connsiteY4" fmla="*/ 982066 h 982139"/>
                <a:gd name="connsiteX0" fmla="*/ 352482 w 499997"/>
                <a:gd name="connsiteY0" fmla="*/ 980525 h 980617"/>
                <a:gd name="connsiteX1" fmla="*/ 499802 w 499997"/>
                <a:gd name="connsiteY1" fmla="*/ 485225 h 980617"/>
                <a:gd name="connsiteX2" fmla="*/ 326447 w 499997"/>
                <a:gd name="connsiteY2" fmla="*/ 85 h 980617"/>
                <a:gd name="connsiteX3" fmla="*/ 57 w 499997"/>
                <a:gd name="connsiteY3" fmla="*/ 522055 h 980617"/>
                <a:gd name="connsiteX4" fmla="*/ 352482 w 499997"/>
                <a:gd name="connsiteY4" fmla="*/ 980525 h 980617"/>
                <a:gd name="connsiteX0" fmla="*/ 352540 w 500055"/>
                <a:gd name="connsiteY0" fmla="*/ 980525 h 980772"/>
                <a:gd name="connsiteX1" fmla="*/ 499860 w 500055"/>
                <a:gd name="connsiteY1" fmla="*/ 485225 h 980772"/>
                <a:gd name="connsiteX2" fmla="*/ 326505 w 500055"/>
                <a:gd name="connsiteY2" fmla="*/ 85 h 980772"/>
                <a:gd name="connsiteX3" fmla="*/ 115 w 500055"/>
                <a:gd name="connsiteY3" fmla="*/ 522055 h 980772"/>
                <a:gd name="connsiteX4" fmla="*/ 352540 w 500055"/>
                <a:gd name="connsiteY4" fmla="*/ 980525 h 980772"/>
                <a:gd name="connsiteX0" fmla="*/ 352576 w 500091"/>
                <a:gd name="connsiteY0" fmla="*/ 980450 h 980697"/>
                <a:gd name="connsiteX1" fmla="*/ 499896 w 500091"/>
                <a:gd name="connsiteY1" fmla="*/ 485150 h 980697"/>
                <a:gd name="connsiteX2" fmla="*/ 326541 w 500091"/>
                <a:gd name="connsiteY2" fmla="*/ 10 h 980697"/>
                <a:gd name="connsiteX3" fmla="*/ 151 w 500091"/>
                <a:gd name="connsiteY3" fmla="*/ 521980 h 980697"/>
                <a:gd name="connsiteX4" fmla="*/ 352576 w 500091"/>
                <a:gd name="connsiteY4" fmla="*/ 980450 h 980697"/>
                <a:gd name="connsiteX0" fmla="*/ 352576 w 500617"/>
                <a:gd name="connsiteY0" fmla="*/ 980450 h 980697"/>
                <a:gd name="connsiteX1" fmla="*/ 499896 w 500617"/>
                <a:gd name="connsiteY1" fmla="*/ 485150 h 980697"/>
                <a:gd name="connsiteX2" fmla="*/ 326541 w 500617"/>
                <a:gd name="connsiteY2" fmla="*/ 10 h 980697"/>
                <a:gd name="connsiteX3" fmla="*/ 151 w 500617"/>
                <a:gd name="connsiteY3" fmla="*/ 521980 h 980697"/>
                <a:gd name="connsiteX4" fmla="*/ 352576 w 500617"/>
                <a:gd name="connsiteY4" fmla="*/ 980450 h 980697"/>
                <a:gd name="connsiteX0" fmla="*/ 352431 w 500472"/>
                <a:gd name="connsiteY0" fmla="*/ 980447 h 980601"/>
                <a:gd name="connsiteX1" fmla="*/ 499751 w 500472"/>
                <a:gd name="connsiteY1" fmla="*/ 485147 h 980601"/>
                <a:gd name="connsiteX2" fmla="*/ 326396 w 500472"/>
                <a:gd name="connsiteY2" fmla="*/ 7 h 980601"/>
                <a:gd name="connsiteX3" fmla="*/ 6 w 500472"/>
                <a:gd name="connsiteY3" fmla="*/ 521977 h 980601"/>
                <a:gd name="connsiteX4" fmla="*/ 352431 w 500472"/>
                <a:gd name="connsiteY4" fmla="*/ 980447 h 980601"/>
                <a:gd name="connsiteX0" fmla="*/ 352431 w 500472"/>
                <a:gd name="connsiteY0" fmla="*/ 980465 h 981556"/>
                <a:gd name="connsiteX1" fmla="*/ 499751 w 500472"/>
                <a:gd name="connsiteY1" fmla="*/ 485165 h 981556"/>
                <a:gd name="connsiteX2" fmla="*/ 326396 w 500472"/>
                <a:gd name="connsiteY2" fmla="*/ 25 h 981556"/>
                <a:gd name="connsiteX3" fmla="*/ 6 w 500472"/>
                <a:gd name="connsiteY3" fmla="*/ 521995 h 981556"/>
                <a:gd name="connsiteX4" fmla="*/ 352431 w 500472"/>
                <a:gd name="connsiteY4" fmla="*/ 980465 h 981556"/>
                <a:gd name="connsiteX0" fmla="*/ 299154 w 500206"/>
                <a:gd name="connsiteY0" fmla="*/ 978540 h 978632"/>
                <a:gd name="connsiteX1" fmla="*/ 499814 w 500206"/>
                <a:gd name="connsiteY1" fmla="*/ 485145 h 978632"/>
                <a:gd name="connsiteX2" fmla="*/ 326459 w 500206"/>
                <a:gd name="connsiteY2" fmla="*/ 5 h 978632"/>
                <a:gd name="connsiteX3" fmla="*/ 69 w 500206"/>
                <a:gd name="connsiteY3" fmla="*/ 521975 h 978632"/>
                <a:gd name="connsiteX4" fmla="*/ 299154 w 500206"/>
                <a:gd name="connsiteY4" fmla="*/ 978540 h 978632"/>
                <a:gd name="connsiteX0" fmla="*/ 299172 w 500009"/>
                <a:gd name="connsiteY0" fmla="*/ 978540 h 978632"/>
                <a:gd name="connsiteX1" fmla="*/ 499832 w 500009"/>
                <a:gd name="connsiteY1" fmla="*/ 485145 h 978632"/>
                <a:gd name="connsiteX2" fmla="*/ 275042 w 500009"/>
                <a:gd name="connsiteY2" fmla="*/ 5 h 978632"/>
                <a:gd name="connsiteX3" fmla="*/ 87 w 500009"/>
                <a:gd name="connsiteY3" fmla="*/ 521975 h 978632"/>
                <a:gd name="connsiteX4" fmla="*/ 299172 w 500009"/>
                <a:gd name="connsiteY4" fmla="*/ 978540 h 978632"/>
                <a:gd name="connsiteX0" fmla="*/ 299172 w 499946"/>
                <a:gd name="connsiteY0" fmla="*/ 978540 h 978553"/>
                <a:gd name="connsiteX1" fmla="*/ 499832 w 499946"/>
                <a:gd name="connsiteY1" fmla="*/ 485145 h 978553"/>
                <a:gd name="connsiteX2" fmla="*/ 275042 w 499946"/>
                <a:gd name="connsiteY2" fmla="*/ 5 h 978553"/>
                <a:gd name="connsiteX3" fmla="*/ 87 w 499946"/>
                <a:gd name="connsiteY3" fmla="*/ 521975 h 978553"/>
                <a:gd name="connsiteX4" fmla="*/ 299172 w 499946"/>
                <a:gd name="connsiteY4" fmla="*/ 978540 h 978553"/>
                <a:gd name="connsiteX0" fmla="*/ 299172 w 499946"/>
                <a:gd name="connsiteY0" fmla="*/ 978540 h 978553"/>
                <a:gd name="connsiteX1" fmla="*/ 499832 w 499946"/>
                <a:gd name="connsiteY1" fmla="*/ 485145 h 978553"/>
                <a:gd name="connsiteX2" fmla="*/ 275042 w 499946"/>
                <a:gd name="connsiteY2" fmla="*/ 5 h 978553"/>
                <a:gd name="connsiteX3" fmla="*/ 87 w 499946"/>
                <a:gd name="connsiteY3" fmla="*/ 521975 h 978553"/>
                <a:gd name="connsiteX4" fmla="*/ 299172 w 499946"/>
                <a:gd name="connsiteY4" fmla="*/ 978540 h 978553"/>
                <a:gd name="connsiteX0" fmla="*/ 299172 w 499981"/>
                <a:gd name="connsiteY0" fmla="*/ 978540 h 978584"/>
                <a:gd name="connsiteX1" fmla="*/ 499832 w 499981"/>
                <a:gd name="connsiteY1" fmla="*/ 485145 h 978584"/>
                <a:gd name="connsiteX2" fmla="*/ 275042 w 499981"/>
                <a:gd name="connsiteY2" fmla="*/ 5 h 978584"/>
                <a:gd name="connsiteX3" fmla="*/ 87 w 499981"/>
                <a:gd name="connsiteY3" fmla="*/ 521975 h 978584"/>
                <a:gd name="connsiteX4" fmla="*/ 299172 w 499981"/>
                <a:gd name="connsiteY4" fmla="*/ 978540 h 978584"/>
                <a:gd name="connsiteX0" fmla="*/ 299220 w 500029"/>
                <a:gd name="connsiteY0" fmla="*/ 978540 h 978584"/>
                <a:gd name="connsiteX1" fmla="*/ 499880 w 500029"/>
                <a:gd name="connsiteY1" fmla="*/ 485145 h 978584"/>
                <a:gd name="connsiteX2" fmla="*/ 275090 w 500029"/>
                <a:gd name="connsiteY2" fmla="*/ 5 h 978584"/>
                <a:gd name="connsiteX3" fmla="*/ 135 w 500029"/>
                <a:gd name="connsiteY3" fmla="*/ 521975 h 978584"/>
                <a:gd name="connsiteX4" fmla="*/ 299220 w 500029"/>
                <a:gd name="connsiteY4" fmla="*/ 978540 h 978584"/>
                <a:gd name="connsiteX0" fmla="*/ 299220 w 500293"/>
                <a:gd name="connsiteY0" fmla="*/ 978540 h 978584"/>
                <a:gd name="connsiteX1" fmla="*/ 499880 w 500293"/>
                <a:gd name="connsiteY1" fmla="*/ 485145 h 978584"/>
                <a:gd name="connsiteX2" fmla="*/ 275090 w 500293"/>
                <a:gd name="connsiteY2" fmla="*/ 5 h 978584"/>
                <a:gd name="connsiteX3" fmla="*/ 135 w 500293"/>
                <a:gd name="connsiteY3" fmla="*/ 521975 h 978584"/>
                <a:gd name="connsiteX4" fmla="*/ 299220 w 500293"/>
                <a:gd name="connsiteY4" fmla="*/ 978540 h 978584"/>
                <a:gd name="connsiteX0" fmla="*/ 299281 w 500354"/>
                <a:gd name="connsiteY0" fmla="*/ 978536 h 978580"/>
                <a:gd name="connsiteX1" fmla="*/ 499941 w 500354"/>
                <a:gd name="connsiteY1" fmla="*/ 485141 h 978580"/>
                <a:gd name="connsiteX2" fmla="*/ 275151 w 500354"/>
                <a:gd name="connsiteY2" fmla="*/ 1 h 978580"/>
                <a:gd name="connsiteX3" fmla="*/ 196 w 500354"/>
                <a:gd name="connsiteY3" fmla="*/ 521971 h 978580"/>
                <a:gd name="connsiteX4" fmla="*/ 299281 w 500354"/>
                <a:gd name="connsiteY4" fmla="*/ 978536 h 978580"/>
                <a:gd name="connsiteX0" fmla="*/ 299202 w 500275"/>
                <a:gd name="connsiteY0" fmla="*/ 978539 h 978583"/>
                <a:gd name="connsiteX1" fmla="*/ 499862 w 500275"/>
                <a:gd name="connsiteY1" fmla="*/ 485144 h 978583"/>
                <a:gd name="connsiteX2" fmla="*/ 275072 w 500275"/>
                <a:gd name="connsiteY2" fmla="*/ 4 h 978583"/>
                <a:gd name="connsiteX3" fmla="*/ 117 w 500275"/>
                <a:gd name="connsiteY3" fmla="*/ 521974 h 978583"/>
                <a:gd name="connsiteX4" fmla="*/ 299202 w 500275"/>
                <a:gd name="connsiteY4" fmla="*/ 978539 h 978583"/>
                <a:gd name="connsiteX0" fmla="*/ 299086 w 500159"/>
                <a:gd name="connsiteY0" fmla="*/ 978541 h 978617"/>
                <a:gd name="connsiteX1" fmla="*/ 499746 w 500159"/>
                <a:gd name="connsiteY1" fmla="*/ 485146 h 978617"/>
                <a:gd name="connsiteX2" fmla="*/ 274956 w 500159"/>
                <a:gd name="connsiteY2" fmla="*/ 6 h 978617"/>
                <a:gd name="connsiteX3" fmla="*/ 1 w 500159"/>
                <a:gd name="connsiteY3" fmla="*/ 521976 h 978617"/>
                <a:gd name="connsiteX4" fmla="*/ 299086 w 500159"/>
                <a:gd name="connsiteY4" fmla="*/ 978541 h 97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159" h="978617">
                  <a:moveTo>
                    <a:pt x="299086" y="978541"/>
                  </a:moveTo>
                  <a:cubicBezTo>
                    <a:pt x="481437" y="974308"/>
                    <a:pt x="503768" y="648235"/>
                    <a:pt x="499746" y="485146"/>
                  </a:cubicBezTo>
                  <a:cubicBezTo>
                    <a:pt x="495724" y="322057"/>
                    <a:pt x="453497" y="1488"/>
                    <a:pt x="274956" y="6"/>
                  </a:cubicBezTo>
                  <a:cubicBezTo>
                    <a:pt x="96415" y="-1476"/>
                    <a:pt x="-211" y="233157"/>
                    <a:pt x="1" y="521976"/>
                  </a:cubicBezTo>
                  <a:cubicBezTo>
                    <a:pt x="213" y="810795"/>
                    <a:pt x="116735" y="982774"/>
                    <a:pt x="299086" y="978541"/>
                  </a:cubicBezTo>
                  <a:close/>
                </a:path>
              </a:pathLst>
            </a:custGeom>
            <a:noFill/>
            <a:ln w="952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5">
              <a:extLst>
                <a:ext uri="{FF2B5EF4-FFF2-40B4-BE49-F238E27FC236}">
                  <a16:creationId xmlns:a16="http://schemas.microsoft.com/office/drawing/2014/main" id="{5065EE4C-6184-7F8B-8ACA-961D63A88F07}"/>
                </a:ext>
              </a:extLst>
            </p:cNvPr>
            <p:cNvCxnSpPr>
              <a:cxnSpLocks/>
            </p:cNvCxnSpPr>
            <p:nvPr/>
          </p:nvCxnSpPr>
          <p:spPr>
            <a:xfrm>
              <a:off x="4220718" y="2510131"/>
              <a:ext cx="135152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>
              <a:extLst>
                <a:ext uri="{FF2B5EF4-FFF2-40B4-BE49-F238E27FC236}">
                  <a16:creationId xmlns:a16="http://schemas.microsoft.com/office/drawing/2014/main" id="{1E17D9D9-C140-61EB-2DA1-D4BDAB24804B}"/>
                </a:ext>
              </a:extLst>
            </p:cNvPr>
            <p:cNvCxnSpPr>
              <a:cxnSpLocks/>
            </p:cNvCxnSpPr>
            <p:nvPr/>
          </p:nvCxnSpPr>
          <p:spPr>
            <a:xfrm>
              <a:off x="4183068" y="2831185"/>
              <a:ext cx="138917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>
              <a:extLst>
                <a:ext uri="{FF2B5EF4-FFF2-40B4-BE49-F238E27FC236}">
                  <a16:creationId xmlns:a16="http://schemas.microsoft.com/office/drawing/2014/main" id="{93058D65-081C-DA79-7833-06FEE9F3EFAA}"/>
                </a:ext>
              </a:extLst>
            </p:cNvPr>
            <p:cNvCxnSpPr>
              <a:cxnSpLocks/>
            </p:cNvCxnSpPr>
            <p:nvPr/>
          </p:nvCxnSpPr>
          <p:spPr>
            <a:xfrm>
              <a:off x="4157111" y="3334996"/>
              <a:ext cx="141512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66">
              <a:extLst>
                <a:ext uri="{FF2B5EF4-FFF2-40B4-BE49-F238E27FC236}">
                  <a16:creationId xmlns:a16="http://schemas.microsoft.com/office/drawing/2014/main" id="{34D30A68-BA4F-AB4E-6991-A95312028D7B}"/>
                </a:ext>
              </a:extLst>
            </p:cNvPr>
            <p:cNvCxnSpPr>
              <a:cxnSpLocks/>
            </p:cNvCxnSpPr>
            <p:nvPr/>
          </p:nvCxnSpPr>
          <p:spPr>
            <a:xfrm>
              <a:off x="5572240" y="2506323"/>
              <a:ext cx="0" cy="31978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36">
              <a:extLst>
                <a:ext uri="{FF2B5EF4-FFF2-40B4-BE49-F238E27FC236}">
                  <a16:creationId xmlns:a16="http://schemas.microsoft.com/office/drawing/2014/main" id="{DB0D4A34-2BD1-8CA6-52E4-F8E3A23FFA0F}"/>
                </a:ext>
              </a:extLst>
            </p:cNvPr>
            <p:cNvSpPr txBox="1"/>
            <p:nvPr/>
          </p:nvSpPr>
          <p:spPr>
            <a:xfrm>
              <a:off x="4204708" y="1718777"/>
              <a:ext cx="13018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Wavenumber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64EE9D-5998-B33B-B5D7-55264AB413D9}"/>
                </a:ext>
              </a:extLst>
            </p:cNvPr>
            <p:cNvSpPr/>
            <p:nvPr/>
          </p:nvSpPr>
          <p:spPr>
            <a:xfrm>
              <a:off x="3111673" y="2596250"/>
              <a:ext cx="4379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FR" sz="2000" i="1" baseline="30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</a:t>
              </a:r>
              <a:r>
                <a:rPr lang="fr-FR" i="1" baseline="30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4CFCDF09-1B21-8205-5BB1-586291F4B92E}"/>
                </a:ext>
              </a:extLst>
            </p:cNvPr>
            <p:cNvGrpSpPr/>
            <p:nvPr/>
          </p:nvGrpSpPr>
          <p:grpSpPr>
            <a:xfrm>
              <a:off x="1925443" y="2694494"/>
              <a:ext cx="559408" cy="451263"/>
              <a:chOff x="3211984" y="2019192"/>
              <a:chExt cx="634335" cy="511705"/>
            </a:xfrm>
          </p:grpSpPr>
          <p:sp>
            <p:nvSpPr>
              <p:cNvPr id="42" name="Shape 629">
                <a:extLst>
                  <a:ext uri="{FF2B5EF4-FFF2-40B4-BE49-F238E27FC236}">
                    <a16:creationId xmlns:a16="http://schemas.microsoft.com/office/drawing/2014/main" id="{EAC7D060-C9EC-888C-4D5E-86A9D6E0C5E7}"/>
                  </a:ext>
                </a:extLst>
              </p:cNvPr>
              <p:cNvSpPr/>
              <p:nvPr/>
            </p:nvSpPr>
            <p:spPr>
              <a:xfrm rot="6114066">
                <a:off x="3359987" y="2027776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C0504D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" name="Shape 629">
                <a:extLst>
                  <a:ext uri="{FF2B5EF4-FFF2-40B4-BE49-F238E27FC236}">
                    <a16:creationId xmlns:a16="http://schemas.microsoft.com/office/drawing/2014/main" id="{05EA2EDF-3F56-B1DD-0793-7F224A169C17}"/>
                  </a:ext>
                </a:extLst>
              </p:cNvPr>
              <p:cNvSpPr/>
              <p:nvPr/>
            </p:nvSpPr>
            <p:spPr>
              <a:xfrm rot="2672034">
                <a:off x="3347752" y="2322046"/>
                <a:ext cx="182880" cy="182880"/>
              </a:xfrm>
              <a:prstGeom prst="ellipse">
                <a:avLst/>
              </a:prstGeom>
              <a:solidFill>
                <a:srgbClr val="4F81BD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4" name="Shape 629">
                <a:extLst>
                  <a:ext uri="{FF2B5EF4-FFF2-40B4-BE49-F238E27FC236}">
                    <a16:creationId xmlns:a16="http://schemas.microsoft.com/office/drawing/2014/main" id="{111A78E2-D6F6-EA27-47E0-B6DE13A571A3}"/>
                  </a:ext>
                </a:extLst>
              </p:cNvPr>
              <p:cNvSpPr/>
              <p:nvPr/>
            </p:nvSpPr>
            <p:spPr>
              <a:xfrm rot="2672034">
                <a:off x="3622310" y="2186006"/>
                <a:ext cx="182880" cy="182880"/>
              </a:xfrm>
              <a:prstGeom prst="ellipse">
                <a:avLst/>
              </a:prstGeom>
              <a:solidFill>
                <a:srgbClr val="4F81BD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" name="Shape 629">
                <a:extLst>
                  <a:ext uri="{FF2B5EF4-FFF2-40B4-BE49-F238E27FC236}">
                    <a16:creationId xmlns:a16="http://schemas.microsoft.com/office/drawing/2014/main" id="{9D0612C3-77D8-B21E-AD40-D557FB17C785}"/>
                  </a:ext>
                </a:extLst>
              </p:cNvPr>
              <p:cNvSpPr/>
              <p:nvPr/>
            </p:nvSpPr>
            <p:spPr>
              <a:xfrm rot="2672034">
                <a:off x="3394839" y="2165022"/>
                <a:ext cx="182880" cy="182880"/>
              </a:xfrm>
              <a:prstGeom prst="ellipse">
                <a:avLst/>
              </a:prstGeom>
              <a:solidFill>
                <a:srgbClr val="4F81BD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6" name="Shape 629">
                <a:extLst>
                  <a:ext uri="{FF2B5EF4-FFF2-40B4-BE49-F238E27FC236}">
                    <a16:creationId xmlns:a16="http://schemas.microsoft.com/office/drawing/2014/main" id="{D0DBB1FF-46CA-7E56-0A58-4F92E027A1CC}"/>
                  </a:ext>
                </a:extLst>
              </p:cNvPr>
              <p:cNvSpPr/>
              <p:nvPr/>
            </p:nvSpPr>
            <p:spPr>
              <a:xfrm rot="2672034">
                <a:off x="3535671" y="2348017"/>
                <a:ext cx="182880" cy="182880"/>
              </a:xfrm>
              <a:prstGeom prst="ellipse">
                <a:avLst/>
              </a:prstGeom>
              <a:solidFill>
                <a:srgbClr val="4F81BD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7" name="Shape 629">
                <a:extLst>
                  <a:ext uri="{FF2B5EF4-FFF2-40B4-BE49-F238E27FC236}">
                    <a16:creationId xmlns:a16="http://schemas.microsoft.com/office/drawing/2014/main" id="{F1BA9BC6-6BD6-7185-08B9-3A1EAED7816E}"/>
                  </a:ext>
                </a:extLst>
              </p:cNvPr>
              <p:cNvSpPr/>
              <p:nvPr/>
            </p:nvSpPr>
            <p:spPr>
              <a:xfrm rot="6114066">
                <a:off x="3211984" y="219859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C0504D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0EF29881-0084-9A64-4618-586662E20F1E}"/>
                  </a:ext>
                </a:extLst>
              </p:cNvPr>
              <p:cNvSpPr/>
              <p:nvPr/>
            </p:nvSpPr>
            <p:spPr>
              <a:xfrm rot="1397686">
                <a:off x="3335971" y="2359070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Shape 629">
                <a:extLst>
                  <a:ext uri="{FF2B5EF4-FFF2-40B4-BE49-F238E27FC236}">
                    <a16:creationId xmlns:a16="http://schemas.microsoft.com/office/drawing/2014/main" id="{ADEDB693-87BC-85A5-727D-5E29C4C9D6B6}"/>
                  </a:ext>
                </a:extLst>
              </p:cNvPr>
              <p:cNvSpPr/>
              <p:nvPr/>
            </p:nvSpPr>
            <p:spPr>
              <a:xfrm rot="2672034">
                <a:off x="3517598" y="2019192"/>
                <a:ext cx="182880" cy="182880"/>
              </a:xfrm>
              <a:prstGeom prst="ellipse">
                <a:avLst/>
              </a:prstGeom>
              <a:solidFill>
                <a:srgbClr val="4F81BD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6695F7D6-7727-4D94-6697-160FD563FCEF}"/>
                  </a:ext>
                </a:extLst>
              </p:cNvPr>
              <p:cNvSpPr/>
              <p:nvPr/>
            </p:nvSpPr>
            <p:spPr>
              <a:xfrm rot="19835921">
                <a:off x="3349668" y="2168292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hape 629">
                <a:extLst>
                  <a:ext uri="{FF2B5EF4-FFF2-40B4-BE49-F238E27FC236}">
                    <a16:creationId xmlns:a16="http://schemas.microsoft.com/office/drawing/2014/main" id="{D9979F63-4F97-490E-4115-C34472CF1BCA}"/>
                  </a:ext>
                </a:extLst>
              </p:cNvPr>
              <p:cNvSpPr/>
              <p:nvPr/>
            </p:nvSpPr>
            <p:spPr>
              <a:xfrm rot="6114066">
                <a:off x="3663439" y="214826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C0504D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2" name="Freeform 162">
                <a:extLst>
                  <a:ext uri="{FF2B5EF4-FFF2-40B4-BE49-F238E27FC236}">
                    <a16:creationId xmlns:a16="http://schemas.microsoft.com/office/drawing/2014/main" id="{D788289A-3A79-23FA-4722-FC2AD0F2345E}"/>
                  </a:ext>
                </a:extLst>
              </p:cNvPr>
              <p:cNvSpPr/>
              <p:nvPr/>
            </p:nvSpPr>
            <p:spPr>
              <a:xfrm rot="18652977">
                <a:off x="3595371" y="2341939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162">
                <a:extLst>
                  <a:ext uri="{FF2B5EF4-FFF2-40B4-BE49-F238E27FC236}">
                    <a16:creationId xmlns:a16="http://schemas.microsoft.com/office/drawing/2014/main" id="{CF0D20EE-F61F-7973-EC79-2123862D2933}"/>
                  </a:ext>
                </a:extLst>
              </p:cNvPr>
              <p:cNvSpPr/>
              <p:nvPr/>
            </p:nvSpPr>
            <p:spPr>
              <a:xfrm rot="2448090">
                <a:off x="3623317" y="2178002"/>
                <a:ext cx="190864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Shape 629">
                <a:extLst>
                  <a:ext uri="{FF2B5EF4-FFF2-40B4-BE49-F238E27FC236}">
                    <a16:creationId xmlns:a16="http://schemas.microsoft.com/office/drawing/2014/main" id="{8F401546-D9F7-34AE-BA64-5B0B4CA0DD2E}"/>
                  </a:ext>
                </a:extLst>
              </p:cNvPr>
              <p:cNvSpPr/>
              <p:nvPr/>
            </p:nvSpPr>
            <p:spPr>
              <a:xfrm rot="6114066">
                <a:off x="3413531" y="2197446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C0504D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5" name="Freeform 162">
                <a:extLst>
                  <a:ext uri="{FF2B5EF4-FFF2-40B4-BE49-F238E27FC236}">
                    <a16:creationId xmlns:a16="http://schemas.microsoft.com/office/drawing/2014/main" id="{72000E8E-6C37-AF71-2CB1-9411D986931D}"/>
                  </a:ext>
                </a:extLst>
              </p:cNvPr>
              <p:cNvSpPr/>
              <p:nvPr/>
            </p:nvSpPr>
            <p:spPr>
              <a:xfrm rot="21130410">
                <a:off x="3520325" y="2254922"/>
                <a:ext cx="221488" cy="48585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162">
                <a:extLst>
                  <a:ext uri="{FF2B5EF4-FFF2-40B4-BE49-F238E27FC236}">
                    <a16:creationId xmlns:a16="http://schemas.microsoft.com/office/drawing/2014/main" id="{849B62BC-6B7E-92E0-478A-7F0C091DD907}"/>
                  </a:ext>
                </a:extLst>
              </p:cNvPr>
              <p:cNvSpPr/>
              <p:nvPr/>
            </p:nvSpPr>
            <p:spPr>
              <a:xfrm rot="13242561">
                <a:off x="3441739" y="2344890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162">
                <a:extLst>
                  <a:ext uri="{FF2B5EF4-FFF2-40B4-BE49-F238E27FC236}">
                    <a16:creationId xmlns:a16="http://schemas.microsoft.com/office/drawing/2014/main" id="{0D1A0916-B428-1168-0F13-1FBEC1DB1450}"/>
                  </a:ext>
                </a:extLst>
              </p:cNvPr>
              <p:cNvSpPr/>
              <p:nvPr/>
            </p:nvSpPr>
            <p:spPr>
              <a:xfrm rot="18740758">
                <a:off x="3464110" y="2164364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162">
                <a:extLst>
                  <a:ext uri="{FF2B5EF4-FFF2-40B4-BE49-F238E27FC236}">
                    <a16:creationId xmlns:a16="http://schemas.microsoft.com/office/drawing/2014/main" id="{8A82B847-2C2A-FAE2-D076-0FB202D3D1DD}"/>
                  </a:ext>
                </a:extLst>
              </p:cNvPr>
              <p:cNvSpPr/>
              <p:nvPr/>
            </p:nvSpPr>
            <p:spPr>
              <a:xfrm rot="18727864">
                <a:off x="3272016" y="2161441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162">
                <a:extLst>
                  <a:ext uri="{FF2B5EF4-FFF2-40B4-BE49-F238E27FC236}">
                    <a16:creationId xmlns:a16="http://schemas.microsoft.com/office/drawing/2014/main" id="{26F892BB-EE9D-BF54-F13C-DD41000B5C01}"/>
                  </a:ext>
                </a:extLst>
              </p:cNvPr>
              <p:cNvSpPr/>
              <p:nvPr/>
            </p:nvSpPr>
            <p:spPr>
              <a:xfrm rot="184681">
                <a:off x="3433618" y="2061296"/>
                <a:ext cx="203855" cy="45719"/>
              </a:xfrm>
              <a:custGeom>
                <a:avLst/>
                <a:gdLst>
                  <a:gd name="connsiteX0" fmla="*/ 0 w 1371600"/>
                  <a:gd name="connsiteY0" fmla="*/ 0 h 447789"/>
                  <a:gd name="connsiteX1" fmla="*/ 200025 w 1371600"/>
                  <a:gd name="connsiteY1" fmla="*/ 447675 h 447789"/>
                  <a:gd name="connsiteX2" fmla="*/ 409575 w 1371600"/>
                  <a:gd name="connsiteY2" fmla="*/ 47625 h 447789"/>
                  <a:gd name="connsiteX3" fmla="*/ 581025 w 1371600"/>
                  <a:gd name="connsiteY3" fmla="*/ 438150 h 447789"/>
                  <a:gd name="connsiteX4" fmla="*/ 790575 w 1371600"/>
                  <a:gd name="connsiteY4" fmla="*/ 66675 h 447789"/>
                  <a:gd name="connsiteX5" fmla="*/ 971550 w 1371600"/>
                  <a:gd name="connsiteY5" fmla="*/ 447675 h 447789"/>
                  <a:gd name="connsiteX6" fmla="*/ 1152525 w 1371600"/>
                  <a:gd name="connsiteY6" fmla="*/ 38100 h 447789"/>
                  <a:gd name="connsiteX7" fmla="*/ 1371600 w 1371600"/>
                  <a:gd name="connsiteY7" fmla="*/ 438150 h 447789"/>
                  <a:gd name="connsiteX0" fmla="*/ 0 w 1314450"/>
                  <a:gd name="connsiteY0" fmla="*/ 0 h 447789"/>
                  <a:gd name="connsiteX1" fmla="*/ 200025 w 1314450"/>
                  <a:gd name="connsiteY1" fmla="*/ 447675 h 447789"/>
                  <a:gd name="connsiteX2" fmla="*/ 409575 w 1314450"/>
                  <a:gd name="connsiteY2" fmla="*/ 47625 h 447789"/>
                  <a:gd name="connsiteX3" fmla="*/ 581025 w 1314450"/>
                  <a:gd name="connsiteY3" fmla="*/ 438150 h 447789"/>
                  <a:gd name="connsiteX4" fmla="*/ 790575 w 1314450"/>
                  <a:gd name="connsiteY4" fmla="*/ 66675 h 447789"/>
                  <a:gd name="connsiteX5" fmla="*/ 971550 w 1314450"/>
                  <a:gd name="connsiteY5" fmla="*/ 447675 h 447789"/>
                  <a:gd name="connsiteX6" fmla="*/ 1152525 w 1314450"/>
                  <a:gd name="connsiteY6" fmla="*/ 38100 h 447789"/>
                  <a:gd name="connsiteX7" fmla="*/ 1314450 w 1314450"/>
                  <a:gd name="connsiteY7" fmla="*/ 438150 h 447789"/>
                  <a:gd name="connsiteX0" fmla="*/ 0 w 1238250"/>
                  <a:gd name="connsiteY0" fmla="*/ 29059 h 409633"/>
                  <a:gd name="connsiteX1" fmla="*/ 123825 w 1238250"/>
                  <a:gd name="connsiteY1" fmla="*/ 409586 h 409633"/>
                  <a:gd name="connsiteX2" fmla="*/ 333375 w 1238250"/>
                  <a:gd name="connsiteY2" fmla="*/ 9536 h 409633"/>
                  <a:gd name="connsiteX3" fmla="*/ 504825 w 1238250"/>
                  <a:gd name="connsiteY3" fmla="*/ 400061 h 409633"/>
                  <a:gd name="connsiteX4" fmla="*/ 714375 w 1238250"/>
                  <a:gd name="connsiteY4" fmla="*/ 28586 h 409633"/>
                  <a:gd name="connsiteX5" fmla="*/ 895350 w 1238250"/>
                  <a:gd name="connsiteY5" fmla="*/ 409586 h 409633"/>
                  <a:gd name="connsiteX6" fmla="*/ 1076325 w 1238250"/>
                  <a:gd name="connsiteY6" fmla="*/ 11 h 409633"/>
                  <a:gd name="connsiteX7" fmla="*/ 1238250 w 1238250"/>
                  <a:gd name="connsiteY7" fmla="*/ 400061 h 409633"/>
                  <a:gd name="connsiteX0" fmla="*/ 0 w 1238250"/>
                  <a:gd name="connsiteY0" fmla="*/ 29058 h 409632"/>
                  <a:gd name="connsiteX1" fmla="*/ 123825 w 1238250"/>
                  <a:gd name="connsiteY1" fmla="*/ 409585 h 409632"/>
                  <a:gd name="connsiteX2" fmla="*/ 333375 w 1238250"/>
                  <a:gd name="connsiteY2" fmla="*/ 9535 h 409632"/>
                  <a:gd name="connsiteX3" fmla="*/ 504825 w 1238250"/>
                  <a:gd name="connsiteY3" fmla="*/ 400060 h 409632"/>
                  <a:gd name="connsiteX4" fmla="*/ 704850 w 1238250"/>
                  <a:gd name="connsiteY4" fmla="*/ 17394 h 409632"/>
                  <a:gd name="connsiteX5" fmla="*/ 895350 w 1238250"/>
                  <a:gd name="connsiteY5" fmla="*/ 409585 h 409632"/>
                  <a:gd name="connsiteX6" fmla="*/ 1076325 w 1238250"/>
                  <a:gd name="connsiteY6" fmla="*/ 10 h 409632"/>
                  <a:gd name="connsiteX7" fmla="*/ 1238250 w 1238250"/>
                  <a:gd name="connsiteY7" fmla="*/ 400060 h 40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409632">
                    <a:moveTo>
                      <a:pt x="0" y="29058"/>
                    </a:moveTo>
                    <a:cubicBezTo>
                      <a:pt x="65881" y="248927"/>
                      <a:pt x="68263" y="412839"/>
                      <a:pt x="123825" y="409585"/>
                    </a:cubicBezTo>
                    <a:cubicBezTo>
                      <a:pt x="179387" y="406331"/>
                      <a:pt x="269875" y="11122"/>
                      <a:pt x="333375" y="9535"/>
                    </a:cubicBezTo>
                    <a:cubicBezTo>
                      <a:pt x="396875" y="7948"/>
                      <a:pt x="442913" y="398750"/>
                      <a:pt x="504825" y="400060"/>
                    </a:cubicBezTo>
                    <a:cubicBezTo>
                      <a:pt x="566737" y="401370"/>
                      <a:pt x="639763" y="15807"/>
                      <a:pt x="704850" y="17394"/>
                    </a:cubicBezTo>
                    <a:cubicBezTo>
                      <a:pt x="769937" y="18981"/>
                      <a:pt x="833438" y="412482"/>
                      <a:pt x="895350" y="409585"/>
                    </a:cubicBezTo>
                    <a:cubicBezTo>
                      <a:pt x="957262" y="406688"/>
                      <a:pt x="1019175" y="1598"/>
                      <a:pt x="1076325" y="10"/>
                    </a:cubicBezTo>
                    <a:cubicBezTo>
                      <a:pt x="1133475" y="-1577"/>
                      <a:pt x="1162050" y="199241"/>
                      <a:pt x="1238250" y="400060"/>
                    </a:cubicBezTo>
                  </a:path>
                </a:pathLst>
              </a:cu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9661A4D6-6EEC-93DB-1D50-4109E44600C7}"/>
                </a:ext>
              </a:extLst>
            </p:cNvPr>
            <p:cNvGrpSpPr/>
            <p:nvPr/>
          </p:nvGrpSpPr>
          <p:grpSpPr>
            <a:xfrm>
              <a:off x="225544" y="2125865"/>
              <a:ext cx="718923" cy="1951533"/>
              <a:chOff x="7788116" y="1592707"/>
              <a:chExt cx="994077" cy="2698445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577C02B-7711-34A1-3572-3E1F7DBF147D}"/>
                  </a:ext>
                </a:extLst>
              </p:cNvPr>
              <p:cNvSpPr txBox="1"/>
              <p:nvPr/>
            </p:nvSpPr>
            <p:spPr>
              <a:xfrm>
                <a:off x="7788116" y="3085213"/>
                <a:ext cx="248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>
                    <a:solidFill>
                      <a:srgbClr val="4F81BD"/>
                    </a:solidFill>
                  </a:rPr>
                  <a:t>I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4635783-4FFC-B2A0-57C3-94C3491F19C6}"/>
                  </a:ext>
                </a:extLst>
              </p:cNvPr>
              <p:cNvSpPr txBox="1"/>
              <p:nvPr/>
            </p:nvSpPr>
            <p:spPr>
              <a:xfrm>
                <a:off x="8457801" y="3868860"/>
                <a:ext cx="3129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b="1" dirty="0">
                    <a:solidFill>
                      <a:srgbClr val="00B050"/>
                    </a:solidFill>
                  </a:rPr>
                  <a:t>J</a:t>
                </a:r>
              </a:p>
            </p:txBody>
          </p:sp>
          <p:cxnSp>
            <p:nvCxnSpPr>
              <p:cNvPr id="36" name="Connecteur droit avec flèche 35">
                <a:extLst>
                  <a:ext uri="{FF2B5EF4-FFF2-40B4-BE49-F238E27FC236}">
                    <a16:creationId xmlns:a16="http://schemas.microsoft.com/office/drawing/2014/main" id="{4773A1EB-E943-D2D9-9777-D8DB309DEFCF}"/>
                  </a:ext>
                </a:extLst>
              </p:cNvPr>
              <p:cNvCxnSpPr/>
              <p:nvPr/>
            </p:nvCxnSpPr>
            <p:spPr>
              <a:xfrm flipH="1" flipV="1">
                <a:off x="8339334" y="1938576"/>
                <a:ext cx="442859" cy="176908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C429900B-A6CE-EE5C-3C0E-C6E91378E651}"/>
                  </a:ext>
                </a:extLst>
              </p:cNvPr>
              <p:cNvCxnSpPr/>
              <p:nvPr/>
            </p:nvCxnSpPr>
            <p:spPr>
              <a:xfrm flipV="1">
                <a:off x="7912509" y="1925713"/>
                <a:ext cx="422842" cy="59946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57817E8E-9B41-BCEC-2377-D1B602480BE8}"/>
                  </a:ext>
                </a:extLst>
              </p:cNvPr>
              <p:cNvCxnSpPr/>
              <p:nvPr/>
            </p:nvCxnSpPr>
            <p:spPr>
              <a:xfrm flipH="1" flipV="1">
                <a:off x="7902501" y="2522071"/>
                <a:ext cx="442859" cy="1769081"/>
              </a:xfrm>
              <a:prstGeom prst="straightConnector1">
                <a:avLst/>
              </a:prstGeom>
              <a:ln w="28575">
                <a:solidFill>
                  <a:srgbClr val="4F81BD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E48BD1C4-4129-0C80-58FC-DC99C2C7A262}"/>
                  </a:ext>
                </a:extLst>
              </p:cNvPr>
              <p:cNvCxnSpPr/>
              <p:nvPr/>
            </p:nvCxnSpPr>
            <p:spPr>
              <a:xfrm flipV="1">
                <a:off x="8349267" y="3682976"/>
                <a:ext cx="422842" cy="59946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7B7C6D8A-EB57-557D-27AA-7B61C7766C61}"/>
                  </a:ext>
                </a:extLst>
              </p:cNvPr>
              <p:cNvCxnSpPr/>
              <p:nvPr/>
            </p:nvCxnSpPr>
            <p:spPr>
              <a:xfrm flipV="1">
                <a:off x="8338715" y="1934344"/>
                <a:ext cx="0" cy="234058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4E3C33D-9628-B92F-71BC-92F55A04926E}"/>
                  </a:ext>
                </a:extLst>
              </p:cNvPr>
              <p:cNvSpPr txBox="1"/>
              <p:nvPr/>
            </p:nvSpPr>
            <p:spPr>
              <a:xfrm>
                <a:off x="8262262" y="1592707"/>
                <a:ext cx="3129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b="1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E8F917B-E29C-CC82-07B4-BFDF3622B3A0}"/>
                </a:ext>
              </a:extLst>
            </p:cNvPr>
            <p:cNvSpPr txBox="1"/>
            <p:nvPr/>
          </p:nvSpPr>
          <p:spPr>
            <a:xfrm>
              <a:off x="6731284" y="2796305"/>
              <a:ext cx="580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>
                  <a:solidFill>
                    <a:srgbClr val="4F81BD"/>
                  </a:solidFill>
                </a:rPr>
                <a:t>&lt;r</a:t>
              </a:r>
              <a:r>
                <a:rPr lang="fr-FR" sz="1600" b="1" i="1" baseline="30000" dirty="0">
                  <a:solidFill>
                    <a:srgbClr val="4F81BD"/>
                  </a:solidFill>
                </a:rPr>
                <a:t>2</a:t>
              </a:r>
              <a:r>
                <a:rPr lang="fr-FR" sz="1600" b="1" i="1" dirty="0">
                  <a:solidFill>
                    <a:srgbClr val="4F81BD"/>
                  </a:solidFill>
                </a:rPr>
                <a:t>&gt;</a:t>
              </a:r>
            </a:p>
          </p:txBody>
        </p:sp>
        <p:cxnSp>
          <p:nvCxnSpPr>
            <p:cNvPr id="32" name="Straight Connector 27">
              <a:extLst>
                <a:ext uri="{FF2B5EF4-FFF2-40B4-BE49-F238E27FC236}">
                  <a16:creationId xmlns:a16="http://schemas.microsoft.com/office/drawing/2014/main" id="{C802D2E1-6D7F-20EB-0D2F-9C15DEE2DAA9}"/>
                </a:ext>
              </a:extLst>
            </p:cNvPr>
            <p:cNvCxnSpPr>
              <a:cxnSpLocks/>
            </p:cNvCxnSpPr>
            <p:nvPr/>
          </p:nvCxnSpPr>
          <p:spPr>
            <a:xfrm>
              <a:off x="3497079" y="2965786"/>
              <a:ext cx="329911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6B179803-AFD3-2100-63C4-A7949D702D71}"/>
                </a:ext>
              </a:extLst>
            </p:cNvPr>
            <p:cNvSpPr/>
            <p:nvPr/>
          </p:nvSpPr>
          <p:spPr>
            <a:xfrm>
              <a:off x="5715000" y="2468880"/>
              <a:ext cx="936631" cy="396240"/>
            </a:xfrm>
            <a:custGeom>
              <a:avLst/>
              <a:gdLst>
                <a:gd name="connsiteX0" fmla="*/ 929640 w 936631"/>
                <a:gd name="connsiteY0" fmla="*/ 0 h 396240"/>
                <a:gd name="connsiteX1" fmla="*/ 800100 w 936631"/>
                <a:gd name="connsiteY1" fmla="*/ 281940 h 396240"/>
                <a:gd name="connsiteX2" fmla="*/ 0 w 936631"/>
                <a:gd name="connsiteY2" fmla="*/ 396240 h 39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6631" h="396240">
                  <a:moveTo>
                    <a:pt x="929640" y="0"/>
                  </a:moveTo>
                  <a:cubicBezTo>
                    <a:pt x="942340" y="107950"/>
                    <a:pt x="955040" y="215900"/>
                    <a:pt x="800100" y="281940"/>
                  </a:cubicBezTo>
                  <a:cubicBezTo>
                    <a:pt x="645160" y="347980"/>
                    <a:pt x="322580" y="372110"/>
                    <a:pt x="0" y="396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0" name="Groupe 110">
            <a:extLst>
              <a:ext uri="{FF2B5EF4-FFF2-40B4-BE49-F238E27FC236}">
                <a16:creationId xmlns:a16="http://schemas.microsoft.com/office/drawing/2014/main" id="{92F75AFD-9267-66C6-0275-3295BF3BE90C}"/>
              </a:ext>
            </a:extLst>
          </p:cNvPr>
          <p:cNvGrpSpPr/>
          <p:nvPr/>
        </p:nvGrpSpPr>
        <p:grpSpPr>
          <a:xfrm>
            <a:off x="1066808" y="2258737"/>
            <a:ext cx="3096340" cy="4250747"/>
            <a:chOff x="188356" y="1386707"/>
            <a:chExt cx="3096340" cy="4250747"/>
          </a:xfrm>
        </p:grpSpPr>
        <p:grpSp>
          <p:nvGrpSpPr>
            <p:cNvPr id="141" name="Groupe 104">
              <a:extLst>
                <a:ext uri="{FF2B5EF4-FFF2-40B4-BE49-F238E27FC236}">
                  <a16:creationId xmlns:a16="http://schemas.microsoft.com/office/drawing/2014/main" id="{58061830-5A99-B70D-0A58-8F161D5725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8356" y="1630012"/>
              <a:ext cx="3096340" cy="4007442"/>
              <a:chOff x="395536" y="620688"/>
              <a:chExt cx="3096344" cy="2983911"/>
            </a:xfrm>
          </p:grpSpPr>
          <p:sp>
            <p:nvSpPr>
              <p:cNvPr id="143" name="Rechteck 34">
                <a:extLst>
                  <a:ext uri="{FF2B5EF4-FFF2-40B4-BE49-F238E27FC236}">
                    <a16:creationId xmlns:a16="http://schemas.microsoft.com/office/drawing/2014/main" id="{6CDA72AE-D28D-BC0A-612D-3A24BF9E54EF}"/>
                  </a:ext>
                </a:extLst>
              </p:cNvPr>
              <p:cNvSpPr/>
              <p:nvPr/>
            </p:nvSpPr>
            <p:spPr bwMode="auto">
              <a:xfrm>
                <a:off x="1977748" y="817057"/>
                <a:ext cx="1068069" cy="456589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latin typeface="+mj-lt"/>
                </a:endParaRPr>
              </a:p>
            </p:txBody>
          </p:sp>
          <p:sp>
            <p:nvSpPr>
              <p:cNvPr id="144" name="AutoShape 3">
                <a:extLst>
                  <a:ext uri="{FF2B5EF4-FFF2-40B4-BE49-F238E27FC236}">
                    <a16:creationId xmlns:a16="http://schemas.microsoft.com/office/drawing/2014/main" id="{7AC2BF4F-5527-21F9-6AE5-534934609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064" y="1761521"/>
                <a:ext cx="245165" cy="635755"/>
              </a:xfrm>
              <a:prstGeom prst="upArrow">
                <a:avLst>
                  <a:gd name="adj1" fmla="val 50000"/>
                  <a:gd name="adj2" fmla="val 117181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145" name="Line 5">
                <a:extLst>
                  <a:ext uri="{FF2B5EF4-FFF2-40B4-BE49-F238E27FC236}">
                    <a16:creationId xmlns:a16="http://schemas.microsoft.com/office/drawing/2014/main" id="{A5813AF5-CB19-28CB-D474-7B6EECA5C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7762" y="2397276"/>
                <a:ext cx="9806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146" name="Text Box 8">
                <a:extLst>
                  <a:ext uri="{FF2B5EF4-FFF2-40B4-BE49-F238E27FC236}">
                    <a16:creationId xmlns:a16="http://schemas.microsoft.com/office/drawing/2014/main" id="{7AD86DA9-CA3F-3FD9-E3A9-A3DBCB5E3D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7664" y="1844824"/>
                <a:ext cx="1031593" cy="435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de-DE" sz="1600" dirty="0" err="1">
                    <a:latin typeface="+mj-lt"/>
                    <a:cs typeface="Arial" charset="0"/>
                  </a:rPr>
                  <a:t>Excited</a:t>
                </a:r>
                <a:endParaRPr lang="de-DE" sz="1600" dirty="0">
                  <a:latin typeface="+mj-lt"/>
                  <a:cs typeface="Arial" charset="0"/>
                </a:endParaRPr>
              </a:p>
              <a:p>
                <a:pPr algn="ctr" eaLnBrk="1" hangingPunct="1"/>
                <a:r>
                  <a:rPr lang="de-DE" sz="1600" dirty="0" err="1">
                    <a:latin typeface="+mj-lt"/>
                    <a:cs typeface="Arial" charset="0"/>
                  </a:rPr>
                  <a:t>states</a:t>
                </a:r>
                <a:endParaRPr lang="de-DE" sz="1600" dirty="0">
                  <a:latin typeface="+mj-lt"/>
                  <a:cs typeface="Arial" charset="0"/>
                </a:endParaRPr>
              </a:p>
            </p:txBody>
          </p:sp>
          <p:sp>
            <p:nvSpPr>
              <p:cNvPr id="147" name="Text Box 11">
                <a:extLst>
                  <a:ext uri="{FF2B5EF4-FFF2-40B4-BE49-F238E27FC236}">
                    <a16:creationId xmlns:a16="http://schemas.microsoft.com/office/drawing/2014/main" id="{C3720B97-789D-B6D7-F99B-987466FE6E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536" y="1083200"/>
                <a:ext cx="1268693" cy="435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de-DE" sz="1600" b="1" dirty="0" err="1">
                    <a:latin typeface="+mj-lt"/>
                    <a:cs typeface="Arial" charset="0"/>
                  </a:rPr>
                  <a:t>Ionization</a:t>
                </a:r>
                <a:r>
                  <a:rPr lang="de-DE" sz="1600" b="1" dirty="0">
                    <a:latin typeface="+mj-lt"/>
                    <a:cs typeface="Arial" charset="0"/>
                  </a:rPr>
                  <a:t> </a:t>
                </a:r>
              </a:p>
              <a:p>
                <a:pPr algn="ctr" eaLnBrk="1" hangingPunct="1"/>
                <a:r>
                  <a:rPr lang="de-DE" sz="1600" b="1" dirty="0">
                    <a:latin typeface="+mj-lt"/>
                    <a:cs typeface="Arial" charset="0"/>
                  </a:rPr>
                  <a:t>Potential</a:t>
                </a:r>
              </a:p>
            </p:txBody>
          </p:sp>
          <p:sp>
            <p:nvSpPr>
              <p:cNvPr id="148" name="Text Box 12">
                <a:extLst>
                  <a:ext uri="{FF2B5EF4-FFF2-40B4-BE49-F238E27FC236}">
                    <a16:creationId xmlns:a16="http://schemas.microsoft.com/office/drawing/2014/main" id="{9BA449AC-3223-243D-F769-2862CC542A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8423" y="2299468"/>
                <a:ext cx="372218" cy="2291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sz="1400" b="1" dirty="0">
                    <a:latin typeface="+mj-lt"/>
                    <a:cs typeface="Arial" charset="0"/>
                  </a:rPr>
                  <a:t>E</a:t>
                </a:r>
                <a:r>
                  <a:rPr lang="de-DE" sz="1400" b="1" baseline="-25000" dirty="0">
                    <a:latin typeface="+mj-lt"/>
                    <a:cs typeface="Arial" charset="0"/>
                  </a:rPr>
                  <a:t>1</a:t>
                </a:r>
              </a:p>
            </p:txBody>
          </p:sp>
          <p:sp>
            <p:nvSpPr>
              <p:cNvPr id="149" name="AutoShape 13">
                <a:extLst>
                  <a:ext uri="{FF2B5EF4-FFF2-40B4-BE49-F238E27FC236}">
                    <a16:creationId xmlns:a16="http://schemas.microsoft.com/office/drawing/2014/main" id="{FB685C5F-E68E-9FDF-58FE-44124959E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5510" y="2397276"/>
                <a:ext cx="245165" cy="1075894"/>
              </a:xfrm>
              <a:prstGeom prst="upArrow">
                <a:avLst>
                  <a:gd name="adj1" fmla="val 50000"/>
                  <a:gd name="adj2" fmla="val 137500"/>
                </a:avLst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150" name="Text Box 15">
                <a:extLst>
                  <a:ext uri="{FF2B5EF4-FFF2-40B4-BE49-F238E27FC236}">
                    <a16:creationId xmlns:a16="http://schemas.microsoft.com/office/drawing/2014/main" id="{BBB8722C-64C8-C49F-B36F-BA084BF58D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82107" y="2090303"/>
                <a:ext cx="11483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de-DE" sz="1800" b="1" dirty="0" err="1">
                    <a:latin typeface="+mj-lt"/>
                    <a:cs typeface="Arial" charset="0"/>
                  </a:rPr>
                  <a:t>Energy</a:t>
                </a:r>
                <a:endParaRPr lang="de-DE" sz="1800" b="1" dirty="0">
                  <a:latin typeface="+mj-lt"/>
                  <a:cs typeface="Arial" charset="0"/>
                </a:endParaRPr>
              </a:p>
            </p:txBody>
          </p:sp>
          <p:sp>
            <p:nvSpPr>
              <p:cNvPr id="151" name="Line 16">
                <a:extLst>
                  <a:ext uri="{FF2B5EF4-FFF2-40B4-BE49-F238E27FC236}">
                    <a16:creationId xmlns:a16="http://schemas.microsoft.com/office/drawing/2014/main" id="{D29462B8-EA62-07B9-F1A3-D6BE6303A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011" y="3473170"/>
                <a:ext cx="18387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152" name="Text Box 17">
                <a:extLst>
                  <a:ext uri="{FF2B5EF4-FFF2-40B4-BE49-F238E27FC236}">
                    <a16:creationId xmlns:a16="http://schemas.microsoft.com/office/drawing/2014/main" id="{54FE51F7-67B5-56B6-81E5-E6412E4970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1600" y="3284984"/>
                <a:ext cx="606257" cy="252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sz="1600" b="1" dirty="0">
                    <a:latin typeface="+mj-lt"/>
                    <a:cs typeface="Arial" charset="0"/>
                  </a:rPr>
                  <a:t>0 eV</a:t>
                </a:r>
              </a:p>
            </p:txBody>
          </p:sp>
          <p:sp>
            <p:nvSpPr>
              <p:cNvPr id="153" name="Line 19">
                <a:extLst>
                  <a:ext uri="{FF2B5EF4-FFF2-40B4-BE49-F238E27FC236}">
                    <a16:creationId xmlns:a16="http://schemas.microsoft.com/office/drawing/2014/main" id="{E82B1EB1-D029-E24F-EEDB-B76F46B41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011" y="1273497"/>
                <a:ext cx="21707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+mj-lt"/>
                </a:endParaRPr>
              </a:p>
            </p:txBody>
          </p:sp>
          <p:grpSp>
            <p:nvGrpSpPr>
              <p:cNvPr id="154" name="Group 20">
                <a:extLst>
                  <a:ext uri="{FF2B5EF4-FFF2-40B4-BE49-F238E27FC236}">
                    <a16:creationId xmlns:a16="http://schemas.microsoft.com/office/drawing/2014/main" id="{5B10D3EE-0A04-0E27-762C-D477208C7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7763" y="3375360"/>
                <a:ext cx="1353517" cy="229239"/>
                <a:chOff x="1294" y="3792"/>
                <a:chExt cx="1060" cy="225"/>
              </a:xfrm>
            </p:grpSpPr>
            <p:sp>
              <p:nvSpPr>
                <p:cNvPr id="160" name="Text Box 21">
                  <a:extLst>
                    <a:ext uri="{FF2B5EF4-FFF2-40B4-BE49-F238E27FC236}">
                      <a16:creationId xmlns:a16="http://schemas.microsoft.com/office/drawing/2014/main" id="{9C87FC2B-7270-0342-5D5C-A55CBA4448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62" y="3792"/>
                  <a:ext cx="292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de-DE" sz="1400" b="1" dirty="0">
                      <a:latin typeface="+mj-lt"/>
                      <a:cs typeface="Arial" charset="0"/>
                    </a:rPr>
                    <a:t>E</a:t>
                  </a:r>
                  <a:r>
                    <a:rPr lang="de-DE" sz="1400" b="1" baseline="-25000" dirty="0">
                      <a:latin typeface="+mj-lt"/>
                      <a:cs typeface="Arial" charset="0"/>
                    </a:rPr>
                    <a:t>0</a:t>
                  </a:r>
                </a:p>
              </p:txBody>
            </p:sp>
            <p:sp>
              <p:nvSpPr>
                <p:cNvPr id="161" name="Line 22">
                  <a:extLst>
                    <a:ext uri="{FF2B5EF4-FFF2-40B4-BE49-F238E27FC236}">
                      <a16:creationId xmlns:a16="http://schemas.microsoft.com/office/drawing/2014/main" id="{54DFE54F-0B19-EADA-AE53-0398FD71BE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4" y="3888"/>
                  <a:ext cx="76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latin typeface="+mj-lt"/>
                  </a:endParaRPr>
                </a:p>
              </p:txBody>
            </p:sp>
          </p:grpSp>
          <p:sp>
            <p:nvSpPr>
              <p:cNvPr id="155" name="Text Box 28">
                <a:extLst>
                  <a:ext uri="{FF2B5EF4-FFF2-40B4-BE49-F238E27FC236}">
                    <a16:creationId xmlns:a16="http://schemas.microsoft.com/office/drawing/2014/main" id="{96FAD2C9-E1BC-3038-F425-33C6D71551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7394" y="620688"/>
                <a:ext cx="695034" cy="275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fr-FR" sz="1800" b="1" dirty="0">
                    <a:solidFill>
                      <a:srgbClr val="7030A0"/>
                    </a:solidFill>
                    <a:latin typeface="+mj-lt"/>
                    <a:cs typeface="Arial" charset="0"/>
                  </a:rPr>
                  <a:t>Ion </a:t>
                </a:r>
                <a:r>
                  <a:rPr lang="fr-FR" sz="1800" b="1" baseline="30000" dirty="0">
                    <a:solidFill>
                      <a:srgbClr val="7030A0"/>
                    </a:solidFill>
                    <a:latin typeface="+mj-lt"/>
                    <a:cs typeface="Arial" charset="0"/>
                  </a:rPr>
                  <a:t>+</a:t>
                </a:r>
                <a:endParaRPr lang="de-DE" sz="1800" b="1" baseline="30000" dirty="0">
                  <a:solidFill>
                    <a:srgbClr val="7030A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56" name="Text Box 432">
                <a:extLst>
                  <a:ext uri="{FF2B5EF4-FFF2-40B4-BE49-F238E27FC236}">
                    <a16:creationId xmlns:a16="http://schemas.microsoft.com/office/drawing/2014/main" id="{6C2775F6-223B-0FC4-E557-AACE67E09E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6730" y="1666769"/>
                <a:ext cx="435150" cy="2291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54000" rIns="54000">
                <a:spAutoFit/>
              </a:bodyPr>
              <a:lstStyle/>
              <a:p>
                <a:pPr eaLnBrk="1" hangingPunct="1"/>
                <a:r>
                  <a:rPr lang="de-DE" sz="1400" b="1" dirty="0">
                    <a:latin typeface="+mj-lt"/>
                    <a:cs typeface="Arial" charset="0"/>
                  </a:rPr>
                  <a:t>E</a:t>
                </a:r>
                <a:r>
                  <a:rPr lang="de-DE" sz="1400" b="1" baseline="-25000" dirty="0">
                    <a:latin typeface="+mj-lt"/>
                    <a:cs typeface="Arial" charset="0"/>
                  </a:rPr>
                  <a:t>2</a:t>
                </a:r>
              </a:p>
            </p:txBody>
          </p:sp>
          <p:sp>
            <p:nvSpPr>
              <p:cNvPr id="157" name="Text Box 433">
                <a:extLst>
                  <a:ext uri="{FF2B5EF4-FFF2-40B4-BE49-F238E27FC236}">
                    <a16:creationId xmlns:a16="http://schemas.microsoft.com/office/drawing/2014/main" id="{CC96141E-51C0-4C7A-E3AF-216DD143E9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1623" y="1222555"/>
                <a:ext cx="440257" cy="2291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54000" rIns="54000">
                <a:spAutoFit/>
              </a:bodyPr>
              <a:lstStyle/>
              <a:p>
                <a:pPr eaLnBrk="1" hangingPunct="1"/>
                <a:r>
                  <a:rPr lang="de-DE" sz="1400" b="1" dirty="0">
                    <a:latin typeface="+mj-lt"/>
                    <a:cs typeface="Arial" charset="0"/>
                  </a:rPr>
                  <a:t>E</a:t>
                </a:r>
                <a:r>
                  <a:rPr lang="de-DE" sz="1400" b="1" baseline="-25000" dirty="0">
                    <a:latin typeface="+mj-lt"/>
                    <a:cs typeface="Arial" charset="0"/>
                  </a:rPr>
                  <a:t>IP</a:t>
                </a:r>
              </a:p>
            </p:txBody>
          </p:sp>
          <p:sp>
            <p:nvSpPr>
              <p:cNvPr id="158" name="Line 5">
                <a:extLst>
                  <a:ext uri="{FF2B5EF4-FFF2-40B4-BE49-F238E27FC236}">
                    <a16:creationId xmlns:a16="http://schemas.microsoft.com/office/drawing/2014/main" id="{E0A8483E-AF55-2D6D-C43D-F96ADA07F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186" y="1781998"/>
                <a:ext cx="9806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159" name="AutoShape 26">
                <a:extLst>
                  <a:ext uri="{FF2B5EF4-FFF2-40B4-BE49-F238E27FC236}">
                    <a16:creationId xmlns:a16="http://schemas.microsoft.com/office/drawing/2014/main" id="{D3BBCE1A-6C58-FF6A-037E-DFC0C306B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703" y="996363"/>
                <a:ext cx="243888" cy="759035"/>
              </a:xfrm>
              <a:prstGeom prst="upArrow">
                <a:avLst>
                  <a:gd name="adj1" fmla="val 50000"/>
                  <a:gd name="adj2" fmla="val 140636"/>
                </a:avLst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+mj-lt"/>
                </a:endParaRPr>
              </a:p>
            </p:txBody>
          </p:sp>
        </p:grpSp>
        <p:sp>
          <p:nvSpPr>
            <p:cNvPr id="142" name="Line 14">
              <a:extLst>
                <a:ext uri="{FF2B5EF4-FFF2-40B4-BE49-F238E27FC236}">
                  <a16:creationId xmlns:a16="http://schemas.microsoft.com/office/drawing/2014/main" id="{B499CE59-E34F-3D5C-346D-E3B817453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8578" y="1386707"/>
              <a:ext cx="0" cy="419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>
                <a:latin typeface="+mj-lt"/>
              </a:endParaRPr>
            </a:p>
          </p:txBody>
        </p:sp>
      </p:grpSp>
      <p:sp>
        <p:nvSpPr>
          <p:cNvPr id="162" name="Ellipse 164">
            <a:extLst>
              <a:ext uri="{FF2B5EF4-FFF2-40B4-BE49-F238E27FC236}">
                <a16:creationId xmlns:a16="http://schemas.microsoft.com/office/drawing/2014/main" id="{C0246D6D-C0A6-EC7D-1730-E4AFD7126F95}"/>
              </a:ext>
            </a:extLst>
          </p:cNvPr>
          <p:cNvSpPr/>
          <p:nvPr/>
        </p:nvSpPr>
        <p:spPr>
          <a:xfrm>
            <a:off x="3355768" y="2867539"/>
            <a:ext cx="142876" cy="142876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>
            <a:glow rad="139700">
              <a:srgbClr val="C0504D">
                <a:satMod val="175000"/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eaLnBrk="1" hangingPunct="1">
              <a:defRPr/>
            </a:pPr>
            <a:endParaRPr lang="en-US" sz="1800" dirty="0">
              <a:solidFill>
                <a:srgbClr val="FF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Calibri"/>
              <a:ea typeface="+mn-ea"/>
            </a:endParaRPr>
          </a:p>
        </p:txBody>
      </p:sp>
      <p:pic>
        <p:nvPicPr>
          <p:cNvPr id="163" name="Picture 10">
            <a:extLst>
              <a:ext uri="{FF2B5EF4-FFF2-40B4-BE49-F238E27FC236}">
                <a16:creationId xmlns:a16="http://schemas.microsoft.com/office/drawing/2014/main" id="{20BAA203-23DE-CAC2-DC11-BCC27B33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6" y="3777088"/>
            <a:ext cx="97136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6B0CE01F-5581-957F-5669-DDBDBFE27610}"/>
              </a:ext>
            </a:extLst>
          </p:cNvPr>
          <p:cNvGrpSpPr/>
          <p:nvPr/>
        </p:nvGrpSpPr>
        <p:grpSpPr>
          <a:xfrm>
            <a:off x="5301088" y="1788985"/>
            <a:ext cx="3367312" cy="1556485"/>
            <a:chOff x="6642503" y="1375639"/>
            <a:chExt cx="5519509" cy="2269772"/>
          </a:xfrm>
        </p:grpSpPr>
        <p:grpSp>
          <p:nvGrpSpPr>
            <p:cNvPr id="165" name="Groupe 164">
              <a:extLst>
                <a:ext uri="{FF2B5EF4-FFF2-40B4-BE49-F238E27FC236}">
                  <a16:creationId xmlns:a16="http://schemas.microsoft.com/office/drawing/2014/main" id="{253877F9-1AA0-1102-AF06-2D08B0D33B81}"/>
                </a:ext>
              </a:extLst>
            </p:cNvPr>
            <p:cNvGrpSpPr/>
            <p:nvPr/>
          </p:nvGrpSpPr>
          <p:grpSpPr>
            <a:xfrm>
              <a:off x="6858527" y="1375639"/>
              <a:ext cx="5303485" cy="2269772"/>
              <a:chOff x="3851920" y="4362881"/>
              <a:chExt cx="5303485" cy="2269772"/>
            </a:xfrm>
          </p:grpSpPr>
          <p:pic>
            <p:nvPicPr>
              <p:cNvPr id="171" name="Picture 3" descr="S:\Talks\2011_ISOLDEWorkshop\pictures\nuclear chart\nuclchart_vectorized_at205small-onlymassselection_transparent.emf">
                <a:extLst>
                  <a:ext uri="{FF2B5EF4-FFF2-40B4-BE49-F238E27FC236}">
                    <a16:creationId xmlns:a16="http://schemas.microsoft.com/office/drawing/2014/main" id="{3E9C78C1-395A-764F-C7BE-10067DBB78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4362881"/>
                <a:ext cx="5303485" cy="2269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Right Arrow 62">
                <a:extLst>
                  <a:ext uri="{FF2B5EF4-FFF2-40B4-BE49-F238E27FC236}">
                    <a16:creationId xmlns:a16="http://schemas.microsoft.com/office/drawing/2014/main" id="{AD08221A-309F-696A-2FBB-AFDD5624FC8C}"/>
                  </a:ext>
                </a:extLst>
              </p:cNvPr>
              <p:cNvSpPr/>
              <p:nvPr/>
            </p:nvSpPr>
            <p:spPr>
              <a:xfrm rot="13494317">
                <a:off x="4724569" y="5239842"/>
                <a:ext cx="2869611" cy="417432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6" name="Right Arrow 91">
              <a:extLst>
                <a:ext uri="{FF2B5EF4-FFF2-40B4-BE49-F238E27FC236}">
                  <a16:creationId xmlns:a16="http://schemas.microsoft.com/office/drawing/2014/main" id="{E6AE5BD7-3FED-8A7A-2682-16840542EC3F}"/>
                </a:ext>
              </a:extLst>
            </p:cNvPr>
            <p:cNvSpPr/>
            <p:nvPr/>
          </p:nvSpPr>
          <p:spPr>
            <a:xfrm rot="10800000" flipH="1">
              <a:off x="6642503" y="2210515"/>
              <a:ext cx="5328592" cy="288934"/>
            </a:xfrm>
            <a:prstGeom prst="rightArrow">
              <a:avLst/>
            </a:prstGeom>
            <a:solidFill>
              <a:srgbClr val="CC0099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21">
              <a:extLst>
                <a:ext uri="{FF2B5EF4-FFF2-40B4-BE49-F238E27FC236}">
                  <a16:creationId xmlns:a16="http://schemas.microsoft.com/office/drawing/2014/main" id="{87E3D5E3-864D-18B4-E46F-BB4E120A8BDB}"/>
                </a:ext>
              </a:extLst>
            </p:cNvPr>
            <p:cNvGrpSpPr/>
            <p:nvPr/>
          </p:nvGrpSpPr>
          <p:grpSpPr>
            <a:xfrm>
              <a:off x="8802743" y="2097942"/>
              <a:ext cx="475942" cy="467670"/>
              <a:chOff x="10057660" y="2970779"/>
              <a:chExt cx="475942" cy="467670"/>
            </a:xfrm>
          </p:grpSpPr>
          <p:sp>
            <p:nvSpPr>
              <p:cNvPr id="168" name="5-Point Star 1">
                <a:extLst>
                  <a:ext uri="{FF2B5EF4-FFF2-40B4-BE49-F238E27FC236}">
                    <a16:creationId xmlns:a16="http://schemas.microsoft.com/office/drawing/2014/main" id="{2E685AC2-E9DD-CC2E-E365-C1D6B3E006FA}"/>
                  </a:ext>
                </a:extLst>
              </p:cNvPr>
              <p:cNvSpPr/>
              <p:nvPr/>
            </p:nvSpPr>
            <p:spPr>
              <a:xfrm>
                <a:off x="10057660" y="2970779"/>
                <a:ext cx="475942" cy="467670"/>
              </a:xfrm>
              <a:prstGeom prst="star5">
                <a:avLst/>
              </a:prstGeom>
              <a:solidFill>
                <a:srgbClr val="00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9" name="Picture 3" descr="S:\Talks\2011_ISOLDEWorkshop\pictures\nuclear chart\205Atisotopebox.emf">
                <a:extLst>
                  <a:ext uri="{FF2B5EF4-FFF2-40B4-BE49-F238E27FC236}">
                    <a16:creationId xmlns:a16="http://schemas.microsoft.com/office/drawing/2014/main" id="{A8F5938C-4DAE-F95D-3234-0F10EBAB07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7570" y="3131409"/>
                <a:ext cx="211297" cy="211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0" name="TextBox 2">
                <a:extLst>
                  <a:ext uri="{FF2B5EF4-FFF2-40B4-BE49-F238E27FC236}">
                    <a16:creationId xmlns:a16="http://schemas.microsoft.com/office/drawing/2014/main" id="{F4EC0C23-3A2F-77B0-DB98-A6F594199C81}"/>
                  </a:ext>
                </a:extLst>
              </p:cNvPr>
              <p:cNvSpPr txBox="1"/>
              <p:nvPr/>
            </p:nvSpPr>
            <p:spPr>
              <a:xfrm>
                <a:off x="10155411" y="3100370"/>
                <a:ext cx="1847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81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538323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S</a:t>
            </a:r>
            <a:r>
              <a:rPr lang="fr-FR" sz="3200" baseline="30000" dirty="0"/>
              <a:t>3</a:t>
            </a:r>
            <a:r>
              <a:rPr lang="fr-FR" sz="3200" dirty="0"/>
              <a:t> Low Energy Branch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Spectroscopie laser dans un jet gazeux supersonique (200Mhz)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>
                <a:cs typeface="Arial" panose="020B0604020202020204" pitchFamily="34" charset="0"/>
              </a:rPr>
              <a:pPr/>
              <a:t>5</a:t>
            </a:fld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95F22F92-3CD3-D5AE-E384-E428AF242E17}"/>
              </a:ext>
            </a:extLst>
          </p:cNvPr>
          <p:cNvSpPr/>
          <p:nvPr/>
        </p:nvSpPr>
        <p:spPr>
          <a:xfrm>
            <a:off x="462307" y="6175039"/>
            <a:ext cx="34715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R. Ferrer et al.,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Nucl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Instr. Meth. B 317, 570-581 (2013)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J. Romans, et al., Atoms 10, 21 (2022)</a:t>
            </a:r>
          </a:p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A. Ajayakumar et al., NIMB 539, 102-107 (2023)</a:t>
            </a:r>
          </a:p>
        </p:txBody>
      </p:sp>
      <p:pic>
        <p:nvPicPr>
          <p:cNvPr id="334" name="Picture 2" descr="https://nuclear.ijclab.in2p3.fr/wp-content/uploads/sites/33/2021/10/ijclab_nuclear_fiirst_gamma-bedo.png">
            <a:extLst>
              <a:ext uri="{FF2B5EF4-FFF2-40B4-BE49-F238E27FC236}">
                <a16:creationId xmlns:a16="http://schemas.microsoft.com/office/drawing/2014/main" id="{D8F64E8E-A62B-3D5F-2AD2-917CFEFE7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5869" y="2627163"/>
            <a:ext cx="897805" cy="13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ZoneTexte 334">
            <a:extLst>
              <a:ext uri="{FF2B5EF4-FFF2-40B4-BE49-F238E27FC236}">
                <a16:creationId xmlns:a16="http://schemas.microsoft.com/office/drawing/2014/main" id="{1B17637F-953E-5163-3DC3-E4F1B414094D}"/>
              </a:ext>
            </a:extLst>
          </p:cNvPr>
          <p:cNvSpPr txBox="1"/>
          <p:nvPr/>
        </p:nvSpPr>
        <p:spPr>
          <a:xfrm>
            <a:off x="10845198" y="234462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fr-F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48" name="Groupe 347">
            <a:extLst>
              <a:ext uri="{FF2B5EF4-FFF2-40B4-BE49-F238E27FC236}">
                <a16:creationId xmlns:a16="http://schemas.microsoft.com/office/drawing/2014/main" id="{5270C0BC-6129-2A57-F210-57EA36370271}"/>
              </a:ext>
            </a:extLst>
          </p:cNvPr>
          <p:cNvGrpSpPr/>
          <p:nvPr/>
        </p:nvGrpSpPr>
        <p:grpSpPr>
          <a:xfrm>
            <a:off x="5729886" y="5710706"/>
            <a:ext cx="5753281" cy="478463"/>
            <a:chOff x="4772400" y="5772311"/>
            <a:chExt cx="5753281" cy="478463"/>
          </a:xfrm>
        </p:grpSpPr>
        <p:pic>
          <p:nvPicPr>
            <p:cNvPr id="340" name="Image 339">
              <a:extLst>
                <a:ext uri="{FF2B5EF4-FFF2-40B4-BE49-F238E27FC236}">
                  <a16:creationId xmlns:a16="http://schemas.microsoft.com/office/drawing/2014/main" id="{C8A40B6A-D59B-99BC-2331-80D0161B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644" y="5772311"/>
              <a:ext cx="633672" cy="478463"/>
            </a:xfrm>
            <a:prstGeom prst="rect">
              <a:avLst/>
            </a:prstGeom>
          </p:spPr>
        </p:pic>
        <p:pic>
          <p:nvPicPr>
            <p:cNvPr id="341" name="Image 673" descr="KULEUVEN_CMYK_LOGO.png">
              <a:extLst>
                <a:ext uri="{FF2B5EF4-FFF2-40B4-BE49-F238E27FC236}">
                  <a16:creationId xmlns:a16="http://schemas.microsoft.com/office/drawing/2014/main" id="{3EF58414-CDA2-2EA7-A0F4-849ABCE58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400" y="5859761"/>
              <a:ext cx="763100" cy="303562"/>
            </a:xfrm>
            <a:prstGeom prst="rect">
              <a:avLst/>
            </a:prstGeom>
          </p:spPr>
        </p:pic>
        <p:pic>
          <p:nvPicPr>
            <p:cNvPr id="342" name="Image 674">
              <a:extLst>
                <a:ext uri="{FF2B5EF4-FFF2-40B4-BE49-F238E27FC236}">
                  <a16:creationId xmlns:a16="http://schemas.microsoft.com/office/drawing/2014/main" id="{2FBC4A3E-0C82-B119-1B2C-AE64E9BF0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1460" y="5856296"/>
              <a:ext cx="683734" cy="310492"/>
            </a:xfrm>
            <a:prstGeom prst="rect">
              <a:avLst/>
            </a:prstGeom>
          </p:spPr>
        </p:pic>
        <p:pic>
          <p:nvPicPr>
            <p:cNvPr id="343" name="Picture 3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AB39CE5-04AB-9C7E-3FE3-E416CB5ED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0731" y="5835292"/>
              <a:ext cx="824950" cy="352501"/>
            </a:xfrm>
            <a:prstGeom prst="rect">
              <a:avLst/>
            </a:prstGeom>
          </p:spPr>
        </p:pic>
        <p:pic>
          <p:nvPicPr>
            <p:cNvPr id="344" name="Image 343">
              <a:extLst>
                <a:ext uri="{FF2B5EF4-FFF2-40B4-BE49-F238E27FC236}">
                  <a16:creationId xmlns:a16="http://schemas.microsoft.com/office/drawing/2014/main" id="{BF78D80A-85A5-0567-5C0E-E2D13884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6338" y="5911338"/>
              <a:ext cx="932936" cy="200408"/>
            </a:xfrm>
            <a:prstGeom prst="rect">
              <a:avLst/>
            </a:prstGeom>
          </p:spPr>
        </p:pic>
        <p:pic>
          <p:nvPicPr>
            <p:cNvPr id="346" name="Picture 4" descr="Uni Mainz – Applications sur Google Play">
              <a:extLst>
                <a:ext uri="{FF2B5EF4-FFF2-40B4-BE49-F238E27FC236}">
                  <a16:creationId xmlns:a16="http://schemas.microsoft.com/office/drawing/2014/main" id="{1CDD7D2F-1C99-69A2-DF69-F49376246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549" y="5826540"/>
              <a:ext cx="370005" cy="37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6" descr="University of Jyväskylä">
              <a:extLst>
                <a:ext uri="{FF2B5EF4-FFF2-40B4-BE49-F238E27FC236}">
                  <a16:creationId xmlns:a16="http://schemas.microsoft.com/office/drawing/2014/main" id="{E9CBE6D6-235B-79BB-0D8D-24D7DF600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698" y="5796599"/>
              <a:ext cx="767890" cy="42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DD772F0-D5D0-9DA2-CA32-585EBDDF578D}"/>
              </a:ext>
            </a:extLst>
          </p:cNvPr>
          <p:cNvGrpSpPr/>
          <p:nvPr/>
        </p:nvGrpSpPr>
        <p:grpSpPr>
          <a:xfrm>
            <a:off x="611013" y="319544"/>
            <a:ext cx="9957368" cy="5581285"/>
            <a:chOff x="414999" y="472692"/>
            <a:chExt cx="9957368" cy="5581285"/>
          </a:xfrm>
        </p:grpSpPr>
        <p:sp>
          <p:nvSpPr>
            <p:cNvPr id="57" name="TextBox 408">
              <a:extLst>
                <a:ext uri="{FF2B5EF4-FFF2-40B4-BE49-F238E27FC236}">
                  <a16:creationId xmlns:a16="http://schemas.microsoft.com/office/drawing/2014/main" id="{225E73AF-0B11-D976-9DDC-EB168CAEE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25" y="5084615"/>
              <a:ext cx="8899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ro-RO" altLang="fr-FR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beam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lèche vers la droite 57">
              <a:extLst>
                <a:ext uri="{FF2B5EF4-FFF2-40B4-BE49-F238E27FC236}">
                  <a16:creationId xmlns:a16="http://schemas.microsoft.com/office/drawing/2014/main" id="{C225E663-DDC3-C1FA-DB0C-C7E30902B18C}"/>
                </a:ext>
              </a:extLst>
            </p:cNvPr>
            <p:cNvSpPr/>
            <p:nvPr/>
          </p:nvSpPr>
          <p:spPr bwMode="auto">
            <a:xfrm>
              <a:off x="1318888" y="4604878"/>
              <a:ext cx="658024" cy="389291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pic>
          <p:nvPicPr>
            <p:cNvPr id="59" name="Image 58" descr="finalpoint-converging mode.png">
              <a:extLst>
                <a:ext uri="{FF2B5EF4-FFF2-40B4-BE49-F238E27FC236}">
                  <a16:creationId xmlns:a16="http://schemas.microsoft.com/office/drawing/2014/main" id="{A5E84BF6-9BFF-A1CE-4AC2-F4FC1DC8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99" y="4437006"/>
              <a:ext cx="850774" cy="725034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B63D8231-2CE9-EC78-0E8B-B9D19C198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3880" t="12986" r="24501" b="46899"/>
            <a:stretch/>
          </p:blipFill>
          <p:spPr>
            <a:xfrm rot="6388036">
              <a:off x="8534822" y="2718999"/>
              <a:ext cx="373446" cy="1101198"/>
            </a:xfrm>
            <a:prstGeom prst="rect">
              <a:avLst/>
            </a:prstGeom>
          </p:spPr>
        </p:pic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B1BF0617-EF35-99DB-3AB4-1A7C10F21A59}"/>
                </a:ext>
              </a:extLst>
            </p:cNvPr>
            <p:cNvGrpSpPr/>
            <p:nvPr/>
          </p:nvGrpSpPr>
          <p:grpSpPr>
            <a:xfrm rot="961248">
              <a:off x="9274198" y="2886171"/>
              <a:ext cx="994502" cy="903734"/>
              <a:chOff x="10638892" y="2356717"/>
              <a:chExt cx="994502" cy="903734"/>
            </a:xfrm>
          </p:grpSpPr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A7AD9F09-E7A1-2DC5-42EC-9DD5CB25E1A3}"/>
                  </a:ext>
                </a:extLst>
              </p:cNvPr>
              <p:cNvSpPr/>
              <p:nvPr/>
            </p:nvSpPr>
            <p:spPr>
              <a:xfrm>
                <a:off x="10638892" y="2356717"/>
                <a:ext cx="994502" cy="903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82D1AC89-E4F2-8057-CA1F-577297694A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0789" t="6541" r="37688" b="10220"/>
              <a:stretch/>
            </p:blipFill>
            <p:spPr>
              <a:xfrm>
                <a:off x="10691598" y="2400771"/>
                <a:ext cx="917311" cy="85967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66" name="Encre 365">
                    <a:extLst>
                      <a:ext uri="{FF2B5EF4-FFF2-40B4-BE49-F238E27FC236}">
                        <a16:creationId xmlns:a16="http://schemas.microsoft.com/office/drawing/2014/main" id="{127AC43D-92D2-736B-A288-19C3C875D84F}"/>
                      </a:ext>
                    </a:extLst>
                  </p14:cNvPr>
                  <p14:cNvContentPartPr/>
                  <p14:nvPr/>
                </p14:nvContentPartPr>
                <p14:xfrm>
                  <a:off x="10926145" y="2417150"/>
                  <a:ext cx="261000" cy="147240"/>
                </p14:xfrm>
              </p:contentPart>
            </mc:Choice>
            <mc:Fallback xmlns="">
              <p:pic>
                <p:nvPicPr>
                  <p:cNvPr id="366" name="Encre 365">
                    <a:extLst>
                      <a:ext uri="{FF2B5EF4-FFF2-40B4-BE49-F238E27FC236}">
                        <a16:creationId xmlns:a16="http://schemas.microsoft.com/office/drawing/2014/main" id="{127AC43D-92D2-736B-A288-19C3C875D84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917145" y="2408510"/>
                    <a:ext cx="27864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67" name="Encre 366">
                    <a:extLst>
                      <a:ext uri="{FF2B5EF4-FFF2-40B4-BE49-F238E27FC236}">
                        <a16:creationId xmlns:a16="http://schemas.microsoft.com/office/drawing/2014/main" id="{ECE7E826-5641-1606-89C3-DC963FC55E38}"/>
                      </a:ext>
                    </a:extLst>
                  </p14:cNvPr>
                  <p14:cNvContentPartPr/>
                  <p14:nvPr/>
                </p14:nvContentPartPr>
                <p14:xfrm>
                  <a:off x="11445265" y="2399870"/>
                  <a:ext cx="152640" cy="7200"/>
                </p14:xfrm>
              </p:contentPart>
            </mc:Choice>
            <mc:Fallback xmlns="">
              <p:pic>
                <p:nvPicPr>
                  <p:cNvPr id="367" name="Encre 366">
                    <a:extLst>
                      <a:ext uri="{FF2B5EF4-FFF2-40B4-BE49-F238E27FC236}">
                        <a16:creationId xmlns:a16="http://schemas.microsoft.com/office/drawing/2014/main" id="{ECE7E826-5641-1606-89C3-DC963FC55E3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1436625" y="2390870"/>
                    <a:ext cx="1702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68" name="Encre 367">
                    <a:extLst>
                      <a:ext uri="{FF2B5EF4-FFF2-40B4-BE49-F238E27FC236}">
                        <a16:creationId xmlns:a16="http://schemas.microsoft.com/office/drawing/2014/main" id="{2233C2F1-81FE-265E-05C7-DE6E6E46C401}"/>
                      </a:ext>
                    </a:extLst>
                  </p14:cNvPr>
                  <p14:cNvContentPartPr/>
                  <p14:nvPr/>
                </p14:nvContentPartPr>
                <p14:xfrm>
                  <a:off x="10693945" y="2566910"/>
                  <a:ext cx="70560" cy="79200"/>
                </p14:xfrm>
              </p:contentPart>
            </mc:Choice>
            <mc:Fallback xmlns="">
              <p:pic>
                <p:nvPicPr>
                  <p:cNvPr id="368" name="Encre 367">
                    <a:extLst>
                      <a:ext uri="{FF2B5EF4-FFF2-40B4-BE49-F238E27FC236}">
                        <a16:creationId xmlns:a16="http://schemas.microsoft.com/office/drawing/2014/main" id="{2233C2F1-81FE-265E-05C7-DE6E6E46C40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0685305" y="2557910"/>
                    <a:ext cx="8820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69" name="Encre 368">
                    <a:extLst>
                      <a:ext uri="{FF2B5EF4-FFF2-40B4-BE49-F238E27FC236}">
                        <a16:creationId xmlns:a16="http://schemas.microsoft.com/office/drawing/2014/main" id="{F3064B6D-5441-031D-B760-B8ABCB781A11}"/>
                      </a:ext>
                    </a:extLst>
                  </p14:cNvPr>
                  <p14:cNvContentPartPr/>
                  <p14:nvPr/>
                </p14:nvContentPartPr>
                <p14:xfrm>
                  <a:off x="10693945" y="2766710"/>
                  <a:ext cx="72720" cy="21240"/>
                </p14:xfrm>
              </p:contentPart>
            </mc:Choice>
            <mc:Fallback xmlns="">
              <p:pic>
                <p:nvPicPr>
                  <p:cNvPr id="369" name="Encre 368">
                    <a:extLst>
                      <a:ext uri="{FF2B5EF4-FFF2-40B4-BE49-F238E27FC236}">
                        <a16:creationId xmlns:a16="http://schemas.microsoft.com/office/drawing/2014/main" id="{F3064B6D-5441-031D-B760-B8ABCB781A1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684945" y="2758070"/>
                    <a:ext cx="9036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70" name="Encre 369">
                    <a:extLst>
                      <a:ext uri="{FF2B5EF4-FFF2-40B4-BE49-F238E27FC236}">
                        <a16:creationId xmlns:a16="http://schemas.microsoft.com/office/drawing/2014/main" id="{BBE7B26B-F0F3-FFEB-DF2E-CF1F4480D255}"/>
                      </a:ext>
                    </a:extLst>
                  </p14:cNvPr>
                  <p14:cNvContentPartPr/>
                  <p14:nvPr/>
                </p14:nvContentPartPr>
                <p14:xfrm>
                  <a:off x="11367145" y="2805950"/>
                  <a:ext cx="229680" cy="57240"/>
                </p14:xfrm>
              </p:contentPart>
            </mc:Choice>
            <mc:Fallback xmlns="">
              <p:pic>
                <p:nvPicPr>
                  <p:cNvPr id="370" name="Encre 369">
                    <a:extLst>
                      <a:ext uri="{FF2B5EF4-FFF2-40B4-BE49-F238E27FC236}">
                        <a16:creationId xmlns:a16="http://schemas.microsoft.com/office/drawing/2014/main" id="{BBE7B26B-F0F3-FFEB-DF2E-CF1F4480D25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1358145" y="2796950"/>
                    <a:ext cx="2473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71" name="Encre 370">
                    <a:extLst>
                      <a:ext uri="{FF2B5EF4-FFF2-40B4-BE49-F238E27FC236}">
                        <a16:creationId xmlns:a16="http://schemas.microsoft.com/office/drawing/2014/main" id="{E49BA6BE-2484-AB60-4CFC-D36652042A83}"/>
                      </a:ext>
                    </a:extLst>
                  </p14:cNvPr>
                  <p14:cNvContentPartPr/>
                  <p14:nvPr/>
                </p14:nvContentPartPr>
                <p14:xfrm>
                  <a:off x="11240065" y="3176390"/>
                  <a:ext cx="360720" cy="49680"/>
                </p14:xfrm>
              </p:contentPart>
            </mc:Choice>
            <mc:Fallback xmlns="">
              <p:pic>
                <p:nvPicPr>
                  <p:cNvPr id="371" name="Encre 370">
                    <a:extLst>
                      <a:ext uri="{FF2B5EF4-FFF2-40B4-BE49-F238E27FC236}">
                        <a16:creationId xmlns:a16="http://schemas.microsoft.com/office/drawing/2014/main" id="{E49BA6BE-2484-AB60-4CFC-D36652042A8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1231065" y="3167390"/>
                    <a:ext cx="378360" cy="6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72" name="Encre 371">
                    <a:extLst>
                      <a:ext uri="{FF2B5EF4-FFF2-40B4-BE49-F238E27FC236}">
                        <a16:creationId xmlns:a16="http://schemas.microsoft.com/office/drawing/2014/main" id="{3D0B26AB-3C8E-D0DB-80F7-054A49906615}"/>
                      </a:ext>
                    </a:extLst>
                  </p14:cNvPr>
                  <p14:cNvContentPartPr/>
                  <p14:nvPr/>
                </p14:nvContentPartPr>
                <p14:xfrm>
                  <a:off x="11474065" y="3147950"/>
                  <a:ext cx="111240" cy="39960"/>
                </p14:xfrm>
              </p:contentPart>
            </mc:Choice>
            <mc:Fallback xmlns="">
              <p:pic>
                <p:nvPicPr>
                  <p:cNvPr id="372" name="Encre 371">
                    <a:extLst>
                      <a:ext uri="{FF2B5EF4-FFF2-40B4-BE49-F238E27FC236}">
                        <a16:creationId xmlns:a16="http://schemas.microsoft.com/office/drawing/2014/main" id="{3D0B26AB-3C8E-D0DB-80F7-054A4990661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1465065" y="3138950"/>
                    <a:ext cx="128880" cy="57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73" name="Groupe 372">
                <a:extLst>
                  <a:ext uri="{FF2B5EF4-FFF2-40B4-BE49-F238E27FC236}">
                    <a16:creationId xmlns:a16="http://schemas.microsoft.com/office/drawing/2014/main" id="{4BFCF6D7-D2AF-669D-06E3-1A3EB898BB04}"/>
                  </a:ext>
                </a:extLst>
              </p:cNvPr>
              <p:cNvGrpSpPr/>
              <p:nvPr/>
            </p:nvGrpSpPr>
            <p:grpSpPr>
              <a:xfrm>
                <a:off x="11465425" y="3173870"/>
                <a:ext cx="99000" cy="47520"/>
                <a:chOff x="11465425" y="3173870"/>
                <a:chExt cx="99000" cy="47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375" name="Encre 374">
                      <a:extLst>
                        <a:ext uri="{FF2B5EF4-FFF2-40B4-BE49-F238E27FC236}">
                          <a16:creationId xmlns:a16="http://schemas.microsoft.com/office/drawing/2014/main" id="{B2344A2C-336F-732D-1880-22AF6BDE8B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26265" y="3200870"/>
                    <a:ext cx="36360" cy="13320"/>
                  </p14:xfrm>
                </p:contentPart>
              </mc:Choice>
              <mc:Fallback xmlns="">
                <p:pic>
                  <p:nvPicPr>
                    <p:cNvPr id="375" name="Encre 374">
                      <a:extLst>
                        <a:ext uri="{FF2B5EF4-FFF2-40B4-BE49-F238E27FC236}">
                          <a16:creationId xmlns:a16="http://schemas.microsoft.com/office/drawing/2014/main" id="{B2344A2C-336F-732D-1880-22AF6BDE8B41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11517625" y="3191870"/>
                      <a:ext cx="54000" cy="3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376" name="Encre 375">
                      <a:extLst>
                        <a:ext uri="{FF2B5EF4-FFF2-40B4-BE49-F238E27FC236}">
                          <a16:creationId xmlns:a16="http://schemas.microsoft.com/office/drawing/2014/main" id="{226478BF-E576-AC92-33A4-CF21C167A4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465425" y="3173870"/>
                    <a:ext cx="99000" cy="47520"/>
                  </p14:xfrm>
                </p:contentPart>
              </mc:Choice>
              <mc:Fallback xmlns="">
                <p:pic>
                  <p:nvPicPr>
                    <p:cNvPr id="376" name="Encre 375">
                      <a:extLst>
                        <a:ext uri="{FF2B5EF4-FFF2-40B4-BE49-F238E27FC236}">
                          <a16:creationId xmlns:a16="http://schemas.microsoft.com/office/drawing/2014/main" id="{226478BF-E576-AC92-33A4-CF21C167A48E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11456785" y="3164870"/>
                      <a:ext cx="116640" cy="65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74" name="Encre 373">
                    <a:extLst>
                      <a:ext uri="{FF2B5EF4-FFF2-40B4-BE49-F238E27FC236}">
                        <a16:creationId xmlns:a16="http://schemas.microsoft.com/office/drawing/2014/main" id="{9544B6ED-E02F-6E19-4CF9-8CF8F24245AE}"/>
                      </a:ext>
                    </a:extLst>
                  </p14:cNvPr>
                  <p14:cNvContentPartPr/>
                  <p14:nvPr/>
                </p14:nvContentPartPr>
                <p14:xfrm>
                  <a:off x="10679905" y="3077030"/>
                  <a:ext cx="69120" cy="13320"/>
                </p14:xfrm>
              </p:contentPart>
            </mc:Choice>
            <mc:Fallback xmlns="">
              <p:pic>
                <p:nvPicPr>
                  <p:cNvPr id="374" name="Encre 373">
                    <a:extLst>
                      <a:ext uri="{FF2B5EF4-FFF2-40B4-BE49-F238E27FC236}">
                        <a16:creationId xmlns:a16="http://schemas.microsoft.com/office/drawing/2014/main" id="{9544B6ED-E02F-6E19-4CF9-8CF8F24245A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0670905" y="3068030"/>
                    <a:ext cx="86760" cy="30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BBE0DC4E-8228-00A6-0FC5-414EE0ED7675}"/>
                </a:ext>
              </a:extLst>
            </p:cNvPr>
            <p:cNvGrpSpPr/>
            <p:nvPr/>
          </p:nvGrpSpPr>
          <p:grpSpPr>
            <a:xfrm>
              <a:off x="1781409" y="472692"/>
              <a:ext cx="7172722" cy="5581285"/>
              <a:chOff x="1781409" y="472692"/>
              <a:chExt cx="7172722" cy="5581285"/>
            </a:xfrm>
          </p:grpSpPr>
          <p:pic>
            <p:nvPicPr>
              <p:cNvPr id="322" name="Image 321">
                <a:extLst>
                  <a:ext uri="{FF2B5EF4-FFF2-40B4-BE49-F238E27FC236}">
                    <a16:creationId xmlns:a16="http://schemas.microsoft.com/office/drawing/2014/main" id="{FAE828CE-B983-449D-D326-996A45AE90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9291" t="70012" r="49412" b="17649"/>
              <a:stretch/>
            </p:blipFill>
            <p:spPr>
              <a:xfrm rot="6388036">
                <a:off x="7763260" y="2404387"/>
                <a:ext cx="684469" cy="338702"/>
              </a:xfrm>
              <a:prstGeom prst="rect">
                <a:avLst/>
              </a:prstGeom>
            </p:spPr>
          </p:pic>
          <p:pic>
            <p:nvPicPr>
              <p:cNvPr id="323" name="Image 20">
                <a:extLst>
                  <a:ext uri="{FF2B5EF4-FFF2-40B4-BE49-F238E27FC236}">
                    <a16:creationId xmlns:a16="http://schemas.microsoft.com/office/drawing/2014/main" id="{1A41C23A-E091-1BE6-8D4D-2B571F21D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133413">
                <a:off x="7521161" y="809113"/>
                <a:ext cx="1769392" cy="1096549"/>
              </a:xfrm>
              <a:prstGeom prst="rect">
                <a:avLst/>
              </a:prstGeom>
            </p:spPr>
          </p:pic>
          <p:sp>
            <p:nvSpPr>
              <p:cNvPr id="324" name="TextBox 432">
                <a:extLst>
                  <a:ext uri="{FF2B5EF4-FFF2-40B4-BE49-F238E27FC236}">
                    <a16:creationId xmlns:a16="http://schemas.microsoft.com/office/drawing/2014/main" id="{57B71D47-634B-2D9C-EC5C-F1F153004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7281075" y="1353290"/>
                <a:ext cx="77136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PILGRIM</a:t>
                </a:r>
              </a:p>
            </p:txBody>
          </p:sp>
          <p:sp>
            <p:nvSpPr>
              <p:cNvPr id="325" name="TextBox 408">
                <a:extLst>
                  <a:ext uri="{FF2B5EF4-FFF2-40B4-BE49-F238E27FC236}">
                    <a16:creationId xmlns:a16="http://schemas.microsoft.com/office/drawing/2014/main" id="{23BEF978-2886-0D42-1D58-BCBADD0057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38211" y="1650280"/>
                <a:ext cx="119609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MR-TOF MS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7" name="Image 16">
                <a:extLst>
                  <a:ext uri="{FF2B5EF4-FFF2-40B4-BE49-F238E27FC236}">
                    <a16:creationId xmlns:a16="http://schemas.microsoft.com/office/drawing/2014/main" id="{F7D33CDF-6141-8F9D-A629-DD228107D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0835" y="4127019"/>
                <a:ext cx="1259010" cy="867150"/>
              </a:xfrm>
              <a:prstGeom prst="rect">
                <a:avLst/>
              </a:prstGeom>
            </p:spPr>
          </p:pic>
          <p:pic>
            <p:nvPicPr>
              <p:cNvPr id="328" name="Image 14">
                <a:extLst>
                  <a:ext uri="{FF2B5EF4-FFF2-40B4-BE49-F238E27FC236}">
                    <a16:creationId xmlns:a16="http://schemas.microsoft.com/office/drawing/2014/main" id="{D81C3A92-2488-99B4-E9F6-7EAA13705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7271" y="4412267"/>
                <a:ext cx="1247895" cy="514264"/>
              </a:xfrm>
              <a:prstGeom prst="rect">
                <a:avLst/>
              </a:prstGeom>
            </p:spPr>
          </p:pic>
          <p:pic>
            <p:nvPicPr>
              <p:cNvPr id="329" name="Image 12">
                <a:extLst>
                  <a:ext uri="{FF2B5EF4-FFF2-40B4-BE49-F238E27FC236}">
                    <a16:creationId xmlns:a16="http://schemas.microsoft.com/office/drawing/2014/main" id="{ED3AEA9B-CD03-C9C7-7217-CAC544F67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4800" y="4376327"/>
                <a:ext cx="617258" cy="757220"/>
              </a:xfrm>
              <a:prstGeom prst="rect">
                <a:avLst/>
              </a:prstGeom>
            </p:spPr>
          </p:pic>
          <p:sp>
            <p:nvSpPr>
              <p:cNvPr id="330" name="TextBox 418">
                <a:extLst>
                  <a:ext uri="{FF2B5EF4-FFF2-40B4-BE49-F238E27FC236}">
                    <a16:creationId xmlns:a16="http://schemas.microsoft.com/office/drawing/2014/main" id="{F547BB47-0643-CC09-53CF-CD350DDA8E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507" y="5069960"/>
                <a:ext cx="77136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o-RO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ini</a:t>
                </a:r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</p:txBody>
          </p:sp>
          <p:sp>
            <p:nvSpPr>
              <p:cNvPr id="331" name="TextBox 429">
                <a:extLst>
                  <a:ext uri="{FF2B5EF4-FFF2-40B4-BE49-F238E27FC236}">
                    <a16:creationId xmlns:a16="http://schemas.microsoft.com/office/drawing/2014/main" id="{BC1F6037-807C-6E94-A8B5-0651BECA4A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3326" y="4999031"/>
                <a:ext cx="53572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QMF </a:t>
                </a:r>
              </a:p>
            </p:txBody>
          </p:sp>
          <p:sp>
            <p:nvSpPr>
              <p:cNvPr id="332" name="TextBox 430">
                <a:extLst>
                  <a:ext uri="{FF2B5EF4-FFF2-40B4-BE49-F238E27FC236}">
                    <a16:creationId xmlns:a16="http://schemas.microsoft.com/office/drawing/2014/main" id="{88E179AF-AF87-F6AE-BB89-2C466B89B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2042" y="4357001"/>
                <a:ext cx="758541" cy="600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Cooler </a:t>
                </a:r>
              </a:p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Buncher</a:t>
                </a:r>
              </a:p>
            </p:txBody>
          </p:sp>
          <p:sp>
            <p:nvSpPr>
              <p:cNvPr id="336" name="TextBox 415">
                <a:extLst>
                  <a:ext uri="{FF2B5EF4-FFF2-40B4-BE49-F238E27FC236}">
                    <a16:creationId xmlns:a16="http://schemas.microsoft.com/office/drawing/2014/main" id="{EBD6B920-2BF3-E733-EBFF-8E80460E1B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2389" y="5792367"/>
                <a:ext cx="1517853" cy="2616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Ar: 200 - 500 mbar </a:t>
                </a:r>
              </a:p>
            </p:txBody>
          </p:sp>
          <p:sp>
            <p:nvSpPr>
              <p:cNvPr id="337" name="TextBox 408">
                <a:extLst>
                  <a:ext uri="{FF2B5EF4-FFF2-40B4-BE49-F238E27FC236}">
                    <a16:creationId xmlns:a16="http://schemas.microsoft.com/office/drawing/2014/main" id="{5B6844E2-3466-A97F-E4D1-C19C18E63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704" y="3434976"/>
                <a:ext cx="13292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Laser system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TextBox 417">
                <a:extLst>
                  <a:ext uri="{FF2B5EF4-FFF2-40B4-BE49-F238E27FC236}">
                    <a16:creationId xmlns:a16="http://schemas.microsoft.com/office/drawing/2014/main" id="{07F2DD7E-74CA-8011-848A-E7298C7DD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6105" y="4968987"/>
                <a:ext cx="107112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S-shape RFQ</a:t>
                </a:r>
              </a:p>
            </p:txBody>
          </p:sp>
          <p:sp>
            <p:nvSpPr>
              <p:cNvPr id="345" name="Flèche vers le bas 1030">
                <a:extLst>
                  <a:ext uri="{FF2B5EF4-FFF2-40B4-BE49-F238E27FC236}">
                    <a16:creationId xmlns:a16="http://schemas.microsoft.com/office/drawing/2014/main" id="{0180CEC7-F45C-BBE5-DD70-2F67ACDF65D1}"/>
                  </a:ext>
                </a:extLst>
              </p:cNvPr>
              <p:cNvSpPr/>
              <p:nvPr/>
            </p:nvSpPr>
            <p:spPr>
              <a:xfrm flipV="1">
                <a:off x="2663793" y="5525692"/>
                <a:ext cx="122299" cy="165822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TextBox 430">
                <a:extLst>
                  <a:ext uri="{FF2B5EF4-FFF2-40B4-BE49-F238E27FC236}">
                    <a16:creationId xmlns:a16="http://schemas.microsoft.com/office/drawing/2014/main" id="{52F50E71-9552-3D6D-F22E-DD8F6ABE1D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6755326" y="3229413"/>
                <a:ext cx="77296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Pulse up</a:t>
                </a:r>
              </a:p>
              <a:p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(~ 3 kV)</a:t>
                </a:r>
              </a:p>
            </p:txBody>
          </p:sp>
          <p:sp>
            <p:nvSpPr>
              <p:cNvPr id="350" name="TextBox 415">
                <a:extLst>
                  <a:ext uri="{FF2B5EF4-FFF2-40B4-BE49-F238E27FC236}">
                    <a16:creationId xmlns:a16="http://schemas.microsoft.com/office/drawing/2014/main" id="{A1CA5CDB-2234-3508-D08E-719A4E1C78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2782" y="5007134"/>
                <a:ext cx="1514334" cy="2616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He: 10</a:t>
                </a:r>
                <a:r>
                  <a:rPr lang="en-US" altLang="fr-FR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- 10</a:t>
                </a:r>
                <a:r>
                  <a:rPr lang="en-US" altLang="fr-FR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mbar </a:t>
                </a:r>
              </a:p>
            </p:txBody>
          </p:sp>
          <p:sp>
            <p:nvSpPr>
              <p:cNvPr id="351" name="Flèche vers le bas 446">
                <a:extLst>
                  <a:ext uri="{FF2B5EF4-FFF2-40B4-BE49-F238E27FC236}">
                    <a16:creationId xmlns:a16="http://schemas.microsoft.com/office/drawing/2014/main" id="{F8AD0EC1-34FB-6D8C-4547-185F61C3645D}"/>
                  </a:ext>
                </a:extLst>
              </p:cNvPr>
              <p:cNvSpPr/>
              <p:nvPr/>
            </p:nvSpPr>
            <p:spPr>
              <a:xfrm rot="20185198" flipV="1">
                <a:off x="7605605" y="4777446"/>
                <a:ext cx="122299" cy="165822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TextBox 408">
                <a:extLst>
                  <a:ext uri="{FF2B5EF4-FFF2-40B4-BE49-F238E27FC236}">
                    <a16:creationId xmlns:a16="http://schemas.microsoft.com/office/drawing/2014/main" id="{BA9D8B28-EE7A-D08D-6DC5-B6EDBA5D15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1409" y="3873937"/>
                <a:ext cx="87075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Gas cell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TextBox 408">
                <a:extLst>
                  <a:ext uri="{FF2B5EF4-FFF2-40B4-BE49-F238E27FC236}">
                    <a16:creationId xmlns:a16="http://schemas.microsoft.com/office/drawing/2014/main" id="{CA58C2C5-0F2A-13EB-FDA8-9A537955AB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5793" y="5254901"/>
                <a:ext cx="66236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RFQs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4" name="Image 353">
                <a:extLst>
                  <a:ext uri="{FF2B5EF4-FFF2-40B4-BE49-F238E27FC236}">
                    <a16:creationId xmlns:a16="http://schemas.microsoft.com/office/drawing/2014/main" id="{FE4C0F13-789E-EC87-B812-A8CF0C4FE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469" b="31608"/>
              <a:stretch/>
            </p:blipFill>
            <p:spPr>
              <a:xfrm rot="17081014">
                <a:off x="7311260" y="3588615"/>
                <a:ext cx="1023050" cy="245667"/>
              </a:xfrm>
              <a:prstGeom prst="rect">
                <a:avLst/>
              </a:prstGeom>
            </p:spPr>
          </p:pic>
          <p:pic>
            <p:nvPicPr>
              <p:cNvPr id="355" name="Image 354">
                <a:extLst>
                  <a:ext uri="{FF2B5EF4-FFF2-40B4-BE49-F238E27FC236}">
                    <a16:creationId xmlns:a16="http://schemas.microsoft.com/office/drawing/2014/main" id="{60CC6C5E-9668-D7F3-B2CE-6DC65FD8D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4677" t="69214" r="25317" b="17915"/>
              <a:stretch/>
            </p:blipFill>
            <p:spPr>
              <a:xfrm rot="6388036">
                <a:off x="7839139" y="2858243"/>
                <a:ext cx="321621" cy="353320"/>
              </a:xfrm>
              <a:prstGeom prst="rect">
                <a:avLst/>
              </a:prstGeom>
            </p:spPr>
          </p:pic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6B9724EE-8F8D-3EC3-948F-36273926E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1" t="16989" r="36869" b="14998"/>
              <a:stretch/>
            </p:blipFill>
            <p:spPr>
              <a:xfrm>
                <a:off x="2072389" y="4215342"/>
                <a:ext cx="1036728" cy="1215019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B26819AC-AD12-98DD-8088-F6CDDD260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0841" y="4248692"/>
                <a:ext cx="1351098" cy="778702"/>
              </a:xfrm>
              <a:prstGeom prst="rect">
                <a:avLst/>
              </a:prstGeom>
            </p:spPr>
          </p:pic>
          <p:sp>
            <p:nvSpPr>
              <p:cNvPr id="358" name="Pentagone 23">
                <a:extLst>
                  <a:ext uri="{FF2B5EF4-FFF2-40B4-BE49-F238E27FC236}">
                    <a16:creationId xmlns:a16="http://schemas.microsoft.com/office/drawing/2014/main" id="{1E988EEB-20EA-2F66-D668-21350E2BA3BE}"/>
                  </a:ext>
                </a:extLst>
              </p:cNvPr>
              <p:cNvSpPr/>
              <p:nvPr/>
            </p:nvSpPr>
            <p:spPr>
              <a:xfrm rot="5400000">
                <a:off x="2877590" y="4323683"/>
                <a:ext cx="895106" cy="185986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2E1590A0-C250-F1C3-9507-6CEC494EC81C}"/>
                  </a:ext>
                </a:extLst>
              </p:cNvPr>
              <p:cNvSpPr/>
              <p:nvPr/>
            </p:nvSpPr>
            <p:spPr>
              <a:xfrm rot="5400000">
                <a:off x="4287091" y="4275696"/>
                <a:ext cx="446361" cy="54000"/>
              </a:xfrm>
              <a:prstGeom prst="rect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Pentagone 27">
                <a:extLst>
                  <a:ext uri="{FF2B5EF4-FFF2-40B4-BE49-F238E27FC236}">
                    <a16:creationId xmlns:a16="http://schemas.microsoft.com/office/drawing/2014/main" id="{3FAD48B7-2A2C-406C-E134-5F56466608E2}"/>
                  </a:ext>
                </a:extLst>
              </p:cNvPr>
              <p:cNvSpPr/>
              <p:nvPr/>
            </p:nvSpPr>
            <p:spPr>
              <a:xfrm rot="10800000">
                <a:off x="2205888" y="4516589"/>
                <a:ext cx="2295785" cy="45719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TextBox 14">
                <a:extLst>
                  <a:ext uri="{FF2B5EF4-FFF2-40B4-BE49-F238E27FC236}">
                    <a16:creationId xmlns:a16="http://schemas.microsoft.com/office/drawing/2014/main" id="{A29098F1-9F79-2C64-3BEA-579CBFE02A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V="1">
                <a:off x="4310254" y="3592757"/>
                <a:ext cx="54122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fr-FR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altLang="fr-FR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2</a:t>
                </a:r>
              </a:p>
            </p:txBody>
          </p:sp>
          <p:sp>
            <p:nvSpPr>
              <p:cNvPr id="362" name="TextBox 13">
                <a:extLst>
                  <a:ext uri="{FF2B5EF4-FFF2-40B4-BE49-F238E27FC236}">
                    <a16:creationId xmlns:a16="http://schemas.microsoft.com/office/drawing/2014/main" id="{0A2E0C8F-2F7C-BD5E-AC3E-56389FC8D177}"/>
                  </a:ext>
                </a:extLst>
              </p:cNvPr>
              <p:cNvSpPr txBox="1"/>
              <p:nvPr/>
            </p:nvSpPr>
            <p:spPr bwMode="auto">
              <a:xfrm rot="10800000" flipV="1">
                <a:off x="3121341" y="3569013"/>
                <a:ext cx="5060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1</a:t>
                </a:r>
                <a:endPara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363" name="TextBox 430">
                <a:extLst>
                  <a:ext uri="{FF2B5EF4-FFF2-40B4-BE49-F238E27FC236}">
                    <a16:creationId xmlns:a16="http://schemas.microsoft.com/office/drawing/2014/main" id="{84AE7455-9F46-C009-9DCF-FC20428BE7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6842015" y="2725461"/>
                <a:ext cx="907621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90° bender</a:t>
                </a:r>
              </a:p>
            </p:txBody>
          </p:sp>
        </p:grpSp>
        <p:pic>
          <p:nvPicPr>
            <p:cNvPr id="63" name="Picture 2" descr="DESIR">
              <a:extLst>
                <a:ext uri="{FF2B5EF4-FFF2-40B4-BE49-F238E27FC236}">
                  <a16:creationId xmlns:a16="http://schemas.microsoft.com/office/drawing/2014/main" id="{231B44F0-AC11-BF1E-08B6-46972967AE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3"/>
            <a:stretch/>
          </p:blipFill>
          <p:spPr bwMode="auto">
            <a:xfrm>
              <a:off x="8905719" y="4556357"/>
              <a:ext cx="1082447" cy="4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0" name="Flèche vers la droite 319">
              <a:extLst>
                <a:ext uri="{FF2B5EF4-FFF2-40B4-BE49-F238E27FC236}">
                  <a16:creationId xmlns:a16="http://schemas.microsoft.com/office/drawing/2014/main" id="{C3B9B725-F565-FB25-67BD-0315573D0D7E}"/>
                </a:ext>
              </a:extLst>
            </p:cNvPr>
            <p:cNvSpPr/>
            <p:nvPr/>
          </p:nvSpPr>
          <p:spPr bwMode="auto">
            <a:xfrm rot="6362024">
              <a:off x="9152863" y="3978761"/>
              <a:ext cx="658024" cy="38929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60A4B4"/>
                </a:highligh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321" name="TextBox 408">
              <a:extLst>
                <a:ext uri="{FF2B5EF4-FFF2-40B4-BE49-F238E27FC236}">
                  <a16:creationId xmlns:a16="http://schemas.microsoft.com/office/drawing/2014/main" id="{18D153C5-02DD-1974-8F95-72177D512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7878" y="2489162"/>
              <a:ext cx="9444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SEASON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7" name="ZoneTexte 376">
            <a:extLst>
              <a:ext uri="{FF2B5EF4-FFF2-40B4-BE49-F238E27FC236}">
                <a16:creationId xmlns:a16="http://schemas.microsoft.com/office/drawing/2014/main" id="{C4427D44-0635-006C-D6A0-FF1EF8C0B657}"/>
              </a:ext>
            </a:extLst>
          </p:cNvPr>
          <p:cNvSpPr txBox="1"/>
          <p:nvPr/>
        </p:nvSpPr>
        <p:spPr>
          <a:xfrm>
            <a:off x="9784742" y="1293723"/>
            <a:ext cx="156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D7D31"/>
                </a:solidFill>
              </a:rPr>
              <a:t>Not to </a:t>
            </a:r>
            <a:r>
              <a:rPr lang="fr-FR" sz="2000" b="1" dirty="0" err="1">
                <a:solidFill>
                  <a:srgbClr val="ED7D31"/>
                </a:solidFill>
              </a:rPr>
              <a:t>scale</a:t>
            </a:r>
            <a:endParaRPr lang="fr-FR" sz="2000" b="1" dirty="0">
              <a:solidFill>
                <a:srgbClr val="ED7D31"/>
              </a:solidFill>
            </a:endParaRPr>
          </a:p>
          <a:p>
            <a:endParaRPr lang="fr-FR" sz="2000" b="1" dirty="0">
              <a:solidFill>
                <a:srgbClr val="ED7D31"/>
              </a:solidFill>
            </a:endParaRP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7E9C027-B656-B506-DE80-6B0B3A72B30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93" y="1666653"/>
            <a:ext cx="4266785" cy="18205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7BAC29-0539-FC66-93E9-42526D70C8F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73953" y="2050954"/>
            <a:ext cx="2570333" cy="9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1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A2A6266-F943-BAD9-3853-8E38A976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/>
          <a:p>
            <a:r>
              <a:rPr lang="fr-FR" dirty="0"/>
              <a:t>2 systèmes laser </a:t>
            </a:r>
            <a:r>
              <a:rPr lang="fr-FR" dirty="0" err="1"/>
              <a:t>TiSa</a:t>
            </a:r>
            <a:r>
              <a:rPr lang="fr-FR" dirty="0"/>
              <a:t> accordables pulsés (10-20kHz)</a:t>
            </a:r>
          </a:p>
          <a:p>
            <a:pPr lvl="1"/>
            <a:r>
              <a:rPr lang="fr-FR" dirty="0"/>
              <a:t>GISELE: </a:t>
            </a:r>
            <a:r>
              <a:rPr lang="fr-FR" dirty="0" err="1"/>
              <a:t>Dvts</a:t>
            </a:r>
            <a:r>
              <a:rPr lang="fr-FR" dirty="0"/>
              <a:t> hors ligne, recherche schéma spectroscopie laser, </a:t>
            </a:r>
            <a:r>
              <a:rPr lang="fr-FR" dirty="0" err="1"/>
              <a:t>dvt</a:t>
            </a:r>
            <a:r>
              <a:rPr lang="fr-FR" dirty="0"/>
              <a:t> cavités laser…</a:t>
            </a:r>
          </a:p>
          <a:p>
            <a:pPr lvl="1"/>
            <a:r>
              <a:rPr lang="fr-FR" dirty="0"/>
              <a:t>ALTISA: Laboratoire laser pour expériences en ligne (salle blanche ISO8)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426459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Systèmes laser </a:t>
            </a:r>
            <a:r>
              <a:rPr lang="fr-FR" dirty="0" err="1"/>
              <a:t>TiSa</a:t>
            </a:r>
            <a:r>
              <a:rPr lang="fr-FR" dirty="0"/>
              <a:t> au GANIL</a:t>
            </a:r>
            <a:endParaRPr lang="fr-FR" sz="3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F51BD6-66FC-E246-5013-69974D0AF1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89"/>
          <a:stretch/>
        </p:blipFill>
        <p:spPr bwMode="auto">
          <a:xfrm rot="5400000">
            <a:off x="716702" y="2298829"/>
            <a:ext cx="3924290" cy="39133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A0A917-6CF7-A34E-5393-A1D340E6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19" b="1"/>
          <a:stretch/>
        </p:blipFill>
        <p:spPr bwMode="auto">
          <a:xfrm>
            <a:off x="4993370" y="2273272"/>
            <a:ext cx="6840760" cy="394435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833C2A3-FA05-6FA7-C644-3907FB332BAC}"/>
              </a:ext>
            </a:extLst>
          </p:cNvPr>
          <p:cNvSpPr txBox="1"/>
          <p:nvPr/>
        </p:nvSpPr>
        <p:spPr>
          <a:xfrm>
            <a:off x="5290330" y="5769258"/>
            <a:ext cx="103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C000"/>
                </a:solidFill>
              </a:rPr>
              <a:t>ALTISA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B4D2BEC-CE2D-B506-AB58-9FFAEBA9BD77}"/>
              </a:ext>
            </a:extLst>
          </p:cNvPr>
          <p:cNvSpPr txBox="1"/>
          <p:nvPr/>
        </p:nvSpPr>
        <p:spPr>
          <a:xfrm>
            <a:off x="795574" y="570607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C000"/>
                </a:solidFill>
              </a:rPr>
              <a:t>GISELE</a:t>
            </a:r>
          </a:p>
        </p:txBody>
      </p:sp>
    </p:spTree>
    <p:extLst>
      <p:ext uri="{BB962C8B-B14F-4D97-AF65-F5344CB8AC3E}">
        <p14:creationId xmlns:p14="http://schemas.microsoft.com/office/powerpoint/2010/main" val="243218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space réservé du contenu 3">
            <a:extLst>
              <a:ext uri="{FF2B5EF4-FFF2-40B4-BE49-F238E27FC236}">
                <a16:creationId xmlns:a16="http://schemas.microsoft.com/office/drawing/2014/main" id="{EB35E00D-DDE0-E384-9B55-476B093C9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/>
          <a:p>
            <a:r>
              <a:rPr lang="fr-FR" dirty="0"/>
              <a:t>Accordables, pulsés, grande (1,5-6GHz) et faible (50MHz) largeur spectrale</a:t>
            </a:r>
          </a:p>
          <a:p>
            <a:pPr lvl="1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3398156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Systèmes laser </a:t>
            </a:r>
            <a:r>
              <a:rPr lang="fr-FR" dirty="0" err="1"/>
              <a:t>TiSa</a:t>
            </a:r>
            <a:r>
              <a:rPr lang="fr-FR" dirty="0"/>
              <a:t> au GANIL</a:t>
            </a:r>
            <a:endParaRPr lang="fr-FR" sz="3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>
                <a:cs typeface="Arial" panose="020B0604020202020204" pitchFamily="34" charset="0"/>
              </a:rPr>
              <a:pPr/>
              <a:t>7</a:t>
            </a:fld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CE4238-8784-D08C-C6F5-94FBA6F01EBA}"/>
              </a:ext>
            </a:extLst>
          </p:cNvPr>
          <p:cNvSpPr txBox="1"/>
          <p:nvPr/>
        </p:nvSpPr>
        <p:spPr>
          <a:xfrm>
            <a:off x="635763" y="6032451"/>
            <a:ext cx="264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of J. Romans, KU Leuven, 2023</a:t>
            </a:r>
          </a:p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of A. Ortiz-Cortes, GANIL, 2023</a:t>
            </a:r>
          </a:p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of A.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Ajayakumar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GANIL, 2023</a:t>
            </a:r>
          </a:p>
          <a:p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A69C2B8-7C7F-C038-D3E7-B803D18AB6E3}"/>
              </a:ext>
            </a:extLst>
          </p:cNvPr>
          <p:cNvSpPr txBox="1"/>
          <p:nvPr/>
        </p:nvSpPr>
        <p:spPr>
          <a:xfrm>
            <a:off x="6895887" y="3466424"/>
            <a:ext cx="512164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Atomic Beam Unit » pour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dévt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schéma laser</a:t>
            </a:r>
          </a:p>
        </p:txBody>
      </p:sp>
      <p:pic>
        <p:nvPicPr>
          <p:cNvPr id="8" name="Google Shape;400;p25">
            <a:extLst>
              <a:ext uri="{FF2B5EF4-FFF2-40B4-BE49-F238E27FC236}">
                <a16:creationId xmlns:a16="http://schemas.microsoft.com/office/drawing/2014/main" id="{43892D3B-AF13-DD22-593C-FDFB9FDB346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98" y="1484784"/>
            <a:ext cx="9043915" cy="461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E42F3A-7A28-E6A1-9FDD-FA6B3A8A2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7251" y="4509120"/>
            <a:ext cx="1951194" cy="1945666"/>
          </a:xfrm>
          <a:prstGeom prst="rect">
            <a:avLst/>
          </a:prstGeom>
          <a:noFill/>
          <a:ln w="9525">
            <a:solidFill>
              <a:srgbClr val="1F89E1"/>
            </a:solidFill>
            <a:miter lim="800000"/>
            <a:headEnd/>
            <a:tailEnd/>
          </a:ln>
        </p:spPr>
      </p:pic>
      <p:pic>
        <p:nvPicPr>
          <p:cNvPr id="13" name="Google Shape;266;p19">
            <a:extLst>
              <a:ext uri="{FF2B5EF4-FFF2-40B4-BE49-F238E27FC236}">
                <a16:creationId xmlns:a16="http://schemas.microsoft.com/office/drawing/2014/main" id="{8B1B3583-42EF-EBF5-9F41-355169BB73A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548" y="838689"/>
            <a:ext cx="2856601" cy="139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3;p21">
            <a:extLst>
              <a:ext uri="{FF2B5EF4-FFF2-40B4-BE49-F238E27FC236}">
                <a16:creationId xmlns:a16="http://schemas.microsoft.com/office/drawing/2014/main" id="{1C68271E-0C60-DC51-C66C-48BC7F1EBBD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547" y="2337492"/>
            <a:ext cx="2856602" cy="2078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6411E2-84B8-B3B7-E2E6-D2793633EB41}"/>
              </a:ext>
            </a:extLst>
          </p:cNvPr>
          <p:cNvSpPr txBox="1"/>
          <p:nvPr/>
        </p:nvSpPr>
        <p:spPr>
          <a:xfrm>
            <a:off x="7078430" y="1507899"/>
            <a:ext cx="2773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a typeface="Verdana" pitchFamily="34" charset="0"/>
                <a:cs typeface="Verdana" pitchFamily="34" charset="0"/>
              </a:rPr>
              <a:t>Atomic Beam Unit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037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A2A6266-F943-BAD9-3853-8E38A976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Lasers de pompe YAG, 532nm, 10-20 kHz, (40W, 60W et 70 W) durée d’impulsion de 140ns</a:t>
            </a:r>
          </a:p>
          <a:p>
            <a:pPr marL="285750" indent="-285750">
              <a:buFont typeface="Wingdings" pitchFamily="2" charset="2"/>
              <a:buChar char="v"/>
            </a:pPr>
            <a:endParaRPr lang="fr-FR" dirty="0"/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Cavités </a:t>
            </a:r>
            <a:r>
              <a:rPr lang="fr-FR" dirty="0" err="1"/>
              <a:t>TiSa</a:t>
            </a:r>
            <a:r>
              <a:rPr lang="fr-FR" dirty="0"/>
              <a:t> accordables grande largeur spectrale (1,5 – 6 GHz)</a:t>
            </a:r>
          </a:p>
          <a:p>
            <a:pPr lvl="1"/>
            <a:r>
              <a:rPr lang="fr-FR" dirty="0"/>
              <a:t>680 &lt; </a:t>
            </a:r>
            <a:r>
              <a:rPr lang="fr-FR" sz="1600" dirty="0">
                <a:latin typeface="+mj-lt"/>
                <a:sym typeface="Symbol" pitchFamily="18" charset="2"/>
              </a:rPr>
              <a:t></a:t>
            </a:r>
            <a:r>
              <a:rPr lang="fr-FR" dirty="0"/>
              <a:t> &lt; 1000nm</a:t>
            </a:r>
          </a:p>
          <a:p>
            <a:pPr lvl="1"/>
            <a:r>
              <a:rPr lang="fr-FR" dirty="0"/>
              <a:t>~ 3 - 5W (40ns, 10kHz) =&gt; 0,3 - 0,5mJ/pulse </a:t>
            </a:r>
          </a:p>
          <a:p>
            <a:pPr lvl="1"/>
            <a:r>
              <a:rPr lang="fr-FR" dirty="0"/>
              <a:t>Doublage intra-cavité avec BBO =&gt; 350 &lt; </a:t>
            </a:r>
            <a:r>
              <a:rPr lang="fr-FR" sz="1600" dirty="0">
                <a:latin typeface="+mj-lt"/>
                <a:sym typeface="Symbol" pitchFamily="18" charset="2"/>
              </a:rPr>
              <a:t></a:t>
            </a:r>
            <a:r>
              <a:rPr lang="fr-FR" dirty="0"/>
              <a:t> &lt; 470nm (~1W)</a:t>
            </a:r>
          </a:p>
          <a:p>
            <a:pPr lvl="1"/>
            <a:r>
              <a:rPr lang="fr-FR" dirty="0"/>
              <a:t>THG/QHG: 210 &lt; </a:t>
            </a:r>
            <a:r>
              <a:rPr lang="fr-FR" sz="1600" dirty="0">
                <a:latin typeface="+mj-lt"/>
                <a:sym typeface="Symbol" pitchFamily="18" charset="2"/>
              </a:rPr>
              <a:t></a:t>
            </a:r>
            <a:r>
              <a:rPr lang="fr-FR" dirty="0"/>
              <a:t> &lt; 330nm (~200mW)</a:t>
            </a:r>
          </a:p>
          <a:p>
            <a:pPr lvl="1"/>
            <a:r>
              <a:rPr lang="fr-FR" dirty="0"/>
              <a:t>Double étalons motorisés =&gt; 1,5GHz	</a:t>
            </a:r>
          </a:p>
          <a:p>
            <a:pPr lvl="1"/>
            <a:endParaRPr lang="fr-FR" dirty="0"/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Cavité </a:t>
            </a:r>
            <a:r>
              <a:rPr lang="fr-FR" dirty="0" err="1"/>
              <a:t>TiSa</a:t>
            </a:r>
            <a:r>
              <a:rPr lang="fr-FR" dirty="0"/>
              <a:t> </a:t>
            </a:r>
            <a:r>
              <a:rPr lang="fr-FR" dirty="0" err="1"/>
              <a:t>grating</a:t>
            </a:r>
            <a:r>
              <a:rPr lang="fr-FR" dirty="0"/>
              <a:t> accordable  sur une </a:t>
            </a:r>
          </a:p>
          <a:p>
            <a:r>
              <a:rPr lang="fr-FR" dirty="0"/>
              <a:t>grande plage de longueur d’onde (2 GHz)</a:t>
            </a:r>
          </a:p>
          <a:p>
            <a:pPr lvl="1"/>
            <a:r>
              <a:rPr lang="fr-FR" dirty="0"/>
              <a:t>680 &lt; </a:t>
            </a:r>
            <a:r>
              <a:rPr lang="fr-FR" sz="1600" dirty="0">
                <a:latin typeface="+mj-lt"/>
                <a:sym typeface="Symbol" pitchFamily="18" charset="2"/>
              </a:rPr>
              <a:t></a:t>
            </a:r>
            <a:r>
              <a:rPr lang="fr-FR" dirty="0"/>
              <a:t> &lt; 1000nm</a:t>
            </a:r>
          </a:p>
          <a:p>
            <a:pPr lvl="1"/>
            <a:r>
              <a:rPr lang="fr-FR" dirty="0"/>
              <a:t>1,5W (40ns, 10kHz)</a:t>
            </a:r>
          </a:p>
          <a:p>
            <a:pPr lvl="1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426459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Systèmes laser </a:t>
            </a:r>
            <a:r>
              <a:rPr lang="fr-FR" dirty="0" err="1"/>
              <a:t>TiSa</a:t>
            </a:r>
            <a:r>
              <a:rPr lang="fr-FR" dirty="0"/>
              <a:t> au GANIL</a:t>
            </a:r>
            <a:endParaRPr lang="fr-FR" sz="3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4" name="Google Shape;317;p21">
            <a:extLst>
              <a:ext uri="{FF2B5EF4-FFF2-40B4-BE49-F238E27FC236}">
                <a16:creationId xmlns:a16="http://schemas.microsoft.com/office/drawing/2014/main" id="{FBD9A2FC-9967-1CED-53C0-0DA2315F6323}"/>
              </a:ext>
            </a:extLst>
          </p:cNvPr>
          <p:cNvGrpSpPr/>
          <p:nvPr/>
        </p:nvGrpSpPr>
        <p:grpSpPr>
          <a:xfrm>
            <a:off x="8288897" y="1510747"/>
            <a:ext cx="3559500" cy="3641400"/>
            <a:chOff x="1478600" y="2336803"/>
            <a:chExt cx="3559500" cy="3641400"/>
          </a:xfrm>
        </p:grpSpPr>
        <p:pic>
          <p:nvPicPr>
            <p:cNvPr id="6" name="Google Shape;318;p21">
              <a:extLst>
                <a:ext uri="{FF2B5EF4-FFF2-40B4-BE49-F238E27FC236}">
                  <a16:creationId xmlns:a16="http://schemas.microsoft.com/office/drawing/2014/main" id="{28624806-F424-66B6-090D-44BBD0EC33B6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8600" y="2336803"/>
              <a:ext cx="3559500" cy="3641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" name="Google Shape;319;p21">
              <a:extLst>
                <a:ext uri="{FF2B5EF4-FFF2-40B4-BE49-F238E27FC236}">
                  <a16:creationId xmlns:a16="http://schemas.microsoft.com/office/drawing/2014/main" id="{FD301BBC-0ADC-1836-FC16-92BD5FD36E8D}"/>
                </a:ext>
              </a:extLst>
            </p:cNvPr>
            <p:cNvSpPr/>
            <p:nvPr/>
          </p:nvSpPr>
          <p:spPr>
            <a:xfrm>
              <a:off x="3301900" y="4895350"/>
              <a:ext cx="599700" cy="7722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25" descr="DSC_0013 grating tisa andrea 1">
            <a:extLst>
              <a:ext uri="{FF2B5EF4-FFF2-40B4-BE49-F238E27FC236}">
                <a16:creationId xmlns:a16="http://schemas.microsoft.com/office/drawing/2014/main" id="{BF0EEAE6-0048-8C1E-5D93-C6A3ACC2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3917" y="3734962"/>
            <a:ext cx="3098042" cy="232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2B88FF3-B454-0222-66F4-49AC250B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922" y="5507425"/>
            <a:ext cx="900887" cy="4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isaclogo">
            <a:extLst>
              <a:ext uri="{FF2B5EF4-FFF2-40B4-BE49-F238E27FC236}">
                <a16:creationId xmlns:a16="http://schemas.microsoft.com/office/drawing/2014/main" id="{47CC7F70-6B6A-62EA-1D71-D3FBC602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91" t="42949" r="24084" b="41159"/>
          <a:stretch>
            <a:fillRect/>
          </a:stretch>
        </p:blipFill>
        <p:spPr bwMode="auto">
          <a:xfrm>
            <a:off x="8960958" y="5507425"/>
            <a:ext cx="1075032" cy="45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78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A2A6266-F943-BAD9-3853-8E38A976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2 Cavités </a:t>
            </a:r>
            <a:r>
              <a:rPr lang="fr-FR" dirty="0" err="1"/>
              <a:t>TiSa</a:t>
            </a:r>
            <a:r>
              <a:rPr lang="fr-FR" dirty="0"/>
              <a:t> accordables monomodes faible largeur spectrale (35 – 50 MHz)</a:t>
            </a:r>
          </a:p>
          <a:p>
            <a:pPr lvl="1"/>
            <a:r>
              <a:rPr lang="fr-FR" dirty="0"/>
              <a:t>1,5W IR, 1W bleu (doublage intra cavité), 50mW UV (</a:t>
            </a:r>
            <a:r>
              <a:rPr lang="fr-FR" dirty="0" err="1"/>
              <a:t>triplage</a:t>
            </a:r>
            <a:r>
              <a:rPr lang="fr-FR" dirty="0"/>
              <a:t> extra cavité) 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285750" indent="-285750">
              <a:buFont typeface="Wingdings" pitchFamily="2" charset="2"/>
              <a:buChar char="v"/>
            </a:pPr>
            <a:r>
              <a:rPr lang="fr-FR" dirty="0"/>
              <a:t>2 Cavités </a:t>
            </a:r>
            <a:r>
              <a:rPr lang="fr-FR" dirty="0" err="1"/>
              <a:t>TiSa</a:t>
            </a:r>
            <a:r>
              <a:rPr lang="fr-FR" dirty="0"/>
              <a:t> accordables monomode, continue, faible largeur spectrale (~ 50 MHz)</a:t>
            </a:r>
          </a:p>
          <a:p>
            <a:pPr lvl="1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0" y="6318001"/>
            <a:ext cx="3426459" cy="540000"/>
          </a:xfrm>
        </p:spPr>
        <p:txBody>
          <a:bodyPr/>
          <a:lstStyle/>
          <a:p>
            <a:r>
              <a:rPr lang="fr-FR" dirty="0"/>
              <a:t>Workshop Optique IN2P3, 22 octobre 2024, APC, Paris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Systèmes laser </a:t>
            </a:r>
            <a:r>
              <a:rPr lang="fr-FR" dirty="0" err="1"/>
              <a:t>TiSa</a:t>
            </a:r>
            <a:r>
              <a:rPr lang="fr-FR" dirty="0"/>
              <a:t> au GANIL</a:t>
            </a:r>
            <a:endParaRPr lang="fr-FR" sz="3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4E77B79D-BBCF-05DD-B9DF-73988C89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928" y="2153398"/>
            <a:ext cx="900887" cy="4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http://diglin.eu/wp-content/uploads/2013/01/jy_text_500.png">
            <a:extLst>
              <a:ext uri="{FF2B5EF4-FFF2-40B4-BE49-F238E27FC236}">
                <a16:creationId xmlns:a16="http://schemas.microsoft.com/office/drawing/2014/main" id="{13822DD5-CC49-A528-682F-0844D1B66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983" y="3183291"/>
            <a:ext cx="801555" cy="456887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01033E-F4FF-8690-4ED1-BEE147669F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63" r="1602" b="3850"/>
          <a:stretch/>
        </p:blipFill>
        <p:spPr>
          <a:xfrm>
            <a:off x="5291039" y="1867564"/>
            <a:ext cx="4142612" cy="21274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6DA3DFA-A874-4C26-D51F-68156EF04A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32" y="4532662"/>
            <a:ext cx="4933029" cy="1667395"/>
          </a:xfrm>
          <a:prstGeom prst="rect">
            <a:avLst/>
          </a:prstGeom>
        </p:spPr>
      </p:pic>
      <p:pic>
        <p:nvPicPr>
          <p:cNvPr id="19" name="Google Shape;777;p36">
            <a:extLst>
              <a:ext uri="{FF2B5EF4-FFF2-40B4-BE49-F238E27FC236}">
                <a16:creationId xmlns:a16="http://schemas.microsoft.com/office/drawing/2014/main" id="{F0BE351D-8D86-4766-9FE5-691CA2E752A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83" y="1867564"/>
            <a:ext cx="3411986" cy="212749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3D161EB-ADBA-5B4C-46E7-54C165B3E032}"/>
              </a:ext>
            </a:extLst>
          </p:cNvPr>
          <p:cNvSpPr txBox="1"/>
          <p:nvPr/>
        </p:nvSpPr>
        <p:spPr>
          <a:xfrm>
            <a:off x="8876706" y="6258122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MATISSE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F2E41E-73AD-37E5-0768-D156B1BB6A34}"/>
              </a:ext>
            </a:extLst>
          </p:cNvPr>
          <p:cNvSpPr txBox="1"/>
          <p:nvPr/>
        </p:nvSpPr>
        <p:spPr>
          <a:xfrm>
            <a:off x="509316" y="6153979"/>
            <a:ext cx="3382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Home made cavité pompée par diode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3D197FE-47D3-D401-23EE-F936AC716F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955" b="2950"/>
          <a:stretch/>
        </p:blipFill>
        <p:spPr bwMode="auto">
          <a:xfrm>
            <a:off x="8516214" y="4455137"/>
            <a:ext cx="3445254" cy="186286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93BCD72-BBB5-2787-15DF-848CB04227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52" t="5230" r="11581" b="9945"/>
          <a:stretch/>
        </p:blipFill>
        <p:spPr>
          <a:xfrm>
            <a:off x="5630178" y="4568378"/>
            <a:ext cx="2307570" cy="17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33673</TotalTime>
  <Words>716</Words>
  <Application>Microsoft Macintosh PowerPoint</Application>
  <PresentationFormat>Grand écran</PresentationFormat>
  <Paragraphs>132</Paragraphs>
  <Slides>10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Wingdings</vt:lpstr>
      <vt:lpstr>Thème Office</vt:lpstr>
      <vt:lpstr>Systèmes laser au GANIL</vt:lpstr>
      <vt:lpstr>GANIL – SPIRAL2</vt:lpstr>
      <vt:lpstr> Super Separator Spectrometer</vt:lpstr>
      <vt:lpstr>Spectroscopie laser pour la physique nucléaire</vt:lpstr>
      <vt:lpstr>S3 LEB – S3 Low Energy Branch</vt:lpstr>
      <vt:lpstr>Systèmes laser TiSa au GANIL</vt:lpstr>
      <vt:lpstr>Systèmes laser TiSa au GANIL</vt:lpstr>
      <vt:lpstr>Systèmes laser TiSa au GANIL</vt:lpstr>
      <vt:lpstr>Systèmes laser TiSa au GANIL</vt:lpstr>
      <vt:lpstr>Discussions possibles au sein d’un réseau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lecesne@ganil.fr</cp:lastModifiedBy>
  <cp:revision>77</cp:revision>
  <dcterms:created xsi:type="dcterms:W3CDTF">2024-02-01T13:48:29Z</dcterms:created>
  <dcterms:modified xsi:type="dcterms:W3CDTF">2024-10-21T14:20:21Z</dcterms:modified>
</cp:coreProperties>
</file>