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76" r:id="rId3"/>
    <p:sldId id="367" r:id="rId4"/>
    <p:sldId id="380" r:id="rId5"/>
    <p:sldId id="321" r:id="rId6"/>
    <p:sldId id="323" r:id="rId7"/>
    <p:sldId id="363" r:id="rId8"/>
    <p:sldId id="381" r:id="rId9"/>
    <p:sldId id="373" r:id="rId10"/>
    <p:sldId id="278" r:id="rId11"/>
    <p:sldId id="349" r:id="rId12"/>
    <p:sldId id="258" r:id="rId13"/>
    <p:sldId id="293" r:id="rId14"/>
    <p:sldId id="311" r:id="rId15"/>
    <p:sldId id="382" r:id="rId16"/>
    <p:sldId id="294" r:id="rId17"/>
    <p:sldId id="309" r:id="rId18"/>
    <p:sldId id="306" r:id="rId19"/>
    <p:sldId id="375" r:id="rId20"/>
    <p:sldId id="360" r:id="rId21"/>
    <p:sldId id="328" r:id="rId22"/>
    <p:sldId id="364" r:id="rId23"/>
    <p:sldId id="361" r:id="rId24"/>
    <p:sldId id="362" r:id="rId25"/>
    <p:sldId id="295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850CAF-A552-4934-A36E-7A821D885C0D}" v="21" dt="2024-08-02T08:59:39.5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6353" autoAdjust="0"/>
  </p:normalViewPr>
  <p:slideViewPr>
    <p:cSldViewPr snapToGrid="0">
      <p:cViewPr varScale="1">
        <p:scale>
          <a:sx n="86" d="100"/>
          <a:sy n="86" d="100"/>
        </p:scale>
        <p:origin x="63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74"/>
    </p:cViewPr>
  </p:sorter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i Kanji" userId="b00ed2274deeb5a6" providerId="LiveId" clId="{070727E5-ACB0-44B0-8F49-FA329D3C7FD3}"/>
    <pc:docChg chg="undo custSel addSld delSld modSld sldOrd modMainMaster">
      <pc:chgData name="Mori Kanji" userId="b00ed2274deeb5a6" providerId="LiveId" clId="{070727E5-ACB0-44B0-8F49-FA329D3C7FD3}" dt="2022-09-13T07:50:18.233" v="1591" actId="947"/>
      <pc:docMkLst>
        <pc:docMk/>
      </pc:docMkLst>
      <pc:sldChg chg="modSp mod">
        <pc:chgData name="Mori Kanji" userId="b00ed2274deeb5a6" providerId="LiveId" clId="{070727E5-ACB0-44B0-8F49-FA329D3C7FD3}" dt="2022-09-12T20:54:44.826" v="599" actId="1076"/>
        <pc:sldMkLst>
          <pc:docMk/>
          <pc:sldMk cId="961115536" sldId="256"/>
        </pc:sldMkLst>
        <pc:spChg chg="mod">
          <ac:chgData name="Mori Kanji" userId="b00ed2274deeb5a6" providerId="LiveId" clId="{070727E5-ACB0-44B0-8F49-FA329D3C7FD3}" dt="2022-09-12T20:54:44.826" v="599" actId="1076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Mori Kanji" userId="b00ed2274deeb5a6" providerId="LiveId" clId="{070727E5-ACB0-44B0-8F49-FA329D3C7FD3}" dt="2022-09-12T20:54:42.835" v="598" actId="1076"/>
          <ac:spMkLst>
            <pc:docMk/>
            <pc:sldMk cId="961115536" sldId="256"/>
            <ac:spMk id="3" creationId="{08EA2609-BD5B-4EC1-B89B-507CA10B1620}"/>
          </ac:spMkLst>
        </pc:spChg>
      </pc:sldChg>
      <pc:sldChg chg="delSp mod ord delAnim">
        <pc:chgData name="Mori Kanji" userId="b00ed2274deeb5a6" providerId="LiveId" clId="{070727E5-ACB0-44B0-8F49-FA329D3C7FD3}" dt="2022-09-12T19:03:32.374" v="75" actId="478"/>
        <pc:sldMkLst>
          <pc:docMk/>
          <pc:sldMk cId="2975984742" sldId="280"/>
        </pc:sldMkLst>
        <pc:spChg chg="del">
          <ac:chgData name="Mori Kanji" userId="b00ed2274deeb5a6" providerId="LiveId" clId="{070727E5-ACB0-44B0-8F49-FA329D3C7FD3}" dt="2022-09-12T19:03:32.374" v="75" actId="478"/>
          <ac:spMkLst>
            <pc:docMk/>
            <pc:sldMk cId="2975984742" sldId="280"/>
            <ac:spMk id="7" creationId="{FF32B485-DD34-4E20-A583-8B59DF2D2D91}"/>
          </ac:spMkLst>
        </pc:spChg>
        <pc:spChg chg="del">
          <ac:chgData name="Mori Kanji" userId="b00ed2274deeb5a6" providerId="LiveId" clId="{070727E5-ACB0-44B0-8F49-FA329D3C7FD3}" dt="2022-09-12T19:03:31.665" v="74" actId="478"/>
          <ac:spMkLst>
            <pc:docMk/>
            <pc:sldMk cId="2975984742" sldId="280"/>
            <ac:spMk id="10" creationId="{DDE7DEE8-5767-43C9-9EA6-82B5DCDE85D3}"/>
          </ac:spMkLst>
        </pc:spChg>
      </pc:sldChg>
      <pc:sldChg chg="modSp mod">
        <pc:chgData name="Mori Kanji" userId="b00ed2274deeb5a6" providerId="LiveId" clId="{070727E5-ACB0-44B0-8F49-FA329D3C7FD3}" dt="2022-09-12T19:01:14.103" v="69" actId="20577"/>
        <pc:sldMkLst>
          <pc:docMk/>
          <pc:sldMk cId="3774893587" sldId="281"/>
        </pc:sldMkLst>
        <pc:spChg chg="mod">
          <ac:chgData name="Mori Kanji" userId="b00ed2274deeb5a6" providerId="LiveId" clId="{070727E5-ACB0-44B0-8F49-FA329D3C7FD3}" dt="2022-09-12T19:01:14.103" v="69" actId="20577"/>
          <ac:spMkLst>
            <pc:docMk/>
            <pc:sldMk cId="3774893587" sldId="281"/>
            <ac:spMk id="3" creationId="{1C59C21F-0EA5-46B9-8832-FA6F03B1C3BD}"/>
          </ac:spMkLst>
        </pc:spChg>
        <pc:spChg chg="mod">
          <ac:chgData name="Mori Kanji" userId="b00ed2274deeb5a6" providerId="LiveId" clId="{070727E5-ACB0-44B0-8F49-FA329D3C7FD3}" dt="2022-09-12T19:01:01.056" v="68" actId="14100"/>
          <ac:spMkLst>
            <pc:docMk/>
            <pc:sldMk cId="3774893587" sldId="281"/>
            <ac:spMk id="9" creationId="{50EE0DDA-701F-E624-0C6B-522F70224E1A}"/>
          </ac:spMkLst>
        </pc:spChg>
      </pc:sldChg>
      <pc:sldChg chg="addSp modSp mod">
        <pc:chgData name="Mori Kanji" userId="b00ed2274deeb5a6" providerId="LiveId" clId="{070727E5-ACB0-44B0-8F49-FA329D3C7FD3}" dt="2022-09-12T22:52:00.277" v="991" actId="114"/>
        <pc:sldMkLst>
          <pc:docMk/>
          <pc:sldMk cId="276718931" sldId="283"/>
        </pc:sldMkLst>
        <pc:spChg chg="mod">
          <ac:chgData name="Mori Kanji" userId="b00ed2274deeb5a6" providerId="LiveId" clId="{070727E5-ACB0-44B0-8F49-FA329D3C7FD3}" dt="2022-09-12T22:26:00.161" v="950" actId="5793"/>
          <ac:spMkLst>
            <pc:docMk/>
            <pc:sldMk cId="276718931" sldId="283"/>
            <ac:spMk id="4" creationId="{2DE3D1BE-1027-4CC7-9DFB-C549760667F1}"/>
          </ac:spMkLst>
        </pc:spChg>
        <pc:spChg chg="add mod">
          <ac:chgData name="Mori Kanji" userId="b00ed2274deeb5a6" providerId="LiveId" clId="{070727E5-ACB0-44B0-8F49-FA329D3C7FD3}" dt="2022-09-12T22:22:55.899" v="851" actId="1076"/>
          <ac:spMkLst>
            <pc:docMk/>
            <pc:sldMk cId="276718931" sldId="283"/>
            <ac:spMk id="6" creationId="{1C1BA2A2-14BD-4A21-3D56-3699A16DE411}"/>
          </ac:spMkLst>
        </pc:spChg>
        <pc:spChg chg="add mod">
          <ac:chgData name="Mori Kanji" userId="b00ed2274deeb5a6" providerId="LiveId" clId="{070727E5-ACB0-44B0-8F49-FA329D3C7FD3}" dt="2022-09-12T22:52:00.277" v="991" actId="114"/>
          <ac:spMkLst>
            <pc:docMk/>
            <pc:sldMk cId="276718931" sldId="283"/>
            <ac:spMk id="7" creationId="{CF486D33-2D24-31EE-A91C-0D2673B9A5A6}"/>
          </ac:spMkLst>
        </pc:spChg>
        <pc:spChg chg="add mod">
          <ac:chgData name="Mori Kanji" userId="b00ed2274deeb5a6" providerId="LiveId" clId="{070727E5-ACB0-44B0-8F49-FA329D3C7FD3}" dt="2022-09-12T22:24:21.091" v="913" actId="14100"/>
          <ac:spMkLst>
            <pc:docMk/>
            <pc:sldMk cId="276718931" sldId="283"/>
            <ac:spMk id="8" creationId="{29B1AD26-1208-49DE-91F5-DF1E5C1C83CE}"/>
          </ac:spMkLst>
        </pc:spChg>
        <pc:spChg chg="add mod">
          <ac:chgData name="Mori Kanji" userId="b00ed2274deeb5a6" providerId="LiveId" clId="{070727E5-ACB0-44B0-8F49-FA329D3C7FD3}" dt="2022-09-12T22:24:38.420" v="919" actId="14100"/>
          <ac:spMkLst>
            <pc:docMk/>
            <pc:sldMk cId="276718931" sldId="283"/>
            <ac:spMk id="9" creationId="{6D4AAF21-FD36-86BF-0C1D-47B0272527BF}"/>
          </ac:spMkLst>
        </pc:spChg>
        <pc:spChg chg="add mod">
          <ac:chgData name="Mori Kanji" userId="b00ed2274deeb5a6" providerId="LiveId" clId="{070727E5-ACB0-44B0-8F49-FA329D3C7FD3}" dt="2022-09-12T22:24:45.659" v="922" actId="1076"/>
          <ac:spMkLst>
            <pc:docMk/>
            <pc:sldMk cId="276718931" sldId="283"/>
            <ac:spMk id="10" creationId="{C2276C1D-D5BA-80D4-49F9-64BC449CC284}"/>
          </ac:spMkLst>
        </pc:spChg>
        <pc:spChg chg="add mod">
          <ac:chgData name="Mori Kanji" userId="b00ed2274deeb5a6" providerId="LiveId" clId="{070727E5-ACB0-44B0-8F49-FA329D3C7FD3}" dt="2022-09-12T22:24:46.374" v="923" actId="571"/>
          <ac:spMkLst>
            <pc:docMk/>
            <pc:sldMk cId="276718931" sldId="283"/>
            <ac:spMk id="11" creationId="{AD39A180-7E6D-633A-7261-3C1BB036349F}"/>
          </ac:spMkLst>
        </pc:spChg>
        <pc:spChg chg="add mod">
          <ac:chgData name="Mori Kanji" userId="b00ed2274deeb5a6" providerId="LiveId" clId="{070727E5-ACB0-44B0-8F49-FA329D3C7FD3}" dt="2022-09-12T22:24:47.034" v="924" actId="571"/>
          <ac:spMkLst>
            <pc:docMk/>
            <pc:sldMk cId="276718931" sldId="283"/>
            <ac:spMk id="12" creationId="{D8B7D227-9D36-4D95-0F85-30BEF63EF983}"/>
          </ac:spMkLst>
        </pc:spChg>
        <pc:spChg chg="add mod">
          <ac:chgData name="Mori Kanji" userId="b00ed2274deeb5a6" providerId="LiveId" clId="{070727E5-ACB0-44B0-8F49-FA329D3C7FD3}" dt="2022-09-12T22:24:56.110" v="929" actId="14100"/>
          <ac:spMkLst>
            <pc:docMk/>
            <pc:sldMk cId="276718931" sldId="283"/>
            <ac:spMk id="13" creationId="{91714264-BACD-37FF-1BD4-9C977843CD73}"/>
          </ac:spMkLst>
        </pc:spChg>
        <pc:spChg chg="add mod">
          <ac:chgData name="Mori Kanji" userId="b00ed2274deeb5a6" providerId="LiveId" clId="{070727E5-ACB0-44B0-8F49-FA329D3C7FD3}" dt="2022-09-12T22:25:13.460" v="935" actId="14100"/>
          <ac:spMkLst>
            <pc:docMk/>
            <pc:sldMk cId="276718931" sldId="283"/>
            <ac:spMk id="14" creationId="{2DCD04B1-E24B-72C5-7A49-8B862E0C527D}"/>
          </ac:spMkLst>
        </pc:spChg>
        <pc:spChg chg="mod">
          <ac:chgData name="Mori Kanji" userId="b00ed2274deeb5a6" providerId="LiveId" clId="{070727E5-ACB0-44B0-8F49-FA329D3C7FD3}" dt="2022-09-12T22:25:42.768" v="939" actId="1076"/>
          <ac:spMkLst>
            <pc:docMk/>
            <pc:sldMk cId="276718931" sldId="283"/>
            <ac:spMk id="24" creationId="{D9BCE2B8-8B03-4872-945E-68A680F9C8E8}"/>
          </ac:spMkLst>
        </pc:spChg>
        <pc:spChg chg="mod">
          <ac:chgData name="Mori Kanji" userId="b00ed2274deeb5a6" providerId="LiveId" clId="{070727E5-ACB0-44B0-8F49-FA329D3C7FD3}" dt="2022-09-12T22:25:39.668" v="938" actId="1076"/>
          <ac:spMkLst>
            <pc:docMk/>
            <pc:sldMk cId="276718931" sldId="283"/>
            <ac:spMk id="33" creationId="{47F24362-48F9-4408-9A32-C9757E85238C}"/>
          </ac:spMkLst>
        </pc:spChg>
        <pc:spChg chg="mod">
          <ac:chgData name="Mori Kanji" userId="b00ed2274deeb5a6" providerId="LiveId" clId="{070727E5-ACB0-44B0-8F49-FA329D3C7FD3}" dt="2022-09-12T22:25:37.858" v="937" actId="1076"/>
          <ac:spMkLst>
            <pc:docMk/>
            <pc:sldMk cId="276718931" sldId="283"/>
            <ac:spMk id="38" creationId="{471FE790-FF02-4C00-B88B-A20777856D83}"/>
          </ac:spMkLst>
        </pc:spChg>
        <pc:spChg chg="mod">
          <ac:chgData name="Mori Kanji" userId="b00ed2274deeb5a6" providerId="LiveId" clId="{070727E5-ACB0-44B0-8F49-FA329D3C7FD3}" dt="2022-09-12T22:25:47.950" v="940" actId="1076"/>
          <ac:spMkLst>
            <pc:docMk/>
            <pc:sldMk cId="276718931" sldId="283"/>
            <ac:spMk id="41" creationId="{42956ADD-D8E3-487E-A6AD-767350273880}"/>
          </ac:spMkLst>
        </pc:spChg>
        <pc:picChg chg="add mod">
          <ac:chgData name="Mori Kanji" userId="b00ed2274deeb5a6" providerId="LiveId" clId="{070727E5-ACB0-44B0-8F49-FA329D3C7FD3}" dt="2022-09-12T22:23:19.589" v="857" actId="1076"/>
          <ac:picMkLst>
            <pc:docMk/>
            <pc:sldMk cId="276718931" sldId="283"/>
            <ac:picMk id="5" creationId="{8197E28B-BF26-470F-009D-3E27BFC19DF8}"/>
          </ac:picMkLst>
        </pc:picChg>
        <pc:picChg chg="mod">
          <ac:chgData name="Mori Kanji" userId="b00ed2274deeb5a6" providerId="LiveId" clId="{070727E5-ACB0-44B0-8F49-FA329D3C7FD3}" dt="2022-09-12T22:25:33.879" v="936" actId="1076"/>
          <ac:picMkLst>
            <pc:docMk/>
            <pc:sldMk cId="276718931" sldId="283"/>
            <ac:picMk id="27" creationId="{F75A13AB-1984-4EC8-92B0-A176AB85E0A3}"/>
          </ac:picMkLst>
        </pc:picChg>
      </pc:sldChg>
      <pc:sldChg chg="ord">
        <pc:chgData name="Mori Kanji" userId="b00ed2274deeb5a6" providerId="LiveId" clId="{070727E5-ACB0-44B0-8F49-FA329D3C7FD3}" dt="2022-09-12T18:58:21.159" v="42"/>
        <pc:sldMkLst>
          <pc:docMk/>
          <pc:sldMk cId="3986409242" sldId="294"/>
        </pc:sldMkLst>
      </pc:sldChg>
      <pc:sldChg chg="modSp mod">
        <pc:chgData name="Mori Kanji" userId="b00ed2274deeb5a6" providerId="LiveId" clId="{070727E5-ACB0-44B0-8F49-FA329D3C7FD3}" dt="2022-09-13T03:11:45.896" v="1557" actId="20577"/>
        <pc:sldMkLst>
          <pc:docMk/>
          <pc:sldMk cId="4142319034" sldId="295"/>
        </pc:sldMkLst>
        <pc:spChg chg="mod">
          <ac:chgData name="Mori Kanji" userId="b00ed2274deeb5a6" providerId="LiveId" clId="{070727E5-ACB0-44B0-8F49-FA329D3C7FD3}" dt="2022-09-13T03:11:45.896" v="1557" actId="20577"/>
          <ac:spMkLst>
            <pc:docMk/>
            <pc:sldMk cId="4142319034" sldId="295"/>
            <ac:spMk id="5" creationId="{2400FD35-DB9F-4A8D-BBCA-B44DC27A7CED}"/>
          </ac:spMkLst>
        </pc:spChg>
      </pc:sldChg>
      <pc:sldChg chg="addSp delSp modSp mod">
        <pc:chgData name="Mori Kanji" userId="b00ed2274deeb5a6" providerId="LiveId" clId="{070727E5-ACB0-44B0-8F49-FA329D3C7FD3}" dt="2022-09-13T03:03:26.751" v="1501" actId="1076"/>
        <pc:sldMkLst>
          <pc:docMk/>
          <pc:sldMk cId="894456409" sldId="306"/>
        </pc:sldMkLst>
        <pc:spChg chg="add del">
          <ac:chgData name="Mori Kanji" userId="b00ed2274deeb5a6" providerId="LiveId" clId="{070727E5-ACB0-44B0-8F49-FA329D3C7FD3}" dt="2022-09-13T03:02:52.182" v="1475" actId="22"/>
          <ac:spMkLst>
            <pc:docMk/>
            <pc:sldMk cId="894456409" sldId="306"/>
            <ac:spMk id="6" creationId="{1344DAC3-8BB3-B967-19D2-873BA16FE346}"/>
          </ac:spMkLst>
        </pc:spChg>
        <pc:spChg chg="add mod">
          <ac:chgData name="Mori Kanji" userId="b00ed2274deeb5a6" providerId="LiveId" clId="{070727E5-ACB0-44B0-8F49-FA329D3C7FD3}" dt="2022-09-13T03:03:26.751" v="1501" actId="1076"/>
          <ac:spMkLst>
            <pc:docMk/>
            <pc:sldMk cId="894456409" sldId="306"/>
            <ac:spMk id="13" creationId="{D61735B7-DB9B-2C66-9609-F6E99B820C24}"/>
          </ac:spMkLst>
        </pc:spChg>
      </pc:sldChg>
      <pc:sldChg chg="addSp delSp modSp mod">
        <pc:chgData name="Mori Kanji" userId="b00ed2274deeb5a6" providerId="LiveId" clId="{070727E5-ACB0-44B0-8F49-FA329D3C7FD3}" dt="2022-09-12T21:08:22.703" v="699"/>
        <pc:sldMkLst>
          <pc:docMk/>
          <pc:sldMk cId="1506009398" sldId="307"/>
        </pc:sldMkLst>
        <pc:spChg chg="add mod">
          <ac:chgData name="Mori Kanji" userId="b00ed2274deeb5a6" providerId="LiveId" clId="{070727E5-ACB0-44B0-8F49-FA329D3C7FD3}" dt="2022-09-12T21:08:22.703" v="699"/>
          <ac:spMkLst>
            <pc:docMk/>
            <pc:sldMk cId="1506009398" sldId="307"/>
            <ac:spMk id="9" creationId="{3BFF3FA5-1BB4-F4F7-238E-635D32AED643}"/>
          </ac:spMkLst>
        </pc:spChg>
        <pc:spChg chg="del">
          <ac:chgData name="Mori Kanji" userId="b00ed2274deeb5a6" providerId="LiveId" clId="{070727E5-ACB0-44B0-8F49-FA329D3C7FD3}" dt="2022-09-12T18:49:52.344" v="12" actId="478"/>
          <ac:spMkLst>
            <pc:docMk/>
            <pc:sldMk cId="1506009398" sldId="307"/>
            <ac:spMk id="46" creationId="{60C481A4-B044-4B1B-86B6-FD16C13CEB70}"/>
          </ac:spMkLst>
        </pc:spChg>
      </pc:sldChg>
      <pc:sldChg chg="modSp mod">
        <pc:chgData name="Mori Kanji" userId="b00ed2274deeb5a6" providerId="LiveId" clId="{070727E5-ACB0-44B0-8F49-FA329D3C7FD3}" dt="2022-09-13T00:07:26.887" v="1177" actId="20577"/>
        <pc:sldMkLst>
          <pc:docMk/>
          <pc:sldMk cId="3436990004" sldId="311"/>
        </pc:sldMkLst>
        <pc:spChg chg="mod">
          <ac:chgData name="Mori Kanji" userId="b00ed2274deeb5a6" providerId="LiveId" clId="{070727E5-ACB0-44B0-8F49-FA329D3C7FD3}" dt="2022-09-13T00:07:26.887" v="1177" actId="20577"/>
          <ac:spMkLst>
            <pc:docMk/>
            <pc:sldMk cId="3436990004" sldId="311"/>
            <ac:spMk id="20" creationId="{0AB1961A-1770-4B9A-AF3C-DC9EDAAF3DA9}"/>
          </ac:spMkLst>
        </pc:spChg>
      </pc:sldChg>
      <pc:sldChg chg="ord">
        <pc:chgData name="Mori Kanji" userId="b00ed2274deeb5a6" providerId="LiveId" clId="{070727E5-ACB0-44B0-8F49-FA329D3C7FD3}" dt="2022-09-12T18:57:30.348" v="20"/>
        <pc:sldMkLst>
          <pc:docMk/>
          <pc:sldMk cId="298212516" sldId="314"/>
        </pc:sldMkLst>
      </pc:sldChg>
      <pc:sldChg chg="ord">
        <pc:chgData name="Mori Kanji" userId="b00ed2274deeb5a6" providerId="LiveId" clId="{070727E5-ACB0-44B0-8F49-FA329D3C7FD3}" dt="2022-09-12T18:58:16.639" v="38"/>
        <pc:sldMkLst>
          <pc:docMk/>
          <pc:sldMk cId="250251290" sldId="321"/>
        </pc:sldMkLst>
      </pc:sldChg>
      <pc:sldChg chg="addSp delSp modSp mod ord">
        <pc:chgData name="Mori Kanji" userId="b00ed2274deeb5a6" providerId="LiveId" clId="{070727E5-ACB0-44B0-8F49-FA329D3C7FD3}" dt="2022-09-13T01:32:27.469" v="1203" actId="1076"/>
        <pc:sldMkLst>
          <pc:docMk/>
          <pc:sldMk cId="3058898162" sldId="333"/>
        </pc:sldMkLst>
        <pc:spChg chg="mod">
          <ac:chgData name="Mori Kanji" userId="b00ed2274deeb5a6" providerId="LiveId" clId="{070727E5-ACB0-44B0-8F49-FA329D3C7FD3}" dt="2022-09-12T22:03:05.619" v="750" actId="20577"/>
          <ac:spMkLst>
            <pc:docMk/>
            <pc:sldMk cId="3058898162" sldId="333"/>
            <ac:spMk id="2" creationId="{753BD465-5BBD-4561-A890-FADE1E985FD9}"/>
          </ac:spMkLst>
        </pc:spChg>
        <pc:spChg chg="add mod">
          <ac:chgData name="Mori Kanji" userId="b00ed2274deeb5a6" providerId="LiveId" clId="{070727E5-ACB0-44B0-8F49-FA329D3C7FD3}" dt="2022-09-12T21:02:05.085" v="627" actId="1076"/>
          <ac:spMkLst>
            <pc:docMk/>
            <pc:sldMk cId="3058898162" sldId="333"/>
            <ac:spMk id="3" creationId="{8A757758-0D44-E644-125A-BC811774DF7D}"/>
          </ac:spMkLst>
        </pc:spChg>
        <pc:spChg chg="add mod">
          <ac:chgData name="Mori Kanji" userId="b00ed2274deeb5a6" providerId="LiveId" clId="{070727E5-ACB0-44B0-8F49-FA329D3C7FD3}" dt="2022-09-12T21:01:22.146" v="621" actId="1076"/>
          <ac:spMkLst>
            <pc:docMk/>
            <pc:sldMk cId="3058898162" sldId="333"/>
            <ac:spMk id="5" creationId="{01064E09-8BFF-125C-6576-A9D4A96C89F7}"/>
          </ac:spMkLst>
        </pc:spChg>
        <pc:spChg chg="add mod">
          <ac:chgData name="Mori Kanji" userId="b00ed2274deeb5a6" providerId="LiveId" clId="{070727E5-ACB0-44B0-8F49-FA329D3C7FD3}" dt="2022-09-12T21:01:55.714" v="626" actId="1076"/>
          <ac:spMkLst>
            <pc:docMk/>
            <pc:sldMk cId="3058898162" sldId="333"/>
            <ac:spMk id="7" creationId="{1BA725AE-A507-6E22-2C22-062ADC06BF30}"/>
          </ac:spMkLst>
        </pc:spChg>
        <pc:spChg chg="mod">
          <ac:chgData name="Mori Kanji" userId="b00ed2274deeb5a6" providerId="LiveId" clId="{070727E5-ACB0-44B0-8F49-FA329D3C7FD3}" dt="2022-09-12T21:06:33.127" v="696" actId="20577"/>
          <ac:spMkLst>
            <pc:docMk/>
            <pc:sldMk cId="3058898162" sldId="333"/>
            <ac:spMk id="8" creationId="{C4372824-5008-4B49-9029-F51734C85670}"/>
          </ac:spMkLst>
        </pc:spChg>
        <pc:spChg chg="add mod">
          <ac:chgData name="Mori Kanji" userId="b00ed2274deeb5a6" providerId="LiveId" clId="{070727E5-ACB0-44B0-8F49-FA329D3C7FD3}" dt="2022-09-12T21:02:22.845" v="631" actId="14100"/>
          <ac:spMkLst>
            <pc:docMk/>
            <pc:sldMk cId="3058898162" sldId="333"/>
            <ac:spMk id="10" creationId="{9BF69BF3-1153-F99D-1D4F-8D88E956B6AD}"/>
          </ac:spMkLst>
        </pc:spChg>
        <pc:spChg chg="add mod">
          <ac:chgData name="Mori Kanji" userId="b00ed2274deeb5a6" providerId="LiveId" clId="{070727E5-ACB0-44B0-8F49-FA329D3C7FD3}" dt="2022-09-12T21:03:06.394" v="640" actId="14100"/>
          <ac:spMkLst>
            <pc:docMk/>
            <pc:sldMk cId="3058898162" sldId="333"/>
            <ac:spMk id="11" creationId="{F166F712-3A73-7B7F-6C2C-6CA2AD7D9767}"/>
          </ac:spMkLst>
        </pc:spChg>
        <pc:spChg chg="add mod">
          <ac:chgData name="Mori Kanji" userId="b00ed2274deeb5a6" providerId="LiveId" clId="{070727E5-ACB0-44B0-8F49-FA329D3C7FD3}" dt="2022-09-12T21:02:51.026" v="638" actId="14100"/>
          <ac:spMkLst>
            <pc:docMk/>
            <pc:sldMk cId="3058898162" sldId="333"/>
            <ac:spMk id="12" creationId="{67D4348F-8543-7C96-7435-74A19A647958}"/>
          </ac:spMkLst>
        </pc:spChg>
        <pc:spChg chg="add mod">
          <ac:chgData name="Mori Kanji" userId="b00ed2274deeb5a6" providerId="LiveId" clId="{070727E5-ACB0-44B0-8F49-FA329D3C7FD3}" dt="2022-09-12T21:03:16.144" v="642" actId="1076"/>
          <ac:spMkLst>
            <pc:docMk/>
            <pc:sldMk cId="3058898162" sldId="333"/>
            <ac:spMk id="13" creationId="{E3D63749-28C8-D42C-4E93-5D59AEEDFBBE}"/>
          </ac:spMkLst>
        </pc:spChg>
        <pc:spChg chg="add mod">
          <ac:chgData name="Mori Kanji" userId="b00ed2274deeb5a6" providerId="LiveId" clId="{070727E5-ACB0-44B0-8F49-FA329D3C7FD3}" dt="2022-09-12T21:03:36.575" v="645" actId="1076"/>
          <ac:spMkLst>
            <pc:docMk/>
            <pc:sldMk cId="3058898162" sldId="333"/>
            <ac:spMk id="14" creationId="{BF51CC10-E4C7-0F72-0A70-47F5742261BD}"/>
          </ac:spMkLst>
        </pc:spChg>
        <pc:spChg chg="add mod">
          <ac:chgData name="Mori Kanji" userId="b00ed2274deeb5a6" providerId="LiveId" clId="{070727E5-ACB0-44B0-8F49-FA329D3C7FD3}" dt="2022-09-12T21:03:40.288" v="646" actId="571"/>
          <ac:spMkLst>
            <pc:docMk/>
            <pc:sldMk cId="3058898162" sldId="333"/>
            <ac:spMk id="15" creationId="{BEAEF170-6CD5-4681-DBB5-3CA80C97D472}"/>
          </ac:spMkLst>
        </pc:spChg>
        <pc:spChg chg="add mod">
          <ac:chgData name="Mori Kanji" userId="b00ed2274deeb5a6" providerId="LiveId" clId="{070727E5-ACB0-44B0-8F49-FA329D3C7FD3}" dt="2022-09-12T21:05:22.764" v="659" actId="207"/>
          <ac:spMkLst>
            <pc:docMk/>
            <pc:sldMk cId="3058898162" sldId="333"/>
            <ac:spMk id="16" creationId="{F47D6666-5007-5907-8AA6-83FE5D6A5375}"/>
          </ac:spMkLst>
        </pc:spChg>
        <pc:spChg chg="add del mod">
          <ac:chgData name="Mori Kanji" userId="b00ed2274deeb5a6" providerId="LiveId" clId="{070727E5-ACB0-44B0-8F49-FA329D3C7FD3}" dt="2022-09-12T21:05:53.125" v="665" actId="478"/>
          <ac:spMkLst>
            <pc:docMk/>
            <pc:sldMk cId="3058898162" sldId="333"/>
            <ac:spMk id="17" creationId="{BDD06D85-E71B-ECEE-EBEB-EBE1577EA08E}"/>
          </ac:spMkLst>
        </pc:spChg>
        <pc:spChg chg="add mod">
          <ac:chgData name="Mori Kanji" userId="b00ed2274deeb5a6" providerId="LiveId" clId="{070727E5-ACB0-44B0-8F49-FA329D3C7FD3}" dt="2022-09-12T21:05:58.195" v="666" actId="1076"/>
          <ac:spMkLst>
            <pc:docMk/>
            <pc:sldMk cId="3058898162" sldId="333"/>
            <ac:spMk id="18" creationId="{9CB2844E-99B7-DFC4-B2A1-ADB222648AE2}"/>
          </ac:spMkLst>
        </pc:spChg>
        <pc:spChg chg="mod">
          <ac:chgData name="Mori Kanji" userId="b00ed2274deeb5a6" providerId="LiveId" clId="{070727E5-ACB0-44B0-8F49-FA329D3C7FD3}" dt="2022-09-13T01:32:27.469" v="1203" actId="1076"/>
          <ac:spMkLst>
            <pc:docMk/>
            <pc:sldMk cId="3058898162" sldId="333"/>
            <ac:spMk id="20" creationId="{E25078D8-538B-53FC-FE46-7BC73D33F298}"/>
          </ac:spMkLst>
        </pc:spChg>
        <pc:spChg chg="mod">
          <ac:chgData name="Mori Kanji" userId="b00ed2274deeb5a6" providerId="LiveId" clId="{070727E5-ACB0-44B0-8F49-FA329D3C7FD3}" dt="2022-09-12T22:32:40.420" v="952" actId="20577"/>
          <ac:spMkLst>
            <pc:docMk/>
            <pc:sldMk cId="3058898162" sldId="333"/>
            <ac:spMk id="34" creationId="{7C730E42-0168-48DD-19D2-2B35F470B508}"/>
          </ac:spMkLst>
        </pc:spChg>
      </pc:sldChg>
      <pc:sldChg chg="addSp delSp modSp mod">
        <pc:chgData name="Mori Kanji" userId="b00ed2274deeb5a6" providerId="LiveId" clId="{070727E5-ACB0-44B0-8F49-FA329D3C7FD3}" dt="2022-09-12T21:27:58.111" v="733" actId="1076"/>
        <pc:sldMkLst>
          <pc:docMk/>
          <pc:sldMk cId="2058684842" sldId="339"/>
        </pc:sldMkLst>
        <pc:spChg chg="del">
          <ac:chgData name="Mori Kanji" userId="b00ed2274deeb5a6" providerId="LiveId" clId="{070727E5-ACB0-44B0-8F49-FA329D3C7FD3}" dt="2022-09-12T21:27:54.633" v="731" actId="478"/>
          <ac:spMkLst>
            <pc:docMk/>
            <pc:sldMk cId="2058684842" sldId="339"/>
            <ac:spMk id="5" creationId="{F9354403-70EC-C522-3C48-DAF9A8A44750}"/>
          </ac:spMkLst>
        </pc:spChg>
        <pc:spChg chg="add mod">
          <ac:chgData name="Mori Kanji" userId="b00ed2274deeb5a6" providerId="LiveId" clId="{070727E5-ACB0-44B0-8F49-FA329D3C7FD3}" dt="2022-09-12T21:27:58.111" v="733" actId="1076"/>
          <ac:spMkLst>
            <pc:docMk/>
            <pc:sldMk cId="2058684842" sldId="339"/>
            <ac:spMk id="6" creationId="{70D1C63E-A0F7-B76D-B693-AD51322DA6C4}"/>
          </ac:spMkLst>
        </pc:spChg>
      </pc:sldChg>
      <pc:sldChg chg="modSp mod">
        <pc:chgData name="Mori Kanji" userId="b00ed2274deeb5a6" providerId="LiveId" clId="{070727E5-ACB0-44B0-8F49-FA329D3C7FD3}" dt="2022-09-12T21:27:29.741" v="727" actId="20577"/>
        <pc:sldMkLst>
          <pc:docMk/>
          <pc:sldMk cId="3008848842" sldId="340"/>
        </pc:sldMkLst>
        <pc:spChg chg="mod">
          <ac:chgData name="Mori Kanji" userId="b00ed2274deeb5a6" providerId="LiveId" clId="{070727E5-ACB0-44B0-8F49-FA329D3C7FD3}" dt="2022-09-12T20:20:44.971" v="450" actId="14100"/>
          <ac:spMkLst>
            <pc:docMk/>
            <pc:sldMk cId="3008848842" sldId="340"/>
            <ac:spMk id="3" creationId="{3215F7A9-CA71-FA78-7794-BA58B0295246}"/>
          </ac:spMkLst>
        </pc:spChg>
        <pc:spChg chg="mod">
          <ac:chgData name="Mori Kanji" userId="b00ed2274deeb5a6" providerId="LiveId" clId="{070727E5-ACB0-44B0-8F49-FA329D3C7FD3}" dt="2022-09-12T21:27:29.741" v="727" actId="20577"/>
          <ac:spMkLst>
            <pc:docMk/>
            <pc:sldMk cId="3008848842" sldId="340"/>
            <ac:spMk id="7" creationId="{909E3236-EECF-8F47-337F-18EB71A62686}"/>
          </ac:spMkLst>
        </pc:spChg>
      </pc:sldChg>
      <pc:sldChg chg="addSp delSp modSp mod">
        <pc:chgData name="Mori Kanji" userId="b00ed2274deeb5a6" providerId="LiveId" clId="{070727E5-ACB0-44B0-8F49-FA329D3C7FD3}" dt="2022-09-12T21:31:37.501" v="745" actId="478"/>
        <pc:sldMkLst>
          <pc:docMk/>
          <pc:sldMk cId="2043329215" sldId="341"/>
        </pc:sldMkLst>
        <pc:spChg chg="mod">
          <ac:chgData name="Mori Kanji" userId="b00ed2274deeb5a6" providerId="LiveId" clId="{070727E5-ACB0-44B0-8F49-FA329D3C7FD3}" dt="2022-09-12T21:31:29.931" v="743" actId="404"/>
          <ac:spMkLst>
            <pc:docMk/>
            <pc:sldMk cId="2043329215" sldId="341"/>
            <ac:spMk id="5" creationId="{31D02C0E-9C7E-E8C6-DCAB-28DE574E51AC}"/>
          </ac:spMkLst>
        </pc:spChg>
        <pc:spChg chg="add mod">
          <ac:chgData name="Mori Kanji" userId="b00ed2274deeb5a6" providerId="LiveId" clId="{070727E5-ACB0-44B0-8F49-FA329D3C7FD3}" dt="2022-09-12T21:31:35.114" v="744" actId="571"/>
          <ac:spMkLst>
            <pc:docMk/>
            <pc:sldMk cId="2043329215" sldId="341"/>
            <ac:spMk id="6" creationId="{6C3AF361-F393-04D7-DF0C-9CED7BA5163E}"/>
          </ac:spMkLst>
        </pc:spChg>
        <pc:spChg chg="del">
          <ac:chgData name="Mori Kanji" userId="b00ed2274deeb5a6" providerId="LiveId" clId="{070727E5-ACB0-44B0-8F49-FA329D3C7FD3}" dt="2022-09-12T21:31:37.501" v="745" actId="478"/>
          <ac:spMkLst>
            <pc:docMk/>
            <pc:sldMk cId="2043329215" sldId="341"/>
            <ac:spMk id="13" creationId="{94DEFCC3-DC99-7D87-4AAB-4745BFF431EE}"/>
          </ac:spMkLst>
        </pc:spChg>
      </pc:sldChg>
      <pc:sldChg chg="modSp mod">
        <pc:chgData name="Mori Kanji" userId="b00ed2274deeb5a6" providerId="LiveId" clId="{070727E5-ACB0-44B0-8F49-FA329D3C7FD3}" dt="2022-09-12T23:27:35.914" v="1175" actId="20577"/>
        <pc:sldMkLst>
          <pc:docMk/>
          <pc:sldMk cId="372317191" sldId="342"/>
        </pc:sldMkLst>
        <pc:spChg chg="mod">
          <ac:chgData name="Mori Kanji" userId="b00ed2274deeb5a6" providerId="LiveId" clId="{070727E5-ACB0-44B0-8F49-FA329D3C7FD3}" dt="2022-09-12T23:27:35.914" v="1175" actId="20577"/>
          <ac:spMkLst>
            <pc:docMk/>
            <pc:sldMk cId="372317191" sldId="342"/>
            <ac:spMk id="24" creationId="{EE9FE191-6801-6961-7824-E3A22C43825E}"/>
          </ac:spMkLst>
        </pc:spChg>
      </pc:sldChg>
      <pc:sldChg chg="modSp mod">
        <pc:chgData name="Mori Kanji" userId="b00ed2274deeb5a6" providerId="LiveId" clId="{070727E5-ACB0-44B0-8F49-FA329D3C7FD3}" dt="2022-09-12T19:01:20.437" v="72" actId="20577"/>
        <pc:sldMkLst>
          <pc:docMk/>
          <pc:sldMk cId="1424562988" sldId="345"/>
        </pc:sldMkLst>
        <pc:spChg chg="mod">
          <ac:chgData name="Mori Kanji" userId="b00ed2274deeb5a6" providerId="LiveId" clId="{070727E5-ACB0-44B0-8F49-FA329D3C7FD3}" dt="2022-09-12T19:01:20.437" v="72" actId="20577"/>
          <ac:spMkLst>
            <pc:docMk/>
            <pc:sldMk cId="1424562988" sldId="345"/>
            <ac:spMk id="3" creationId="{1C59C21F-0EA5-46B9-8832-FA6F03B1C3BD}"/>
          </ac:spMkLst>
        </pc:spChg>
        <pc:spChg chg="mod">
          <ac:chgData name="Mori Kanji" userId="b00ed2274deeb5a6" providerId="LiveId" clId="{070727E5-ACB0-44B0-8F49-FA329D3C7FD3}" dt="2022-09-12T19:00:04.532" v="65" actId="20577"/>
          <ac:spMkLst>
            <pc:docMk/>
            <pc:sldMk cId="1424562988" sldId="345"/>
            <ac:spMk id="7" creationId="{F906D09B-8F9F-1FEE-48DC-7B152A112D1A}"/>
          </ac:spMkLst>
        </pc:spChg>
      </pc:sldChg>
      <pc:sldChg chg="modSp mod">
        <pc:chgData name="Mori Kanji" userId="b00ed2274deeb5a6" providerId="LiveId" clId="{070727E5-ACB0-44B0-8F49-FA329D3C7FD3}" dt="2022-09-12T19:01:24.979" v="73" actId="20577"/>
        <pc:sldMkLst>
          <pc:docMk/>
          <pc:sldMk cId="665289612" sldId="346"/>
        </pc:sldMkLst>
        <pc:spChg chg="mod">
          <ac:chgData name="Mori Kanji" userId="b00ed2274deeb5a6" providerId="LiveId" clId="{070727E5-ACB0-44B0-8F49-FA329D3C7FD3}" dt="2022-09-12T19:01:24.979" v="73" actId="20577"/>
          <ac:spMkLst>
            <pc:docMk/>
            <pc:sldMk cId="665289612" sldId="346"/>
            <ac:spMk id="3" creationId="{1C59C21F-0EA5-46B9-8832-FA6F03B1C3BD}"/>
          </ac:spMkLst>
        </pc:spChg>
        <pc:spChg chg="mod">
          <ac:chgData name="Mori Kanji" userId="b00ed2274deeb5a6" providerId="LiveId" clId="{070727E5-ACB0-44B0-8F49-FA329D3C7FD3}" dt="2022-09-12T19:00:47.599" v="66"/>
          <ac:spMkLst>
            <pc:docMk/>
            <pc:sldMk cId="665289612" sldId="346"/>
            <ac:spMk id="7" creationId="{F2B27FEA-1247-5283-EFAE-518D1A53904D}"/>
          </ac:spMkLst>
        </pc:spChg>
      </pc:sldChg>
      <pc:sldChg chg="ord">
        <pc:chgData name="Mori Kanji" userId="b00ed2274deeb5a6" providerId="LiveId" clId="{070727E5-ACB0-44B0-8F49-FA329D3C7FD3}" dt="2022-09-13T02:47:50.241" v="1473"/>
        <pc:sldMkLst>
          <pc:docMk/>
          <pc:sldMk cId="1687050260" sldId="347"/>
        </pc:sldMkLst>
      </pc:sldChg>
      <pc:sldChg chg="delSp modSp del mod">
        <pc:chgData name="Mori Kanji" userId="b00ed2274deeb5a6" providerId="LiveId" clId="{070727E5-ACB0-44B0-8F49-FA329D3C7FD3}" dt="2022-09-13T02:47:34.619" v="1471" actId="47"/>
        <pc:sldMkLst>
          <pc:docMk/>
          <pc:sldMk cId="2867539009" sldId="348"/>
        </pc:sldMkLst>
        <pc:spChg chg="mod">
          <ac:chgData name="Mori Kanji" userId="b00ed2274deeb5a6" providerId="LiveId" clId="{070727E5-ACB0-44B0-8F49-FA329D3C7FD3}" dt="2022-09-13T02:46:11.223" v="1430" actId="368"/>
          <ac:spMkLst>
            <pc:docMk/>
            <pc:sldMk cId="2867539009" sldId="348"/>
            <ac:spMk id="3" creationId="{9BC9FAE1-0C8D-17F1-6418-627E67FD2AC1}"/>
          </ac:spMkLst>
        </pc:spChg>
        <pc:spChg chg="mod">
          <ac:chgData name="Mori Kanji" userId="b00ed2274deeb5a6" providerId="LiveId" clId="{070727E5-ACB0-44B0-8F49-FA329D3C7FD3}" dt="2022-09-13T02:45:56.186" v="1373" actId="20577"/>
          <ac:spMkLst>
            <pc:docMk/>
            <pc:sldMk cId="2867539009" sldId="348"/>
            <ac:spMk id="5" creationId="{39B51092-01B0-B950-35A1-A0B8E76ED570}"/>
          </ac:spMkLst>
        </pc:spChg>
        <pc:spChg chg="del">
          <ac:chgData name="Mori Kanji" userId="b00ed2274deeb5a6" providerId="LiveId" clId="{070727E5-ACB0-44B0-8F49-FA329D3C7FD3}" dt="2022-09-12T18:49:46.571" v="11" actId="478"/>
          <ac:spMkLst>
            <pc:docMk/>
            <pc:sldMk cId="2867539009" sldId="348"/>
            <ac:spMk id="6" creationId="{769B34E2-FFBF-6CC7-96CF-D04DF8D2A9E5}"/>
          </ac:spMkLst>
        </pc:spChg>
        <pc:spChg chg="mod">
          <ac:chgData name="Mori Kanji" userId="b00ed2274deeb5a6" providerId="LiveId" clId="{070727E5-ACB0-44B0-8F49-FA329D3C7FD3}" dt="2022-09-13T02:11:23.983" v="1289" actId="1076"/>
          <ac:spMkLst>
            <pc:docMk/>
            <pc:sldMk cId="2867539009" sldId="348"/>
            <ac:spMk id="11" creationId="{F9B7B08E-5B63-D16D-4049-05A9E036A3D9}"/>
          </ac:spMkLst>
        </pc:spChg>
        <pc:spChg chg="mod">
          <ac:chgData name="Mori Kanji" userId="b00ed2274deeb5a6" providerId="LiveId" clId="{070727E5-ACB0-44B0-8F49-FA329D3C7FD3}" dt="2022-09-13T02:11:23.983" v="1289" actId="1076"/>
          <ac:spMkLst>
            <pc:docMk/>
            <pc:sldMk cId="2867539009" sldId="348"/>
            <ac:spMk id="12" creationId="{97A1E4F2-20C0-6FC7-FDAB-ACC157DF0B78}"/>
          </ac:spMkLst>
        </pc:spChg>
        <pc:spChg chg="mod">
          <ac:chgData name="Mori Kanji" userId="b00ed2274deeb5a6" providerId="LiveId" clId="{070727E5-ACB0-44B0-8F49-FA329D3C7FD3}" dt="2022-09-13T02:11:23.983" v="1289" actId="1076"/>
          <ac:spMkLst>
            <pc:docMk/>
            <pc:sldMk cId="2867539009" sldId="348"/>
            <ac:spMk id="14" creationId="{959525BA-0093-4B66-B791-EBC79CC160E8}"/>
          </ac:spMkLst>
        </pc:spChg>
        <pc:spChg chg="mod">
          <ac:chgData name="Mori Kanji" userId="b00ed2274deeb5a6" providerId="LiveId" clId="{070727E5-ACB0-44B0-8F49-FA329D3C7FD3}" dt="2022-09-13T02:11:23.983" v="1289" actId="1076"/>
          <ac:spMkLst>
            <pc:docMk/>
            <pc:sldMk cId="2867539009" sldId="348"/>
            <ac:spMk id="15" creationId="{0B08331E-BAB1-2C9E-9776-DEF82DCCB101}"/>
          </ac:spMkLst>
        </pc:spChg>
        <pc:spChg chg="mod">
          <ac:chgData name="Mori Kanji" userId="b00ed2274deeb5a6" providerId="LiveId" clId="{070727E5-ACB0-44B0-8F49-FA329D3C7FD3}" dt="2022-09-13T02:11:23.983" v="1289" actId="1076"/>
          <ac:spMkLst>
            <pc:docMk/>
            <pc:sldMk cId="2867539009" sldId="348"/>
            <ac:spMk id="16" creationId="{C1E56662-9357-1C70-BFFB-D11E59111FEF}"/>
          </ac:spMkLst>
        </pc:spChg>
        <pc:spChg chg="mod">
          <ac:chgData name="Mori Kanji" userId="b00ed2274deeb5a6" providerId="LiveId" clId="{070727E5-ACB0-44B0-8F49-FA329D3C7FD3}" dt="2022-09-13T02:11:23.983" v="1289" actId="1076"/>
          <ac:spMkLst>
            <pc:docMk/>
            <pc:sldMk cId="2867539009" sldId="348"/>
            <ac:spMk id="17" creationId="{EDB54CD3-AF04-657D-7350-3CD614857B1F}"/>
          </ac:spMkLst>
        </pc:spChg>
        <pc:picChg chg="mod">
          <ac:chgData name="Mori Kanji" userId="b00ed2274deeb5a6" providerId="LiveId" clId="{070727E5-ACB0-44B0-8F49-FA329D3C7FD3}" dt="2022-09-13T02:11:23.983" v="1289" actId="1076"/>
          <ac:picMkLst>
            <pc:docMk/>
            <pc:sldMk cId="2867539009" sldId="348"/>
            <ac:picMk id="9" creationId="{2B3A1C3B-0D16-66B2-EED3-71BFFE82ADC7}"/>
          </ac:picMkLst>
        </pc:picChg>
        <pc:picChg chg="mod">
          <ac:chgData name="Mori Kanji" userId="b00ed2274deeb5a6" providerId="LiveId" clId="{070727E5-ACB0-44B0-8F49-FA329D3C7FD3}" dt="2022-09-13T02:11:23.983" v="1289" actId="1076"/>
          <ac:picMkLst>
            <pc:docMk/>
            <pc:sldMk cId="2867539009" sldId="348"/>
            <ac:picMk id="10" creationId="{478980D5-4FAC-45A2-ABDB-F1514AB6F9AC}"/>
          </ac:picMkLst>
        </pc:picChg>
      </pc:sldChg>
      <pc:sldChg chg="modSp mod">
        <pc:chgData name="Mori Kanji" userId="b00ed2274deeb5a6" providerId="LiveId" clId="{070727E5-ACB0-44B0-8F49-FA329D3C7FD3}" dt="2022-09-12T20:54:07.510" v="574" actId="20577"/>
        <pc:sldMkLst>
          <pc:docMk/>
          <pc:sldMk cId="3851862830" sldId="349"/>
        </pc:sldMkLst>
        <pc:spChg chg="mod">
          <ac:chgData name="Mori Kanji" userId="b00ed2274deeb5a6" providerId="LiveId" clId="{070727E5-ACB0-44B0-8F49-FA329D3C7FD3}" dt="2022-09-12T20:54:07.510" v="574" actId="20577"/>
          <ac:spMkLst>
            <pc:docMk/>
            <pc:sldMk cId="3851862830" sldId="349"/>
            <ac:spMk id="11" creationId="{E57FEF7C-ABCE-B026-DE9D-20CDD8646A51}"/>
          </ac:spMkLst>
        </pc:spChg>
      </pc:sldChg>
      <pc:sldChg chg="addSp modSp mod">
        <pc:chgData name="Mori Kanji" userId="b00ed2274deeb5a6" providerId="LiveId" clId="{070727E5-ACB0-44B0-8F49-FA329D3C7FD3}" dt="2022-09-13T07:50:18.233" v="1591" actId="947"/>
        <pc:sldMkLst>
          <pc:docMk/>
          <pc:sldMk cId="332809208" sldId="350"/>
        </pc:sldMkLst>
        <pc:spChg chg="add mod">
          <ac:chgData name="Mori Kanji" userId="b00ed2274deeb5a6" providerId="LiveId" clId="{070727E5-ACB0-44B0-8F49-FA329D3C7FD3}" dt="2022-09-13T07:50:18.233" v="1591" actId="947"/>
          <ac:spMkLst>
            <pc:docMk/>
            <pc:sldMk cId="332809208" sldId="350"/>
            <ac:spMk id="3" creationId="{DB84FBD2-0FDA-7382-DFA3-EA927DC1C640}"/>
          </ac:spMkLst>
        </pc:spChg>
        <pc:spChg chg="mod">
          <ac:chgData name="Mori Kanji" userId="b00ed2274deeb5a6" providerId="LiveId" clId="{070727E5-ACB0-44B0-8F49-FA329D3C7FD3}" dt="2022-09-12T21:54:09.207" v="749" actId="14100"/>
          <ac:spMkLst>
            <pc:docMk/>
            <pc:sldMk cId="332809208" sldId="350"/>
            <ac:spMk id="26" creationId="{0F5FC221-85E0-AB57-F627-63DF66EE1414}"/>
          </ac:spMkLst>
        </pc:spChg>
      </pc:sldChg>
      <pc:sldChg chg="addSp delSp modSp mod">
        <pc:chgData name="Mori Kanji" userId="b00ed2274deeb5a6" providerId="LiveId" clId="{070727E5-ACB0-44B0-8F49-FA329D3C7FD3}" dt="2022-09-12T21:27:50.351" v="730" actId="1076"/>
        <pc:sldMkLst>
          <pc:docMk/>
          <pc:sldMk cId="758674754" sldId="354"/>
        </pc:sldMkLst>
        <pc:spChg chg="add mod">
          <ac:chgData name="Mori Kanji" userId="b00ed2274deeb5a6" providerId="LiveId" clId="{070727E5-ACB0-44B0-8F49-FA329D3C7FD3}" dt="2022-09-12T21:27:50.351" v="730" actId="1076"/>
          <ac:spMkLst>
            <pc:docMk/>
            <pc:sldMk cId="758674754" sldId="354"/>
            <ac:spMk id="3" creationId="{9465471D-D2FD-D7E6-9178-12F8D99EC87A}"/>
          </ac:spMkLst>
        </pc:spChg>
        <pc:spChg chg="del">
          <ac:chgData name="Mori Kanji" userId="b00ed2274deeb5a6" providerId="LiveId" clId="{070727E5-ACB0-44B0-8F49-FA329D3C7FD3}" dt="2022-09-12T21:27:46.236" v="729" actId="478"/>
          <ac:spMkLst>
            <pc:docMk/>
            <pc:sldMk cId="758674754" sldId="354"/>
            <ac:spMk id="7" creationId="{F570DF67-0AAA-2E9B-063D-1B0571E2B86C}"/>
          </ac:spMkLst>
        </pc:spChg>
      </pc:sldChg>
      <pc:sldChg chg="addSp modSp mod">
        <pc:chgData name="Mori Kanji" userId="b00ed2274deeb5a6" providerId="LiveId" clId="{070727E5-ACB0-44B0-8F49-FA329D3C7FD3}" dt="2022-09-13T00:08:04.472" v="1178" actId="1076"/>
        <pc:sldMkLst>
          <pc:docMk/>
          <pc:sldMk cId="1936815324" sldId="355"/>
        </pc:sldMkLst>
        <pc:spChg chg="mod">
          <ac:chgData name="Mori Kanji" userId="b00ed2274deeb5a6" providerId="LiveId" clId="{070727E5-ACB0-44B0-8F49-FA329D3C7FD3}" dt="2022-09-12T22:41:11.687" v="990" actId="14100"/>
          <ac:spMkLst>
            <pc:docMk/>
            <pc:sldMk cId="1936815324" sldId="355"/>
            <ac:spMk id="2" creationId="{79711DF9-D0C3-4A81-B12D-FEB3A21EF402}"/>
          </ac:spMkLst>
        </pc:spChg>
        <pc:spChg chg="mod">
          <ac:chgData name="Mori Kanji" userId="b00ed2274deeb5a6" providerId="LiveId" clId="{070727E5-ACB0-44B0-8F49-FA329D3C7FD3}" dt="2022-09-12T20:01:56.720" v="248" actId="20577"/>
          <ac:spMkLst>
            <pc:docMk/>
            <pc:sldMk cId="1936815324" sldId="355"/>
            <ac:spMk id="4" creationId="{1E5DDBCA-105D-8591-4BFD-72B6C61B367C}"/>
          </ac:spMkLst>
        </pc:spChg>
        <pc:spChg chg="mod">
          <ac:chgData name="Mori Kanji" userId="b00ed2274deeb5a6" providerId="LiveId" clId="{070727E5-ACB0-44B0-8F49-FA329D3C7FD3}" dt="2022-09-12T20:13:16.037" v="423" actId="114"/>
          <ac:spMkLst>
            <pc:docMk/>
            <pc:sldMk cId="1936815324" sldId="355"/>
            <ac:spMk id="8" creationId="{6F9F41C2-A107-49AD-AEDC-2C1AC66231D1}"/>
          </ac:spMkLst>
        </pc:spChg>
        <pc:spChg chg="mod ord">
          <ac:chgData name="Mori Kanji" userId="b00ed2274deeb5a6" providerId="LiveId" clId="{070727E5-ACB0-44B0-8F49-FA329D3C7FD3}" dt="2022-09-12T20:06:03.415" v="312" actId="1076"/>
          <ac:spMkLst>
            <pc:docMk/>
            <pc:sldMk cId="1936815324" sldId="355"/>
            <ac:spMk id="9" creationId="{4FC8A6EC-1E23-426E-99A8-0C67D780639E}"/>
          </ac:spMkLst>
        </pc:spChg>
        <pc:spChg chg="add mod ord">
          <ac:chgData name="Mori Kanji" userId="b00ed2274deeb5a6" providerId="LiveId" clId="{070727E5-ACB0-44B0-8F49-FA329D3C7FD3}" dt="2022-09-12T19:37:22.068" v="193" actId="1076"/>
          <ac:spMkLst>
            <pc:docMk/>
            <pc:sldMk cId="1936815324" sldId="355"/>
            <ac:spMk id="10" creationId="{1B3A1941-A153-9E4D-F76C-EA05EEE2F6AE}"/>
          </ac:spMkLst>
        </pc:spChg>
        <pc:spChg chg="add mod">
          <ac:chgData name="Mori Kanji" userId="b00ed2274deeb5a6" providerId="LiveId" clId="{070727E5-ACB0-44B0-8F49-FA329D3C7FD3}" dt="2022-09-12T19:37:22.068" v="193" actId="1076"/>
          <ac:spMkLst>
            <pc:docMk/>
            <pc:sldMk cId="1936815324" sldId="355"/>
            <ac:spMk id="11" creationId="{0543D54C-20E2-0235-F671-D2B4D4D566B7}"/>
          </ac:spMkLst>
        </pc:spChg>
        <pc:spChg chg="add mod">
          <ac:chgData name="Mori Kanji" userId="b00ed2274deeb5a6" providerId="LiveId" clId="{070727E5-ACB0-44B0-8F49-FA329D3C7FD3}" dt="2022-09-12T20:01:31.405" v="223" actId="1076"/>
          <ac:spMkLst>
            <pc:docMk/>
            <pc:sldMk cId="1936815324" sldId="355"/>
            <ac:spMk id="12" creationId="{0ECC345B-DDCA-1D8E-BE58-3633E3A28670}"/>
          </ac:spMkLst>
        </pc:spChg>
        <pc:spChg chg="add mod">
          <ac:chgData name="Mori Kanji" userId="b00ed2274deeb5a6" providerId="LiveId" clId="{070727E5-ACB0-44B0-8F49-FA329D3C7FD3}" dt="2022-09-12T20:19:20.017" v="433" actId="255"/>
          <ac:spMkLst>
            <pc:docMk/>
            <pc:sldMk cId="1936815324" sldId="355"/>
            <ac:spMk id="17" creationId="{E99EDD4A-7F42-4427-F323-C7AC0582A2A8}"/>
          </ac:spMkLst>
        </pc:spChg>
        <pc:spChg chg="add mod">
          <ac:chgData name="Mori Kanji" userId="b00ed2274deeb5a6" providerId="LiveId" clId="{070727E5-ACB0-44B0-8F49-FA329D3C7FD3}" dt="2022-09-12T20:18:48.993" v="431" actId="1076"/>
          <ac:spMkLst>
            <pc:docMk/>
            <pc:sldMk cId="1936815324" sldId="355"/>
            <ac:spMk id="19" creationId="{E0F13DED-ECA7-4787-1503-1F28F2629542}"/>
          </ac:spMkLst>
        </pc:spChg>
        <pc:spChg chg="add mod">
          <ac:chgData name="Mori Kanji" userId="b00ed2274deeb5a6" providerId="LiveId" clId="{070727E5-ACB0-44B0-8F49-FA329D3C7FD3}" dt="2022-09-12T20:08:32.074" v="413" actId="1076"/>
          <ac:spMkLst>
            <pc:docMk/>
            <pc:sldMk cId="1936815324" sldId="355"/>
            <ac:spMk id="20" creationId="{DB094B33-E103-247B-5184-0A4A65496894}"/>
          </ac:spMkLst>
        </pc:spChg>
        <pc:spChg chg="add mod">
          <ac:chgData name="Mori Kanji" userId="b00ed2274deeb5a6" providerId="LiveId" clId="{070727E5-ACB0-44B0-8F49-FA329D3C7FD3}" dt="2022-09-12T22:40:38.238" v="974" actId="1076"/>
          <ac:spMkLst>
            <pc:docMk/>
            <pc:sldMk cId="1936815324" sldId="355"/>
            <ac:spMk id="22" creationId="{F330F087-0B2C-F226-DDE8-BD8E4C483E27}"/>
          </ac:spMkLst>
        </pc:spChg>
        <pc:spChg chg="add mod">
          <ac:chgData name="Mori Kanji" userId="b00ed2274deeb5a6" providerId="LiveId" clId="{070727E5-ACB0-44B0-8F49-FA329D3C7FD3}" dt="2022-09-13T00:08:04.472" v="1178" actId="1076"/>
          <ac:spMkLst>
            <pc:docMk/>
            <pc:sldMk cId="1936815324" sldId="355"/>
            <ac:spMk id="24" creationId="{6DE52856-7ABE-55ED-E912-F5E6181B7F05}"/>
          </ac:spMkLst>
        </pc:spChg>
        <pc:picChg chg="add mod">
          <ac:chgData name="Mori Kanji" userId="b00ed2274deeb5a6" providerId="LiveId" clId="{070727E5-ACB0-44B0-8F49-FA329D3C7FD3}" dt="2022-09-12T20:01:22.075" v="218" actId="1076"/>
          <ac:picMkLst>
            <pc:docMk/>
            <pc:sldMk cId="1936815324" sldId="355"/>
            <ac:picMk id="6" creationId="{6CA71272-BCCD-9D5B-A0F4-55881DC672EE}"/>
          </ac:picMkLst>
        </pc:picChg>
        <pc:picChg chg="mod">
          <ac:chgData name="Mori Kanji" userId="b00ed2274deeb5a6" providerId="LiveId" clId="{070727E5-ACB0-44B0-8F49-FA329D3C7FD3}" dt="2022-09-12T20:01:28.196" v="222" actId="1076"/>
          <ac:picMkLst>
            <pc:docMk/>
            <pc:sldMk cId="1936815324" sldId="355"/>
            <ac:picMk id="7" creationId="{375173AC-DE73-1C27-4E97-437A27C79E7B}"/>
          </ac:picMkLst>
        </pc:picChg>
        <pc:picChg chg="add mod">
          <ac:chgData name="Mori Kanji" userId="b00ed2274deeb5a6" providerId="LiveId" clId="{070727E5-ACB0-44B0-8F49-FA329D3C7FD3}" dt="2022-09-12T20:18:50.891" v="432" actId="1076"/>
          <ac:picMkLst>
            <pc:docMk/>
            <pc:sldMk cId="1936815324" sldId="355"/>
            <ac:picMk id="16" creationId="{65F03196-8787-2CE1-A9FE-36B7A9B9422F}"/>
          </ac:picMkLst>
        </pc:picChg>
        <pc:cxnChg chg="add mod">
          <ac:chgData name="Mori Kanji" userId="b00ed2274deeb5a6" providerId="LiveId" clId="{070727E5-ACB0-44B0-8F49-FA329D3C7FD3}" dt="2022-09-12T22:40:47.431" v="975" actId="14100"/>
          <ac:cxnSpMkLst>
            <pc:docMk/>
            <pc:sldMk cId="1936815324" sldId="355"/>
            <ac:cxnSpMk id="14" creationId="{7DDCFA25-2481-BF79-496D-D9375B504819}"/>
          </ac:cxnSpMkLst>
        </pc:cxnChg>
      </pc:sldChg>
      <pc:sldChg chg="addSp delSp modSp new mod">
        <pc:chgData name="Mori Kanji" userId="b00ed2274deeb5a6" providerId="LiveId" clId="{070727E5-ACB0-44B0-8F49-FA329D3C7FD3}" dt="2022-09-13T04:40:53.073" v="1565" actId="20577"/>
        <pc:sldMkLst>
          <pc:docMk/>
          <pc:sldMk cId="2991504428" sldId="356"/>
        </pc:sldMkLst>
        <pc:spChg chg="mod">
          <ac:chgData name="Mori Kanji" userId="b00ed2274deeb5a6" providerId="LiveId" clId="{070727E5-ACB0-44B0-8F49-FA329D3C7FD3}" dt="2022-09-12T20:21:39.683" v="457" actId="20577"/>
          <ac:spMkLst>
            <pc:docMk/>
            <pc:sldMk cId="2991504428" sldId="356"/>
            <ac:spMk id="2" creationId="{FBFAEA2B-3CA9-904C-7767-0C5D08139C15}"/>
          </ac:spMkLst>
        </pc:spChg>
        <pc:spChg chg="del">
          <ac:chgData name="Mori Kanji" userId="b00ed2274deeb5a6" providerId="LiveId" clId="{070727E5-ACB0-44B0-8F49-FA329D3C7FD3}" dt="2022-09-12T20:22:17.956" v="464" actId="478"/>
          <ac:spMkLst>
            <pc:docMk/>
            <pc:sldMk cId="2991504428" sldId="356"/>
            <ac:spMk id="3" creationId="{315635CD-5953-C3C2-92FF-59AD70498015}"/>
          </ac:spMkLst>
        </pc:spChg>
        <pc:spChg chg="add mod">
          <ac:chgData name="Mori Kanji" userId="b00ed2274deeb5a6" providerId="LiveId" clId="{070727E5-ACB0-44B0-8F49-FA329D3C7FD3}" dt="2022-09-13T04:40:53.073" v="1565" actId="20577"/>
          <ac:spMkLst>
            <pc:docMk/>
            <pc:sldMk cId="2991504428" sldId="356"/>
            <ac:spMk id="3" creationId="{5DCF7178-AE41-03A7-DC72-F463399354AF}"/>
          </ac:spMkLst>
        </pc:spChg>
        <pc:spChg chg="add mod">
          <ac:chgData name="Mori Kanji" userId="b00ed2274deeb5a6" providerId="LiveId" clId="{070727E5-ACB0-44B0-8F49-FA329D3C7FD3}" dt="2022-09-12T20:22:26.883" v="479" actId="113"/>
          <ac:spMkLst>
            <pc:docMk/>
            <pc:sldMk cId="2991504428" sldId="356"/>
            <ac:spMk id="11" creationId="{11C39592-7CF5-429E-E8D5-8A7AC8C06BF6}"/>
          </ac:spMkLst>
        </pc:spChg>
        <pc:spChg chg="add mod">
          <ac:chgData name="Mori Kanji" userId="b00ed2274deeb5a6" providerId="LiveId" clId="{070727E5-ACB0-44B0-8F49-FA329D3C7FD3}" dt="2022-09-12T20:22:47.702" v="487" actId="1076"/>
          <ac:spMkLst>
            <pc:docMk/>
            <pc:sldMk cId="2991504428" sldId="356"/>
            <ac:spMk id="12" creationId="{8C4FBD9C-6E16-AA16-23BA-CE6DFE51BB95}"/>
          </ac:spMkLst>
        </pc:spChg>
        <pc:spChg chg="add mod">
          <ac:chgData name="Mori Kanji" userId="b00ed2274deeb5a6" providerId="LiveId" clId="{070727E5-ACB0-44B0-8F49-FA329D3C7FD3}" dt="2022-09-12T20:23:07.432" v="499" actId="1076"/>
          <ac:spMkLst>
            <pc:docMk/>
            <pc:sldMk cId="2991504428" sldId="356"/>
            <ac:spMk id="13" creationId="{DBC36BFB-E7B4-CD06-7753-DD56E0A75092}"/>
          </ac:spMkLst>
        </pc:spChg>
        <pc:picChg chg="add mod">
          <ac:chgData name="Mori Kanji" userId="b00ed2274deeb5a6" providerId="LiveId" clId="{070727E5-ACB0-44B0-8F49-FA329D3C7FD3}" dt="2022-09-13T04:40:46.266" v="1560" actId="1076"/>
          <ac:picMkLst>
            <pc:docMk/>
            <pc:sldMk cId="2991504428" sldId="356"/>
            <ac:picMk id="6" creationId="{E0B16D77-01A4-65E8-2A91-2D440273C074}"/>
          </ac:picMkLst>
        </pc:picChg>
        <pc:picChg chg="add mod">
          <ac:chgData name="Mori Kanji" userId="b00ed2274deeb5a6" providerId="LiveId" clId="{070727E5-ACB0-44B0-8F49-FA329D3C7FD3}" dt="2022-09-12T20:22:47.702" v="487" actId="1076"/>
          <ac:picMkLst>
            <pc:docMk/>
            <pc:sldMk cId="2991504428" sldId="356"/>
            <ac:picMk id="8" creationId="{5EB165E8-6340-A898-7C2E-34C3DA3A4BBC}"/>
          </ac:picMkLst>
        </pc:picChg>
        <pc:picChg chg="add mod">
          <ac:chgData name="Mori Kanji" userId="b00ed2274deeb5a6" providerId="LiveId" clId="{070727E5-ACB0-44B0-8F49-FA329D3C7FD3}" dt="2022-09-12T20:22:01.493" v="461" actId="1076"/>
          <ac:picMkLst>
            <pc:docMk/>
            <pc:sldMk cId="2991504428" sldId="356"/>
            <ac:picMk id="10" creationId="{20E5E9B0-9EC4-800B-3423-D11D89857775}"/>
          </ac:picMkLst>
        </pc:picChg>
      </pc:sldChg>
      <pc:sldChg chg="modSp new del mod ord">
        <pc:chgData name="Mori Kanji" userId="b00ed2274deeb5a6" providerId="LiveId" clId="{070727E5-ACB0-44B0-8F49-FA329D3C7FD3}" dt="2022-09-12T23:25:42.299" v="1099" actId="47"/>
        <pc:sldMkLst>
          <pc:docMk/>
          <pc:sldMk cId="2481805048" sldId="357"/>
        </pc:sldMkLst>
        <pc:spChg chg="mod">
          <ac:chgData name="Mori Kanji" userId="b00ed2274deeb5a6" providerId="LiveId" clId="{070727E5-ACB0-44B0-8F49-FA329D3C7FD3}" dt="2022-09-12T23:14:37.478" v="1010"/>
          <ac:spMkLst>
            <pc:docMk/>
            <pc:sldMk cId="2481805048" sldId="357"/>
            <ac:spMk id="2" creationId="{DE654D31-4B04-49F3-1078-45A67612307E}"/>
          </ac:spMkLst>
        </pc:spChg>
      </pc:sldChg>
      <pc:sldChg chg="addSp delSp modSp new mod">
        <pc:chgData name="Mori Kanji" userId="b00ed2274deeb5a6" providerId="LiveId" clId="{070727E5-ACB0-44B0-8F49-FA329D3C7FD3}" dt="2022-09-12T23:25:28.310" v="1098" actId="207"/>
        <pc:sldMkLst>
          <pc:docMk/>
          <pc:sldMk cId="2139950843" sldId="358"/>
        </pc:sldMkLst>
        <pc:spChg chg="mod">
          <ac:chgData name="Mori Kanji" userId="b00ed2274deeb5a6" providerId="LiveId" clId="{070727E5-ACB0-44B0-8F49-FA329D3C7FD3}" dt="2022-09-12T23:22:37.515" v="1078" actId="1076"/>
          <ac:spMkLst>
            <pc:docMk/>
            <pc:sldMk cId="2139950843" sldId="358"/>
            <ac:spMk id="2" creationId="{6D1EDA5A-0276-2E43-CB4F-290C9BCF6507}"/>
          </ac:spMkLst>
        </pc:spChg>
        <pc:spChg chg="del">
          <ac:chgData name="Mori Kanji" userId="b00ed2274deeb5a6" providerId="LiveId" clId="{070727E5-ACB0-44B0-8F49-FA329D3C7FD3}" dt="2022-09-12T23:21:32.887" v="1027" actId="478"/>
          <ac:spMkLst>
            <pc:docMk/>
            <pc:sldMk cId="2139950843" sldId="358"/>
            <ac:spMk id="3" creationId="{E4637AC1-F5B9-31A3-D262-53780542F632}"/>
          </ac:spMkLst>
        </pc:spChg>
        <pc:spChg chg="add mod">
          <ac:chgData name="Mori Kanji" userId="b00ed2274deeb5a6" providerId="LiveId" clId="{070727E5-ACB0-44B0-8F49-FA329D3C7FD3}" dt="2022-09-12T23:22:44.289" v="1079" actId="1076"/>
          <ac:spMkLst>
            <pc:docMk/>
            <pc:sldMk cId="2139950843" sldId="358"/>
            <ac:spMk id="7" creationId="{4A8C1B91-8D77-EC56-DCAD-EE08FD967728}"/>
          </ac:spMkLst>
        </pc:spChg>
        <pc:spChg chg="add mod">
          <ac:chgData name="Mori Kanji" userId="b00ed2274deeb5a6" providerId="LiveId" clId="{070727E5-ACB0-44B0-8F49-FA329D3C7FD3}" dt="2022-09-12T23:23:19.261" v="1084" actId="207"/>
          <ac:spMkLst>
            <pc:docMk/>
            <pc:sldMk cId="2139950843" sldId="358"/>
            <ac:spMk id="8" creationId="{E0C26FFB-A7A9-8F93-0692-481A6F5CF0D7}"/>
          </ac:spMkLst>
        </pc:spChg>
        <pc:spChg chg="add mod">
          <ac:chgData name="Mori Kanji" userId="b00ed2274deeb5a6" providerId="LiveId" clId="{070727E5-ACB0-44B0-8F49-FA329D3C7FD3}" dt="2022-09-12T23:23:54.245" v="1085" actId="571"/>
          <ac:spMkLst>
            <pc:docMk/>
            <pc:sldMk cId="2139950843" sldId="358"/>
            <ac:spMk id="9" creationId="{3F4BE7C1-2274-778E-F6B9-7CAB465B1915}"/>
          </ac:spMkLst>
        </pc:spChg>
        <pc:spChg chg="add mod">
          <ac:chgData name="Mori Kanji" userId="b00ed2274deeb5a6" providerId="LiveId" clId="{070727E5-ACB0-44B0-8F49-FA329D3C7FD3}" dt="2022-09-12T23:25:11.260" v="1095" actId="207"/>
          <ac:spMkLst>
            <pc:docMk/>
            <pc:sldMk cId="2139950843" sldId="358"/>
            <ac:spMk id="12" creationId="{40627A96-8260-D0A2-FF83-E7B8F83D89BB}"/>
          </ac:spMkLst>
        </pc:spChg>
        <pc:spChg chg="add mod">
          <ac:chgData name="Mori Kanji" userId="b00ed2274deeb5a6" providerId="LiveId" clId="{070727E5-ACB0-44B0-8F49-FA329D3C7FD3}" dt="2022-09-12T23:25:28.310" v="1098" actId="207"/>
          <ac:spMkLst>
            <pc:docMk/>
            <pc:sldMk cId="2139950843" sldId="358"/>
            <ac:spMk id="13" creationId="{5D50BB30-2876-EB40-BCBB-6FF1E08E60BC}"/>
          </ac:spMkLst>
        </pc:spChg>
        <pc:picChg chg="add mod">
          <ac:chgData name="Mori Kanji" userId="b00ed2274deeb5a6" providerId="LiveId" clId="{070727E5-ACB0-44B0-8F49-FA329D3C7FD3}" dt="2022-09-12T23:22:44.289" v="1079" actId="1076"/>
          <ac:picMkLst>
            <pc:docMk/>
            <pc:sldMk cId="2139950843" sldId="358"/>
            <ac:picMk id="6" creationId="{13FE02CC-15F1-CC34-9F6B-BDB7CAFB5B89}"/>
          </ac:picMkLst>
        </pc:picChg>
        <pc:cxnChg chg="add mod">
          <ac:chgData name="Mori Kanji" userId="b00ed2274deeb5a6" providerId="LiveId" clId="{070727E5-ACB0-44B0-8F49-FA329D3C7FD3}" dt="2022-09-12T23:24:38.935" v="1088" actId="1582"/>
          <ac:cxnSpMkLst>
            <pc:docMk/>
            <pc:sldMk cId="2139950843" sldId="358"/>
            <ac:cxnSpMk id="11" creationId="{863438B3-375E-3817-663D-CD4B2CFB727E}"/>
          </ac:cxnSpMkLst>
        </pc:cxnChg>
      </pc:sldChg>
      <pc:sldChg chg="delSp modSp add mod ord">
        <pc:chgData name="Mori Kanji" userId="b00ed2274deeb5a6" providerId="LiveId" clId="{070727E5-ACB0-44B0-8F49-FA329D3C7FD3}" dt="2022-09-13T02:47:28.007" v="1470" actId="1076"/>
        <pc:sldMkLst>
          <pc:docMk/>
          <pc:sldMk cId="1095497167" sldId="359"/>
        </pc:sldMkLst>
        <pc:spChg chg="mod">
          <ac:chgData name="Mori Kanji" userId="b00ed2274deeb5a6" providerId="LiveId" clId="{070727E5-ACB0-44B0-8F49-FA329D3C7FD3}" dt="2022-09-13T02:46:56.106" v="1436" actId="20577"/>
          <ac:spMkLst>
            <pc:docMk/>
            <pc:sldMk cId="1095497167" sldId="359"/>
            <ac:spMk id="3" creationId="{9BC9FAE1-0C8D-17F1-6418-627E67FD2AC1}"/>
          </ac:spMkLst>
        </pc:spChg>
        <pc:spChg chg="mod">
          <ac:chgData name="Mori Kanji" userId="b00ed2274deeb5a6" providerId="LiveId" clId="{070727E5-ACB0-44B0-8F49-FA329D3C7FD3}" dt="2022-09-13T02:47:28.007" v="1470" actId="1076"/>
          <ac:spMkLst>
            <pc:docMk/>
            <pc:sldMk cId="1095497167" sldId="359"/>
            <ac:spMk id="5" creationId="{39B51092-01B0-B950-35A1-A0B8E76ED570}"/>
          </ac:spMkLst>
        </pc:spChg>
        <pc:spChg chg="del">
          <ac:chgData name="Mori Kanji" userId="b00ed2274deeb5a6" providerId="LiveId" clId="{070727E5-ACB0-44B0-8F49-FA329D3C7FD3}" dt="2022-09-13T02:46:58.246" v="1437" actId="478"/>
          <ac:spMkLst>
            <pc:docMk/>
            <pc:sldMk cId="1095497167" sldId="359"/>
            <ac:spMk id="6" creationId="{769B34E2-FFBF-6CC7-96CF-D04DF8D2A9E5}"/>
          </ac:spMkLst>
        </pc:spChg>
      </pc:sldChg>
      <pc:sldMasterChg chg="modSp mod">
        <pc:chgData name="Mori Kanji" userId="b00ed2274deeb5a6" providerId="LiveId" clId="{070727E5-ACB0-44B0-8F49-FA329D3C7FD3}" dt="2022-09-12T21:06:51.002" v="698" actId="20577"/>
        <pc:sldMasterMkLst>
          <pc:docMk/>
          <pc:sldMasterMk cId="3335569970" sldId="2147483648"/>
        </pc:sldMasterMkLst>
        <pc:spChg chg="mod">
          <ac:chgData name="Mori Kanji" userId="b00ed2274deeb5a6" providerId="LiveId" clId="{070727E5-ACB0-44B0-8F49-FA329D3C7FD3}" dt="2022-09-12T21:06:51.002" v="698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森 寛治" userId="b00ed2274deeb5a6" providerId="LiveId" clId="{A7DA0DF4-FF1F-4B01-9545-D19A1A013CD2}"/>
    <pc:docChg chg="undo custSel addSld delSld modSld sldOrd modMainMaster">
      <pc:chgData name="森 寛治" userId="b00ed2274deeb5a6" providerId="LiveId" clId="{A7DA0DF4-FF1F-4B01-9545-D19A1A013CD2}" dt="2021-10-20T00:17:20.155" v="110" actId="1582"/>
      <pc:docMkLst>
        <pc:docMk/>
      </pc:docMkLst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3516642418" sldId="260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3666471893" sldId="263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845191661" sldId="264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963871956" sldId="265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859596514" sldId="266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499425446" sldId="267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2294675025" sldId="268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2394545285" sldId="269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3547489702" sldId="274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610636382" sldId="276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821352189" sldId="277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536362809" sldId="279"/>
        </pc:sldMkLst>
      </pc:sldChg>
      <pc:sldChg chg="delSp modSp mod modAnim">
        <pc:chgData name="森 寛治" userId="b00ed2274deeb5a6" providerId="LiveId" clId="{A7DA0DF4-FF1F-4B01-9545-D19A1A013CD2}" dt="2021-10-18T18:29:58.787" v="7" actId="1076"/>
        <pc:sldMkLst>
          <pc:docMk/>
          <pc:sldMk cId="3774893587" sldId="281"/>
        </pc:sldMkLst>
        <pc:spChg chg="mod">
          <ac:chgData name="森 寛治" userId="b00ed2274deeb5a6" providerId="LiveId" clId="{A7DA0DF4-FF1F-4B01-9545-D19A1A013CD2}" dt="2021-10-18T18:29:46.192" v="4" actId="2710"/>
          <ac:spMkLst>
            <pc:docMk/>
            <pc:sldMk cId="3774893587" sldId="281"/>
            <ac:spMk id="3" creationId="{1C59C21F-0EA5-46B9-8832-FA6F03B1C3BD}"/>
          </ac:spMkLst>
        </pc:spChg>
        <pc:spChg chg="del">
          <ac:chgData name="森 寛治" userId="b00ed2274deeb5a6" providerId="LiveId" clId="{A7DA0DF4-FF1F-4B01-9545-D19A1A013CD2}" dt="2021-10-18T18:29:30.785" v="2" actId="478"/>
          <ac:spMkLst>
            <pc:docMk/>
            <pc:sldMk cId="3774893587" sldId="281"/>
            <ac:spMk id="4" creationId="{D4B16184-CB85-4A3E-B468-34A6490D9C07}"/>
          </ac:spMkLst>
        </pc:spChg>
        <pc:spChg chg="mod">
          <ac:chgData name="森 寛治" userId="b00ed2274deeb5a6" providerId="LiveId" clId="{A7DA0DF4-FF1F-4B01-9545-D19A1A013CD2}" dt="2021-10-18T18:29:58.787" v="7" actId="1076"/>
          <ac:spMkLst>
            <pc:docMk/>
            <pc:sldMk cId="3774893587" sldId="281"/>
            <ac:spMk id="5" creationId="{76793314-F998-40D6-BD9A-EF62A9BFDF2D}"/>
          </ac:spMkLst>
        </pc:spChg>
        <pc:spChg chg="mod">
          <ac:chgData name="森 寛治" userId="b00ed2274deeb5a6" providerId="LiveId" clId="{A7DA0DF4-FF1F-4B01-9545-D19A1A013CD2}" dt="2021-10-18T18:29:48.407" v="5" actId="1076"/>
          <ac:spMkLst>
            <pc:docMk/>
            <pc:sldMk cId="3774893587" sldId="281"/>
            <ac:spMk id="9" creationId="{6D41DB03-9CFC-4796-8E4C-C31D2590632A}"/>
          </ac:spMkLst>
        </pc:spChg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1445699732" sldId="284"/>
        </pc:sldMkLst>
      </pc:sldChg>
      <pc:sldChg chg="modSp mod">
        <pc:chgData name="森 寛治" userId="b00ed2274deeb5a6" providerId="LiveId" clId="{A7DA0DF4-FF1F-4B01-9545-D19A1A013CD2}" dt="2021-10-20T00:17:20.155" v="110" actId="1582"/>
        <pc:sldMkLst>
          <pc:docMk/>
          <pc:sldMk cId="4289294534" sldId="285"/>
        </pc:sldMkLst>
        <pc:spChg chg="mod">
          <ac:chgData name="森 寛治" userId="b00ed2274deeb5a6" providerId="LiveId" clId="{A7DA0DF4-FF1F-4B01-9545-D19A1A013CD2}" dt="2021-10-20T00:17:14.365" v="109" actId="207"/>
          <ac:spMkLst>
            <pc:docMk/>
            <pc:sldMk cId="4289294534" sldId="285"/>
            <ac:spMk id="3" creationId="{625E34D5-B00F-4AF6-BBB1-34D6F0FCAA0C}"/>
          </ac:spMkLst>
        </pc:spChg>
        <pc:spChg chg="mod">
          <ac:chgData name="森 寛治" userId="b00ed2274deeb5a6" providerId="LiveId" clId="{A7DA0DF4-FF1F-4B01-9545-D19A1A013CD2}" dt="2021-10-20T00:17:20.155" v="110" actId="1582"/>
          <ac:spMkLst>
            <pc:docMk/>
            <pc:sldMk cId="4289294534" sldId="285"/>
            <ac:spMk id="8" creationId="{3E939C33-433F-444D-97A0-357827FB7C97}"/>
          </ac:spMkLst>
        </pc:spChg>
      </pc:sldChg>
      <pc:sldChg chg="modSp mod">
        <pc:chgData name="森 寛治" userId="b00ed2274deeb5a6" providerId="LiveId" clId="{A7DA0DF4-FF1F-4B01-9545-D19A1A013CD2}" dt="2021-10-19T21:30:52.387" v="93" actId="1076"/>
        <pc:sldMkLst>
          <pc:docMk/>
          <pc:sldMk cId="802996837" sldId="290"/>
        </pc:sldMkLst>
        <pc:spChg chg="mod">
          <ac:chgData name="森 寛治" userId="b00ed2274deeb5a6" providerId="LiveId" clId="{A7DA0DF4-FF1F-4B01-9545-D19A1A013CD2}" dt="2021-10-19T21:30:52.387" v="93" actId="1076"/>
          <ac:spMkLst>
            <pc:docMk/>
            <pc:sldMk cId="802996837" sldId="290"/>
            <ac:spMk id="10" creationId="{7912D533-BB66-4986-AB56-B7B735E19C7E}"/>
          </ac:spMkLst>
        </pc:spChg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2997290211" sldId="292"/>
        </pc:sldMkLst>
      </pc:sldChg>
      <pc:sldChg chg="modSp mod">
        <pc:chgData name="森 寛治" userId="b00ed2274deeb5a6" providerId="LiveId" clId="{A7DA0DF4-FF1F-4B01-9545-D19A1A013CD2}" dt="2021-10-18T18:30:10.189" v="8" actId="20577"/>
        <pc:sldMkLst>
          <pc:docMk/>
          <pc:sldMk cId="4142319034" sldId="295"/>
        </pc:sldMkLst>
        <pc:spChg chg="mod">
          <ac:chgData name="森 寛治" userId="b00ed2274deeb5a6" providerId="LiveId" clId="{A7DA0DF4-FF1F-4B01-9545-D19A1A013CD2}" dt="2021-10-18T18:30:10.189" v="8" actId="20577"/>
          <ac:spMkLst>
            <pc:docMk/>
            <pc:sldMk cId="4142319034" sldId="295"/>
            <ac:spMk id="5" creationId="{2400FD35-DB9F-4A8D-BBCA-B44DC27A7CED}"/>
          </ac:spMkLst>
        </pc:spChg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3347608328" sldId="296"/>
        </pc:sldMkLst>
      </pc:sldChg>
      <pc:sldChg chg="delSp modSp mod">
        <pc:chgData name="森 寛治" userId="b00ed2274deeb5a6" providerId="LiveId" clId="{A7DA0DF4-FF1F-4B01-9545-D19A1A013CD2}" dt="2021-10-18T18:30:56.917" v="19" actId="1076"/>
        <pc:sldMkLst>
          <pc:docMk/>
          <pc:sldMk cId="952072076" sldId="297"/>
        </pc:sldMkLst>
        <pc:spChg chg="mod">
          <ac:chgData name="森 寛治" userId="b00ed2274deeb5a6" providerId="LiveId" clId="{A7DA0DF4-FF1F-4B01-9545-D19A1A013CD2}" dt="2021-10-18T18:30:49.365" v="16" actId="2710"/>
          <ac:spMkLst>
            <pc:docMk/>
            <pc:sldMk cId="952072076" sldId="297"/>
            <ac:spMk id="3" creationId="{1C59C21F-0EA5-46B9-8832-FA6F03B1C3BD}"/>
          </ac:spMkLst>
        </pc:spChg>
        <pc:spChg chg="del">
          <ac:chgData name="森 寛治" userId="b00ed2274deeb5a6" providerId="LiveId" clId="{A7DA0DF4-FF1F-4B01-9545-D19A1A013CD2}" dt="2021-10-18T18:30:21.403" v="9" actId="478"/>
          <ac:spMkLst>
            <pc:docMk/>
            <pc:sldMk cId="952072076" sldId="297"/>
            <ac:spMk id="4" creationId="{D4B16184-CB85-4A3E-B468-34A6490D9C07}"/>
          </ac:spMkLst>
        </pc:spChg>
        <pc:spChg chg="mod">
          <ac:chgData name="森 寛治" userId="b00ed2274deeb5a6" providerId="LiveId" clId="{A7DA0DF4-FF1F-4B01-9545-D19A1A013CD2}" dt="2021-10-18T18:30:56.917" v="19" actId="1076"/>
          <ac:spMkLst>
            <pc:docMk/>
            <pc:sldMk cId="952072076" sldId="297"/>
            <ac:spMk id="5" creationId="{76793314-F998-40D6-BD9A-EF62A9BFDF2D}"/>
          </ac:spMkLst>
        </pc:spChg>
        <pc:spChg chg="mod">
          <ac:chgData name="森 寛治" userId="b00ed2274deeb5a6" providerId="LiveId" clId="{A7DA0DF4-FF1F-4B01-9545-D19A1A013CD2}" dt="2021-10-18T18:30:53.825" v="18" actId="1076"/>
          <ac:spMkLst>
            <pc:docMk/>
            <pc:sldMk cId="952072076" sldId="297"/>
            <ac:spMk id="9" creationId="{6D41DB03-9CFC-4796-8E4C-C31D2590632A}"/>
          </ac:spMkLst>
        </pc:spChg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2906653580" sldId="298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1639222954" sldId="299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71036539" sldId="300"/>
        </pc:sldMkLst>
      </pc:sldChg>
      <pc:sldChg chg="delSp modSp mod">
        <pc:chgData name="森 寛治" userId="b00ed2274deeb5a6" providerId="LiveId" clId="{A7DA0DF4-FF1F-4B01-9545-D19A1A013CD2}" dt="2021-10-18T18:30:42.136" v="15" actId="1076"/>
        <pc:sldMkLst>
          <pc:docMk/>
          <pc:sldMk cId="2731124960" sldId="301"/>
        </pc:sldMkLst>
        <pc:spChg chg="mod">
          <ac:chgData name="森 寛治" userId="b00ed2274deeb5a6" providerId="LiveId" clId="{A7DA0DF4-FF1F-4B01-9545-D19A1A013CD2}" dt="2021-10-18T18:30:35.253" v="13" actId="2710"/>
          <ac:spMkLst>
            <pc:docMk/>
            <pc:sldMk cId="2731124960" sldId="301"/>
            <ac:spMk id="3" creationId="{1C59C21F-0EA5-46B9-8832-FA6F03B1C3BD}"/>
          </ac:spMkLst>
        </pc:spChg>
        <pc:spChg chg="del">
          <ac:chgData name="森 寛治" userId="b00ed2274deeb5a6" providerId="LiveId" clId="{A7DA0DF4-FF1F-4B01-9545-D19A1A013CD2}" dt="2021-10-18T18:30:29.575" v="11" actId="478"/>
          <ac:spMkLst>
            <pc:docMk/>
            <pc:sldMk cId="2731124960" sldId="301"/>
            <ac:spMk id="4" creationId="{D4B16184-CB85-4A3E-B468-34A6490D9C07}"/>
          </ac:spMkLst>
        </pc:spChg>
        <pc:spChg chg="mod">
          <ac:chgData name="森 寛治" userId="b00ed2274deeb5a6" providerId="LiveId" clId="{A7DA0DF4-FF1F-4B01-9545-D19A1A013CD2}" dt="2021-10-18T18:30:38.787" v="14" actId="1076"/>
          <ac:spMkLst>
            <pc:docMk/>
            <pc:sldMk cId="2731124960" sldId="301"/>
            <ac:spMk id="5" creationId="{76793314-F998-40D6-BD9A-EF62A9BFDF2D}"/>
          </ac:spMkLst>
        </pc:spChg>
        <pc:spChg chg="mod">
          <ac:chgData name="森 寛治" userId="b00ed2274deeb5a6" providerId="LiveId" clId="{A7DA0DF4-FF1F-4B01-9545-D19A1A013CD2}" dt="2021-10-18T18:30:42.136" v="15" actId="1076"/>
          <ac:spMkLst>
            <pc:docMk/>
            <pc:sldMk cId="2731124960" sldId="301"/>
            <ac:spMk id="9" creationId="{6D41DB03-9CFC-4796-8E4C-C31D2590632A}"/>
          </ac:spMkLst>
        </pc:spChg>
      </pc:sldChg>
      <pc:sldMasterChg chg="modSp mod">
        <pc:chgData name="森 寛治" userId="b00ed2274deeb5a6" providerId="LiveId" clId="{A7DA0DF4-FF1F-4B01-9545-D19A1A013CD2}" dt="2021-10-18T18:42:03.596" v="23" actId="20577"/>
        <pc:sldMasterMkLst>
          <pc:docMk/>
          <pc:sldMasterMk cId="3335569970" sldId="2147483648"/>
        </pc:sldMasterMkLst>
        <pc:spChg chg="mod">
          <ac:chgData name="森 寛治" userId="b00ed2274deeb5a6" providerId="LiveId" clId="{A7DA0DF4-FF1F-4B01-9545-D19A1A013CD2}" dt="2021-10-18T18:42:03.596" v="23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Kanji Mori" userId="b00ed2274deeb5a6" providerId="LiveId" clId="{D6A7C715-EE00-4316-8899-DE3727A898B3}"/>
    <pc:docChg chg="undo custSel addSld delSld modSld sldOrd">
      <pc:chgData name="Kanji Mori" userId="b00ed2274deeb5a6" providerId="LiveId" clId="{D6A7C715-EE00-4316-8899-DE3727A898B3}" dt="2023-10-30T13:39:55.633" v="419" actId="1076"/>
      <pc:docMkLst>
        <pc:docMk/>
      </pc:docMkLst>
      <pc:sldChg chg="modSp mod">
        <pc:chgData name="Kanji Mori" userId="b00ed2274deeb5a6" providerId="LiveId" clId="{D6A7C715-EE00-4316-8899-DE3727A898B3}" dt="2023-10-29T09:01:26.403" v="152" actId="113"/>
        <pc:sldMkLst>
          <pc:docMk/>
          <pc:sldMk cId="961115536" sldId="256"/>
        </pc:sldMkLst>
        <pc:spChg chg="mod">
          <ac:chgData name="Kanji Mori" userId="b00ed2274deeb5a6" providerId="LiveId" clId="{D6A7C715-EE00-4316-8899-DE3727A898B3}" dt="2023-10-29T08:44:30.508" v="137" actId="1076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Kanji Mori" userId="b00ed2274deeb5a6" providerId="LiveId" clId="{D6A7C715-EE00-4316-8899-DE3727A898B3}" dt="2023-10-29T08:44:07.988" v="133" actId="14100"/>
          <ac:spMkLst>
            <pc:docMk/>
            <pc:sldMk cId="961115536" sldId="256"/>
            <ac:spMk id="3" creationId="{08EA2609-BD5B-4EC1-B89B-507CA10B1620}"/>
          </ac:spMkLst>
        </pc:spChg>
        <pc:spChg chg="mod">
          <ac:chgData name="Kanji Mori" userId="b00ed2274deeb5a6" providerId="LiveId" clId="{D6A7C715-EE00-4316-8899-DE3727A898B3}" dt="2023-10-29T09:01:26.403" v="152" actId="113"/>
          <ac:spMkLst>
            <pc:docMk/>
            <pc:sldMk cId="961115536" sldId="256"/>
            <ac:spMk id="5" creationId="{205F137A-5F44-004B-A1C6-8E39A9A9A8F1}"/>
          </ac:spMkLst>
        </pc:spChg>
      </pc:sldChg>
      <pc:sldChg chg="add del ord">
        <pc:chgData name="Kanji Mori" userId="b00ed2274deeb5a6" providerId="LiveId" clId="{D6A7C715-EE00-4316-8899-DE3727A898B3}" dt="2023-10-29T09:01:04.200" v="149"/>
        <pc:sldMkLst>
          <pc:docMk/>
          <pc:sldMk cId="1382668443" sldId="258"/>
        </pc:sldMkLst>
      </pc:sldChg>
      <pc:sldChg chg="add del ord">
        <pc:chgData name="Kanji Mori" userId="b00ed2274deeb5a6" providerId="LiveId" clId="{D6A7C715-EE00-4316-8899-DE3727A898B3}" dt="2023-10-29T09:03:28.044" v="167"/>
        <pc:sldMkLst>
          <pc:docMk/>
          <pc:sldMk cId="3498336157" sldId="278"/>
        </pc:sldMkLst>
      </pc:sldChg>
      <pc:sldChg chg="addSp modSp add del ord modAnim">
        <pc:chgData name="Kanji Mori" userId="b00ed2274deeb5a6" providerId="LiveId" clId="{D6A7C715-EE00-4316-8899-DE3727A898B3}" dt="2023-10-30T07:58:40.572" v="337"/>
        <pc:sldMkLst>
          <pc:docMk/>
          <pc:sldMk cId="2975984742" sldId="280"/>
        </pc:sldMkLst>
        <pc:spChg chg="add mod">
          <ac:chgData name="Kanji Mori" userId="b00ed2274deeb5a6" providerId="LiveId" clId="{D6A7C715-EE00-4316-8899-DE3727A898B3}" dt="2023-10-30T07:58:40.572" v="337"/>
          <ac:spMkLst>
            <pc:docMk/>
            <pc:sldMk cId="2975984742" sldId="280"/>
            <ac:spMk id="15" creationId="{ED60263F-3ECD-AB69-4F53-38916702FA7D}"/>
          </ac:spMkLst>
        </pc:spChg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276718931" sldId="283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3036703004" sldId="293"/>
        </pc:sldMkLst>
      </pc:sldChg>
      <pc:sldChg chg="add del">
        <pc:chgData name="Kanji Mori" userId="b00ed2274deeb5a6" providerId="LiveId" clId="{D6A7C715-EE00-4316-8899-DE3727A898B3}" dt="2023-10-29T09:01:04.200" v="149"/>
        <pc:sldMkLst>
          <pc:docMk/>
          <pc:sldMk cId="3986409242" sldId="294"/>
        </pc:sldMkLst>
      </pc:sldChg>
      <pc:sldChg chg="modSp add del mod">
        <pc:chgData name="Kanji Mori" userId="b00ed2274deeb5a6" providerId="LiveId" clId="{D6A7C715-EE00-4316-8899-DE3727A898B3}" dt="2023-10-30T13:13:55.338" v="408" actId="20577"/>
        <pc:sldMkLst>
          <pc:docMk/>
          <pc:sldMk cId="4142319034" sldId="295"/>
        </pc:sldMkLst>
        <pc:spChg chg="mod">
          <ac:chgData name="Kanji Mori" userId="b00ed2274deeb5a6" providerId="LiveId" clId="{D6A7C715-EE00-4316-8899-DE3727A898B3}" dt="2023-10-30T13:13:55.338" v="408" actId="20577"/>
          <ac:spMkLst>
            <pc:docMk/>
            <pc:sldMk cId="4142319034" sldId="295"/>
            <ac:spMk id="5" creationId="{2400FD35-DB9F-4A8D-BBCA-B44DC27A7CED}"/>
          </ac:spMkLst>
        </pc:spChg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3551293" sldId="303"/>
        </pc:sldMkLst>
      </pc:sldChg>
      <pc:sldChg chg="modSp add del mod">
        <pc:chgData name="Kanji Mori" userId="b00ed2274deeb5a6" providerId="LiveId" clId="{D6A7C715-EE00-4316-8899-DE3727A898B3}" dt="2023-10-30T13:38:49.881" v="411" actId="1076"/>
        <pc:sldMkLst>
          <pc:docMk/>
          <pc:sldMk cId="894456409" sldId="306"/>
        </pc:sldMkLst>
        <pc:spChg chg="mod">
          <ac:chgData name="Kanji Mori" userId="b00ed2274deeb5a6" providerId="LiveId" clId="{D6A7C715-EE00-4316-8899-DE3727A898B3}" dt="2023-10-30T13:38:49.881" v="411" actId="1076"/>
          <ac:spMkLst>
            <pc:docMk/>
            <pc:sldMk cId="894456409" sldId="306"/>
            <ac:spMk id="16" creationId="{998D531E-035E-428B-8FA2-41D2A4F31273}"/>
          </ac:spMkLst>
        </pc:spChg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506009398" sldId="307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1323585702" sldId="308"/>
        </pc:sldMkLst>
      </pc:sldChg>
      <pc:sldChg chg="add del">
        <pc:chgData name="Kanji Mori" userId="b00ed2274deeb5a6" providerId="LiveId" clId="{D6A7C715-EE00-4316-8899-DE3727A898B3}" dt="2023-10-29T09:01:04.200" v="149"/>
        <pc:sldMkLst>
          <pc:docMk/>
          <pc:sldMk cId="1803362249" sldId="309"/>
        </pc:sldMkLst>
      </pc:sldChg>
      <pc:sldChg chg="modSp add del mod">
        <pc:chgData name="Kanji Mori" userId="b00ed2274deeb5a6" providerId="LiveId" clId="{D6A7C715-EE00-4316-8899-DE3727A898B3}" dt="2023-10-30T08:00:50.393" v="342" actId="2710"/>
        <pc:sldMkLst>
          <pc:docMk/>
          <pc:sldMk cId="3436990004" sldId="311"/>
        </pc:sldMkLst>
        <pc:spChg chg="mod">
          <ac:chgData name="Kanji Mori" userId="b00ed2274deeb5a6" providerId="LiveId" clId="{D6A7C715-EE00-4316-8899-DE3727A898B3}" dt="2023-10-30T08:00:50.393" v="342" actId="2710"/>
          <ac:spMkLst>
            <pc:docMk/>
            <pc:sldMk cId="3436990004" sldId="311"/>
            <ac:spMk id="20" creationId="{0AB1961A-1770-4B9A-AF3C-DC9EDAAF3DA9}"/>
          </ac:spMkLst>
        </pc:spChg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1790815168" sldId="312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127355068" sldId="313"/>
        </pc:sldMkLst>
      </pc:sldChg>
      <pc:sldChg chg="del">
        <pc:chgData name="Kanji Mori" userId="b00ed2274deeb5a6" providerId="LiveId" clId="{D6A7C715-EE00-4316-8899-DE3727A898B3}" dt="2023-10-29T08:59:56.492" v="145" actId="47"/>
        <pc:sldMkLst>
          <pc:docMk/>
          <pc:sldMk cId="298212516" sldId="314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250251290" sldId="321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718092108" sldId="323"/>
        </pc:sldMkLst>
      </pc:sldChg>
      <pc:sldChg chg="addSp delSp modSp add del mod">
        <pc:chgData name="Kanji Mori" userId="b00ed2274deeb5a6" providerId="LiveId" clId="{D6A7C715-EE00-4316-8899-DE3727A898B3}" dt="2023-10-30T13:13:32.852" v="405" actId="478"/>
        <pc:sldMkLst>
          <pc:docMk/>
          <pc:sldMk cId="2167206274" sldId="328"/>
        </pc:sldMkLst>
        <pc:spChg chg="add mod">
          <ac:chgData name="Kanji Mori" userId="b00ed2274deeb5a6" providerId="LiveId" clId="{D6A7C715-EE00-4316-8899-DE3727A898B3}" dt="2023-10-30T10:15:59.174" v="349" actId="1076"/>
          <ac:spMkLst>
            <pc:docMk/>
            <pc:sldMk cId="2167206274" sldId="328"/>
            <ac:spMk id="3" creationId="{677EC004-40CF-C31D-EC59-EE39765590B7}"/>
          </ac:spMkLst>
        </pc:spChg>
        <pc:spChg chg="del">
          <ac:chgData name="Kanji Mori" userId="b00ed2274deeb5a6" providerId="LiveId" clId="{D6A7C715-EE00-4316-8899-DE3727A898B3}" dt="2023-10-30T13:13:32.852" v="405" actId="478"/>
          <ac:spMkLst>
            <pc:docMk/>
            <pc:sldMk cId="2167206274" sldId="328"/>
            <ac:spMk id="16" creationId="{C47F3F7A-548E-4F20-9B7F-59021353933D}"/>
          </ac:spMkLst>
        </pc:spChg>
        <pc:spChg chg="mod">
          <ac:chgData name="Kanji Mori" userId="b00ed2274deeb5a6" providerId="LiveId" clId="{D6A7C715-EE00-4316-8899-DE3727A898B3}" dt="2023-10-30T10:15:52.528" v="348" actId="20577"/>
          <ac:spMkLst>
            <pc:docMk/>
            <pc:sldMk cId="2167206274" sldId="328"/>
            <ac:spMk id="17" creationId="{0D5E3AC0-6029-5ECE-6CF9-A9822CAD4803}"/>
          </ac:spMkLst>
        </pc:spChg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2294450599" sldId="329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058898162" sldId="333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2545901248" sldId="335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407662533" sldId="337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058684842" sldId="339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008848842" sldId="340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043329215" sldId="341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72317191" sldId="342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685754798" sldId="343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1353503968" sldId="344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687050260" sldId="347"/>
        </pc:sldMkLst>
      </pc:sldChg>
      <pc:sldChg chg="add del ord">
        <pc:chgData name="Kanji Mori" userId="b00ed2274deeb5a6" providerId="LiveId" clId="{D6A7C715-EE00-4316-8899-DE3727A898B3}" dt="2023-10-29T09:03:28.044" v="167"/>
        <pc:sldMkLst>
          <pc:docMk/>
          <pc:sldMk cId="3851862830" sldId="349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32809208" sldId="350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758674754" sldId="354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991504428" sldId="356"/>
        </pc:sldMkLst>
      </pc:sldChg>
      <pc:sldChg chg="add del">
        <pc:chgData name="Kanji Mori" userId="b00ed2274deeb5a6" providerId="LiveId" clId="{D6A7C715-EE00-4316-8899-DE3727A898B3}" dt="2023-10-29T09:01:04.200" v="149"/>
        <pc:sldMkLst>
          <pc:docMk/>
          <pc:sldMk cId="1095497167" sldId="359"/>
        </pc:sldMkLst>
      </pc:sldChg>
      <pc:sldChg chg="del">
        <pc:chgData name="Kanji Mori" userId="b00ed2274deeb5a6" providerId="LiveId" clId="{D6A7C715-EE00-4316-8899-DE3727A898B3}" dt="2023-10-29T08:44:59.669" v="138" actId="47"/>
        <pc:sldMkLst>
          <pc:docMk/>
          <pc:sldMk cId="134086526" sldId="360"/>
        </pc:sldMkLst>
      </pc:sldChg>
      <pc:sldChg chg="addSp modSp add mod">
        <pc:chgData name="Kanji Mori" userId="b00ed2274deeb5a6" providerId="LiveId" clId="{D6A7C715-EE00-4316-8899-DE3727A898B3}" dt="2023-10-30T13:39:55.633" v="419" actId="1076"/>
        <pc:sldMkLst>
          <pc:docMk/>
          <pc:sldMk cId="3383938045" sldId="360"/>
        </pc:sldMkLst>
        <pc:spChg chg="add mod">
          <ac:chgData name="Kanji Mori" userId="b00ed2274deeb5a6" providerId="LiveId" clId="{D6A7C715-EE00-4316-8899-DE3727A898B3}" dt="2023-10-30T13:39:55.633" v="419" actId="1076"/>
          <ac:spMkLst>
            <pc:docMk/>
            <pc:sldMk cId="3383938045" sldId="360"/>
            <ac:spMk id="9" creationId="{BD54824B-800C-5BEF-6DB6-A2493DB82287}"/>
          </ac:spMkLst>
        </pc:spChg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2234817210" sldId="361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2675263490" sldId="361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3396064377" sldId="362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4206256133" sldId="362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3773530244" sldId="363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3818864351" sldId="363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286430707" sldId="364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502658812" sldId="364"/>
        </pc:sldMkLst>
      </pc:sldChg>
      <pc:sldChg chg="del">
        <pc:chgData name="Kanji Mori" userId="b00ed2274deeb5a6" providerId="LiveId" clId="{D6A7C715-EE00-4316-8899-DE3727A898B3}" dt="2023-10-29T08:45:01.384" v="139" actId="47"/>
        <pc:sldMkLst>
          <pc:docMk/>
          <pc:sldMk cId="3748231722" sldId="365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630028371" sldId="366"/>
        </pc:sldMkLst>
      </pc:sldChg>
      <pc:sldChg chg="delSp modSp add mod delAnim">
        <pc:chgData name="Kanji Mori" userId="b00ed2274deeb5a6" providerId="LiveId" clId="{D6A7C715-EE00-4316-8899-DE3727A898B3}" dt="2023-10-29T14:13:39.143" v="336" actId="20577"/>
        <pc:sldMkLst>
          <pc:docMk/>
          <pc:sldMk cId="3800214795" sldId="367"/>
        </pc:sldMkLst>
        <pc:spChg chg="del">
          <ac:chgData name="Kanji Mori" userId="b00ed2274deeb5a6" providerId="LiveId" clId="{D6A7C715-EE00-4316-8899-DE3727A898B3}" dt="2023-10-29T14:12:46.825" v="299" actId="478"/>
          <ac:spMkLst>
            <pc:docMk/>
            <pc:sldMk cId="3800214795" sldId="367"/>
            <ac:spMk id="23" creationId="{B2F30188-8A19-F554-6ABA-2490475E0C07}"/>
          </ac:spMkLst>
        </pc:spChg>
        <pc:spChg chg="del">
          <ac:chgData name="Kanji Mori" userId="b00ed2274deeb5a6" providerId="LiveId" clId="{D6A7C715-EE00-4316-8899-DE3727A898B3}" dt="2023-10-29T14:12:43.637" v="297" actId="478"/>
          <ac:spMkLst>
            <pc:docMk/>
            <pc:sldMk cId="3800214795" sldId="367"/>
            <ac:spMk id="24" creationId="{BF1C0851-5EFA-F102-EBF1-5FE0C562144C}"/>
          </ac:spMkLst>
        </pc:spChg>
        <pc:spChg chg="mod">
          <ac:chgData name="Kanji Mori" userId="b00ed2274deeb5a6" providerId="LiveId" clId="{D6A7C715-EE00-4316-8899-DE3727A898B3}" dt="2023-10-29T14:13:39.143" v="336" actId="20577"/>
          <ac:spMkLst>
            <pc:docMk/>
            <pc:sldMk cId="3800214795" sldId="367"/>
            <ac:spMk id="28" creationId="{96ADC3C3-0EDA-8D01-D091-EB63B818FDBB}"/>
          </ac:spMkLst>
        </pc:spChg>
        <pc:spChg chg="del">
          <ac:chgData name="Kanji Mori" userId="b00ed2274deeb5a6" providerId="LiveId" clId="{D6A7C715-EE00-4316-8899-DE3727A898B3}" dt="2023-10-29T14:12:45.221" v="298" actId="478"/>
          <ac:spMkLst>
            <pc:docMk/>
            <pc:sldMk cId="3800214795" sldId="367"/>
            <ac:spMk id="29" creationId="{F43F264F-D22B-602A-0988-8CEC3C5A00C9}"/>
          </ac:spMkLst>
        </pc:spChg>
        <pc:cxnChg chg="del">
          <ac:chgData name="Kanji Mori" userId="b00ed2274deeb5a6" providerId="LiveId" clId="{D6A7C715-EE00-4316-8899-DE3727A898B3}" dt="2023-10-29T14:12:47.575" v="300" actId="478"/>
          <ac:cxnSpMkLst>
            <pc:docMk/>
            <pc:sldMk cId="3800214795" sldId="367"/>
            <ac:cxnSpMk id="9" creationId="{387EA59A-FE2C-D9F2-79D5-505D032C26F2}"/>
          </ac:cxnSpMkLst>
        </pc:cxnChg>
      </pc:sldChg>
      <pc:sldChg chg="add ord">
        <pc:chgData name="Kanji Mori" userId="b00ed2274deeb5a6" providerId="LiveId" clId="{D6A7C715-EE00-4316-8899-DE3727A898B3}" dt="2023-10-29T09:03:59.241" v="169"/>
        <pc:sldMkLst>
          <pc:docMk/>
          <pc:sldMk cId="430521020" sldId="373"/>
        </pc:sldMkLst>
      </pc:sldChg>
      <pc:sldChg chg="add del ord">
        <pc:chgData name="Kanji Mori" userId="b00ed2274deeb5a6" providerId="LiveId" clId="{D6A7C715-EE00-4316-8899-DE3727A898B3}" dt="2023-10-29T09:02:10.074" v="156"/>
        <pc:sldMkLst>
          <pc:docMk/>
          <pc:sldMk cId="711572828" sldId="374"/>
        </pc:sldMkLst>
      </pc:sldChg>
      <pc:sldChg chg="add del">
        <pc:chgData name="Kanji Mori" userId="b00ed2274deeb5a6" providerId="LiveId" clId="{D6A7C715-EE00-4316-8899-DE3727A898B3}" dt="2023-10-29T09:01:09.081" v="150" actId="47"/>
        <pc:sldMkLst>
          <pc:docMk/>
          <pc:sldMk cId="2903713613" sldId="375"/>
        </pc:sldMkLst>
      </pc:sldChg>
      <pc:sldChg chg="addSp delSp modSp new mod modAnim">
        <pc:chgData name="Kanji Mori" userId="b00ed2274deeb5a6" providerId="LiveId" clId="{D6A7C715-EE00-4316-8899-DE3727A898B3}" dt="2023-10-30T13:39:05.811" v="412"/>
        <pc:sldMkLst>
          <pc:docMk/>
          <pc:sldMk cId="3180407576" sldId="375"/>
        </pc:sldMkLst>
        <pc:spChg chg="mod">
          <ac:chgData name="Kanji Mori" userId="b00ed2274deeb5a6" providerId="LiveId" clId="{D6A7C715-EE00-4316-8899-DE3727A898B3}" dt="2023-10-29T09:04:14.989" v="179" actId="20577"/>
          <ac:spMkLst>
            <pc:docMk/>
            <pc:sldMk cId="3180407576" sldId="375"/>
            <ac:spMk id="2" creationId="{B764E110-042D-E22F-1E34-A2484CB6C215}"/>
          </ac:spMkLst>
        </pc:spChg>
        <pc:spChg chg="del">
          <ac:chgData name="Kanji Mori" userId="b00ed2274deeb5a6" providerId="LiveId" clId="{D6A7C715-EE00-4316-8899-DE3727A898B3}" dt="2023-10-29T09:04:18.195" v="180" actId="478"/>
          <ac:spMkLst>
            <pc:docMk/>
            <pc:sldMk cId="3180407576" sldId="375"/>
            <ac:spMk id="3" creationId="{C1B261CE-5209-8837-C476-1631EF657557}"/>
          </ac:spMkLst>
        </pc:spChg>
        <pc:spChg chg="add mod">
          <ac:chgData name="Kanji Mori" userId="b00ed2274deeb5a6" providerId="LiveId" clId="{D6A7C715-EE00-4316-8899-DE3727A898B3}" dt="2023-10-30T13:13:03.088" v="403" actId="1076"/>
          <ac:spMkLst>
            <pc:docMk/>
            <pc:sldMk cId="3180407576" sldId="375"/>
            <ac:spMk id="3" creationId="{D7952AB5-DC62-30D1-3ED2-E69854FB0EBB}"/>
          </ac:spMkLst>
        </pc:spChg>
        <pc:spChg chg="add mod">
          <ac:chgData name="Kanji Mori" userId="b00ed2274deeb5a6" providerId="LiveId" clId="{D6A7C715-EE00-4316-8899-DE3727A898B3}" dt="2023-10-29T09:07:20.510" v="232" actId="1076"/>
          <ac:spMkLst>
            <pc:docMk/>
            <pc:sldMk cId="3180407576" sldId="375"/>
            <ac:spMk id="7" creationId="{C1962D73-ACF7-D0D7-DB2F-6C9393F80BFA}"/>
          </ac:spMkLst>
        </pc:spChg>
        <pc:spChg chg="add mod">
          <ac:chgData name="Kanji Mori" userId="b00ed2274deeb5a6" providerId="LiveId" clId="{D6A7C715-EE00-4316-8899-DE3727A898B3}" dt="2023-10-29T09:09:49.952" v="296" actId="947"/>
          <ac:spMkLst>
            <pc:docMk/>
            <pc:sldMk cId="3180407576" sldId="375"/>
            <ac:spMk id="8" creationId="{91E4CFF9-16F7-3571-1460-1EC47BDAE62E}"/>
          </ac:spMkLst>
        </pc:spChg>
        <pc:picChg chg="add mod">
          <ac:chgData name="Kanji Mori" userId="b00ed2274deeb5a6" providerId="LiveId" clId="{D6A7C715-EE00-4316-8899-DE3727A898B3}" dt="2023-10-29T09:05:27.648" v="191" actId="1076"/>
          <ac:picMkLst>
            <pc:docMk/>
            <pc:sldMk cId="3180407576" sldId="375"/>
            <ac:picMk id="5" creationId="{019C633D-A712-44E3-7F03-2D9DB4C8AF58}"/>
          </ac:picMkLst>
        </pc:picChg>
        <pc:picChg chg="add mod">
          <ac:chgData name="Kanji Mori" userId="b00ed2274deeb5a6" providerId="LiveId" clId="{D6A7C715-EE00-4316-8899-DE3727A898B3}" dt="2023-10-29T09:05:32.881" v="193" actId="1076"/>
          <ac:picMkLst>
            <pc:docMk/>
            <pc:sldMk cId="3180407576" sldId="375"/>
            <ac:picMk id="6" creationId="{5F358518-FBBA-9F50-6983-234233466310}"/>
          </ac:picMkLst>
        </pc:picChg>
      </pc:sldChg>
    </pc:docChg>
  </pc:docChgLst>
  <pc:docChgLst>
    <pc:chgData name="森 寛治" userId="b00ed2274deeb5a6" providerId="LiveId" clId="{8C404579-22DD-432A-B51A-874BD80A01B6}"/>
    <pc:docChg chg="undo custSel addSld delSld modSld sldOrd modMainMaster">
      <pc:chgData name="森 寛治" userId="b00ed2274deeb5a6" providerId="LiveId" clId="{8C404579-22DD-432A-B51A-874BD80A01B6}" dt="2021-10-15T01:33:41.079" v="7445"/>
      <pc:docMkLst>
        <pc:docMk/>
      </pc:docMkLst>
      <pc:sldChg chg="modSp mod">
        <pc:chgData name="森 寛治" userId="b00ed2274deeb5a6" providerId="LiveId" clId="{8C404579-22DD-432A-B51A-874BD80A01B6}" dt="2021-10-06T17:08:09.741" v="671" actId="2710"/>
        <pc:sldMkLst>
          <pc:docMk/>
          <pc:sldMk cId="961115536" sldId="256"/>
        </pc:sldMkLst>
        <pc:spChg chg="mod">
          <ac:chgData name="森 寛治" userId="b00ed2274deeb5a6" providerId="LiveId" clId="{8C404579-22DD-432A-B51A-874BD80A01B6}" dt="2021-10-06T17:08:09.741" v="671" actId="2710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森 寛治" userId="b00ed2274deeb5a6" providerId="LiveId" clId="{8C404579-22DD-432A-B51A-874BD80A01B6}" dt="2021-10-06T17:08:02.156" v="670" actId="1076"/>
          <ac:spMkLst>
            <pc:docMk/>
            <pc:sldMk cId="961115536" sldId="256"/>
            <ac:spMk id="3" creationId="{08EA2609-BD5B-4EC1-B89B-507CA10B1620}"/>
          </ac:spMkLst>
        </pc:spChg>
      </pc:sldChg>
      <pc:sldChg chg="addSp delSp modSp mod">
        <pc:chgData name="森 寛治" userId="b00ed2274deeb5a6" providerId="LiveId" clId="{8C404579-22DD-432A-B51A-874BD80A01B6}" dt="2021-10-13T17:14:23.268" v="4894" actId="11529"/>
        <pc:sldMkLst>
          <pc:docMk/>
          <pc:sldMk cId="1382668443" sldId="258"/>
        </pc:sldMkLst>
        <pc:spChg chg="add del mod">
          <ac:chgData name="森 寛治" userId="b00ed2274deeb5a6" providerId="LiveId" clId="{8C404579-22DD-432A-B51A-874BD80A01B6}" dt="2021-10-13T17:14:23.268" v="4894" actId="11529"/>
          <ac:spMkLst>
            <pc:docMk/>
            <pc:sldMk cId="1382668443" sldId="258"/>
            <ac:spMk id="3" creationId="{655DD727-9E50-431B-BD9A-7B3CF5536D3B}"/>
          </ac:spMkLst>
        </pc:spChg>
        <pc:spChg chg="mod">
          <ac:chgData name="森 寛治" userId="b00ed2274deeb5a6" providerId="LiveId" clId="{8C404579-22DD-432A-B51A-874BD80A01B6}" dt="2021-10-07T12:32:42.684" v="733" actId="1076"/>
          <ac:spMkLst>
            <pc:docMk/>
            <pc:sldMk cId="1382668443" sldId="258"/>
            <ac:spMk id="5" creationId="{D4DB1CA8-379D-431F-A7AA-70BFEBECC3CA}"/>
          </ac:spMkLst>
        </pc:spChg>
        <pc:spChg chg="mod">
          <ac:chgData name="森 寛治" userId="b00ed2274deeb5a6" providerId="LiveId" clId="{8C404579-22DD-432A-B51A-874BD80A01B6}" dt="2021-10-07T12:32:16.991" v="725" actId="20577"/>
          <ac:spMkLst>
            <pc:docMk/>
            <pc:sldMk cId="1382668443" sldId="258"/>
            <ac:spMk id="7" creationId="{CB0728AD-ED9B-4992-AA02-F5E8F13C5BF4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8" creationId="{A2966F08-2312-4F2E-A6A0-8F77396FE285}"/>
          </ac:spMkLst>
        </pc:spChg>
        <pc:spChg chg="add del mod">
          <ac:chgData name="森 寛治" userId="b00ed2274deeb5a6" providerId="LiveId" clId="{8C404579-22DD-432A-B51A-874BD80A01B6}" dt="2021-10-13T17:14:20.344" v="4885" actId="767"/>
          <ac:spMkLst>
            <pc:docMk/>
            <pc:sldMk cId="1382668443" sldId="258"/>
            <ac:spMk id="8" creationId="{BC944BBF-B6A2-4CA9-957A-395762B626EB}"/>
          </ac:spMkLst>
        </pc:spChg>
        <pc:spChg chg="add mod">
          <ac:chgData name="森 寛治" userId="b00ed2274deeb5a6" providerId="LiveId" clId="{8C404579-22DD-432A-B51A-874BD80A01B6}" dt="2021-10-13T17:14:21.833" v="4891" actId="571"/>
          <ac:spMkLst>
            <pc:docMk/>
            <pc:sldMk cId="1382668443" sldId="258"/>
            <ac:spMk id="9" creationId="{38A76C38-AA07-4694-BA2E-8117BA71FF25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0" creationId="{08E892B2-3168-4EE7-AC99-29EB55F55E3C}"/>
          </ac:spMkLst>
        </pc:spChg>
        <pc:spChg chg="add mod">
          <ac:chgData name="森 寛治" userId="b00ed2274deeb5a6" providerId="LiveId" clId="{8C404579-22DD-432A-B51A-874BD80A01B6}" dt="2021-10-13T17:14:21.442" v="4889" actId="571"/>
          <ac:spMkLst>
            <pc:docMk/>
            <pc:sldMk cId="1382668443" sldId="258"/>
            <ac:spMk id="10" creationId="{430640CD-8021-4B97-BD03-5F132AAB484E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1" creationId="{E29E4172-5D90-4D42-8C5C-E8F123707C12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2" creationId="{860BCE2B-CB67-4D53-AF55-BF1FA9E8DD8C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3" creationId="{DF58DAEF-7BFA-4543-A76B-4AB88F49021C}"/>
          </ac:spMkLst>
        </pc:spChg>
        <pc:spChg chg="add del mod">
          <ac:chgData name="森 寛治" userId="b00ed2274deeb5a6" providerId="LiveId" clId="{8C404579-22DD-432A-B51A-874BD80A01B6}" dt="2021-10-07T12:30:28.648" v="696" actId="478"/>
          <ac:spMkLst>
            <pc:docMk/>
            <pc:sldMk cId="1382668443" sldId="258"/>
            <ac:spMk id="14" creationId="{0A9A4ABB-7469-496B-9CB9-F7049C959C54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5" creationId="{79A5AFED-FFB6-4A01-BC08-75DF778670BD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6" creationId="{78B8FAD2-656B-4001-8C39-A1992F242E08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7" creationId="{E9A91465-6818-4972-8DEC-270401DF2666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8" creationId="{83308FC0-36D3-4136-A8E7-50AC7690C75B}"/>
          </ac:spMkLst>
        </pc:spChg>
        <pc:spChg chg="add del mod">
          <ac:chgData name="森 寛治" userId="b00ed2274deeb5a6" providerId="LiveId" clId="{8C404579-22DD-432A-B51A-874BD80A01B6}" dt="2021-10-07T12:30:47.725" v="698" actId="478"/>
          <ac:spMkLst>
            <pc:docMk/>
            <pc:sldMk cId="1382668443" sldId="258"/>
            <ac:spMk id="19" creationId="{4162AA39-D113-42F1-BE1C-FF4B960FDBC2}"/>
          </ac:spMkLst>
        </pc:spChg>
        <pc:spChg chg="add del mod">
          <ac:chgData name="森 寛治" userId="b00ed2274deeb5a6" providerId="LiveId" clId="{8C404579-22DD-432A-B51A-874BD80A01B6}" dt="2021-10-07T12:33:10.327" v="744" actId="478"/>
          <ac:spMkLst>
            <pc:docMk/>
            <pc:sldMk cId="1382668443" sldId="258"/>
            <ac:spMk id="21" creationId="{5705193A-224B-4248-9EDA-874DB2A8F399}"/>
          </ac:spMkLst>
        </pc:spChg>
        <pc:picChg chg="mod">
          <ac:chgData name="森 寛治" userId="b00ed2274deeb5a6" providerId="LiveId" clId="{8C404579-22DD-432A-B51A-874BD80A01B6}" dt="2021-10-07T12:32:38.674" v="731" actId="1076"/>
          <ac:picMkLst>
            <pc:docMk/>
            <pc:sldMk cId="1382668443" sldId="258"/>
            <ac:picMk id="4" creationId="{DD3E1501-EFA3-49E1-9E9A-3C950A6CB02A}"/>
          </ac:picMkLst>
        </pc:picChg>
        <pc:picChg chg="add mod">
          <ac:chgData name="森 寛治" userId="b00ed2274deeb5a6" providerId="LiveId" clId="{8C404579-22DD-432A-B51A-874BD80A01B6}" dt="2021-10-07T12:32:54.007" v="737" actId="14100"/>
          <ac:picMkLst>
            <pc:docMk/>
            <pc:sldMk cId="1382668443" sldId="258"/>
            <ac:picMk id="6" creationId="{CF051E1B-2310-4B7A-B2E1-520C73B3F9A6}"/>
          </ac:picMkLst>
        </pc:picChg>
        <pc:picChg chg="add del mod">
          <ac:chgData name="森 寛治" userId="b00ed2274deeb5a6" providerId="LiveId" clId="{8C404579-22DD-432A-B51A-874BD80A01B6}" dt="2021-10-07T12:30:47.725" v="698" actId="478"/>
          <ac:picMkLst>
            <pc:docMk/>
            <pc:sldMk cId="1382668443" sldId="258"/>
            <ac:picMk id="9" creationId="{B73A7175-5D14-41A7-B07A-2C164C7AA81D}"/>
          </ac:picMkLst>
        </pc:picChg>
        <pc:picChg chg="mod">
          <ac:chgData name="森 寛治" userId="b00ed2274deeb5a6" providerId="LiveId" clId="{8C404579-22DD-432A-B51A-874BD80A01B6}" dt="2021-10-07T12:32:15.906" v="724" actId="1076"/>
          <ac:picMkLst>
            <pc:docMk/>
            <pc:sldMk cId="1382668443" sldId="258"/>
            <ac:picMk id="1026" creationId="{3E9843FF-5740-4D14-8050-63798CFF68F4}"/>
          </ac:picMkLst>
        </pc:picChg>
      </pc:sldChg>
      <pc:sldChg chg="del">
        <pc:chgData name="森 寛治" userId="b00ed2274deeb5a6" providerId="LiveId" clId="{8C404579-22DD-432A-B51A-874BD80A01B6}" dt="2021-09-28T01:47:02.392" v="1" actId="47"/>
        <pc:sldMkLst>
          <pc:docMk/>
          <pc:sldMk cId="1637330759" sldId="259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3516642418" sldId="260"/>
        </pc:sldMkLst>
      </pc:sldChg>
      <pc:sldChg chg="addSp delSp modSp mod">
        <pc:chgData name="森 寛治" userId="b00ed2274deeb5a6" providerId="LiveId" clId="{8C404579-22DD-432A-B51A-874BD80A01B6}" dt="2021-10-13T17:49:07.585" v="4928" actId="1076"/>
        <pc:sldMkLst>
          <pc:docMk/>
          <pc:sldMk cId="1890765080" sldId="261"/>
        </pc:sldMkLst>
        <pc:picChg chg="del">
          <ac:chgData name="森 寛治" userId="b00ed2274deeb5a6" providerId="LiveId" clId="{8C404579-22DD-432A-B51A-874BD80A01B6}" dt="2021-10-13T17:29:31.240" v="4900" actId="478"/>
          <ac:picMkLst>
            <pc:docMk/>
            <pc:sldMk cId="1890765080" sldId="261"/>
            <ac:picMk id="5" creationId="{CE1D2FB1-6265-44E3-8577-B6F7F28B348C}"/>
          </ac:picMkLst>
        </pc:picChg>
        <pc:picChg chg="add del mod ord">
          <ac:chgData name="森 寛治" userId="b00ed2274deeb5a6" providerId="LiveId" clId="{8C404579-22DD-432A-B51A-874BD80A01B6}" dt="2021-10-13T17:48:51.033" v="4922" actId="478"/>
          <ac:picMkLst>
            <pc:docMk/>
            <pc:sldMk cId="1890765080" sldId="261"/>
            <ac:picMk id="14" creationId="{F1639725-5C01-4C8B-9837-B21856448B27}"/>
          </ac:picMkLst>
        </pc:picChg>
        <pc:picChg chg="add mod ord">
          <ac:chgData name="森 寛治" userId="b00ed2274deeb5a6" providerId="LiveId" clId="{8C404579-22DD-432A-B51A-874BD80A01B6}" dt="2021-10-13T17:49:07.585" v="4928" actId="1076"/>
          <ac:picMkLst>
            <pc:docMk/>
            <pc:sldMk cId="1890765080" sldId="261"/>
            <ac:picMk id="22" creationId="{ACF28516-1A01-4A19-B744-C38DD410D4B7}"/>
          </ac:picMkLst>
        </pc:picChg>
      </pc:sldChg>
      <pc:sldChg chg="addSp delSp modSp add del mod ord">
        <pc:chgData name="森 寛治" userId="b00ed2274deeb5a6" providerId="LiveId" clId="{8C404579-22DD-432A-B51A-874BD80A01B6}" dt="2021-10-14T14:30:09.138" v="6877" actId="207"/>
        <pc:sldMkLst>
          <pc:docMk/>
          <pc:sldMk cId="1352742885" sldId="262"/>
        </pc:sldMkLst>
        <pc:spChg chg="del">
          <ac:chgData name="森 寛治" userId="b00ed2274deeb5a6" providerId="LiveId" clId="{8C404579-22DD-432A-B51A-874BD80A01B6}" dt="2021-10-13T18:53:35.090" v="5657" actId="478"/>
          <ac:spMkLst>
            <pc:docMk/>
            <pc:sldMk cId="1352742885" sldId="262"/>
            <ac:spMk id="3" creationId="{79A8814C-4682-4011-B314-E1A46DA3F149}"/>
          </ac:spMkLst>
        </pc:spChg>
        <pc:spChg chg="add mod">
          <ac:chgData name="森 寛治" userId="b00ed2274deeb5a6" providerId="LiveId" clId="{8C404579-22DD-432A-B51A-874BD80A01B6}" dt="2021-10-14T14:30:09.138" v="6877" actId="207"/>
          <ac:spMkLst>
            <pc:docMk/>
            <pc:sldMk cId="1352742885" sldId="262"/>
            <ac:spMk id="3" creationId="{FCEACF2A-A055-498A-95C6-7EA378D47FDF}"/>
          </ac:spMkLst>
        </pc:spChg>
        <pc:spChg chg="add del mod">
          <ac:chgData name="森 寛治" userId="b00ed2274deeb5a6" providerId="LiveId" clId="{8C404579-22DD-432A-B51A-874BD80A01B6}" dt="2021-10-13T18:53:36.941" v="5658" actId="478"/>
          <ac:spMkLst>
            <pc:docMk/>
            <pc:sldMk cId="1352742885" sldId="262"/>
            <ac:spMk id="6" creationId="{96ED2C05-8889-4223-8FD4-FA48B5397228}"/>
          </ac:spMkLst>
        </pc:spChg>
        <pc:spChg chg="del">
          <ac:chgData name="森 寛治" userId="b00ed2274deeb5a6" providerId="LiveId" clId="{8C404579-22DD-432A-B51A-874BD80A01B6}" dt="2021-10-13T18:53:46.143" v="5663" actId="478"/>
          <ac:spMkLst>
            <pc:docMk/>
            <pc:sldMk cId="1352742885" sldId="262"/>
            <ac:spMk id="8" creationId="{CF73FEF9-3663-4BB8-B8AF-CD0371703DBB}"/>
          </ac:spMkLst>
        </pc:spChg>
        <pc:spChg chg="add del mod">
          <ac:chgData name="森 寛治" userId="b00ed2274deeb5a6" providerId="LiveId" clId="{8C404579-22DD-432A-B51A-874BD80A01B6}" dt="2021-10-14T14:27:49.387" v="6819" actId="478"/>
          <ac:spMkLst>
            <pc:docMk/>
            <pc:sldMk cId="1352742885" sldId="262"/>
            <ac:spMk id="9" creationId="{3B4203FA-730A-480C-BB79-1FF54E1CA8E3}"/>
          </ac:spMkLst>
        </pc:spChg>
        <pc:spChg chg="del mod">
          <ac:chgData name="森 寛治" userId="b00ed2274deeb5a6" providerId="LiveId" clId="{8C404579-22DD-432A-B51A-874BD80A01B6}" dt="2021-10-13T18:53:39.331" v="5660" actId="478"/>
          <ac:spMkLst>
            <pc:docMk/>
            <pc:sldMk cId="1352742885" sldId="262"/>
            <ac:spMk id="26" creationId="{03C74033-717C-4B20-AA05-9890EAF825E9}"/>
          </ac:spMkLst>
        </pc:spChg>
        <pc:picChg chg="del">
          <ac:chgData name="森 寛治" userId="b00ed2274deeb5a6" providerId="LiveId" clId="{8C404579-22DD-432A-B51A-874BD80A01B6}" dt="2021-10-13T18:53:40.027" v="5661" actId="478"/>
          <ac:picMkLst>
            <pc:docMk/>
            <pc:sldMk cId="1352742885" sldId="262"/>
            <ac:picMk id="7" creationId="{00C806EC-A315-439F-9DBD-EA3B3F4CE0DB}"/>
          </ac:picMkLst>
        </pc:picChg>
        <pc:picChg chg="add mod">
          <ac:chgData name="森 寛治" userId="b00ed2274deeb5a6" providerId="LiveId" clId="{8C404579-22DD-432A-B51A-874BD80A01B6}" dt="2021-10-13T18:53:50.018" v="5665" actId="1076"/>
          <ac:picMkLst>
            <pc:docMk/>
            <pc:sldMk cId="1352742885" sldId="262"/>
            <ac:picMk id="10" creationId="{D6507099-8067-44FD-B5D9-087807CAF192}"/>
          </ac:picMkLst>
        </pc:picChg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3666471893" sldId="263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1845191661" sldId="264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1963871956" sldId="265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1859596514" sldId="266"/>
        </pc:sldMkLst>
      </pc:sldChg>
      <pc:sldChg chg="modSp add mod ord">
        <pc:chgData name="森 寛治" userId="b00ed2274deeb5a6" providerId="LiveId" clId="{8C404579-22DD-432A-B51A-874BD80A01B6}" dt="2021-10-11T17:24:49.631" v="3332" actId="20577"/>
        <pc:sldMkLst>
          <pc:docMk/>
          <pc:sldMk cId="1499425446" sldId="267"/>
        </pc:sldMkLst>
        <pc:spChg chg="mod">
          <ac:chgData name="森 寛治" userId="b00ed2274deeb5a6" providerId="LiveId" clId="{8C404579-22DD-432A-B51A-874BD80A01B6}" dt="2021-10-11T17:24:49.631" v="3332" actId="20577"/>
          <ac:spMkLst>
            <pc:docMk/>
            <pc:sldMk cId="1499425446" sldId="267"/>
            <ac:spMk id="2" creationId="{23CEBC99-BE30-4F37-BB05-662591E42029}"/>
          </ac:spMkLst>
        </pc:spChg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2294675025" sldId="268"/>
        </pc:sldMkLst>
      </pc:sldChg>
      <pc:sldChg chg="add">
        <pc:chgData name="森 寛治" userId="b00ed2274deeb5a6" providerId="LiveId" clId="{8C404579-22DD-432A-B51A-874BD80A01B6}" dt="2021-09-28T01:46:49.211" v="0"/>
        <pc:sldMkLst>
          <pc:docMk/>
          <pc:sldMk cId="2394545285" sldId="269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991852939" sldId="270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2587414739" sldId="271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2770569850" sldId="272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1686917127" sldId="273"/>
        </pc:sldMkLst>
      </pc:sldChg>
      <pc:sldChg chg="ord">
        <pc:chgData name="森 寛治" userId="b00ed2274deeb5a6" providerId="LiveId" clId="{8C404579-22DD-432A-B51A-874BD80A01B6}" dt="2021-09-28T01:47:08.873" v="3"/>
        <pc:sldMkLst>
          <pc:docMk/>
          <pc:sldMk cId="3547489702" sldId="274"/>
        </pc:sldMkLst>
      </pc:sldChg>
      <pc:sldChg chg="modSp mod ord">
        <pc:chgData name="森 寛治" userId="b00ed2274deeb5a6" providerId="LiveId" clId="{8C404579-22DD-432A-B51A-874BD80A01B6}" dt="2021-10-11T18:47:00.327" v="4261" actId="1076"/>
        <pc:sldMkLst>
          <pc:docMk/>
          <pc:sldMk cId="818239091" sldId="275"/>
        </pc:sldMkLst>
        <pc:spChg chg="mod">
          <ac:chgData name="森 寛治" userId="b00ed2274deeb5a6" providerId="LiveId" clId="{8C404579-22DD-432A-B51A-874BD80A01B6}" dt="2021-10-11T18:46:51.093" v="4258" actId="1076"/>
          <ac:spMkLst>
            <pc:docMk/>
            <pc:sldMk cId="818239091" sldId="275"/>
            <ac:spMk id="6" creationId="{38561737-AFA6-4331-B419-3B6709F7F343}"/>
          </ac:spMkLst>
        </pc:spChg>
        <pc:spChg chg="mod">
          <ac:chgData name="森 寛治" userId="b00ed2274deeb5a6" providerId="LiveId" clId="{8C404579-22DD-432A-B51A-874BD80A01B6}" dt="2021-10-11T18:47:00.327" v="4261" actId="1076"/>
          <ac:spMkLst>
            <pc:docMk/>
            <pc:sldMk cId="818239091" sldId="275"/>
            <ac:spMk id="8" creationId="{60FAD704-BEBA-4203-8E88-93C55F2E9C34}"/>
          </ac:spMkLst>
        </pc:spChg>
        <pc:picChg chg="mod">
          <ac:chgData name="森 寛治" userId="b00ed2274deeb5a6" providerId="LiveId" clId="{8C404579-22DD-432A-B51A-874BD80A01B6}" dt="2021-10-11T18:46:56.122" v="4259" actId="14100"/>
          <ac:picMkLst>
            <pc:docMk/>
            <pc:sldMk cId="818239091" sldId="275"/>
            <ac:picMk id="5" creationId="{B0C1C8DC-777F-4122-A165-73B578390A54}"/>
          </ac:picMkLst>
        </pc:picChg>
        <pc:picChg chg="mod">
          <ac:chgData name="森 寛治" userId="b00ed2274deeb5a6" providerId="LiveId" clId="{8C404579-22DD-432A-B51A-874BD80A01B6}" dt="2021-10-11T18:46:57.873" v="4260" actId="1076"/>
          <ac:picMkLst>
            <pc:docMk/>
            <pc:sldMk cId="818239091" sldId="275"/>
            <ac:picMk id="1026" creationId="{7D3177F2-7A9C-40D2-B7A4-982D839CC037}"/>
          </ac:picMkLst>
        </pc:picChg>
      </pc:sldChg>
      <pc:sldChg chg="modSp add mod ord">
        <pc:chgData name="森 寛治" userId="b00ed2274deeb5a6" providerId="LiveId" clId="{8C404579-22DD-432A-B51A-874BD80A01B6}" dt="2021-10-07T15:36:03.698" v="2277"/>
        <pc:sldMkLst>
          <pc:docMk/>
          <pc:sldMk cId="610636382" sldId="276"/>
        </pc:sldMkLst>
        <pc:spChg chg="mod">
          <ac:chgData name="森 寛治" userId="b00ed2274deeb5a6" providerId="LiveId" clId="{8C404579-22DD-432A-B51A-874BD80A01B6}" dt="2021-10-06T17:03:42.949" v="546" actId="20577"/>
          <ac:spMkLst>
            <pc:docMk/>
            <pc:sldMk cId="610636382" sldId="276"/>
            <ac:spMk id="2" creationId="{1827F52A-6FA2-44C1-90B0-D6AE8994590D}"/>
          </ac:spMkLst>
        </pc:spChg>
      </pc:sldChg>
      <pc:sldChg chg="add ord">
        <pc:chgData name="森 寛治" userId="b00ed2274deeb5a6" providerId="LiveId" clId="{8C404579-22DD-432A-B51A-874BD80A01B6}" dt="2021-10-07T14:45:14.118" v="2028"/>
        <pc:sldMkLst>
          <pc:docMk/>
          <pc:sldMk cId="821352189" sldId="277"/>
        </pc:sldMkLst>
      </pc:sldChg>
      <pc:sldChg chg="addSp delSp modSp add mod ord">
        <pc:chgData name="森 寛治" userId="b00ed2274deeb5a6" providerId="LiveId" clId="{8C404579-22DD-432A-B51A-874BD80A01B6}" dt="2021-10-14T15:39:30.348" v="7038" actId="1076"/>
        <pc:sldMkLst>
          <pc:docMk/>
          <pc:sldMk cId="3498336157" sldId="278"/>
        </pc:sldMkLst>
        <pc:spChg chg="mod">
          <ac:chgData name="森 寛治" userId="b00ed2274deeb5a6" providerId="LiveId" clId="{8C404579-22DD-432A-B51A-874BD80A01B6}" dt="2021-10-14T12:14:35.416" v="5895" actId="1076"/>
          <ac:spMkLst>
            <pc:docMk/>
            <pc:sldMk cId="3498336157" sldId="278"/>
            <ac:spMk id="2" creationId="{9872B56B-CF47-4413-9624-3CCA4902593D}"/>
          </ac:spMkLst>
        </pc:spChg>
        <pc:spChg chg="mod">
          <ac:chgData name="森 寛治" userId="b00ed2274deeb5a6" providerId="LiveId" clId="{8C404579-22DD-432A-B51A-874BD80A01B6}" dt="2021-10-14T15:39:30.348" v="7038" actId="1076"/>
          <ac:spMkLst>
            <pc:docMk/>
            <pc:sldMk cId="3498336157" sldId="278"/>
            <ac:spMk id="3" creationId="{0338ED70-D307-44D2-9CBF-A0DDBE919A9B}"/>
          </ac:spMkLst>
        </pc:spChg>
        <pc:spChg chg="mod">
          <ac:chgData name="森 寛治" userId="b00ed2274deeb5a6" providerId="LiveId" clId="{8C404579-22DD-432A-B51A-874BD80A01B6}" dt="2021-10-14T15:39:30.348" v="7038" actId="1076"/>
          <ac:spMkLst>
            <pc:docMk/>
            <pc:sldMk cId="3498336157" sldId="278"/>
            <ac:spMk id="4" creationId="{39FC4052-E438-4082-B6FB-1ECDFE7453CC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9" creationId="{162C5CA4-64DA-4DFA-A8AA-DC6C3FBC4E7A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10" creationId="{90B54DA0-E73E-4D62-B0BF-BF4CD63FD1CC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13" creationId="{B296CD7A-FE4A-4413-A983-B70123429924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15" creationId="{80CAF2C3-3D30-4838-9DBF-867E390BB3CD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16" creationId="{6FF30BDB-3BC5-4A4C-9B31-9C80AFBF48A5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20" creationId="{7D1EB667-C311-497A-A60E-5E5EE399C30C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21" creationId="{BF8C1F0B-FD73-4709-BCB2-6C56CBA85D5D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24" creationId="{EFAA1758-EF24-4A26-B794-5536DB12F342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25" creationId="{4FC63B4A-B56F-4C0B-9CDC-926321D7FC50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28" creationId="{5B362AB0-ABBE-4582-B4E8-A1EA34C1DE69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29" creationId="{5176251C-EC67-4755-B806-47BBDBD5262C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30" creationId="{982A03FF-8DA5-4C8F-AB9C-A684CA1F62D9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32" creationId="{F01E5699-B61E-4B0D-AC98-0CB61B7ABAED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33" creationId="{6E72725D-2A68-4C77-901C-C2C5BE17A59B}"/>
          </ac:spMkLst>
        </pc:spChg>
        <pc:spChg chg="add del">
          <ac:chgData name="森 寛治" userId="b00ed2274deeb5a6" providerId="LiveId" clId="{8C404579-22DD-432A-B51A-874BD80A01B6}" dt="2021-10-14T15:39:14.546" v="7035" actId="478"/>
          <ac:spMkLst>
            <pc:docMk/>
            <pc:sldMk cId="3498336157" sldId="278"/>
            <ac:spMk id="34" creationId="{65C219BE-75F7-43B4-8C49-CC17ADB5E28B}"/>
          </ac:spMkLst>
        </pc:spChg>
        <pc:spChg chg="add del">
          <ac:chgData name="森 寛治" userId="b00ed2274deeb5a6" providerId="LiveId" clId="{8C404579-22DD-432A-B51A-874BD80A01B6}" dt="2021-10-14T15:39:14.546" v="7035" actId="478"/>
          <ac:spMkLst>
            <pc:docMk/>
            <pc:sldMk cId="3498336157" sldId="278"/>
            <ac:spMk id="35" creationId="{263B8D71-D68C-4565-9AE1-50B3C6DEF5E0}"/>
          </ac:spMkLst>
        </pc:spChg>
        <pc:spChg chg="add del">
          <ac:chgData name="森 寛治" userId="b00ed2274deeb5a6" providerId="LiveId" clId="{8C404579-22DD-432A-B51A-874BD80A01B6}" dt="2021-10-14T15:39:14.546" v="7035" actId="478"/>
          <ac:spMkLst>
            <pc:docMk/>
            <pc:sldMk cId="3498336157" sldId="278"/>
            <ac:spMk id="36" creationId="{E3EB3D6C-C1CE-45E1-8961-F790CB5A4A22}"/>
          </ac:spMkLst>
        </pc:spChg>
        <pc:spChg chg="mod">
          <ac:chgData name="森 寛治" userId="b00ed2274deeb5a6" providerId="LiveId" clId="{8C404579-22DD-432A-B51A-874BD80A01B6}" dt="2021-10-14T15:39:23.319" v="7037" actId="1076"/>
          <ac:spMkLst>
            <pc:docMk/>
            <pc:sldMk cId="3498336157" sldId="278"/>
            <ac:spMk id="38" creationId="{772CC2CB-1926-4879-8168-97FE3EEF18AB}"/>
          </ac:spMkLst>
        </pc:spChg>
        <pc:spChg chg="add del">
          <ac:chgData name="森 寛治" userId="b00ed2274deeb5a6" providerId="LiveId" clId="{8C404579-22DD-432A-B51A-874BD80A01B6}" dt="2021-10-14T15:39:14.546" v="7035" actId="478"/>
          <ac:spMkLst>
            <pc:docMk/>
            <pc:sldMk cId="3498336157" sldId="278"/>
            <ac:spMk id="42" creationId="{86C1F538-DC47-4A6A-84E8-734CC3B9CCD8}"/>
          </ac:spMkLst>
        </pc:spChg>
        <pc:spChg chg="add del">
          <ac:chgData name="森 寛治" userId="b00ed2274deeb5a6" providerId="LiveId" clId="{8C404579-22DD-432A-B51A-874BD80A01B6}" dt="2021-10-14T15:39:14.546" v="7035" actId="478"/>
          <ac:spMkLst>
            <pc:docMk/>
            <pc:sldMk cId="3498336157" sldId="278"/>
            <ac:spMk id="47" creationId="{ED6FF4BA-F77F-4B78-BD74-60F9FDFFDFB2}"/>
          </ac:spMkLst>
        </pc:spChg>
        <pc:picChg chg="add del">
          <ac:chgData name="森 寛治" userId="b00ed2274deeb5a6" providerId="LiveId" clId="{8C404579-22DD-432A-B51A-874BD80A01B6}" dt="2021-10-14T15:39:14.546" v="7035" actId="478"/>
          <ac:picMkLst>
            <pc:docMk/>
            <pc:sldMk cId="3498336157" sldId="278"/>
            <ac:picMk id="44" creationId="{9E1F49CC-2EA9-4D32-AA77-18031C45BDF9}"/>
          </ac:picMkLst>
        </pc:picChg>
        <pc:picChg chg="mod">
          <ac:chgData name="森 寛治" userId="b00ed2274deeb5a6" providerId="LiveId" clId="{8C404579-22DD-432A-B51A-874BD80A01B6}" dt="2021-10-14T15:39:23.319" v="7037" actId="1076"/>
          <ac:picMkLst>
            <pc:docMk/>
            <pc:sldMk cId="3498336157" sldId="278"/>
            <ac:picMk id="1028" creationId="{CE5D8235-BC3C-48C9-8F86-70BCDBCAE477}"/>
          </ac:picMkLst>
        </pc:picChg>
        <pc:picChg chg="mod">
          <ac:chgData name="森 寛治" userId="b00ed2274deeb5a6" providerId="LiveId" clId="{8C404579-22DD-432A-B51A-874BD80A01B6}" dt="2021-10-14T15:39:23.319" v="7037" actId="1076"/>
          <ac:picMkLst>
            <pc:docMk/>
            <pc:sldMk cId="3498336157" sldId="278"/>
            <ac:picMk id="1030" creationId="{0455090C-44B2-41A6-8623-9BCEB29B48F4}"/>
          </ac:picMkLst>
        </pc:picChg>
        <pc:picChg chg="add del">
          <ac:chgData name="森 寛治" userId="b00ed2274deeb5a6" providerId="LiveId" clId="{8C404579-22DD-432A-B51A-874BD80A01B6}" dt="2021-10-14T15:39:14.546" v="7035" actId="478"/>
          <ac:picMkLst>
            <pc:docMk/>
            <pc:sldMk cId="3498336157" sldId="278"/>
            <ac:picMk id="1036" creationId="{79CAFF7D-B169-47A2-B8A1-80D20DBA8FB2}"/>
          </ac:picMkLst>
        </pc:picChg>
        <pc:cxnChg chg="mod">
          <ac:chgData name="森 寛治" userId="b00ed2274deeb5a6" providerId="LiveId" clId="{8C404579-22DD-432A-B51A-874BD80A01B6}" dt="2021-10-14T15:39:23.319" v="7037" actId="1076"/>
          <ac:cxnSpMkLst>
            <pc:docMk/>
            <pc:sldMk cId="3498336157" sldId="278"/>
            <ac:cxnSpMk id="7" creationId="{A34AF9E3-7F0A-4774-87B0-631011BF08B1}"/>
          </ac:cxnSpMkLst>
        </pc:cxnChg>
        <pc:cxnChg chg="mod">
          <ac:chgData name="森 寛治" userId="b00ed2274deeb5a6" providerId="LiveId" clId="{8C404579-22DD-432A-B51A-874BD80A01B6}" dt="2021-10-14T15:39:23.319" v="7037" actId="1076"/>
          <ac:cxnSpMkLst>
            <pc:docMk/>
            <pc:sldMk cId="3498336157" sldId="278"/>
            <ac:cxnSpMk id="8" creationId="{3BBDC2E9-36C4-4BFC-A9EC-E2715AB1E721}"/>
          </ac:cxnSpMkLst>
        </pc:cxnChg>
        <pc:cxnChg chg="mod">
          <ac:chgData name="森 寛治" userId="b00ed2274deeb5a6" providerId="LiveId" clId="{8C404579-22DD-432A-B51A-874BD80A01B6}" dt="2021-10-14T15:39:23.319" v="7037" actId="1076"/>
          <ac:cxnSpMkLst>
            <pc:docMk/>
            <pc:sldMk cId="3498336157" sldId="278"/>
            <ac:cxnSpMk id="12" creationId="{284AB788-7658-4AF4-ACFA-36BCAA386A77}"/>
          </ac:cxnSpMkLst>
        </pc:cxnChg>
        <pc:cxnChg chg="mod">
          <ac:chgData name="森 寛治" userId="b00ed2274deeb5a6" providerId="LiveId" clId="{8C404579-22DD-432A-B51A-874BD80A01B6}" dt="2021-10-14T15:39:23.319" v="7037" actId="1076"/>
          <ac:cxnSpMkLst>
            <pc:docMk/>
            <pc:sldMk cId="3498336157" sldId="278"/>
            <ac:cxnSpMk id="26" creationId="{BB883388-68CC-49F4-BB11-90D83DD25A6F}"/>
          </ac:cxnSpMkLst>
        </pc:cxnChg>
        <pc:cxnChg chg="mod">
          <ac:chgData name="森 寛治" userId="b00ed2274deeb5a6" providerId="LiveId" clId="{8C404579-22DD-432A-B51A-874BD80A01B6}" dt="2021-10-14T15:39:17.368" v="7036" actId="14100"/>
          <ac:cxnSpMkLst>
            <pc:docMk/>
            <pc:sldMk cId="3498336157" sldId="278"/>
            <ac:cxnSpMk id="40" creationId="{CFCBC80A-B0AB-44B4-BBAC-B5D2AE6DE64A}"/>
          </ac:cxnSpMkLst>
        </pc:cxnChg>
      </pc:sldChg>
      <pc:sldChg chg="addSp delSp modSp add del mod ord">
        <pc:chgData name="森 寛治" userId="b00ed2274deeb5a6" providerId="LiveId" clId="{8C404579-22DD-432A-B51A-874BD80A01B6}" dt="2021-10-13T18:57:50.647" v="5737" actId="1076"/>
        <pc:sldMkLst>
          <pc:docMk/>
          <pc:sldMk cId="536362809" sldId="279"/>
        </pc:sldMkLst>
        <pc:spChg chg="mod">
          <ac:chgData name="森 寛治" userId="b00ed2274deeb5a6" providerId="LiveId" clId="{8C404579-22DD-432A-B51A-874BD80A01B6}" dt="2021-10-11T18:21:40.174" v="3864" actId="20577"/>
          <ac:spMkLst>
            <pc:docMk/>
            <pc:sldMk cId="536362809" sldId="279"/>
            <ac:spMk id="2" creationId="{4F56C3AB-32FC-4107-BF11-280ECBB2BD34}"/>
          </ac:spMkLst>
        </pc:spChg>
        <pc:spChg chg="del">
          <ac:chgData name="森 寛治" userId="b00ed2274deeb5a6" providerId="LiveId" clId="{8C404579-22DD-432A-B51A-874BD80A01B6}" dt="2021-10-13T18:56:56.311" v="5719" actId="478"/>
          <ac:spMkLst>
            <pc:docMk/>
            <pc:sldMk cId="536362809" sldId="279"/>
            <ac:spMk id="3" creationId="{79A8814C-4682-4011-B314-E1A46DA3F149}"/>
          </ac:spMkLst>
        </pc:spChg>
        <pc:spChg chg="add del mod">
          <ac:chgData name="森 寛治" userId="b00ed2274deeb5a6" providerId="LiveId" clId="{8C404579-22DD-432A-B51A-874BD80A01B6}" dt="2021-10-13T18:56:58.285" v="5720" actId="478"/>
          <ac:spMkLst>
            <pc:docMk/>
            <pc:sldMk cId="536362809" sldId="279"/>
            <ac:spMk id="9" creationId="{1872FC2B-6FDC-40EF-A255-8F16F1469C38}"/>
          </ac:spMkLst>
        </pc:spChg>
        <pc:spChg chg="mod">
          <ac:chgData name="森 寛治" userId="b00ed2274deeb5a6" providerId="LiveId" clId="{8C404579-22DD-432A-B51A-874BD80A01B6}" dt="2021-10-13T18:57:41.406" v="5736" actId="1076"/>
          <ac:spMkLst>
            <pc:docMk/>
            <pc:sldMk cId="536362809" sldId="279"/>
            <ac:spMk id="14" creationId="{09F5D934-30F1-412C-B2FF-7BB10F72FFED}"/>
          </ac:spMkLst>
        </pc:spChg>
        <pc:spChg chg="mod">
          <ac:chgData name="森 寛治" userId="b00ed2274deeb5a6" providerId="LiveId" clId="{8C404579-22DD-432A-B51A-874BD80A01B6}" dt="2021-10-13T18:57:50.647" v="5737" actId="1076"/>
          <ac:spMkLst>
            <pc:docMk/>
            <pc:sldMk cId="536362809" sldId="279"/>
            <ac:spMk id="16" creationId="{AED62A6C-D505-47A0-89D1-F3E6C0FA871A}"/>
          </ac:spMkLst>
        </pc:spChg>
        <pc:spChg chg="del">
          <ac:chgData name="森 寛治" userId="b00ed2274deeb5a6" providerId="LiveId" clId="{8C404579-22DD-432A-B51A-874BD80A01B6}" dt="2021-10-13T18:56:55.730" v="5718" actId="478"/>
          <ac:spMkLst>
            <pc:docMk/>
            <pc:sldMk cId="536362809" sldId="279"/>
            <ac:spMk id="26" creationId="{03C74033-717C-4B20-AA05-9890EAF825E9}"/>
          </ac:spMkLst>
        </pc:spChg>
        <pc:picChg chg="mod">
          <ac:chgData name="森 寛治" userId="b00ed2274deeb5a6" providerId="LiveId" clId="{8C404579-22DD-432A-B51A-874BD80A01B6}" dt="2021-10-13T18:57:24.310" v="5732" actId="1076"/>
          <ac:picMkLst>
            <pc:docMk/>
            <pc:sldMk cId="536362809" sldId="279"/>
            <ac:picMk id="5" creationId="{4DC15086-1B3E-4C2B-BDA5-A86DE526B9C9}"/>
          </ac:picMkLst>
        </pc:picChg>
        <pc:cxnChg chg="mod">
          <ac:chgData name="森 寛治" userId="b00ed2274deeb5a6" providerId="LiveId" clId="{8C404579-22DD-432A-B51A-874BD80A01B6}" dt="2021-10-13T18:57:08.648" v="5725" actId="1076"/>
          <ac:cxnSpMkLst>
            <pc:docMk/>
            <pc:sldMk cId="536362809" sldId="279"/>
            <ac:cxnSpMk id="6" creationId="{721A5D1B-C441-4B3B-B3CB-6CF3BC8EEA9E}"/>
          </ac:cxnSpMkLst>
        </pc:cxnChg>
        <pc:cxnChg chg="mod">
          <ac:chgData name="森 寛治" userId="b00ed2274deeb5a6" providerId="LiveId" clId="{8C404579-22DD-432A-B51A-874BD80A01B6}" dt="2021-10-13T18:57:12.056" v="5726" actId="1076"/>
          <ac:cxnSpMkLst>
            <pc:docMk/>
            <pc:sldMk cId="536362809" sldId="279"/>
            <ac:cxnSpMk id="8" creationId="{1AA9C297-C8AF-44D1-BE40-7BAA513ED25E}"/>
          </ac:cxnSpMkLst>
        </pc:cxnChg>
        <pc:cxnChg chg="mod">
          <ac:chgData name="森 寛治" userId="b00ed2274deeb5a6" providerId="LiveId" clId="{8C404579-22DD-432A-B51A-874BD80A01B6}" dt="2021-10-13T18:57:17.037" v="5728" actId="1076"/>
          <ac:cxnSpMkLst>
            <pc:docMk/>
            <pc:sldMk cId="536362809" sldId="279"/>
            <ac:cxnSpMk id="11" creationId="{3F5937EA-9360-4FC3-B5A1-DAF12910688E}"/>
          </ac:cxnSpMkLst>
        </pc:cxnChg>
        <pc:cxnChg chg="mod">
          <ac:chgData name="森 寛治" userId="b00ed2274deeb5a6" providerId="LiveId" clId="{8C404579-22DD-432A-B51A-874BD80A01B6}" dt="2021-10-13T18:57:32.737" v="5734" actId="1076"/>
          <ac:cxnSpMkLst>
            <pc:docMk/>
            <pc:sldMk cId="536362809" sldId="279"/>
            <ac:cxnSpMk id="13" creationId="{B1FEDD5F-6885-4B67-A0BA-058257B8E4F8}"/>
          </ac:cxnSpMkLst>
        </pc:cxnChg>
      </pc:sldChg>
      <pc:sldChg chg="addSp delSp modSp new mod">
        <pc:chgData name="森 寛治" userId="b00ed2274deeb5a6" providerId="LiveId" clId="{8C404579-22DD-432A-B51A-874BD80A01B6}" dt="2021-10-07T14:48:49.135" v="2032" actId="20577"/>
        <pc:sldMkLst>
          <pc:docMk/>
          <pc:sldMk cId="2975984742" sldId="280"/>
        </pc:sldMkLst>
        <pc:spChg chg="mod">
          <ac:chgData name="森 寛治" userId="b00ed2274deeb5a6" providerId="LiveId" clId="{8C404579-22DD-432A-B51A-874BD80A01B6}" dt="2021-10-06T17:02:26.009" v="536" actId="20577"/>
          <ac:spMkLst>
            <pc:docMk/>
            <pc:sldMk cId="2975984742" sldId="280"/>
            <ac:spMk id="2" creationId="{E2A85C56-3260-4978-BA4C-D5574189399F}"/>
          </ac:spMkLst>
        </pc:spChg>
        <pc:spChg chg="del">
          <ac:chgData name="森 寛治" userId="b00ed2274deeb5a6" providerId="LiveId" clId="{8C404579-22DD-432A-B51A-874BD80A01B6}" dt="2021-10-07T13:19:20.217" v="1223" actId="478"/>
          <ac:spMkLst>
            <pc:docMk/>
            <pc:sldMk cId="2975984742" sldId="280"/>
            <ac:spMk id="3" creationId="{27E59D65-452D-43A5-A587-89DF6F90C670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4" creationId="{A34F293C-D975-4978-B0CC-C4F1E05AAF69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5" creationId="{7A97C7E6-C9C3-4EC3-91A4-2B642D0E5B8B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6" creationId="{4D5EEDA5-37E3-4696-9FE1-75FEA90D3983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12" creationId="{B258A0EC-137B-47FF-A2B9-479B385A0EA8}"/>
          </ac:spMkLst>
        </pc:spChg>
        <pc:spChg chg="add mod">
          <ac:chgData name="森 寛治" userId="b00ed2274deeb5a6" providerId="LiveId" clId="{8C404579-22DD-432A-B51A-874BD80A01B6}" dt="2021-10-07T14:48:46.251" v="2030" actId="20577"/>
          <ac:spMkLst>
            <pc:docMk/>
            <pc:sldMk cId="2975984742" sldId="280"/>
            <ac:spMk id="13" creationId="{16E3E1E6-8B54-4DDB-B2FA-C3E5BF6ED564}"/>
          </ac:spMkLst>
        </pc:spChg>
        <pc:spChg chg="add del mod">
          <ac:chgData name="森 寛治" userId="b00ed2274deeb5a6" providerId="LiveId" clId="{8C404579-22DD-432A-B51A-874BD80A01B6}" dt="2021-10-07T13:25:36.515" v="1320" actId="478"/>
          <ac:spMkLst>
            <pc:docMk/>
            <pc:sldMk cId="2975984742" sldId="280"/>
            <ac:spMk id="15" creationId="{6CF08505-CE7D-4018-A4CB-DBDEB525D612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16" creationId="{1B47421A-A9D0-415C-9B14-00794611FF4D}"/>
          </ac:spMkLst>
        </pc:spChg>
        <pc:spChg chg="add del mod">
          <ac:chgData name="森 寛治" userId="b00ed2274deeb5a6" providerId="LiveId" clId="{8C404579-22DD-432A-B51A-874BD80A01B6}" dt="2021-10-07T13:26:10.820" v="1335" actId="478"/>
          <ac:spMkLst>
            <pc:docMk/>
            <pc:sldMk cId="2975984742" sldId="280"/>
            <ac:spMk id="17" creationId="{59825826-C62A-4A48-AD1B-0D8862ED1C5F}"/>
          </ac:spMkLst>
        </pc:spChg>
        <pc:spChg chg="add del mod">
          <ac:chgData name="森 寛治" userId="b00ed2274deeb5a6" providerId="LiveId" clId="{8C404579-22DD-432A-B51A-874BD80A01B6}" dt="2021-10-07T13:26:11.760" v="1336" actId="478"/>
          <ac:spMkLst>
            <pc:docMk/>
            <pc:sldMk cId="2975984742" sldId="280"/>
            <ac:spMk id="18" creationId="{392A01F5-CDA6-4E00-A284-098355162D9A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19" creationId="{4BB8240C-0BAB-40C5-BF4B-F14D95198B51}"/>
          </ac:spMkLst>
        </pc:spChg>
        <pc:spChg chg="add del mod ord">
          <ac:chgData name="森 寛治" userId="b00ed2274deeb5a6" providerId="LiveId" clId="{8C404579-22DD-432A-B51A-874BD80A01B6}" dt="2021-10-07T13:35:06.806" v="1474" actId="478"/>
          <ac:spMkLst>
            <pc:docMk/>
            <pc:sldMk cId="2975984742" sldId="280"/>
            <ac:spMk id="20" creationId="{9C88E631-5186-4835-A800-F6C085D574F5}"/>
          </ac:spMkLst>
        </pc:spChg>
        <pc:spChg chg="add del mod">
          <ac:chgData name="森 寛治" userId="b00ed2274deeb5a6" providerId="LiveId" clId="{8C404579-22DD-432A-B51A-874BD80A01B6}" dt="2021-10-07T13:35:06.120" v="1473" actId="478"/>
          <ac:spMkLst>
            <pc:docMk/>
            <pc:sldMk cId="2975984742" sldId="280"/>
            <ac:spMk id="21" creationId="{D559A4EB-A0F2-4393-82C1-6474C5F4C3CB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27" creationId="{4A476D23-89B0-44DA-9C4B-415655E96C53}"/>
          </ac:spMkLst>
        </pc:spChg>
        <pc:spChg chg="add del mod">
          <ac:chgData name="森 寛治" userId="b00ed2274deeb5a6" providerId="LiveId" clId="{8C404579-22DD-432A-B51A-874BD80A01B6}" dt="2021-10-07T13:25:47.964" v="1325"/>
          <ac:spMkLst>
            <pc:docMk/>
            <pc:sldMk cId="2975984742" sldId="280"/>
            <ac:spMk id="28" creationId="{EA6452CB-AE5E-45E8-8DDD-865BFA243D83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29" creationId="{D48F04F6-C579-4B6C-A363-52D56A671416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0" creationId="{9948931E-61F7-4777-9B56-88724AD86A6E}"/>
          </ac:spMkLst>
        </pc:spChg>
        <pc:spChg chg="add mod">
          <ac:chgData name="森 寛治" userId="b00ed2274deeb5a6" providerId="LiveId" clId="{8C404579-22DD-432A-B51A-874BD80A01B6}" dt="2021-10-07T14:48:49.135" v="2032" actId="20577"/>
          <ac:spMkLst>
            <pc:docMk/>
            <pc:sldMk cId="2975984742" sldId="280"/>
            <ac:spMk id="31" creationId="{82A24A76-876A-488B-9A1E-896DC0FE30AC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2" creationId="{CDDF8216-FD5A-424F-BD5A-1EFF3627D13D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3" creationId="{2FAE2659-C058-4AE4-990F-4C877193F35F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4" creationId="{BA714440-DF5F-4707-89A1-4A5524B44C53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5" creationId="{D224197E-5C02-42C4-9438-14E57B4EA75D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6" creationId="{C8ACEB7D-509C-4CB7-98F1-423C9A940267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7" creationId="{2A7A2D67-F03E-495B-A7E3-84E3236CD9BD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8" creationId="{B76A9FD8-C3B4-4803-BE28-2CB8104DE3E1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39" creationId="{DDA1CD6A-0A40-47D9-A376-404BE953E0DC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40" creationId="{8AB2ABDC-FC78-422C-903A-519593EAC606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41" creationId="{B69D81F6-F2D1-4951-A323-82C7B8B00429}"/>
          </ac:spMkLst>
        </pc:spChg>
        <pc:spChg chg="add mod">
          <ac:chgData name="森 寛治" userId="b00ed2274deeb5a6" providerId="LiveId" clId="{8C404579-22DD-432A-B51A-874BD80A01B6}" dt="2021-10-07T14:33:01.853" v="1881" actId="1076"/>
          <ac:spMkLst>
            <pc:docMk/>
            <pc:sldMk cId="2975984742" sldId="280"/>
            <ac:spMk id="42" creationId="{E47D0280-E55F-4B0E-B92E-7D2AA5998B0D}"/>
          </ac:spMkLst>
        </pc:spChg>
        <pc:spChg chg="add mod ord">
          <ac:chgData name="森 寛治" userId="b00ed2274deeb5a6" providerId="LiveId" clId="{8C404579-22DD-432A-B51A-874BD80A01B6}" dt="2021-10-07T14:34:30.460" v="1886" actId="207"/>
          <ac:spMkLst>
            <pc:docMk/>
            <pc:sldMk cId="2975984742" sldId="280"/>
            <ac:spMk id="43" creationId="{04F7F928-660E-4890-AED6-0ACBC4060BC6}"/>
          </ac:spMkLst>
        </pc:spChg>
        <pc:spChg chg="add mod ord">
          <ac:chgData name="森 寛治" userId="b00ed2274deeb5a6" providerId="LiveId" clId="{8C404579-22DD-432A-B51A-874BD80A01B6}" dt="2021-10-07T14:34:41.524" v="1888" actId="1076"/>
          <ac:spMkLst>
            <pc:docMk/>
            <pc:sldMk cId="2975984742" sldId="280"/>
            <ac:spMk id="44" creationId="{CBB39903-BA20-48B2-BDC3-0E64E12DC293}"/>
          </ac:spMkLst>
        </pc:spChg>
        <pc:spChg chg="add mod">
          <ac:chgData name="森 寛治" userId="b00ed2274deeb5a6" providerId="LiveId" clId="{8C404579-22DD-432A-B51A-874BD80A01B6}" dt="2021-10-07T14:32:58.364" v="1880" actId="1076"/>
          <ac:spMkLst>
            <pc:docMk/>
            <pc:sldMk cId="2975984742" sldId="280"/>
            <ac:spMk id="45" creationId="{7B787192-16C2-428E-9D32-3E9F78EAD701}"/>
          </ac:spMkLst>
        </pc:spChg>
        <pc:spChg chg="add mod">
          <ac:chgData name="森 寛治" userId="b00ed2274deeb5a6" providerId="LiveId" clId="{8C404579-22DD-432A-B51A-874BD80A01B6}" dt="2021-10-07T13:36:46.827" v="1518" actId="1076"/>
          <ac:spMkLst>
            <pc:docMk/>
            <pc:sldMk cId="2975984742" sldId="280"/>
            <ac:spMk id="46" creationId="{6BE604C0-A0A0-48DE-B137-B6FA8B584CF1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47" creationId="{3853A7DD-CD8F-424A-AC89-5EFE3F20ABF1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48" creationId="{8D27618A-6B66-4489-B096-B0DFDAF21896}"/>
          </ac:spMkLst>
        </pc:spChg>
        <pc:spChg chg="add del mod">
          <ac:chgData name="森 寛治" userId="b00ed2274deeb5a6" providerId="LiveId" clId="{8C404579-22DD-432A-B51A-874BD80A01B6}" dt="2021-10-07T13:37:29.861" v="1533" actId="478"/>
          <ac:spMkLst>
            <pc:docMk/>
            <pc:sldMk cId="2975984742" sldId="280"/>
            <ac:spMk id="49" creationId="{EEF4702C-6B18-46F9-93B1-EF2D43ABFB73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50" creationId="{C788A805-772E-47A2-9C9C-27ADF57168E0}"/>
          </ac:spMkLst>
        </pc:spChg>
        <pc:spChg chg="add del mod">
          <ac:chgData name="森 寛治" userId="b00ed2274deeb5a6" providerId="LiveId" clId="{8C404579-22DD-432A-B51A-874BD80A01B6}" dt="2021-10-07T13:37:27.598" v="1532" actId="478"/>
          <ac:spMkLst>
            <pc:docMk/>
            <pc:sldMk cId="2975984742" sldId="280"/>
            <ac:spMk id="51" creationId="{72B3058E-B90D-4EE9-8229-19816B6C24CD}"/>
          </ac:spMkLst>
        </pc:spChg>
        <pc:spChg chg="add mod">
          <ac:chgData name="森 寛治" userId="b00ed2274deeb5a6" providerId="LiveId" clId="{8C404579-22DD-432A-B51A-874BD80A01B6}" dt="2021-10-07T13:40:41.458" v="1563" actId="1076"/>
          <ac:spMkLst>
            <pc:docMk/>
            <pc:sldMk cId="2975984742" sldId="280"/>
            <ac:spMk id="52" creationId="{1FAE23E0-C9E2-4DC5-932E-FB662A5DCFCF}"/>
          </ac:spMkLst>
        </pc:spChg>
        <pc:spChg chg="add mod">
          <ac:chgData name="森 寛治" userId="b00ed2274deeb5a6" providerId="LiveId" clId="{8C404579-22DD-432A-B51A-874BD80A01B6}" dt="2021-10-07T13:43:53.386" v="1609" actId="1076"/>
          <ac:spMkLst>
            <pc:docMk/>
            <pc:sldMk cId="2975984742" sldId="280"/>
            <ac:spMk id="53" creationId="{3C050096-C2E6-4C0E-9FA5-823C889D3EBF}"/>
          </ac:spMkLst>
        </pc:spChg>
        <pc:spChg chg="add del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54" creationId="{BF2AEFA8-3EF3-43F6-B3DC-0D5706184AA5}"/>
          </ac:spMkLst>
        </pc:spChg>
        <pc:spChg chg="add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55" creationId="{02C8B0B0-F3CE-4ACE-A9E6-DA8B5466C132}"/>
          </ac:spMkLst>
        </pc:spChg>
        <pc:spChg chg="add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56" creationId="{F0608F60-AB06-44C9-A1ED-E748CF93A330}"/>
          </ac:spMkLst>
        </pc:spChg>
        <pc:spChg chg="add del mod">
          <ac:chgData name="森 寛治" userId="b00ed2274deeb5a6" providerId="LiveId" clId="{8C404579-22DD-432A-B51A-874BD80A01B6}" dt="2021-10-07T13:41:10.490" v="1578" actId="478"/>
          <ac:spMkLst>
            <pc:docMk/>
            <pc:sldMk cId="2975984742" sldId="280"/>
            <ac:spMk id="57" creationId="{4FA27438-462B-4F0C-9188-B2DC2129638B}"/>
          </ac:spMkLst>
        </pc:spChg>
        <pc:spChg chg="add del mod">
          <ac:chgData name="森 寛治" userId="b00ed2274deeb5a6" providerId="LiveId" clId="{8C404579-22DD-432A-B51A-874BD80A01B6}" dt="2021-10-07T13:41:05.909" v="1575" actId="478"/>
          <ac:spMkLst>
            <pc:docMk/>
            <pc:sldMk cId="2975984742" sldId="280"/>
            <ac:spMk id="58" creationId="{1FC72312-C8BC-4DC4-8536-77DA30D11C99}"/>
          </ac:spMkLst>
        </pc:spChg>
        <pc:spChg chg="add del mod">
          <ac:chgData name="森 寛治" userId="b00ed2274deeb5a6" providerId="LiveId" clId="{8C404579-22DD-432A-B51A-874BD80A01B6}" dt="2021-10-07T13:41:12.947" v="1581" actId="478"/>
          <ac:spMkLst>
            <pc:docMk/>
            <pc:sldMk cId="2975984742" sldId="280"/>
            <ac:spMk id="59" creationId="{36FC3360-3DF7-4369-84A5-EED963C2E9C2}"/>
          </ac:spMkLst>
        </pc:spChg>
        <pc:spChg chg="add del mod">
          <ac:chgData name="森 寛治" userId="b00ed2274deeb5a6" providerId="LiveId" clId="{8C404579-22DD-432A-B51A-874BD80A01B6}" dt="2021-10-07T13:41:12.374" v="1580" actId="478"/>
          <ac:spMkLst>
            <pc:docMk/>
            <pc:sldMk cId="2975984742" sldId="280"/>
            <ac:spMk id="60" creationId="{705A4DFF-BB80-4A39-99BA-C6E5F77FCFB6}"/>
          </ac:spMkLst>
        </pc:spChg>
        <pc:spChg chg="add del mod">
          <ac:chgData name="森 寛治" userId="b00ed2274deeb5a6" providerId="LiveId" clId="{8C404579-22DD-432A-B51A-874BD80A01B6}" dt="2021-10-07T13:41:11.945" v="1579" actId="478"/>
          <ac:spMkLst>
            <pc:docMk/>
            <pc:sldMk cId="2975984742" sldId="280"/>
            <ac:spMk id="61" creationId="{C169FA2E-A2BD-4118-9283-7972FC74D02B}"/>
          </ac:spMkLst>
        </pc:spChg>
        <pc:spChg chg="add mod">
          <ac:chgData name="森 寛治" userId="b00ed2274deeb5a6" providerId="LiveId" clId="{8C404579-22DD-432A-B51A-874BD80A01B6}" dt="2021-10-07T13:44:57.707" v="1631" actId="1076"/>
          <ac:spMkLst>
            <pc:docMk/>
            <pc:sldMk cId="2975984742" sldId="280"/>
            <ac:spMk id="62" creationId="{79E35F83-8E45-4753-BE53-203D9FD6769F}"/>
          </ac:spMkLst>
        </pc:spChg>
        <pc:spChg chg="add mod">
          <ac:chgData name="森 寛治" userId="b00ed2274deeb5a6" providerId="LiveId" clId="{8C404579-22DD-432A-B51A-874BD80A01B6}" dt="2021-10-07T14:30:27.153" v="1861" actId="1076"/>
          <ac:spMkLst>
            <pc:docMk/>
            <pc:sldMk cId="2975984742" sldId="280"/>
            <ac:spMk id="63" creationId="{C13BFA88-805C-48BF-8599-47E1864B9B92}"/>
          </ac:spMkLst>
        </pc:spChg>
        <pc:spChg chg="add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64" creationId="{E39CBFA4-AF98-41F7-9527-6865476C57C8}"/>
          </ac:spMkLst>
        </pc:spChg>
        <pc:spChg chg="add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65" creationId="{6A626981-1855-4B80-8697-A3F58330DE2C}"/>
          </ac:spMkLst>
        </pc:spChg>
        <pc:spChg chg="add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66" creationId="{C08510FD-B399-4736-AA2D-733B832A63D4}"/>
          </ac:spMkLst>
        </pc:spChg>
        <pc:spChg chg="add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67" creationId="{A4EBCF3B-B0C2-4899-9305-6D1AFD38D84A}"/>
          </ac:spMkLst>
        </pc:spChg>
        <pc:spChg chg="add mod">
          <ac:chgData name="森 寛治" userId="b00ed2274deeb5a6" providerId="LiveId" clId="{8C404579-22DD-432A-B51A-874BD80A01B6}" dt="2021-10-07T13:43:44.397" v="1605" actId="1076"/>
          <ac:spMkLst>
            <pc:docMk/>
            <pc:sldMk cId="2975984742" sldId="280"/>
            <ac:spMk id="68" creationId="{A696F5AD-63F4-4F2C-99EA-60323EE2AF99}"/>
          </ac:spMkLst>
        </pc:spChg>
        <pc:spChg chg="add mod">
          <ac:chgData name="森 寛治" userId="b00ed2274deeb5a6" providerId="LiveId" clId="{8C404579-22DD-432A-B51A-874BD80A01B6}" dt="2021-10-07T13:44:53.787" v="1630" actId="1076"/>
          <ac:spMkLst>
            <pc:docMk/>
            <pc:sldMk cId="2975984742" sldId="280"/>
            <ac:spMk id="69" creationId="{4F20478E-C95F-4CB4-857C-0F44C9A9B8F6}"/>
          </ac:spMkLst>
        </pc:spChg>
        <pc:spChg chg="add mod">
          <ac:chgData name="森 寛治" userId="b00ed2274deeb5a6" providerId="LiveId" clId="{8C404579-22DD-432A-B51A-874BD80A01B6}" dt="2021-10-07T13:44:26.003" v="1624" actId="571"/>
          <ac:spMkLst>
            <pc:docMk/>
            <pc:sldMk cId="2975984742" sldId="280"/>
            <ac:spMk id="70" creationId="{6A898BC2-CDEC-4E74-9F88-8D370F5CC91A}"/>
          </ac:spMkLst>
        </pc:spChg>
        <pc:spChg chg="add mod">
          <ac:chgData name="森 寛治" userId="b00ed2274deeb5a6" providerId="LiveId" clId="{8C404579-22DD-432A-B51A-874BD80A01B6}" dt="2021-10-07T13:44:50.356" v="1628" actId="1076"/>
          <ac:spMkLst>
            <pc:docMk/>
            <pc:sldMk cId="2975984742" sldId="280"/>
            <ac:spMk id="71" creationId="{828008C8-BF1A-4AAD-94AA-1FF4AF78FD0C}"/>
          </ac:spMkLst>
        </pc:spChg>
        <pc:spChg chg="add mod">
          <ac:chgData name="森 寛治" userId="b00ed2274deeb5a6" providerId="LiveId" clId="{8C404579-22DD-432A-B51A-874BD80A01B6}" dt="2021-10-07T13:44:34.522" v="1626" actId="571"/>
          <ac:spMkLst>
            <pc:docMk/>
            <pc:sldMk cId="2975984742" sldId="280"/>
            <ac:spMk id="72" creationId="{026C88B1-3086-42F8-B5F8-77A1167649EB}"/>
          </ac:spMkLst>
        </pc:spChg>
        <pc:spChg chg="add mod">
          <ac:chgData name="森 寛治" userId="b00ed2274deeb5a6" providerId="LiveId" clId="{8C404579-22DD-432A-B51A-874BD80A01B6}" dt="2021-10-07T13:44:51.657" v="1629" actId="1076"/>
          <ac:spMkLst>
            <pc:docMk/>
            <pc:sldMk cId="2975984742" sldId="280"/>
            <ac:spMk id="73" creationId="{F468E916-6057-48C7-ABCE-0EF3CE256681}"/>
          </ac:spMkLst>
        </pc:spChg>
        <pc:spChg chg="add mod">
          <ac:chgData name="森 寛治" userId="b00ed2274deeb5a6" providerId="LiveId" clId="{8C404579-22DD-432A-B51A-874BD80A01B6}" dt="2021-10-07T13:46:58.002" v="1644" actId="208"/>
          <ac:spMkLst>
            <pc:docMk/>
            <pc:sldMk cId="2975984742" sldId="280"/>
            <ac:spMk id="78" creationId="{957FB87B-753C-4C19-BA94-49CE948AF9A4}"/>
          </ac:spMkLst>
        </pc:spChg>
        <pc:spChg chg="add mod">
          <ac:chgData name="森 寛治" userId="b00ed2274deeb5a6" providerId="LiveId" clId="{8C404579-22DD-432A-B51A-874BD80A01B6}" dt="2021-10-07T13:47:04.847" v="1647" actId="688"/>
          <ac:spMkLst>
            <pc:docMk/>
            <pc:sldMk cId="2975984742" sldId="280"/>
            <ac:spMk id="79" creationId="{FC6CA0DD-5D34-4FDF-80DA-8D6A8A35530F}"/>
          </ac:spMkLst>
        </pc:spChg>
        <pc:spChg chg="add mod">
          <ac:chgData name="森 寛治" userId="b00ed2274deeb5a6" providerId="LiveId" clId="{8C404579-22DD-432A-B51A-874BD80A01B6}" dt="2021-10-07T13:47:10.096" v="1650" actId="1076"/>
          <ac:spMkLst>
            <pc:docMk/>
            <pc:sldMk cId="2975984742" sldId="280"/>
            <ac:spMk id="80" creationId="{CBF7D82F-17A5-4B1B-96CF-FD49911FA455}"/>
          </ac:spMkLst>
        </pc:spChg>
        <pc:spChg chg="add del mod">
          <ac:chgData name="森 寛治" userId="b00ed2274deeb5a6" providerId="LiveId" clId="{8C404579-22DD-432A-B51A-874BD80A01B6}" dt="2021-10-07T13:47:12.767" v="1652"/>
          <ac:spMkLst>
            <pc:docMk/>
            <pc:sldMk cId="2975984742" sldId="280"/>
            <ac:spMk id="81" creationId="{7091C1AD-B3BC-4C05-A8C7-D15AC7624D99}"/>
          </ac:spMkLst>
        </pc:spChg>
        <pc:spChg chg="add mod">
          <ac:chgData name="森 寛治" userId="b00ed2274deeb5a6" providerId="LiveId" clId="{8C404579-22DD-432A-B51A-874BD80A01B6}" dt="2021-10-07T13:47:16.317" v="1654" actId="1076"/>
          <ac:spMkLst>
            <pc:docMk/>
            <pc:sldMk cId="2975984742" sldId="280"/>
            <ac:spMk id="82" creationId="{48D559BE-50B5-44D6-A3EF-52E8B2E6A665}"/>
          </ac:spMkLst>
        </pc:spChg>
        <pc:spChg chg="add mod ord">
          <ac:chgData name="森 寛治" userId="b00ed2274deeb5a6" providerId="LiveId" clId="{8C404579-22DD-432A-B51A-874BD80A01B6}" dt="2021-10-07T14:31:45.425" v="1875" actId="1076"/>
          <ac:spMkLst>
            <pc:docMk/>
            <pc:sldMk cId="2975984742" sldId="280"/>
            <ac:spMk id="83" creationId="{F23FE550-97CD-4C6A-B40F-1860B4AF3B6A}"/>
          </ac:spMkLst>
        </pc:spChg>
        <pc:spChg chg="add mod">
          <ac:chgData name="森 寛治" userId="b00ed2274deeb5a6" providerId="LiveId" clId="{8C404579-22DD-432A-B51A-874BD80A01B6}" dt="2021-10-07T14:35:58.907" v="1921" actId="1076"/>
          <ac:spMkLst>
            <pc:docMk/>
            <pc:sldMk cId="2975984742" sldId="280"/>
            <ac:spMk id="97" creationId="{53252187-7421-4E25-8500-C4309EA0D949}"/>
          </ac:spMkLst>
        </pc:spChg>
        <pc:spChg chg="add mod">
          <ac:chgData name="森 寛治" userId="b00ed2274deeb5a6" providerId="LiveId" clId="{8C404579-22DD-432A-B51A-874BD80A01B6}" dt="2021-10-07T14:36:02.792" v="1922" actId="571"/>
          <ac:spMkLst>
            <pc:docMk/>
            <pc:sldMk cId="2975984742" sldId="280"/>
            <ac:spMk id="98" creationId="{42382C7B-8534-404E-9759-52B071F00836}"/>
          </ac:spMkLst>
        </pc:spChg>
        <pc:spChg chg="add mod">
          <ac:chgData name="森 寛治" userId="b00ed2274deeb5a6" providerId="LiveId" clId="{8C404579-22DD-432A-B51A-874BD80A01B6}" dt="2021-10-07T14:36:05.040" v="1923" actId="571"/>
          <ac:spMkLst>
            <pc:docMk/>
            <pc:sldMk cId="2975984742" sldId="280"/>
            <ac:spMk id="99" creationId="{129005E7-0787-47B6-8916-5672ECE90204}"/>
          </ac:spMkLst>
        </pc:spChg>
        <pc:spChg chg="add mod">
          <ac:chgData name="森 寛治" userId="b00ed2274deeb5a6" providerId="LiveId" clId="{8C404579-22DD-432A-B51A-874BD80A01B6}" dt="2021-10-07T14:36:07.777" v="1924" actId="571"/>
          <ac:spMkLst>
            <pc:docMk/>
            <pc:sldMk cId="2975984742" sldId="280"/>
            <ac:spMk id="100" creationId="{F5B19D6E-E55F-4ADF-9C7C-1ED0B6D67FA4}"/>
          </ac:spMkLst>
        </pc:spChg>
        <pc:cxnChg chg="add mod">
          <ac:chgData name="森 寛治" userId="b00ed2274deeb5a6" providerId="LiveId" clId="{8C404579-22DD-432A-B51A-874BD80A01B6}" dt="2021-10-07T13:40:41.458" v="1563" actId="1076"/>
          <ac:cxnSpMkLst>
            <pc:docMk/>
            <pc:sldMk cId="2975984742" sldId="280"/>
            <ac:cxnSpMk id="8" creationId="{2D39A51B-4AC1-4BA3-BF30-3C7B67031E45}"/>
          </ac:cxnSpMkLst>
        </pc:cxnChg>
        <pc:cxnChg chg="add mod">
          <ac:chgData name="森 寛治" userId="b00ed2274deeb5a6" providerId="LiveId" clId="{8C404579-22DD-432A-B51A-874BD80A01B6}" dt="2021-10-07T13:40:41.458" v="1563" actId="1076"/>
          <ac:cxnSpMkLst>
            <pc:docMk/>
            <pc:sldMk cId="2975984742" sldId="280"/>
            <ac:cxnSpMk id="9" creationId="{DDE1380F-4C0F-4C79-8533-792503E6C240}"/>
          </ac:cxnSpMkLst>
        </pc:cxnChg>
        <pc:cxnChg chg="add del">
          <ac:chgData name="森 寛治" userId="b00ed2274deeb5a6" providerId="LiveId" clId="{8C404579-22DD-432A-B51A-874BD80A01B6}" dt="2021-10-07T13:47:00.190" v="1645" actId="478"/>
          <ac:cxnSpMkLst>
            <pc:docMk/>
            <pc:sldMk cId="2975984742" sldId="280"/>
            <ac:cxnSpMk id="75" creationId="{3310C0B8-2061-405D-9804-408F0C4F9797}"/>
          </ac:cxnSpMkLst>
        </pc:cxnChg>
        <pc:cxnChg chg="add del mod">
          <ac:chgData name="森 寛治" userId="b00ed2274deeb5a6" providerId="LiveId" clId="{8C404579-22DD-432A-B51A-874BD80A01B6}" dt="2021-10-07T13:46:38.922" v="1640" actId="478"/>
          <ac:cxnSpMkLst>
            <pc:docMk/>
            <pc:sldMk cId="2975984742" sldId="280"/>
            <ac:cxnSpMk id="76" creationId="{AFB3FC93-E0CB-43D9-AE80-451C6131E958}"/>
          </ac:cxnSpMkLst>
        </pc:cxnChg>
        <pc:cxnChg chg="add mod ord">
          <ac:chgData name="森 寛治" userId="b00ed2274deeb5a6" providerId="LiveId" clId="{8C404579-22DD-432A-B51A-874BD80A01B6}" dt="2021-10-07T14:34:49.821" v="1889" actId="208"/>
          <ac:cxnSpMkLst>
            <pc:docMk/>
            <pc:sldMk cId="2975984742" sldId="280"/>
            <ac:cxnSpMk id="85" creationId="{F265A089-6E1D-4BCD-90E0-1AE52A43A0B7}"/>
          </ac:cxnSpMkLst>
        </pc:cxnChg>
        <pc:cxnChg chg="add mod">
          <ac:chgData name="森 寛治" userId="b00ed2274deeb5a6" providerId="LiveId" clId="{8C404579-22DD-432A-B51A-874BD80A01B6}" dt="2021-10-07T14:35:00.494" v="1894" actId="1076"/>
          <ac:cxnSpMkLst>
            <pc:docMk/>
            <pc:sldMk cId="2975984742" sldId="280"/>
            <ac:cxnSpMk id="86" creationId="{0A95745F-0C42-405B-934F-26CA887D0E18}"/>
          </ac:cxnSpMkLst>
        </pc:cxnChg>
        <pc:cxnChg chg="add mod">
          <ac:chgData name="森 寛治" userId="b00ed2274deeb5a6" providerId="LiveId" clId="{8C404579-22DD-432A-B51A-874BD80A01B6}" dt="2021-10-07T14:35:08.825" v="1898" actId="1076"/>
          <ac:cxnSpMkLst>
            <pc:docMk/>
            <pc:sldMk cId="2975984742" sldId="280"/>
            <ac:cxnSpMk id="89" creationId="{E8E545C9-525C-43EE-9EE2-C53020F08797}"/>
          </ac:cxnSpMkLst>
        </pc:cxnChg>
        <pc:cxnChg chg="add mod ord">
          <ac:chgData name="森 寛治" userId="b00ed2274deeb5a6" providerId="LiveId" clId="{8C404579-22DD-432A-B51A-874BD80A01B6}" dt="2021-10-07T14:35:32.955" v="1903" actId="14100"/>
          <ac:cxnSpMkLst>
            <pc:docMk/>
            <pc:sldMk cId="2975984742" sldId="280"/>
            <ac:cxnSpMk id="92" creationId="{BF590C69-8023-4381-B341-FE57607FAC06}"/>
          </ac:cxnSpMkLst>
        </pc:cxnChg>
      </pc:sldChg>
      <pc:sldChg chg="addSp delSp modSp new mod modAnim">
        <pc:chgData name="森 寛治" userId="b00ed2274deeb5a6" providerId="LiveId" clId="{8C404579-22DD-432A-B51A-874BD80A01B6}" dt="2021-10-12T14:55:37.253" v="4336"/>
        <pc:sldMkLst>
          <pc:docMk/>
          <pc:sldMk cId="3774893587" sldId="281"/>
        </pc:sldMkLst>
        <pc:spChg chg="mod">
          <ac:chgData name="森 寛治" userId="b00ed2274deeb5a6" providerId="LiveId" clId="{8C404579-22DD-432A-B51A-874BD80A01B6}" dt="2021-10-06T16:46:59.072" v="13" actId="20577"/>
          <ac:spMkLst>
            <pc:docMk/>
            <pc:sldMk cId="3774893587" sldId="281"/>
            <ac:spMk id="2" creationId="{0F8C6406-2A1B-448B-8ACF-0B927FAC7BA6}"/>
          </ac:spMkLst>
        </pc:spChg>
        <pc:spChg chg="mod">
          <ac:chgData name="森 寛治" userId="b00ed2274deeb5a6" providerId="LiveId" clId="{8C404579-22DD-432A-B51A-874BD80A01B6}" dt="2021-10-12T14:50:40.092" v="4276" actId="20577"/>
          <ac:spMkLst>
            <pc:docMk/>
            <pc:sldMk cId="3774893587" sldId="281"/>
            <ac:spMk id="3" creationId="{1C59C21F-0EA5-46B9-8832-FA6F03B1C3BD}"/>
          </ac:spMkLst>
        </pc:spChg>
        <pc:spChg chg="add mod">
          <ac:chgData name="森 寛治" userId="b00ed2274deeb5a6" providerId="LiveId" clId="{8C404579-22DD-432A-B51A-874BD80A01B6}" dt="2021-10-12T14:51:08.127" v="4281" actId="1076"/>
          <ac:spMkLst>
            <pc:docMk/>
            <pc:sldMk cId="3774893587" sldId="281"/>
            <ac:spMk id="4" creationId="{D4B16184-CB85-4A3E-B468-34A6490D9C07}"/>
          </ac:spMkLst>
        </pc:spChg>
        <pc:spChg chg="add mod">
          <ac:chgData name="森 寛治" userId="b00ed2274deeb5a6" providerId="LiveId" clId="{8C404579-22DD-432A-B51A-874BD80A01B6}" dt="2021-10-12T14:50:53.345" v="4279" actId="1076"/>
          <ac:spMkLst>
            <pc:docMk/>
            <pc:sldMk cId="3774893587" sldId="281"/>
            <ac:spMk id="5" creationId="{76793314-F998-40D6-BD9A-EF62A9BFDF2D}"/>
          </ac:spMkLst>
        </pc:spChg>
        <pc:spChg chg="add del">
          <ac:chgData name="森 寛治" userId="b00ed2274deeb5a6" providerId="LiveId" clId="{8C404579-22DD-432A-B51A-874BD80A01B6}" dt="2021-10-06T16:53:30.255" v="347"/>
          <ac:spMkLst>
            <pc:docMk/>
            <pc:sldMk cId="3774893587" sldId="281"/>
            <ac:spMk id="6" creationId="{6DD0461F-E7EA-4717-B8B4-1C9470A085EC}"/>
          </ac:spMkLst>
        </pc:spChg>
        <pc:spChg chg="add del">
          <ac:chgData name="森 寛治" userId="b00ed2274deeb5a6" providerId="LiveId" clId="{8C404579-22DD-432A-B51A-874BD80A01B6}" dt="2021-10-06T16:53:35.176" v="349"/>
          <ac:spMkLst>
            <pc:docMk/>
            <pc:sldMk cId="3774893587" sldId="281"/>
            <ac:spMk id="7" creationId="{D304DA76-B021-4D21-88C7-38277EF5274E}"/>
          </ac:spMkLst>
        </pc:spChg>
        <pc:spChg chg="add del">
          <ac:chgData name="森 寛治" userId="b00ed2274deeb5a6" providerId="LiveId" clId="{8C404579-22DD-432A-B51A-874BD80A01B6}" dt="2021-10-06T16:53:52.336" v="354" actId="478"/>
          <ac:spMkLst>
            <pc:docMk/>
            <pc:sldMk cId="3774893587" sldId="281"/>
            <ac:spMk id="8" creationId="{91F05632-7A19-4214-9FC2-5A480657FE28}"/>
          </ac:spMkLst>
        </pc:spChg>
        <pc:spChg chg="add mod">
          <ac:chgData name="森 寛治" userId="b00ed2274deeb5a6" providerId="LiveId" clId="{8C404579-22DD-432A-B51A-874BD80A01B6}" dt="2021-10-12T14:51:04.146" v="4280" actId="1076"/>
          <ac:spMkLst>
            <pc:docMk/>
            <pc:sldMk cId="3774893587" sldId="281"/>
            <ac:spMk id="9" creationId="{6D41DB03-9CFC-4796-8E4C-C31D2590632A}"/>
          </ac:spMkLst>
        </pc:spChg>
      </pc:sldChg>
      <pc:sldChg chg="addSp delSp modSp new mod">
        <pc:chgData name="森 寛治" userId="b00ed2274deeb5a6" providerId="LiveId" clId="{8C404579-22DD-432A-B51A-874BD80A01B6}" dt="2021-10-14T15:34:37.313" v="7000" actId="14100"/>
        <pc:sldMkLst>
          <pc:docMk/>
          <pc:sldMk cId="1047199816" sldId="282"/>
        </pc:sldMkLst>
        <pc:spChg chg="mod">
          <ac:chgData name="森 寛治" userId="b00ed2274deeb5a6" providerId="LiveId" clId="{8C404579-22DD-432A-B51A-874BD80A01B6}" dt="2021-10-07T14:30:06.989" v="1857" actId="20577"/>
          <ac:spMkLst>
            <pc:docMk/>
            <pc:sldMk cId="1047199816" sldId="282"/>
            <ac:spMk id="2" creationId="{79711DF9-D0C3-4A81-B12D-FEB3A21EF402}"/>
          </ac:spMkLst>
        </pc:spChg>
        <pc:spChg chg="del">
          <ac:chgData name="森 寛治" userId="b00ed2274deeb5a6" providerId="LiveId" clId="{8C404579-22DD-432A-B51A-874BD80A01B6}" dt="2021-10-07T13:47:43.642" v="1656" actId="478"/>
          <ac:spMkLst>
            <pc:docMk/>
            <pc:sldMk cId="1047199816" sldId="282"/>
            <ac:spMk id="3" creationId="{1BC43E0A-11EC-4AB3-9754-A22191E5E4FA}"/>
          </ac:spMkLst>
        </pc:spChg>
        <pc:spChg chg="add del mod">
          <ac:chgData name="森 寛治" userId="b00ed2274deeb5a6" providerId="LiveId" clId="{8C404579-22DD-432A-B51A-874BD80A01B6}" dt="2021-10-07T13:47:40.167" v="1655" actId="478"/>
          <ac:spMkLst>
            <pc:docMk/>
            <pc:sldMk cId="1047199816" sldId="282"/>
            <ac:spMk id="4" creationId="{1FEE16E4-7A24-4671-9472-501648495E1B}"/>
          </ac:spMkLst>
        </pc:spChg>
        <pc:spChg chg="add del mod">
          <ac:chgData name="森 寛治" userId="b00ed2274deeb5a6" providerId="LiveId" clId="{8C404579-22DD-432A-B51A-874BD80A01B6}" dt="2021-10-07T14:14:22.235" v="1663"/>
          <ac:spMkLst>
            <pc:docMk/>
            <pc:sldMk cId="1047199816" sldId="282"/>
            <ac:spMk id="7" creationId="{AB6FB8A8-C3A4-4B09-9B86-3E1F402ABD39}"/>
          </ac:spMkLst>
        </pc:spChg>
        <pc:spChg chg="add mod">
          <ac:chgData name="森 寛治" userId="b00ed2274deeb5a6" providerId="LiveId" clId="{8C404579-22DD-432A-B51A-874BD80A01B6}" dt="2021-10-14T15:34:37.313" v="7000" actId="14100"/>
          <ac:spMkLst>
            <pc:docMk/>
            <pc:sldMk cId="1047199816" sldId="282"/>
            <ac:spMk id="8" creationId="{6F9F41C2-A107-49AD-AEDC-2C1AC66231D1}"/>
          </ac:spMkLst>
        </pc:spChg>
        <pc:spChg chg="add mod">
          <ac:chgData name="森 寛治" userId="b00ed2274deeb5a6" providerId="LiveId" clId="{8C404579-22DD-432A-B51A-874BD80A01B6}" dt="2021-10-07T14:49:00.447" v="2033" actId="20577"/>
          <ac:spMkLst>
            <pc:docMk/>
            <pc:sldMk cId="1047199816" sldId="282"/>
            <ac:spMk id="9" creationId="{4FC8A6EC-1E23-426E-99A8-0C67D780639E}"/>
          </ac:spMkLst>
        </pc:spChg>
        <pc:picChg chg="add mod">
          <ac:chgData name="森 寛治" userId="b00ed2274deeb5a6" providerId="LiveId" clId="{8C404579-22DD-432A-B51A-874BD80A01B6}" dt="2021-10-07T14:14:17.430" v="1660" actId="1076"/>
          <ac:picMkLst>
            <pc:docMk/>
            <pc:sldMk cId="1047199816" sldId="282"/>
            <ac:picMk id="6" creationId="{0F9E4EDA-313E-447E-925B-89F987840154}"/>
          </ac:picMkLst>
        </pc:picChg>
      </pc:sldChg>
      <pc:sldChg chg="addSp delSp modSp new mod">
        <pc:chgData name="森 寛治" userId="b00ed2274deeb5a6" providerId="LiveId" clId="{8C404579-22DD-432A-B51A-874BD80A01B6}" dt="2021-10-14T11:52:18.781" v="5842" actId="1076"/>
        <pc:sldMkLst>
          <pc:docMk/>
          <pc:sldMk cId="276718931" sldId="283"/>
        </pc:sldMkLst>
        <pc:spChg chg="mod">
          <ac:chgData name="森 寛治" userId="b00ed2274deeb5a6" providerId="LiveId" clId="{8C404579-22DD-432A-B51A-874BD80A01B6}" dt="2021-10-06T17:00:43.359" v="499" actId="20577"/>
          <ac:spMkLst>
            <pc:docMk/>
            <pc:sldMk cId="276718931" sldId="283"/>
            <ac:spMk id="2" creationId="{4FBAF41B-8299-4EF9-BA80-A71FE1210B53}"/>
          </ac:spMkLst>
        </pc:spChg>
        <pc:spChg chg="del mod">
          <ac:chgData name="森 寛治" userId="b00ed2274deeb5a6" providerId="LiveId" clId="{8C404579-22DD-432A-B51A-874BD80A01B6}" dt="2021-10-11T18:50:24.783" v="4263" actId="478"/>
          <ac:spMkLst>
            <pc:docMk/>
            <pc:sldMk cId="276718931" sldId="283"/>
            <ac:spMk id="3" creationId="{927CB442-86D2-4CCE-BC87-F8F2DD3C92DC}"/>
          </ac:spMkLst>
        </pc:spChg>
        <pc:spChg chg="add mod">
          <ac:chgData name="森 寛治" userId="b00ed2274deeb5a6" providerId="LiveId" clId="{8C404579-22DD-432A-B51A-874BD80A01B6}" dt="2021-10-13T18:49:59.758" v="5582" actId="1076"/>
          <ac:spMkLst>
            <pc:docMk/>
            <pc:sldMk cId="276718931" sldId="283"/>
            <ac:spMk id="4" creationId="{2DE3D1BE-1027-4CC7-9DFB-C549760667F1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6" creationId="{2324667E-2ABB-4FB3-A63E-F97D4DFBAB2D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7" creationId="{B4B3F2CF-2185-4C75-A2CC-357D90C22C3D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8" creationId="{8588A6EC-326E-47E4-AD53-29E080A89790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9" creationId="{D2E86665-EE7C-4F1F-821A-82DC728A791A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10" creationId="{59FA64F8-472F-4FFD-9859-045B8155B3BF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11" creationId="{F8AA0AA4-208F-4848-A71A-0179A7DD7E90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12" creationId="{515DB8EC-6B2E-4A0B-B0F7-BDCCB5484089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13" creationId="{0A70C5C1-97FC-419F-B179-B5EAB38BD08F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14" creationId="{DABBDB15-FD41-4802-9BB6-38171FE61BE8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15" creationId="{8BFF4C83-70B4-4808-8BDA-713DDE907FA7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20" creationId="{8D2B61B2-AEF8-49B1-B0D0-B49327C6912D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21" creationId="{87EA7BE2-769C-41F5-8E19-E3485049463C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22" creationId="{CB15118B-666A-40AD-9489-E304858C7EF4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23" creationId="{6A2740AA-7675-4959-ABEB-96F42241EB66}"/>
          </ac:spMkLst>
        </pc:spChg>
        <pc:spChg chg="add mod">
          <ac:chgData name="森 寛治" userId="b00ed2274deeb5a6" providerId="LiveId" clId="{8C404579-22DD-432A-B51A-874BD80A01B6}" dt="2021-10-13T18:51:19.735" v="5620" actId="1076"/>
          <ac:spMkLst>
            <pc:docMk/>
            <pc:sldMk cId="276718931" sldId="283"/>
            <ac:spMk id="24" creationId="{D9BCE2B8-8B03-4872-945E-68A680F9C8E8}"/>
          </ac:spMkLst>
        </pc:spChg>
        <pc:spChg chg="add del mod">
          <ac:chgData name="森 寛治" userId="b00ed2274deeb5a6" providerId="LiveId" clId="{8C404579-22DD-432A-B51A-874BD80A01B6}" dt="2021-10-11T18:50:29.650" v="4264" actId="478"/>
          <ac:spMkLst>
            <pc:docMk/>
            <pc:sldMk cId="276718931" sldId="283"/>
            <ac:spMk id="24" creationId="{EAB40575-D504-44BF-A718-ADE003442130}"/>
          </ac:spMkLst>
        </pc:spChg>
        <pc:spChg chg="add mod">
          <ac:chgData name="森 寛治" userId="b00ed2274deeb5a6" providerId="LiveId" clId="{8C404579-22DD-432A-B51A-874BD80A01B6}" dt="2021-10-14T11:52:18.781" v="5842" actId="1076"/>
          <ac:spMkLst>
            <pc:docMk/>
            <pc:sldMk cId="276718931" sldId="283"/>
            <ac:spMk id="25" creationId="{F46DF570-A27A-4528-B759-2A62392B45D3}"/>
          </ac:spMkLst>
        </pc:spChg>
        <pc:spChg chg="add mod">
          <ac:chgData name="森 寛治" userId="b00ed2274deeb5a6" providerId="LiveId" clId="{8C404579-22DD-432A-B51A-874BD80A01B6}" dt="2021-10-13T18:51:37.516" v="5626" actId="1076"/>
          <ac:spMkLst>
            <pc:docMk/>
            <pc:sldMk cId="276718931" sldId="283"/>
            <ac:spMk id="33" creationId="{47F24362-48F9-4408-9A32-C9757E85238C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35" creationId="{DC752D56-52D0-417F-85A7-C9A4F8E369AC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37" creationId="{DD39C4AF-60A0-480F-8E7D-E7F99403E0A7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39" creationId="{1DA7CA51-2036-4FCB-9778-1909DE24CADC}"/>
          </ac:spMkLst>
        </pc:spChg>
        <pc:spChg chg="add mod">
          <ac:chgData name="森 寛治" userId="b00ed2274deeb5a6" providerId="LiveId" clId="{8C404579-22DD-432A-B51A-874BD80A01B6}" dt="2021-10-13T18:49:03.076" v="5518" actId="1076"/>
          <ac:spMkLst>
            <pc:docMk/>
            <pc:sldMk cId="276718931" sldId="283"/>
            <ac:spMk id="48" creationId="{992BDC0C-8AC6-4D82-9703-AE925BA101F3}"/>
          </ac:spMkLst>
        </pc:spChg>
        <pc:picChg chg="add mod">
          <ac:chgData name="森 寛治" userId="b00ed2274deeb5a6" providerId="LiveId" clId="{8C404579-22DD-432A-B51A-874BD80A01B6}" dt="2021-10-13T18:49:03.076" v="5518" actId="1076"/>
          <ac:picMkLst>
            <pc:docMk/>
            <pc:sldMk cId="276718931" sldId="283"/>
            <ac:picMk id="5" creationId="{27B1E84E-42EA-4222-B36F-B75FE90539FC}"/>
          </ac:picMkLst>
        </pc:pic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16" creationId="{C7C9B6BF-9346-4CC1-A973-5EC68A20F8AB}"/>
          </ac:cxnSpMkLst>
        </pc:cxn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17" creationId="{411E4215-2843-4946-AAA8-394E369C0985}"/>
          </ac:cxnSpMkLst>
        </pc:cxn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18" creationId="{FFEEA9EB-F09D-44FE-A312-17509E9E5B7E}"/>
          </ac:cxnSpMkLst>
        </pc:cxn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19" creationId="{CB5929CE-ABC1-4BC3-BE8B-8958B4A45407}"/>
          </ac:cxnSpMkLst>
        </pc:cxn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32" creationId="{4E4958F5-DFE0-480A-9BE4-2E39BFB0B31D}"/>
          </ac:cxnSpMkLst>
        </pc:cxn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36" creationId="{962A99D4-5FA2-496D-908C-9327AF8E3EF7}"/>
          </ac:cxnSpMkLst>
        </pc:cxn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40" creationId="{76B5CEB2-E421-47A5-A47B-63579DF2F1B8}"/>
          </ac:cxnSpMkLst>
        </pc:cxnChg>
        <pc:cxnChg chg="add mod">
          <ac:chgData name="森 寛治" userId="b00ed2274deeb5a6" providerId="LiveId" clId="{8C404579-22DD-432A-B51A-874BD80A01B6}" dt="2021-10-13T18:49:03.076" v="5518" actId="1076"/>
          <ac:cxnSpMkLst>
            <pc:docMk/>
            <pc:sldMk cId="276718931" sldId="283"/>
            <ac:cxnSpMk id="43" creationId="{E25ADDCD-62E2-435A-8FE9-72DEAD65BB36}"/>
          </ac:cxnSpMkLst>
        </pc:cxnChg>
      </pc:sldChg>
      <pc:sldChg chg="addSp modSp new mod ord">
        <pc:chgData name="森 寛治" userId="b00ed2274deeb5a6" providerId="LiveId" clId="{8C404579-22DD-432A-B51A-874BD80A01B6}" dt="2021-10-14T11:37:16.535" v="5740"/>
        <pc:sldMkLst>
          <pc:docMk/>
          <pc:sldMk cId="1445699732" sldId="284"/>
        </pc:sldMkLst>
        <pc:spChg chg="mod">
          <ac:chgData name="森 寛治" userId="b00ed2274deeb5a6" providerId="LiveId" clId="{8C404579-22DD-432A-B51A-874BD80A01B6}" dt="2021-10-06T17:01:40.323" v="522" actId="20577"/>
          <ac:spMkLst>
            <pc:docMk/>
            <pc:sldMk cId="1445699732" sldId="284"/>
            <ac:spMk id="2" creationId="{F139196E-1D7C-4C62-95CD-9D6901DDC183}"/>
          </ac:spMkLst>
        </pc:spChg>
        <pc:spChg chg="mod">
          <ac:chgData name="森 寛治" userId="b00ed2274deeb5a6" providerId="LiveId" clId="{8C404579-22DD-432A-B51A-874BD80A01B6}" dt="2021-10-11T18:37:53.054" v="4149" actId="122"/>
          <ac:spMkLst>
            <pc:docMk/>
            <pc:sldMk cId="1445699732" sldId="284"/>
            <ac:spMk id="3" creationId="{E8642EBC-06D7-40DE-9A2A-3E51841E040B}"/>
          </ac:spMkLst>
        </pc:spChg>
        <pc:spChg chg="add mod">
          <ac:chgData name="森 寛治" userId="b00ed2274deeb5a6" providerId="LiveId" clId="{8C404579-22DD-432A-B51A-874BD80A01B6}" dt="2021-10-11T18:37:06.146" v="4089" actId="207"/>
          <ac:spMkLst>
            <pc:docMk/>
            <pc:sldMk cId="1445699732" sldId="284"/>
            <ac:spMk id="5" creationId="{16AEA49D-AC7B-4E9D-AF12-08830358002A}"/>
          </ac:spMkLst>
        </pc:spChg>
        <pc:spChg chg="add mod">
          <ac:chgData name="森 寛治" userId="b00ed2274deeb5a6" providerId="LiveId" clId="{8C404579-22DD-432A-B51A-874BD80A01B6}" dt="2021-10-11T18:39:10.646" v="4184" actId="207"/>
          <ac:spMkLst>
            <pc:docMk/>
            <pc:sldMk cId="1445699732" sldId="284"/>
            <ac:spMk id="6" creationId="{180DA2A2-BCFE-4608-895B-7D5D1952B3FE}"/>
          </ac:spMkLst>
        </pc:spChg>
        <pc:picChg chg="add mod">
          <ac:chgData name="森 寛治" userId="b00ed2274deeb5a6" providerId="LiveId" clId="{8C404579-22DD-432A-B51A-874BD80A01B6}" dt="2021-10-11T18:20:22.408" v="3853" actId="1076"/>
          <ac:picMkLst>
            <pc:docMk/>
            <pc:sldMk cId="1445699732" sldId="284"/>
            <ac:picMk id="4" creationId="{BE114B7A-0DB2-4863-8EF3-D8E9A7DAD8FF}"/>
          </ac:picMkLst>
        </pc:picChg>
      </pc:sldChg>
      <pc:sldChg chg="addSp delSp modSp new add del mod">
        <pc:chgData name="森 寛治" userId="b00ed2274deeb5a6" providerId="LiveId" clId="{8C404579-22DD-432A-B51A-874BD80A01B6}" dt="2021-10-13T19:01:33.518" v="5738"/>
        <pc:sldMkLst>
          <pc:docMk/>
          <pc:sldMk cId="4289294534" sldId="285"/>
        </pc:sldMkLst>
        <pc:spChg chg="del mod">
          <ac:chgData name="森 寛治" userId="b00ed2274deeb5a6" providerId="LiveId" clId="{8C404579-22DD-432A-B51A-874BD80A01B6}" dt="2021-10-11T18:38:35.779" v="4170" actId="478"/>
          <ac:spMkLst>
            <pc:docMk/>
            <pc:sldMk cId="4289294534" sldId="285"/>
            <ac:spMk id="2" creationId="{05CFE105-E705-420A-8D51-F6B9E109452C}"/>
          </ac:spMkLst>
        </pc:spChg>
        <pc:spChg chg="add mod">
          <ac:chgData name="森 寛治" userId="b00ed2274deeb5a6" providerId="LiveId" clId="{8C404579-22DD-432A-B51A-874BD80A01B6}" dt="2021-10-13T18:56:31.787" v="5717" actId="1076"/>
          <ac:spMkLst>
            <pc:docMk/>
            <pc:sldMk cId="4289294534" sldId="285"/>
            <ac:spMk id="3" creationId="{625E34D5-B00F-4AF6-BBB1-34D6F0FCAA0C}"/>
          </ac:spMkLst>
        </pc:spChg>
        <pc:spChg chg="del mod">
          <ac:chgData name="森 寛治" userId="b00ed2274deeb5a6" providerId="LiveId" clId="{8C404579-22DD-432A-B51A-874BD80A01B6}" dt="2021-10-11T18:18:03.170" v="3842" actId="478"/>
          <ac:spMkLst>
            <pc:docMk/>
            <pc:sldMk cId="4289294534" sldId="285"/>
            <ac:spMk id="3" creationId="{7FC22AAB-EC16-4432-A86A-084284659FBC}"/>
          </ac:spMkLst>
        </pc:spChg>
        <pc:spChg chg="add del mod">
          <ac:chgData name="森 寛治" userId="b00ed2274deeb5a6" providerId="LiveId" clId="{8C404579-22DD-432A-B51A-874BD80A01B6}" dt="2021-10-11T18:18:05.421" v="3844" actId="478"/>
          <ac:spMkLst>
            <pc:docMk/>
            <pc:sldMk cId="4289294534" sldId="285"/>
            <ac:spMk id="4" creationId="{3CF02F8B-0E2C-4FE3-8161-576491270170}"/>
          </ac:spMkLst>
        </pc:spChg>
        <pc:spChg chg="add mod">
          <ac:chgData name="森 寛治" userId="b00ed2274deeb5a6" providerId="LiveId" clId="{8C404579-22DD-432A-B51A-874BD80A01B6}" dt="2021-10-13T19:01:33.518" v="5738"/>
          <ac:spMkLst>
            <pc:docMk/>
            <pc:sldMk cId="4289294534" sldId="285"/>
            <ac:spMk id="6" creationId="{1AD3EC51-86ED-4828-B269-0F527BC51E4A}"/>
          </ac:spMkLst>
        </pc:spChg>
        <pc:spChg chg="add del mod">
          <ac:chgData name="森 寛治" userId="b00ed2274deeb5a6" providerId="LiveId" clId="{8C404579-22DD-432A-B51A-874BD80A01B6}" dt="2021-10-11T18:18:04.556" v="3843" actId="478"/>
          <ac:spMkLst>
            <pc:docMk/>
            <pc:sldMk cId="4289294534" sldId="285"/>
            <ac:spMk id="6" creationId="{944D8440-B1CA-4E13-BA61-0C3E1BFC525F}"/>
          </ac:spMkLst>
        </pc:spChg>
        <pc:spChg chg="add mod">
          <ac:chgData name="森 寛治" userId="b00ed2274deeb5a6" providerId="LiveId" clId="{8C404579-22DD-432A-B51A-874BD80A01B6}" dt="2021-10-13T18:56:28.989" v="5716" actId="14100"/>
          <ac:spMkLst>
            <pc:docMk/>
            <pc:sldMk cId="4289294534" sldId="285"/>
            <ac:spMk id="8" creationId="{3E939C33-433F-444D-97A0-357827FB7C97}"/>
          </ac:spMkLst>
        </pc:spChg>
        <pc:spChg chg="add del mod">
          <ac:chgData name="森 寛治" userId="b00ed2274deeb5a6" providerId="LiveId" clId="{8C404579-22DD-432A-B51A-874BD80A01B6}" dt="2021-10-11T18:38:37.675" v="4171" actId="478"/>
          <ac:spMkLst>
            <pc:docMk/>
            <pc:sldMk cId="4289294534" sldId="285"/>
            <ac:spMk id="10" creationId="{1B3BA72D-CE84-4B17-81BF-CF08ACF4E989}"/>
          </ac:spMkLst>
        </pc:spChg>
        <pc:picChg chg="add mod">
          <ac:chgData name="森 寛治" userId="b00ed2274deeb5a6" providerId="LiveId" clId="{8C404579-22DD-432A-B51A-874BD80A01B6}" dt="2021-10-13T18:56:21.869" v="5713" actId="1076"/>
          <ac:picMkLst>
            <pc:docMk/>
            <pc:sldMk cId="4289294534" sldId="285"/>
            <ac:picMk id="7" creationId="{C360235C-A7DA-45E0-B752-38EAE66FE5FE}"/>
          </ac:picMkLst>
        </pc:picChg>
      </pc:sldChg>
      <pc:sldChg chg="modSp add del mod">
        <pc:chgData name="森 寛治" userId="b00ed2274deeb5a6" providerId="LiveId" clId="{8C404579-22DD-432A-B51A-874BD80A01B6}" dt="2021-10-07T15:18:15.531" v="2257" actId="47"/>
        <pc:sldMkLst>
          <pc:docMk/>
          <pc:sldMk cId="2269539997" sldId="286"/>
        </pc:sldMkLst>
        <pc:spChg chg="mod">
          <ac:chgData name="森 寛治" userId="b00ed2274deeb5a6" providerId="LiveId" clId="{8C404579-22DD-432A-B51A-874BD80A01B6}" dt="2021-10-06T17:10:23.143" v="675" actId="207"/>
          <ac:spMkLst>
            <pc:docMk/>
            <pc:sldMk cId="2269539997" sldId="286"/>
            <ac:spMk id="3" creationId="{1C59C21F-0EA5-46B9-8832-FA6F03B1C3BD}"/>
          </ac:spMkLst>
        </pc:spChg>
      </pc:sldChg>
      <pc:sldChg chg="modSp add del mod ord">
        <pc:chgData name="森 寛治" userId="b00ed2274deeb5a6" providerId="LiveId" clId="{8C404579-22DD-432A-B51A-874BD80A01B6}" dt="2021-10-12T14:57:13.689" v="4349" actId="47"/>
        <pc:sldMkLst>
          <pc:docMk/>
          <pc:sldMk cId="3704041897" sldId="287"/>
        </pc:sldMkLst>
        <pc:spChg chg="mod">
          <ac:chgData name="森 寛治" userId="b00ed2274deeb5a6" providerId="LiveId" clId="{8C404579-22DD-432A-B51A-874BD80A01B6}" dt="2021-10-06T17:10:43.200" v="680" actId="207"/>
          <ac:spMkLst>
            <pc:docMk/>
            <pc:sldMk cId="3704041897" sldId="287"/>
            <ac:spMk id="3" creationId="{1C59C21F-0EA5-46B9-8832-FA6F03B1C3BD}"/>
          </ac:spMkLst>
        </pc:spChg>
      </pc:sldChg>
      <pc:sldChg chg="modSp add del mod ord">
        <pc:chgData name="森 寛治" userId="b00ed2274deeb5a6" providerId="LiveId" clId="{8C404579-22DD-432A-B51A-874BD80A01B6}" dt="2021-10-12T16:37:49.948" v="4569" actId="47"/>
        <pc:sldMkLst>
          <pc:docMk/>
          <pc:sldMk cId="2692127775" sldId="288"/>
        </pc:sldMkLst>
        <pc:spChg chg="mod">
          <ac:chgData name="森 寛治" userId="b00ed2274deeb5a6" providerId="LiveId" clId="{8C404579-22DD-432A-B51A-874BD80A01B6}" dt="2021-10-07T12:18:00.454" v="685" actId="207"/>
          <ac:spMkLst>
            <pc:docMk/>
            <pc:sldMk cId="2692127775" sldId="288"/>
            <ac:spMk id="3" creationId="{1C59C21F-0EA5-46B9-8832-FA6F03B1C3BD}"/>
          </ac:spMkLst>
        </pc:spChg>
      </pc:sldChg>
      <pc:sldChg chg="modSp add del mod ord">
        <pc:chgData name="森 寛治" userId="b00ed2274deeb5a6" providerId="LiveId" clId="{8C404579-22DD-432A-B51A-874BD80A01B6}" dt="2021-10-12T14:56:34.739" v="4340" actId="47"/>
        <pc:sldMkLst>
          <pc:docMk/>
          <pc:sldMk cId="4075895521" sldId="289"/>
        </pc:sldMkLst>
        <pc:spChg chg="mod">
          <ac:chgData name="森 寛治" userId="b00ed2274deeb5a6" providerId="LiveId" clId="{8C404579-22DD-432A-B51A-874BD80A01B6}" dt="2021-10-07T12:18:21.717" v="689" actId="207"/>
          <ac:spMkLst>
            <pc:docMk/>
            <pc:sldMk cId="4075895521" sldId="289"/>
            <ac:spMk id="3" creationId="{1C59C21F-0EA5-46B9-8832-FA6F03B1C3BD}"/>
          </ac:spMkLst>
        </pc:spChg>
      </pc:sldChg>
      <pc:sldChg chg="addSp delSp modSp new mod ord">
        <pc:chgData name="森 寛治" userId="b00ed2274deeb5a6" providerId="LiveId" clId="{8C404579-22DD-432A-B51A-874BD80A01B6}" dt="2021-10-13T16:39:38.550" v="4701" actId="20577"/>
        <pc:sldMkLst>
          <pc:docMk/>
          <pc:sldMk cId="802996837" sldId="290"/>
        </pc:sldMkLst>
        <pc:spChg chg="mod">
          <ac:chgData name="森 寛治" userId="b00ed2274deeb5a6" providerId="LiveId" clId="{8C404579-22DD-432A-B51A-874BD80A01B6}" dt="2021-10-07T12:34:28.712" v="774" actId="20577"/>
          <ac:spMkLst>
            <pc:docMk/>
            <pc:sldMk cId="802996837" sldId="290"/>
            <ac:spMk id="2" creationId="{3469A613-9E32-42EC-88A7-680FC8EB004B}"/>
          </ac:spMkLst>
        </pc:spChg>
        <pc:spChg chg="mod">
          <ac:chgData name="森 寛治" userId="b00ed2274deeb5a6" providerId="LiveId" clId="{8C404579-22DD-432A-B51A-874BD80A01B6}" dt="2021-10-11T16:55:31.081" v="2733" actId="948"/>
          <ac:spMkLst>
            <pc:docMk/>
            <pc:sldMk cId="802996837" sldId="290"/>
            <ac:spMk id="3" creationId="{FF825EC3-3F2C-45B7-B5E2-5AC0BF0CD418}"/>
          </ac:spMkLst>
        </pc:spChg>
        <pc:spChg chg="add mod">
          <ac:chgData name="森 寛治" userId="b00ed2274deeb5a6" providerId="LiveId" clId="{8C404579-22DD-432A-B51A-874BD80A01B6}" dt="2021-10-12T16:35:31.508" v="4565" actId="20577"/>
          <ac:spMkLst>
            <pc:docMk/>
            <pc:sldMk cId="802996837" sldId="290"/>
            <ac:spMk id="4" creationId="{333B7AD5-83AB-46CA-A2F0-033D0DD9FB01}"/>
          </ac:spMkLst>
        </pc:spChg>
        <pc:spChg chg="add del mod">
          <ac:chgData name="森 寛治" userId="b00ed2274deeb5a6" providerId="LiveId" clId="{8C404579-22DD-432A-B51A-874BD80A01B6}" dt="2021-10-07T12:40:07.733" v="856" actId="478"/>
          <ac:spMkLst>
            <pc:docMk/>
            <pc:sldMk cId="802996837" sldId="290"/>
            <ac:spMk id="4" creationId="{6575BD35-B641-42D9-B529-91BCA93A5144}"/>
          </ac:spMkLst>
        </pc:spChg>
        <pc:spChg chg="add mod">
          <ac:chgData name="森 寛治" userId="b00ed2274deeb5a6" providerId="LiveId" clId="{8C404579-22DD-432A-B51A-874BD80A01B6}" dt="2021-10-11T16:43:10.278" v="2282" actId="122"/>
          <ac:spMkLst>
            <pc:docMk/>
            <pc:sldMk cId="802996837" sldId="290"/>
            <ac:spMk id="5" creationId="{67FCF7D7-6D4F-4C3A-90C3-1E14110283CF}"/>
          </ac:spMkLst>
        </pc:spChg>
        <pc:spChg chg="add mod">
          <ac:chgData name="森 寛治" userId="b00ed2274deeb5a6" providerId="LiveId" clId="{8C404579-22DD-432A-B51A-874BD80A01B6}" dt="2021-10-11T16:43:10.278" v="2282" actId="122"/>
          <ac:spMkLst>
            <pc:docMk/>
            <pc:sldMk cId="802996837" sldId="290"/>
            <ac:spMk id="6" creationId="{ADBCC9CD-CBC7-47B7-9DFF-DF42D5657777}"/>
          </ac:spMkLst>
        </pc:spChg>
        <pc:spChg chg="add mod">
          <ac:chgData name="森 寛治" userId="b00ed2274deeb5a6" providerId="LiveId" clId="{8C404579-22DD-432A-B51A-874BD80A01B6}" dt="2021-10-07T12:45:41.337" v="1127" actId="1076"/>
          <ac:spMkLst>
            <pc:docMk/>
            <pc:sldMk cId="802996837" sldId="290"/>
            <ac:spMk id="7" creationId="{9337401B-179F-4484-BA6E-092EC32AACF0}"/>
          </ac:spMkLst>
        </pc:spChg>
        <pc:spChg chg="add del">
          <ac:chgData name="森 寛治" userId="b00ed2274deeb5a6" providerId="LiveId" clId="{8C404579-22DD-432A-B51A-874BD80A01B6}" dt="2021-10-07T12:46:09.838" v="1129" actId="478"/>
          <ac:spMkLst>
            <pc:docMk/>
            <pc:sldMk cId="802996837" sldId="290"/>
            <ac:spMk id="8" creationId="{D2206532-BFFF-440C-AC0C-C4A551DA3374}"/>
          </ac:spMkLst>
        </pc:spChg>
        <pc:spChg chg="add mod">
          <ac:chgData name="森 寛治" userId="b00ed2274deeb5a6" providerId="LiveId" clId="{8C404579-22DD-432A-B51A-874BD80A01B6}" dt="2021-10-11T16:43:21.193" v="2305" actId="20577"/>
          <ac:spMkLst>
            <pc:docMk/>
            <pc:sldMk cId="802996837" sldId="290"/>
            <ac:spMk id="9" creationId="{6FE896C1-20BA-48C0-804C-98DAF0F345CB}"/>
          </ac:spMkLst>
        </pc:spChg>
        <pc:spChg chg="add mod">
          <ac:chgData name="森 寛治" userId="b00ed2274deeb5a6" providerId="LiveId" clId="{8C404579-22DD-432A-B51A-874BD80A01B6}" dt="2021-10-13T16:39:38.550" v="4701" actId="20577"/>
          <ac:spMkLst>
            <pc:docMk/>
            <pc:sldMk cId="802996837" sldId="290"/>
            <ac:spMk id="10" creationId="{7912D533-BB66-4986-AB56-B7B735E19C7E}"/>
          </ac:spMkLst>
        </pc:spChg>
        <pc:spChg chg="add mod">
          <ac:chgData name="森 寛治" userId="b00ed2274deeb5a6" providerId="LiveId" clId="{8C404579-22DD-432A-B51A-874BD80A01B6}" dt="2021-10-11T17:40:32.003" v="3358" actId="1076"/>
          <ac:spMkLst>
            <pc:docMk/>
            <pc:sldMk cId="802996837" sldId="290"/>
            <ac:spMk id="11" creationId="{2211B870-885D-47B8-976D-87132F6AB8E7}"/>
          </ac:spMkLst>
        </pc:spChg>
        <pc:picChg chg="add del">
          <ac:chgData name="森 寛治" userId="b00ed2274deeb5a6" providerId="LiveId" clId="{8C404579-22DD-432A-B51A-874BD80A01B6}" dt="2021-10-11T17:56:56.850" v="3548" actId="22"/>
          <ac:picMkLst>
            <pc:docMk/>
            <pc:sldMk cId="802996837" sldId="290"/>
            <ac:picMk id="12" creationId="{7B80FF67-E073-456C-AF9D-04BC8B19D268}"/>
          </ac:picMkLst>
        </pc:picChg>
      </pc:sldChg>
      <pc:sldChg chg="addSp delSp modSp new mod">
        <pc:chgData name="森 寛治" userId="b00ed2274deeb5a6" providerId="LiveId" clId="{8C404579-22DD-432A-B51A-874BD80A01B6}" dt="2021-10-13T17:26:12.975" v="4899" actId="20577"/>
        <pc:sldMkLst>
          <pc:docMk/>
          <pc:sldMk cId="739244834" sldId="291"/>
        </pc:sldMkLst>
        <pc:spChg chg="mod">
          <ac:chgData name="森 寛治" userId="b00ed2274deeb5a6" providerId="LiveId" clId="{8C404579-22DD-432A-B51A-874BD80A01B6}" dt="2021-10-07T14:53:08.834" v="2059" actId="20577"/>
          <ac:spMkLst>
            <pc:docMk/>
            <pc:sldMk cId="739244834" sldId="291"/>
            <ac:spMk id="2" creationId="{4F0598F8-5711-4E5B-9383-802F60CD6C64}"/>
          </ac:spMkLst>
        </pc:spChg>
        <pc:spChg chg="add mod">
          <ac:chgData name="森 寛治" userId="b00ed2274deeb5a6" providerId="LiveId" clId="{8C404579-22DD-432A-B51A-874BD80A01B6}" dt="2021-10-12T16:39:24.154" v="4597" actId="1076"/>
          <ac:spMkLst>
            <pc:docMk/>
            <pc:sldMk cId="739244834" sldId="291"/>
            <ac:spMk id="3" creationId="{170BB0E2-5759-4A0F-880A-ABAD112EB271}"/>
          </ac:spMkLst>
        </pc:spChg>
        <pc:spChg chg="del">
          <ac:chgData name="森 寛治" userId="b00ed2274deeb5a6" providerId="LiveId" clId="{8C404579-22DD-432A-B51A-874BD80A01B6}" dt="2021-10-11T17:26:31.783" v="3336" actId="478"/>
          <ac:spMkLst>
            <pc:docMk/>
            <pc:sldMk cId="739244834" sldId="291"/>
            <ac:spMk id="3" creationId="{842E5FF1-EFAE-4263-B40A-55171C4E8F11}"/>
          </ac:spMkLst>
        </pc:spChg>
        <pc:spChg chg="add mod">
          <ac:chgData name="森 寛治" userId="b00ed2274deeb5a6" providerId="LiveId" clId="{8C404579-22DD-432A-B51A-874BD80A01B6}" dt="2021-10-11T17:44:17.105" v="3428"/>
          <ac:spMkLst>
            <pc:docMk/>
            <pc:sldMk cId="739244834" sldId="291"/>
            <ac:spMk id="8" creationId="{4B2A91A0-FE30-4AA6-993C-EA50C8189EEB}"/>
          </ac:spMkLst>
        </pc:spChg>
        <pc:spChg chg="add del">
          <ac:chgData name="森 寛治" userId="b00ed2274deeb5a6" providerId="LiveId" clId="{8C404579-22DD-432A-B51A-874BD80A01B6}" dt="2021-10-11T17:35:23.219" v="3350" actId="22"/>
          <ac:spMkLst>
            <pc:docMk/>
            <pc:sldMk cId="739244834" sldId="291"/>
            <ac:spMk id="10" creationId="{D9E9FDB4-95BD-4ECF-8767-8E98C3451653}"/>
          </ac:spMkLst>
        </pc:spChg>
        <pc:spChg chg="add mod">
          <ac:chgData name="森 寛治" userId="b00ed2274deeb5a6" providerId="LiveId" clId="{8C404579-22DD-432A-B51A-874BD80A01B6}" dt="2021-10-11T17:44:41.223" v="3434" actId="14100"/>
          <ac:spMkLst>
            <pc:docMk/>
            <pc:sldMk cId="739244834" sldId="291"/>
            <ac:spMk id="11" creationId="{422CE09A-96A9-4DB6-9DC2-D45DFDEF9A68}"/>
          </ac:spMkLst>
        </pc:spChg>
        <pc:spChg chg="add mod">
          <ac:chgData name="森 寛治" userId="b00ed2274deeb5a6" providerId="LiveId" clId="{8C404579-22DD-432A-B51A-874BD80A01B6}" dt="2021-10-12T16:39:34.445" v="4609" actId="1076"/>
          <ac:spMkLst>
            <pc:docMk/>
            <pc:sldMk cId="739244834" sldId="291"/>
            <ac:spMk id="12" creationId="{15CC8CD0-1DA9-4D81-B6D6-58E022242F06}"/>
          </ac:spMkLst>
        </pc:spChg>
        <pc:spChg chg="add mod">
          <ac:chgData name="森 寛治" userId="b00ed2274deeb5a6" providerId="LiveId" clId="{8C404579-22DD-432A-B51A-874BD80A01B6}" dt="2021-10-13T17:26:12.975" v="4899" actId="20577"/>
          <ac:spMkLst>
            <pc:docMk/>
            <pc:sldMk cId="739244834" sldId="291"/>
            <ac:spMk id="14" creationId="{7C7223A0-7831-4515-93E2-254E91D384DB}"/>
          </ac:spMkLst>
        </pc:spChg>
        <pc:spChg chg="add mod">
          <ac:chgData name="森 寛治" userId="b00ed2274deeb5a6" providerId="LiveId" clId="{8C404579-22DD-432A-B51A-874BD80A01B6}" dt="2021-10-11T17:46:21.113" v="3486" actId="1076"/>
          <ac:spMkLst>
            <pc:docMk/>
            <pc:sldMk cId="739244834" sldId="291"/>
            <ac:spMk id="15" creationId="{D166A70E-5487-4A4A-BB13-F6E77F8B8854}"/>
          </ac:spMkLst>
        </pc:spChg>
        <pc:spChg chg="add del mod">
          <ac:chgData name="森 寛治" userId="b00ed2274deeb5a6" providerId="LiveId" clId="{8C404579-22DD-432A-B51A-874BD80A01B6}" dt="2021-10-11T17:45:04.962" v="3437" actId="478"/>
          <ac:spMkLst>
            <pc:docMk/>
            <pc:sldMk cId="739244834" sldId="291"/>
            <ac:spMk id="16" creationId="{87357C53-81C6-4728-816C-A560CBD0E5E8}"/>
          </ac:spMkLst>
        </pc:spChg>
        <pc:spChg chg="add mod">
          <ac:chgData name="森 寛治" userId="b00ed2274deeb5a6" providerId="LiveId" clId="{8C404579-22DD-432A-B51A-874BD80A01B6}" dt="2021-10-11T17:44:38.927" v="3433" actId="207"/>
          <ac:spMkLst>
            <pc:docMk/>
            <pc:sldMk cId="739244834" sldId="291"/>
            <ac:spMk id="17" creationId="{4DE4DF44-0C1D-416A-BFF6-381F9212F25D}"/>
          </ac:spMkLst>
        </pc:spChg>
        <pc:spChg chg="add mod">
          <ac:chgData name="森 寛治" userId="b00ed2274deeb5a6" providerId="LiveId" clId="{8C404579-22DD-432A-B51A-874BD80A01B6}" dt="2021-10-11T17:44:50.663" v="3436" actId="1076"/>
          <ac:spMkLst>
            <pc:docMk/>
            <pc:sldMk cId="739244834" sldId="291"/>
            <ac:spMk id="18" creationId="{C8B4EA27-BDAA-4DE1-B559-D8A9080245FB}"/>
          </ac:spMkLst>
        </pc:spChg>
        <pc:picChg chg="add mod">
          <ac:chgData name="森 寛治" userId="b00ed2274deeb5a6" providerId="LiveId" clId="{8C404579-22DD-432A-B51A-874BD80A01B6}" dt="2021-10-11T17:44:27.497" v="3431" actId="1076"/>
          <ac:picMkLst>
            <pc:docMk/>
            <pc:sldMk cId="739244834" sldId="291"/>
            <ac:picMk id="5" creationId="{BAA8D102-A1A8-4B51-9782-C3E01C29E89D}"/>
          </ac:picMkLst>
        </pc:picChg>
        <pc:picChg chg="add mod">
          <ac:chgData name="森 寛治" userId="b00ed2274deeb5a6" providerId="LiveId" clId="{8C404579-22DD-432A-B51A-874BD80A01B6}" dt="2021-10-11T17:43:51.543" v="3411" actId="1076"/>
          <ac:picMkLst>
            <pc:docMk/>
            <pc:sldMk cId="739244834" sldId="291"/>
            <ac:picMk id="13" creationId="{842BCBE3-0A8A-46D0-B18A-971CB56ECE70}"/>
          </ac:picMkLst>
        </pc:picChg>
        <pc:picChg chg="add mod">
          <ac:chgData name="森 寛治" userId="b00ed2274deeb5a6" providerId="LiveId" clId="{8C404579-22DD-432A-B51A-874BD80A01B6}" dt="2021-10-11T17:43:57.002" v="3412" actId="1076"/>
          <ac:picMkLst>
            <pc:docMk/>
            <pc:sldMk cId="739244834" sldId="291"/>
            <ac:picMk id="1026" creationId="{4D8DE361-6ECC-4D58-9F38-82C59502C18C}"/>
          </ac:picMkLst>
        </pc:picChg>
      </pc:sldChg>
      <pc:sldChg chg="addSp delSp modSp new mod ord">
        <pc:chgData name="森 寛治" userId="b00ed2274deeb5a6" providerId="LiveId" clId="{8C404579-22DD-432A-B51A-874BD80A01B6}" dt="2021-10-11T18:35:29.726" v="4048" actId="208"/>
        <pc:sldMkLst>
          <pc:docMk/>
          <pc:sldMk cId="2997290211" sldId="292"/>
        </pc:sldMkLst>
        <pc:spChg chg="mod">
          <ac:chgData name="森 寛治" userId="b00ed2274deeb5a6" providerId="LiveId" clId="{8C404579-22DD-432A-B51A-874BD80A01B6}" dt="2021-10-07T14:54:44.828" v="2081" actId="20577"/>
          <ac:spMkLst>
            <pc:docMk/>
            <pc:sldMk cId="2997290211" sldId="292"/>
            <ac:spMk id="2" creationId="{AB4ABD76-A3DB-42DA-BC08-BE0158E9C992}"/>
          </ac:spMkLst>
        </pc:spChg>
        <pc:spChg chg="del">
          <ac:chgData name="森 寛治" userId="b00ed2274deeb5a6" providerId="LiveId" clId="{8C404579-22DD-432A-B51A-874BD80A01B6}" dt="2021-10-11T18:27:12.812" v="3869" actId="478"/>
          <ac:spMkLst>
            <pc:docMk/>
            <pc:sldMk cId="2997290211" sldId="292"/>
            <ac:spMk id="3" creationId="{1583018C-7DDD-4D29-98BC-512862372543}"/>
          </ac:spMkLst>
        </pc:spChg>
        <pc:spChg chg="add mod">
          <ac:chgData name="森 寛治" userId="b00ed2274deeb5a6" providerId="LiveId" clId="{8C404579-22DD-432A-B51A-874BD80A01B6}" dt="2021-10-11T18:27:32.202" v="3884" actId="113"/>
          <ac:spMkLst>
            <pc:docMk/>
            <pc:sldMk cId="2997290211" sldId="292"/>
            <ac:spMk id="4" creationId="{23A97898-D96B-421A-895A-4036E4428DA3}"/>
          </ac:spMkLst>
        </pc:spChg>
        <pc:spChg chg="add mod">
          <ac:chgData name="森 寛治" userId="b00ed2274deeb5a6" providerId="LiveId" clId="{8C404579-22DD-432A-B51A-874BD80A01B6}" dt="2021-10-11T18:28:11.300" v="3893" actId="1076"/>
          <ac:spMkLst>
            <pc:docMk/>
            <pc:sldMk cId="2997290211" sldId="292"/>
            <ac:spMk id="7" creationId="{4B69E9CB-B1C6-499D-BF6D-F83704EB5182}"/>
          </ac:spMkLst>
        </pc:spChg>
        <pc:spChg chg="add mod">
          <ac:chgData name="森 寛治" userId="b00ed2274deeb5a6" providerId="LiveId" clId="{8C404579-22DD-432A-B51A-874BD80A01B6}" dt="2021-10-11T18:28:28.961" v="3900" actId="1076"/>
          <ac:spMkLst>
            <pc:docMk/>
            <pc:sldMk cId="2997290211" sldId="292"/>
            <ac:spMk id="11" creationId="{5F04670B-A073-42EF-99A6-C5C85DA6BD26}"/>
          </ac:spMkLst>
        </pc:spChg>
        <pc:spChg chg="add mod">
          <ac:chgData name="森 寛治" userId="b00ed2274deeb5a6" providerId="LiveId" clId="{8C404579-22DD-432A-B51A-874BD80A01B6}" dt="2021-10-11T18:29:06.610" v="3910" actId="1076"/>
          <ac:spMkLst>
            <pc:docMk/>
            <pc:sldMk cId="2997290211" sldId="292"/>
            <ac:spMk id="14" creationId="{7ACECFFB-2150-42F4-9B9B-71924C01E3B0}"/>
          </ac:spMkLst>
        </pc:spChg>
        <pc:spChg chg="add mod">
          <ac:chgData name="森 寛治" userId="b00ed2274deeb5a6" providerId="LiveId" clId="{8C404579-22DD-432A-B51A-874BD80A01B6}" dt="2021-10-11T18:29:25.750" v="3915" actId="1076"/>
          <ac:spMkLst>
            <pc:docMk/>
            <pc:sldMk cId="2997290211" sldId="292"/>
            <ac:spMk id="15" creationId="{991F31E8-BA14-453B-86C9-887B25D6DD31}"/>
          </ac:spMkLst>
        </pc:spChg>
        <pc:spChg chg="add mod">
          <ac:chgData name="森 寛治" userId="b00ed2274deeb5a6" providerId="LiveId" clId="{8C404579-22DD-432A-B51A-874BD80A01B6}" dt="2021-10-11T18:33:16.553" v="4016" actId="207"/>
          <ac:spMkLst>
            <pc:docMk/>
            <pc:sldMk cId="2997290211" sldId="292"/>
            <ac:spMk id="16" creationId="{8D6866CD-85CA-4089-ACA7-6CC39FE96F61}"/>
          </ac:spMkLst>
        </pc:spChg>
        <pc:spChg chg="add mod">
          <ac:chgData name="森 寛治" userId="b00ed2274deeb5a6" providerId="LiveId" clId="{8C404579-22DD-432A-B51A-874BD80A01B6}" dt="2021-10-11T18:30:00.940" v="3927" actId="20577"/>
          <ac:spMkLst>
            <pc:docMk/>
            <pc:sldMk cId="2997290211" sldId="292"/>
            <ac:spMk id="21" creationId="{661A2A39-0E78-457E-A833-18A7F39A5047}"/>
          </ac:spMkLst>
        </pc:spChg>
        <pc:spChg chg="add del mod">
          <ac:chgData name="森 寛治" userId="b00ed2274deeb5a6" providerId="LiveId" clId="{8C404579-22DD-432A-B51A-874BD80A01B6}" dt="2021-10-11T18:30:19.947" v="3929" actId="478"/>
          <ac:spMkLst>
            <pc:docMk/>
            <pc:sldMk cId="2997290211" sldId="292"/>
            <ac:spMk id="22" creationId="{E2C02F7F-F956-4741-B748-3B5546F3CB0C}"/>
          </ac:spMkLst>
        </pc:spChg>
        <pc:spChg chg="add mod">
          <ac:chgData name="森 寛治" userId="b00ed2274deeb5a6" providerId="LiveId" clId="{8C404579-22DD-432A-B51A-874BD80A01B6}" dt="2021-10-11T18:30:53.170" v="3938" actId="1076"/>
          <ac:spMkLst>
            <pc:docMk/>
            <pc:sldMk cId="2997290211" sldId="292"/>
            <ac:spMk id="27" creationId="{A7E9B510-578E-4300-8B23-D1D3DF3D28A0}"/>
          </ac:spMkLst>
        </pc:spChg>
        <pc:spChg chg="add mod">
          <ac:chgData name="森 寛治" userId="b00ed2274deeb5a6" providerId="LiveId" clId="{8C404579-22DD-432A-B51A-874BD80A01B6}" dt="2021-10-11T18:32:43.803" v="3972" actId="207"/>
          <ac:spMkLst>
            <pc:docMk/>
            <pc:sldMk cId="2997290211" sldId="292"/>
            <ac:spMk id="28" creationId="{6A3463BD-45EC-4C6B-A231-8210B6E4B4B3}"/>
          </ac:spMkLst>
        </pc:spChg>
        <pc:spChg chg="add mod">
          <ac:chgData name="森 寛治" userId="b00ed2274deeb5a6" providerId="LiveId" clId="{8C404579-22DD-432A-B51A-874BD80A01B6}" dt="2021-10-11T18:32:38.953" v="3971" actId="207"/>
          <ac:spMkLst>
            <pc:docMk/>
            <pc:sldMk cId="2997290211" sldId="292"/>
            <ac:spMk id="29" creationId="{7EF3EE62-0256-4494-974B-B972C8C34B0F}"/>
          </ac:spMkLst>
        </pc:spChg>
        <pc:spChg chg="add mod">
          <ac:chgData name="森 寛治" userId="b00ed2274deeb5a6" providerId="LiveId" clId="{8C404579-22DD-432A-B51A-874BD80A01B6}" dt="2021-10-11T18:32:35.453" v="3970" actId="207"/>
          <ac:spMkLst>
            <pc:docMk/>
            <pc:sldMk cId="2997290211" sldId="292"/>
            <ac:spMk id="30" creationId="{CE113E57-B408-41D4-859F-6A5A2FDA7DC5}"/>
          </ac:spMkLst>
        </pc:spChg>
        <pc:spChg chg="add mod">
          <ac:chgData name="森 寛治" userId="b00ed2274deeb5a6" providerId="LiveId" clId="{8C404579-22DD-432A-B51A-874BD80A01B6}" dt="2021-10-11T18:32:56.414" v="3989" actId="122"/>
          <ac:spMkLst>
            <pc:docMk/>
            <pc:sldMk cId="2997290211" sldId="292"/>
            <ac:spMk id="31" creationId="{CD7D9854-B6EA-4BBB-91E2-D97DDEB27853}"/>
          </ac:spMkLst>
        </pc:spChg>
        <pc:spChg chg="add mod">
          <ac:chgData name="森 寛治" userId="b00ed2274deeb5a6" providerId="LiveId" clId="{8C404579-22DD-432A-B51A-874BD80A01B6}" dt="2021-10-11T18:33:19.370" v="4017" actId="1076"/>
          <ac:spMkLst>
            <pc:docMk/>
            <pc:sldMk cId="2997290211" sldId="292"/>
            <ac:spMk id="32" creationId="{A1965E5C-77B3-4451-864D-B8FB35BD90B4}"/>
          </ac:spMkLst>
        </pc:spChg>
        <pc:spChg chg="add mod">
          <ac:chgData name="森 寛治" userId="b00ed2274deeb5a6" providerId="LiveId" clId="{8C404579-22DD-432A-B51A-874BD80A01B6}" dt="2021-10-11T18:34:55.482" v="4039" actId="20577"/>
          <ac:spMkLst>
            <pc:docMk/>
            <pc:sldMk cId="2997290211" sldId="292"/>
            <ac:spMk id="42" creationId="{B1E0E654-10CE-4490-8E3C-C4635537A2BF}"/>
          </ac:spMkLst>
        </pc:spChg>
        <pc:cxnChg chg="add">
          <ac:chgData name="森 寛治" userId="b00ed2274deeb5a6" providerId="LiveId" clId="{8C404579-22DD-432A-B51A-874BD80A01B6}" dt="2021-10-11T18:27:54.563" v="3885" actId="11529"/>
          <ac:cxnSpMkLst>
            <pc:docMk/>
            <pc:sldMk cId="2997290211" sldId="292"/>
            <ac:cxnSpMk id="6" creationId="{8CFD984A-B1F8-477C-8F72-785EE34663D0}"/>
          </ac:cxnSpMkLst>
        </pc:cxnChg>
        <pc:cxnChg chg="add mod">
          <ac:chgData name="森 寛治" userId="b00ed2274deeb5a6" providerId="LiveId" clId="{8C404579-22DD-432A-B51A-874BD80A01B6}" dt="2021-10-11T18:28:19.172" v="3896" actId="14100"/>
          <ac:cxnSpMkLst>
            <pc:docMk/>
            <pc:sldMk cId="2997290211" sldId="292"/>
            <ac:cxnSpMk id="8" creationId="{010C0D5D-A72E-4376-B05A-7EE7B7F48DBD}"/>
          </ac:cxnSpMkLst>
        </pc:cxnChg>
        <pc:cxnChg chg="add mod">
          <ac:chgData name="森 寛治" userId="b00ed2274deeb5a6" providerId="LiveId" clId="{8C404579-22DD-432A-B51A-874BD80A01B6}" dt="2021-10-11T18:29:41.220" v="3919" actId="14100"/>
          <ac:cxnSpMkLst>
            <pc:docMk/>
            <pc:sldMk cId="2997290211" sldId="292"/>
            <ac:cxnSpMk id="13" creationId="{436BC934-4128-4A44-891C-2F9E8E51740B}"/>
          </ac:cxnSpMkLst>
        </pc:cxnChg>
        <pc:cxnChg chg="add mod">
          <ac:chgData name="森 寛治" userId="b00ed2274deeb5a6" providerId="LiveId" clId="{8C404579-22DD-432A-B51A-874BD80A01B6}" dt="2021-10-11T18:29:52.361" v="3923" actId="14100"/>
          <ac:cxnSpMkLst>
            <pc:docMk/>
            <pc:sldMk cId="2997290211" sldId="292"/>
            <ac:cxnSpMk id="18" creationId="{59D8BA3D-CB2D-46D6-B315-78E6285F9297}"/>
          </ac:cxnSpMkLst>
        </pc:cxnChg>
        <pc:cxnChg chg="add mod">
          <ac:chgData name="森 寛治" userId="b00ed2274deeb5a6" providerId="LiveId" clId="{8C404579-22DD-432A-B51A-874BD80A01B6}" dt="2021-10-11T18:30:25.020" v="3930" actId="571"/>
          <ac:cxnSpMkLst>
            <pc:docMk/>
            <pc:sldMk cId="2997290211" sldId="292"/>
            <ac:cxnSpMk id="23" creationId="{8E8AA606-77C8-4349-8145-8E03490CC274}"/>
          </ac:cxnSpMkLst>
        </pc:cxnChg>
        <pc:cxnChg chg="add mod">
          <ac:chgData name="森 寛治" userId="b00ed2274deeb5a6" providerId="LiveId" clId="{8C404579-22DD-432A-B51A-874BD80A01B6}" dt="2021-10-11T18:30:36.362" v="3934" actId="14100"/>
          <ac:cxnSpMkLst>
            <pc:docMk/>
            <pc:sldMk cId="2997290211" sldId="292"/>
            <ac:cxnSpMk id="24" creationId="{9F903769-E920-40CB-A519-2809E250EBFF}"/>
          </ac:cxnSpMkLst>
        </pc:cxnChg>
        <pc:cxnChg chg="add mod">
          <ac:chgData name="森 寛治" userId="b00ed2274deeb5a6" providerId="LiveId" clId="{8C404579-22DD-432A-B51A-874BD80A01B6}" dt="2021-10-11T18:34:30.573" v="4030" actId="14100"/>
          <ac:cxnSpMkLst>
            <pc:docMk/>
            <pc:sldMk cId="2997290211" sldId="292"/>
            <ac:cxnSpMk id="34" creationId="{82BEF6F7-6787-45F5-96F2-1F795A96CE2D}"/>
          </ac:cxnSpMkLst>
        </pc:cxnChg>
        <pc:cxnChg chg="add mod">
          <ac:chgData name="森 寛治" userId="b00ed2274deeb5a6" providerId="LiveId" clId="{8C404579-22DD-432A-B51A-874BD80A01B6}" dt="2021-10-11T18:35:06.162" v="4042" actId="14100"/>
          <ac:cxnSpMkLst>
            <pc:docMk/>
            <pc:sldMk cId="2997290211" sldId="292"/>
            <ac:cxnSpMk id="39" creationId="{AE0841FC-772D-46F0-943B-FF16B08E5003}"/>
          </ac:cxnSpMkLst>
        </pc:cxnChg>
        <pc:cxnChg chg="add mod">
          <ac:chgData name="森 寛治" userId="b00ed2274deeb5a6" providerId="LiveId" clId="{8C404579-22DD-432A-B51A-874BD80A01B6}" dt="2021-10-11T18:35:16.921" v="4045" actId="14100"/>
          <ac:cxnSpMkLst>
            <pc:docMk/>
            <pc:sldMk cId="2997290211" sldId="292"/>
            <ac:cxnSpMk id="45" creationId="{5D5BA0DB-4A74-4B98-A4EB-A882B8FDB358}"/>
          </ac:cxnSpMkLst>
        </pc:cxnChg>
        <pc:cxnChg chg="add mod">
          <ac:chgData name="森 寛治" userId="b00ed2274deeb5a6" providerId="LiveId" clId="{8C404579-22DD-432A-B51A-874BD80A01B6}" dt="2021-10-11T18:35:29.726" v="4048" actId="208"/>
          <ac:cxnSpMkLst>
            <pc:docMk/>
            <pc:sldMk cId="2997290211" sldId="292"/>
            <ac:cxnSpMk id="48" creationId="{CABF37EE-67D6-47F6-B4AB-9C83808ACFC1}"/>
          </ac:cxnSpMkLst>
        </pc:cxnChg>
      </pc:sldChg>
      <pc:sldChg chg="addSp delSp modSp new mod ord">
        <pc:chgData name="森 寛治" userId="b00ed2274deeb5a6" providerId="LiveId" clId="{8C404579-22DD-432A-B51A-874BD80A01B6}" dt="2021-10-14T15:28:02.506" v="6977" actId="1582"/>
        <pc:sldMkLst>
          <pc:docMk/>
          <pc:sldMk cId="3036703004" sldId="293"/>
        </pc:sldMkLst>
        <pc:spChg chg="mod">
          <ac:chgData name="森 寛治" userId="b00ed2274deeb5a6" providerId="LiveId" clId="{8C404579-22DD-432A-B51A-874BD80A01B6}" dt="2021-10-07T15:10:34.250" v="2119" actId="20577"/>
          <ac:spMkLst>
            <pc:docMk/>
            <pc:sldMk cId="3036703004" sldId="293"/>
            <ac:spMk id="2" creationId="{63A5CB38-8EE1-4CC4-A240-85A5296E58E3}"/>
          </ac:spMkLst>
        </pc:spChg>
        <pc:spChg chg="del">
          <ac:chgData name="森 寛治" userId="b00ed2274deeb5a6" providerId="LiveId" clId="{8C404579-22DD-432A-B51A-874BD80A01B6}" dt="2021-10-07T15:14:42.774" v="2256" actId="478"/>
          <ac:spMkLst>
            <pc:docMk/>
            <pc:sldMk cId="3036703004" sldId="293"/>
            <ac:spMk id="3" creationId="{4CD64447-C63A-4F5D-B375-C72C624D0172}"/>
          </ac:spMkLst>
        </pc:spChg>
        <pc:spChg chg="add mod">
          <ac:chgData name="森 寛治" userId="b00ed2274deeb5a6" providerId="LiveId" clId="{8C404579-22DD-432A-B51A-874BD80A01B6}" dt="2021-10-07T15:14:39.372" v="2255"/>
          <ac:spMkLst>
            <pc:docMk/>
            <pc:sldMk cId="3036703004" sldId="293"/>
            <ac:spMk id="4" creationId="{AD039B89-35F2-47ED-9B07-37CC8790A36F}"/>
          </ac:spMkLst>
        </pc:spChg>
        <pc:spChg chg="add del mod">
          <ac:chgData name="森 寛治" userId="b00ed2274deeb5a6" providerId="LiveId" clId="{8C404579-22DD-432A-B51A-874BD80A01B6}" dt="2021-10-14T12:41:45.967" v="6060" actId="478"/>
          <ac:spMkLst>
            <pc:docMk/>
            <pc:sldMk cId="3036703004" sldId="293"/>
            <ac:spMk id="5" creationId="{5706CE85-711F-4957-ADC9-88A860696FA6}"/>
          </ac:spMkLst>
        </pc:spChg>
        <pc:spChg chg="add mod">
          <ac:chgData name="森 寛治" userId="b00ed2274deeb5a6" providerId="LiveId" clId="{8C404579-22DD-432A-B51A-874BD80A01B6}" dt="2021-10-11T18:02:08.765" v="3605" actId="1076"/>
          <ac:spMkLst>
            <pc:docMk/>
            <pc:sldMk cId="3036703004" sldId="293"/>
            <ac:spMk id="7" creationId="{1A97CDB9-5940-4E00-97E6-7AAE1CDBBB81}"/>
          </ac:spMkLst>
        </pc:spChg>
        <pc:spChg chg="add mod">
          <ac:chgData name="森 寛治" userId="b00ed2274deeb5a6" providerId="LiveId" clId="{8C404579-22DD-432A-B51A-874BD80A01B6}" dt="2021-10-13T17:54:12.198" v="5024" actId="114"/>
          <ac:spMkLst>
            <pc:docMk/>
            <pc:sldMk cId="3036703004" sldId="293"/>
            <ac:spMk id="9" creationId="{EE990DF4-2DFD-4805-A058-5ECB581C0FF6}"/>
          </ac:spMkLst>
        </pc:spChg>
        <pc:spChg chg="add del mod">
          <ac:chgData name="森 寛治" userId="b00ed2274deeb5a6" providerId="LiveId" clId="{8C404579-22DD-432A-B51A-874BD80A01B6}" dt="2021-10-14T12:41:43.611" v="6059" actId="478"/>
          <ac:spMkLst>
            <pc:docMk/>
            <pc:sldMk cId="3036703004" sldId="293"/>
            <ac:spMk id="10" creationId="{17FEC218-D11B-48AA-9D3D-262EB464098D}"/>
          </ac:spMkLst>
        </pc:spChg>
        <pc:spChg chg="add del mod">
          <ac:chgData name="森 寛治" userId="b00ed2274deeb5a6" providerId="LiveId" clId="{8C404579-22DD-432A-B51A-874BD80A01B6}" dt="2021-10-14T12:41:43.611" v="6059" actId="478"/>
          <ac:spMkLst>
            <pc:docMk/>
            <pc:sldMk cId="3036703004" sldId="293"/>
            <ac:spMk id="11" creationId="{FBAD35A5-1E50-4988-8B7D-BE14D5F912FA}"/>
          </ac:spMkLst>
        </pc:spChg>
        <pc:spChg chg="add del mod">
          <ac:chgData name="森 寛治" userId="b00ed2274deeb5a6" providerId="LiveId" clId="{8C404579-22DD-432A-B51A-874BD80A01B6}" dt="2021-10-14T12:41:43.611" v="6059" actId="478"/>
          <ac:spMkLst>
            <pc:docMk/>
            <pc:sldMk cId="3036703004" sldId="293"/>
            <ac:spMk id="12" creationId="{723C191C-A4CD-4964-ACEB-E843286FA6D2}"/>
          </ac:spMkLst>
        </pc:spChg>
        <pc:spChg chg="add mod">
          <ac:chgData name="森 寛治" userId="b00ed2274deeb5a6" providerId="LiveId" clId="{8C404579-22DD-432A-B51A-874BD80A01B6}" dt="2021-10-13T17:54:44.586" v="5031" actId="1076"/>
          <ac:spMkLst>
            <pc:docMk/>
            <pc:sldMk cId="3036703004" sldId="293"/>
            <ac:spMk id="13" creationId="{586EBDCD-DB8D-47D1-BD3F-BE486552541D}"/>
          </ac:spMkLst>
        </pc:spChg>
        <pc:spChg chg="add del mod">
          <ac:chgData name="森 寛治" userId="b00ed2274deeb5a6" providerId="LiveId" clId="{8C404579-22DD-432A-B51A-874BD80A01B6}" dt="2021-10-13T17:54:40.174" v="5030"/>
          <ac:spMkLst>
            <pc:docMk/>
            <pc:sldMk cId="3036703004" sldId="293"/>
            <ac:spMk id="14" creationId="{458C94E3-46CA-4829-BB23-467662D66D3A}"/>
          </ac:spMkLst>
        </pc:spChg>
        <pc:spChg chg="add mod">
          <ac:chgData name="森 寛治" userId="b00ed2274deeb5a6" providerId="LiveId" clId="{8C404579-22DD-432A-B51A-874BD80A01B6}" dt="2021-10-14T12:45:52.985" v="6120" actId="1076"/>
          <ac:spMkLst>
            <pc:docMk/>
            <pc:sldMk cId="3036703004" sldId="293"/>
            <ac:spMk id="14" creationId="{AEDC8647-A53F-4874-A759-C56DC6A924CE}"/>
          </ac:spMkLst>
        </pc:spChg>
        <pc:spChg chg="add mod">
          <ac:chgData name="森 寛治" userId="b00ed2274deeb5a6" providerId="LiveId" clId="{8C404579-22DD-432A-B51A-874BD80A01B6}" dt="2021-10-14T12:45:52.985" v="6120" actId="1076"/>
          <ac:spMkLst>
            <pc:docMk/>
            <pc:sldMk cId="3036703004" sldId="293"/>
            <ac:spMk id="15" creationId="{89A88BE5-8EBA-42C7-847F-FA69E743C11D}"/>
          </ac:spMkLst>
        </pc:spChg>
        <pc:spChg chg="add del mod">
          <ac:chgData name="森 寛治" userId="b00ed2274deeb5a6" providerId="LiveId" clId="{8C404579-22DD-432A-B51A-874BD80A01B6}" dt="2021-10-13T17:55:14.529" v="5044" actId="478"/>
          <ac:spMkLst>
            <pc:docMk/>
            <pc:sldMk cId="3036703004" sldId="293"/>
            <ac:spMk id="15" creationId="{B5E81454-4D47-4274-BCA7-43BDFAD8438D}"/>
          </ac:spMkLst>
        </pc:spChg>
        <pc:spChg chg="add mod">
          <ac:chgData name="森 寛治" userId="b00ed2274deeb5a6" providerId="LiveId" clId="{8C404579-22DD-432A-B51A-874BD80A01B6}" dt="2021-10-14T12:45:52.985" v="6120" actId="1076"/>
          <ac:spMkLst>
            <pc:docMk/>
            <pc:sldMk cId="3036703004" sldId="293"/>
            <ac:spMk id="19" creationId="{46F98D90-9DE6-423A-92EA-835A090B75F7}"/>
          </ac:spMkLst>
        </pc:spChg>
        <pc:spChg chg="add mod">
          <ac:chgData name="森 寛治" userId="b00ed2274deeb5a6" providerId="LiveId" clId="{8C404579-22DD-432A-B51A-874BD80A01B6}" dt="2021-10-14T12:45:52.985" v="6120" actId="1076"/>
          <ac:spMkLst>
            <pc:docMk/>
            <pc:sldMk cId="3036703004" sldId="293"/>
            <ac:spMk id="24" creationId="{6FCDFE57-29CC-42AA-8AEB-4D831E1FF541}"/>
          </ac:spMkLst>
        </pc:spChg>
        <pc:spChg chg="add mod">
          <ac:chgData name="森 寛治" userId="b00ed2274deeb5a6" providerId="LiveId" clId="{8C404579-22DD-432A-B51A-874BD80A01B6}" dt="2021-10-14T13:54:01.799" v="6507" actId="14100"/>
          <ac:spMkLst>
            <pc:docMk/>
            <pc:sldMk cId="3036703004" sldId="293"/>
            <ac:spMk id="25" creationId="{20B0BCFB-BD53-49CA-92C1-FB8F036B34CD}"/>
          </ac:spMkLst>
        </pc:spChg>
        <pc:spChg chg="add mod">
          <ac:chgData name="森 寛治" userId="b00ed2274deeb5a6" providerId="LiveId" clId="{8C404579-22DD-432A-B51A-874BD80A01B6}" dt="2021-10-14T12:45:52.985" v="6120" actId="1076"/>
          <ac:spMkLst>
            <pc:docMk/>
            <pc:sldMk cId="3036703004" sldId="293"/>
            <ac:spMk id="26" creationId="{A5F3FECE-3F3E-4A71-8EF2-43EDBC6C264E}"/>
          </ac:spMkLst>
        </pc:spChg>
        <pc:spChg chg="add mod">
          <ac:chgData name="森 寛治" userId="b00ed2274deeb5a6" providerId="LiveId" clId="{8C404579-22DD-432A-B51A-874BD80A01B6}" dt="2021-10-14T15:27:51.487" v="6976" actId="571"/>
          <ac:spMkLst>
            <pc:docMk/>
            <pc:sldMk cId="3036703004" sldId="293"/>
            <ac:spMk id="30" creationId="{2B83F231-5A38-4184-B323-CC2FF4EF5C32}"/>
          </ac:spMkLst>
        </pc:spChg>
        <pc:picChg chg="add mod">
          <ac:chgData name="森 寛治" userId="b00ed2274deeb5a6" providerId="LiveId" clId="{8C404579-22DD-432A-B51A-874BD80A01B6}" dt="2021-10-11T18:02:08.765" v="3605" actId="1076"/>
          <ac:picMkLst>
            <pc:docMk/>
            <pc:sldMk cId="3036703004" sldId="293"/>
            <ac:picMk id="6" creationId="{6429958D-EE1F-4CA1-A3CF-87E02F7682E6}"/>
          </ac:picMkLst>
        </pc:picChg>
        <pc:picChg chg="add del mod">
          <ac:chgData name="森 寛治" userId="b00ed2274deeb5a6" providerId="LiveId" clId="{8C404579-22DD-432A-B51A-874BD80A01B6}" dt="2021-10-14T12:41:43.611" v="6059" actId="478"/>
          <ac:picMkLst>
            <pc:docMk/>
            <pc:sldMk cId="3036703004" sldId="293"/>
            <ac:picMk id="8" creationId="{61BBF579-2D5F-444F-ABF5-CD143619021D}"/>
          </ac:picMkLst>
        </pc:picChg>
        <pc:picChg chg="add mod">
          <ac:chgData name="森 寛治" userId="b00ed2274deeb5a6" providerId="LiveId" clId="{8C404579-22DD-432A-B51A-874BD80A01B6}" dt="2021-10-14T12:45:52.985" v="6120" actId="1076"/>
          <ac:picMkLst>
            <pc:docMk/>
            <pc:sldMk cId="3036703004" sldId="293"/>
            <ac:picMk id="16" creationId="{CC9D9137-FF57-4778-99DF-4F660CF0FECF}"/>
          </ac:picMkLst>
        </pc:picChg>
        <pc:cxnChg chg="add mod">
          <ac:chgData name="森 寛治" userId="b00ed2274deeb5a6" providerId="LiveId" clId="{8C404579-22DD-432A-B51A-874BD80A01B6}" dt="2021-10-14T15:28:02.506" v="6977" actId="1582"/>
          <ac:cxnSpMkLst>
            <pc:docMk/>
            <pc:sldMk cId="3036703004" sldId="293"/>
            <ac:cxnSpMk id="18" creationId="{0EC2F9B6-1C24-4B68-B1DF-28771AC8361F}"/>
          </ac:cxnSpMkLst>
        </pc:cxnChg>
        <pc:cxnChg chg="add mod">
          <ac:chgData name="森 寛治" userId="b00ed2274deeb5a6" providerId="LiveId" clId="{8C404579-22DD-432A-B51A-874BD80A01B6}" dt="2021-10-14T12:45:52.985" v="6120" actId="1076"/>
          <ac:cxnSpMkLst>
            <pc:docMk/>
            <pc:sldMk cId="3036703004" sldId="293"/>
            <ac:cxnSpMk id="21" creationId="{332EBA6D-AEE1-4E2F-9ED7-A5C5EA64BC89}"/>
          </ac:cxnSpMkLst>
        </pc:cxnChg>
        <pc:cxnChg chg="add mod">
          <ac:chgData name="森 寛治" userId="b00ed2274deeb5a6" providerId="LiveId" clId="{8C404579-22DD-432A-B51A-874BD80A01B6}" dt="2021-10-14T12:45:52.985" v="6120" actId="1076"/>
          <ac:cxnSpMkLst>
            <pc:docMk/>
            <pc:sldMk cId="3036703004" sldId="293"/>
            <ac:cxnSpMk id="22" creationId="{E8AC3779-0489-42E6-AC1B-75FB731624AB}"/>
          </ac:cxnSpMkLst>
        </pc:cxnChg>
        <pc:cxnChg chg="add mod">
          <ac:chgData name="森 寛治" userId="b00ed2274deeb5a6" providerId="LiveId" clId="{8C404579-22DD-432A-B51A-874BD80A01B6}" dt="2021-10-14T12:45:52.985" v="6120" actId="1076"/>
          <ac:cxnSpMkLst>
            <pc:docMk/>
            <pc:sldMk cId="3036703004" sldId="293"/>
            <ac:cxnSpMk id="23" creationId="{E2533530-A766-4941-A3A4-71717097D978}"/>
          </ac:cxnSpMkLst>
        </pc:cxnChg>
        <pc:cxnChg chg="add mod">
          <ac:chgData name="森 寛治" userId="b00ed2274deeb5a6" providerId="LiveId" clId="{8C404579-22DD-432A-B51A-874BD80A01B6}" dt="2021-10-14T15:28:02.506" v="6977" actId="1582"/>
          <ac:cxnSpMkLst>
            <pc:docMk/>
            <pc:sldMk cId="3036703004" sldId="293"/>
            <ac:cxnSpMk id="28" creationId="{4BFFA154-BD0C-46AC-A735-63B4081D5E67}"/>
          </ac:cxnSpMkLst>
        </pc:cxnChg>
      </pc:sldChg>
      <pc:sldChg chg="addSp delSp modSp new mod">
        <pc:chgData name="森 寛治" userId="b00ed2274deeb5a6" providerId="LiveId" clId="{8C404579-22DD-432A-B51A-874BD80A01B6}" dt="2021-10-14T12:58:58.938" v="6247" actId="1076"/>
        <pc:sldMkLst>
          <pc:docMk/>
          <pc:sldMk cId="3986409242" sldId="294"/>
        </pc:sldMkLst>
        <pc:spChg chg="mod">
          <ac:chgData name="森 寛治" userId="b00ed2274deeb5a6" providerId="LiveId" clId="{8C404579-22DD-432A-B51A-874BD80A01B6}" dt="2021-10-11T18:06:43.762" v="3651" actId="1076"/>
          <ac:spMkLst>
            <pc:docMk/>
            <pc:sldMk cId="3986409242" sldId="294"/>
            <ac:spMk id="2" creationId="{66B09D75-7A14-45A3-99C5-7CD6A1A96F85}"/>
          </ac:spMkLst>
        </pc:spChg>
        <pc:spChg chg="mod">
          <ac:chgData name="森 寛治" userId="b00ed2274deeb5a6" providerId="LiveId" clId="{8C404579-22DD-432A-B51A-874BD80A01B6}" dt="2021-10-14T12:58:58.938" v="6247" actId="1076"/>
          <ac:spMkLst>
            <pc:docMk/>
            <pc:sldMk cId="3986409242" sldId="294"/>
            <ac:spMk id="3" creationId="{2671E1FD-9F04-4160-A678-FA0E12865399}"/>
          </ac:spMkLst>
        </pc:spChg>
        <pc:spChg chg="add del">
          <ac:chgData name="森 寛治" userId="b00ed2274deeb5a6" providerId="LiveId" clId="{8C404579-22DD-432A-B51A-874BD80A01B6}" dt="2021-10-11T18:03:14.530" v="3608" actId="478"/>
          <ac:spMkLst>
            <pc:docMk/>
            <pc:sldMk cId="3986409242" sldId="294"/>
            <ac:spMk id="5" creationId="{070756C4-F424-45E8-822B-70B2A2EB136F}"/>
          </ac:spMkLst>
        </pc:spChg>
        <pc:spChg chg="add del mod">
          <ac:chgData name="森 寛治" userId="b00ed2274deeb5a6" providerId="LiveId" clId="{8C404579-22DD-432A-B51A-874BD80A01B6}" dt="2021-10-11T18:07:28.491" v="3692" actId="478"/>
          <ac:spMkLst>
            <pc:docMk/>
            <pc:sldMk cId="3986409242" sldId="294"/>
            <ac:spMk id="7" creationId="{1FE40A14-4522-4C44-97D5-920F171EE23B}"/>
          </ac:spMkLst>
        </pc:spChg>
        <pc:spChg chg="add del">
          <ac:chgData name="森 寛治" userId="b00ed2274deeb5a6" providerId="LiveId" clId="{8C404579-22DD-432A-B51A-874BD80A01B6}" dt="2021-10-11T18:04:29.624" v="3620" actId="22"/>
          <ac:spMkLst>
            <pc:docMk/>
            <pc:sldMk cId="3986409242" sldId="294"/>
            <ac:spMk id="10" creationId="{736472C9-6D90-4FFC-A852-2D2AB13CFAD8}"/>
          </ac:spMkLst>
        </pc:spChg>
        <pc:spChg chg="add mod">
          <ac:chgData name="森 寛治" userId="b00ed2274deeb5a6" providerId="LiveId" clId="{8C404579-22DD-432A-B51A-874BD80A01B6}" dt="2021-10-11T18:08:39.276" v="3709" actId="1076"/>
          <ac:spMkLst>
            <pc:docMk/>
            <pc:sldMk cId="3986409242" sldId="294"/>
            <ac:spMk id="11" creationId="{0299BF7A-10F3-400F-BB88-2AB1DF604E98}"/>
          </ac:spMkLst>
        </pc:spChg>
        <pc:spChg chg="add mod">
          <ac:chgData name="森 寛治" userId="b00ed2274deeb5a6" providerId="LiveId" clId="{8C404579-22DD-432A-B51A-874BD80A01B6}" dt="2021-10-11T18:08:37.156" v="3708" actId="1076"/>
          <ac:spMkLst>
            <pc:docMk/>
            <pc:sldMk cId="3986409242" sldId="294"/>
            <ac:spMk id="12" creationId="{1F381330-E5BF-402F-95DB-ABFC07956CD6}"/>
          </ac:spMkLst>
        </pc:spChg>
        <pc:spChg chg="add mod">
          <ac:chgData name="森 寛治" userId="b00ed2274deeb5a6" providerId="LiveId" clId="{8C404579-22DD-432A-B51A-874BD80A01B6}" dt="2021-10-11T18:08:23.477" v="3705" actId="1076"/>
          <ac:spMkLst>
            <pc:docMk/>
            <pc:sldMk cId="3986409242" sldId="294"/>
            <ac:spMk id="14" creationId="{E44E969D-502A-4E69-BDDB-885FF64A5C34}"/>
          </ac:spMkLst>
        </pc:spChg>
        <pc:spChg chg="add mod">
          <ac:chgData name="森 寛治" userId="b00ed2274deeb5a6" providerId="LiveId" clId="{8C404579-22DD-432A-B51A-874BD80A01B6}" dt="2021-10-11T18:08:31.638" v="3707" actId="1076"/>
          <ac:spMkLst>
            <pc:docMk/>
            <pc:sldMk cId="3986409242" sldId="294"/>
            <ac:spMk id="16" creationId="{60622224-A1C6-4779-A1A8-51E3D6F4D462}"/>
          </ac:spMkLst>
        </pc:spChg>
        <pc:picChg chg="add mod">
          <ac:chgData name="森 寛治" userId="b00ed2274deeb5a6" providerId="LiveId" clId="{8C404579-22DD-432A-B51A-874BD80A01B6}" dt="2021-10-11T18:08:37.156" v="3708" actId="1076"/>
          <ac:picMkLst>
            <pc:docMk/>
            <pc:sldMk cId="3986409242" sldId="294"/>
            <ac:picMk id="2050" creationId="{DB8642B6-0FBA-4B20-BF0B-315A603869AF}"/>
          </ac:picMkLst>
        </pc:picChg>
        <pc:picChg chg="add mod">
          <ac:chgData name="森 寛治" userId="b00ed2274deeb5a6" providerId="LiveId" clId="{8C404579-22DD-432A-B51A-874BD80A01B6}" dt="2021-10-11T18:08:20.966" v="3704" actId="1076"/>
          <ac:picMkLst>
            <pc:docMk/>
            <pc:sldMk cId="3986409242" sldId="294"/>
            <ac:picMk id="2052" creationId="{FB44B829-FCE5-4635-9CBC-7EB00E5C89FD}"/>
          </ac:picMkLst>
        </pc:picChg>
      </pc:sldChg>
      <pc:sldChg chg="addSp delSp modSp new mod">
        <pc:chgData name="森 寛治" userId="b00ed2274deeb5a6" providerId="LiveId" clId="{8C404579-22DD-432A-B51A-874BD80A01B6}" dt="2021-10-13T18:39:47.774" v="5435" actId="20577"/>
        <pc:sldMkLst>
          <pc:docMk/>
          <pc:sldMk cId="4142319034" sldId="295"/>
        </pc:sldMkLst>
        <pc:spChg chg="mod">
          <ac:chgData name="森 寛治" userId="b00ed2274deeb5a6" providerId="LiveId" clId="{8C404579-22DD-432A-B51A-874BD80A01B6}" dt="2021-10-11T17:47:06.457" v="3500" actId="20577"/>
          <ac:spMkLst>
            <pc:docMk/>
            <pc:sldMk cId="4142319034" sldId="295"/>
            <ac:spMk id="2" creationId="{300E412D-B01B-47CD-97C6-494A208CA451}"/>
          </ac:spMkLst>
        </pc:spChg>
        <pc:spChg chg="del">
          <ac:chgData name="森 寛治" userId="b00ed2274deeb5a6" providerId="LiveId" clId="{8C404579-22DD-432A-B51A-874BD80A01B6}" dt="2021-10-13T17:50:21.934" v="4929" actId="478"/>
          <ac:spMkLst>
            <pc:docMk/>
            <pc:sldMk cId="4142319034" sldId="295"/>
            <ac:spMk id="3" creationId="{BEFFFC82-692C-4C13-9FEB-17005BC5A036}"/>
          </ac:spMkLst>
        </pc:spChg>
        <pc:spChg chg="add mod">
          <ac:chgData name="森 寛治" userId="b00ed2274deeb5a6" providerId="LiveId" clId="{8C404579-22DD-432A-B51A-874BD80A01B6}" dt="2021-10-13T18:39:47.774" v="5435" actId="20577"/>
          <ac:spMkLst>
            <pc:docMk/>
            <pc:sldMk cId="4142319034" sldId="295"/>
            <ac:spMk id="5" creationId="{2400FD35-DB9F-4A8D-BBCA-B44DC27A7CED}"/>
          </ac:spMkLst>
        </pc:spChg>
      </pc:sldChg>
      <pc:sldChg chg="add ord">
        <pc:chgData name="森 寛治" userId="b00ed2274deeb5a6" providerId="LiveId" clId="{8C404579-22DD-432A-B51A-874BD80A01B6}" dt="2021-10-11T18:40:06.263" v="4194"/>
        <pc:sldMkLst>
          <pc:docMk/>
          <pc:sldMk cId="3347608328" sldId="296"/>
        </pc:sldMkLst>
      </pc:sldChg>
      <pc:sldChg chg="modSp add ord modAnim">
        <pc:chgData name="森 寛治" userId="b00ed2274deeb5a6" providerId="LiveId" clId="{8C404579-22DD-432A-B51A-874BD80A01B6}" dt="2021-10-12T14:57:03.279" v="4345" actId="207"/>
        <pc:sldMkLst>
          <pc:docMk/>
          <pc:sldMk cId="952072076" sldId="297"/>
        </pc:sldMkLst>
        <pc:spChg chg="mod">
          <ac:chgData name="森 寛治" userId="b00ed2274deeb5a6" providerId="LiveId" clId="{8C404579-22DD-432A-B51A-874BD80A01B6}" dt="2021-10-12T14:57:03.279" v="4345" actId="207"/>
          <ac:spMkLst>
            <pc:docMk/>
            <pc:sldMk cId="952072076" sldId="297"/>
            <ac:spMk id="3" creationId="{1C59C21F-0EA5-46B9-8832-FA6F03B1C3BD}"/>
          </ac:spMkLst>
        </pc:spChg>
      </pc:sldChg>
      <pc:sldChg chg="modSp add mod ord">
        <pc:chgData name="森 寛治" userId="b00ed2274deeb5a6" providerId="LiveId" clId="{8C404579-22DD-432A-B51A-874BD80A01B6}" dt="2021-10-12T14:57:26.333" v="4352" actId="207"/>
        <pc:sldMkLst>
          <pc:docMk/>
          <pc:sldMk cId="2906653580" sldId="298"/>
        </pc:sldMkLst>
        <pc:spChg chg="mod">
          <ac:chgData name="森 寛治" userId="b00ed2274deeb5a6" providerId="LiveId" clId="{8C404579-22DD-432A-B51A-874BD80A01B6}" dt="2021-10-12T14:57:26.333" v="4352" actId="207"/>
          <ac:spMkLst>
            <pc:docMk/>
            <pc:sldMk cId="2906653580" sldId="298"/>
            <ac:spMk id="3" creationId="{1C59C21F-0EA5-46B9-8832-FA6F03B1C3BD}"/>
          </ac:spMkLst>
        </pc:spChg>
      </pc:sldChg>
      <pc:sldChg chg="addSp delSp modSp new mod ord">
        <pc:chgData name="森 寛治" userId="b00ed2274deeb5a6" providerId="LiveId" clId="{8C404579-22DD-432A-B51A-874BD80A01B6}" dt="2021-10-12T16:11:37.310" v="4455" actId="207"/>
        <pc:sldMkLst>
          <pc:docMk/>
          <pc:sldMk cId="1639222954" sldId="299"/>
        </pc:sldMkLst>
        <pc:spChg chg="mod">
          <ac:chgData name="森 寛治" userId="b00ed2274deeb5a6" providerId="LiveId" clId="{8C404579-22DD-432A-B51A-874BD80A01B6}" dt="2021-10-12T16:10:39.630" v="4402" actId="20577"/>
          <ac:spMkLst>
            <pc:docMk/>
            <pc:sldMk cId="1639222954" sldId="299"/>
            <ac:spMk id="2" creationId="{9A10D0E5-4390-494C-AD21-9C94F960D8A4}"/>
          </ac:spMkLst>
        </pc:spChg>
        <pc:spChg chg="del">
          <ac:chgData name="森 寛治" userId="b00ed2274deeb5a6" providerId="LiveId" clId="{8C404579-22DD-432A-B51A-874BD80A01B6}" dt="2021-10-12T16:10:25.015" v="4358" actId="478"/>
          <ac:spMkLst>
            <pc:docMk/>
            <pc:sldMk cId="1639222954" sldId="299"/>
            <ac:spMk id="3" creationId="{44B7A54F-2701-4093-ADF7-663A5231B909}"/>
          </ac:spMkLst>
        </pc:spChg>
        <pc:spChg chg="add mod">
          <ac:chgData name="森 寛治" userId="b00ed2274deeb5a6" providerId="LiveId" clId="{8C404579-22DD-432A-B51A-874BD80A01B6}" dt="2021-10-12T16:11:37.310" v="4455" actId="207"/>
          <ac:spMkLst>
            <pc:docMk/>
            <pc:sldMk cId="1639222954" sldId="299"/>
            <ac:spMk id="6" creationId="{B9631FAA-6F41-45E8-84C5-3F1286219E81}"/>
          </ac:spMkLst>
        </pc:spChg>
        <pc:picChg chg="add mod">
          <ac:chgData name="森 寛治" userId="b00ed2274deeb5a6" providerId="LiveId" clId="{8C404579-22DD-432A-B51A-874BD80A01B6}" dt="2021-10-12T16:10:21.910" v="4357" actId="1076"/>
          <ac:picMkLst>
            <pc:docMk/>
            <pc:sldMk cId="1639222954" sldId="299"/>
            <ac:picMk id="5" creationId="{2A44FC6A-A6DF-45EC-8B6A-0AEF74636242}"/>
          </ac:picMkLst>
        </pc:picChg>
      </pc:sldChg>
      <pc:sldChg chg="addSp delSp modSp new mod">
        <pc:chgData name="森 寛治" userId="b00ed2274deeb5a6" providerId="LiveId" clId="{8C404579-22DD-432A-B51A-874BD80A01B6}" dt="2021-10-12T16:30:45.061" v="4551" actId="478"/>
        <pc:sldMkLst>
          <pc:docMk/>
          <pc:sldMk cId="71036539" sldId="300"/>
        </pc:sldMkLst>
        <pc:spChg chg="mod">
          <ac:chgData name="森 寛治" userId="b00ed2274deeb5a6" providerId="LiveId" clId="{8C404579-22DD-432A-B51A-874BD80A01B6}" dt="2021-10-12T16:13:28.447" v="4508" actId="20577"/>
          <ac:spMkLst>
            <pc:docMk/>
            <pc:sldMk cId="71036539" sldId="300"/>
            <ac:spMk id="2" creationId="{8256A4E9-F3E0-4640-BC73-33F7E9541ED5}"/>
          </ac:spMkLst>
        </pc:spChg>
        <pc:spChg chg="del">
          <ac:chgData name="森 寛治" userId="b00ed2274deeb5a6" providerId="LiveId" clId="{8C404579-22DD-432A-B51A-874BD80A01B6}" dt="2021-10-12T16:30:45.061" v="4551" actId="478"/>
          <ac:spMkLst>
            <pc:docMk/>
            <pc:sldMk cId="71036539" sldId="300"/>
            <ac:spMk id="3" creationId="{0C4C705F-C836-41D2-A5A5-DFC5C2BEA84E}"/>
          </ac:spMkLst>
        </pc:spChg>
        <pc:spChg chg="add mod">
          <ac:chgData name="森 寛治" userId="b00ed2274deeb5a6" providerId="LiveId" clId="{8C404579-22DD-432A-B51A-874BD80A01B6}" dt="2021-10-12T16:30:42.974" v="4550" actId="1076"/>
          <ac:spMkLst>
            <pc:docMk/>
            <pc:sldMk cId="71036539" sldId="300"/>
            <ac:spMk id="8" creationId="{20BE2C48-D34B-4DD4-88BB-0BED1C67193A}"/>
          </ac:spMkLst>
        </pc:spChg>
        <pc:picChg chg="add mod">
          <ac:chgData name="森 寛治" userId="b00ed2274deeb5a6" providerId="LiveId" clId="{8C404579-22DD-432A-B51A-874BD80A01B6}" dt="2021-10-12T16:29:21.312" v="4510" actId="1076"/>
          <ac:picMkLst>
            <pc:docMk/>
            <pc:sldMk cId="71036539" sldId="300"/>
            <ac:picMk id="5" creationId="{7AF24413-0C4E-4786-9982-3D055542BEA9}"/>
          </ac:picMkLst>
        </pc:picChg>
        <pc:picChg chg="add mod">
          <ac:chgData name="森 寛治" userId="b00ed2274deeb5a6" providerId="LiveId" clId="{8C404579-22DD-432A-B51A-874BD80A01B6}" dt="2021-10-12T16:29:33.072" v="4512" actId="1076"/>
          <ac:picMkLst>
            <pc:docMk/>
            <pc:sldMk cId="71036539" sldId="300"/>
            <ac:picMk id="7" creationId="{A78BCE08-CF88-4A5A-9BA0-F3B8380B0D86}"/>
          </ac:picMkLst>
        </pc:picChg>
      </pc:sldChg>
      <pc:sldChg chg="modSp add ord modAnim">
        <pc:chgData name="森 寛治" userId="b00ed2274deeb5a6" providerId="LiveId" clId="{8C404579-22DD-432A-B51A-874BD80A01B6}" dt="2021-10-12T16:38:06.675" v="4572" actId="207"/>
        <pc:sldMkLst>
          <pc:docMk/>
          <pc:sldMk cId="2731124960" sldId="301"/>
        </pc:sldMkLst>
        <pc:spChg chg="mod">
          <ac:chgData name="森 寛治" userId="b00ed2274deeb5a6" providerId="LiveId" clId="{8C404579-22DD-432A-B51A-874BD80A01B6}" dt="2021-10-12T16:38:06.675" v="4572" actId="207"/>
          <ac:spMkLst>
            <pc:docMk/>
            <pc:sldMk cId="2731124960" sldId="301"/>
            <ac:spMk id="3" creationId="{1C59C21F-0EA5-46B9-8832-FA6F03B1C3BD}"/>
          </ac:spMkLst>
        </pc:spChg>
      </pc:sldChg>
      <pc:sldChg chg="addSp modSp new mod">
        <pc:chgData name="森 寛治" userId="b00ed2274deeb5a6" providerId="LiveId" clId="{8C404579-22DD-432A-B51A-874BD80A01B6}" dt="2021-10-13T17:07:08.264" v="4865" actId="113"/>
        <pc:sldMkLst>
          <pc:docMk/>
          <pc:sldMk cId="342412565" sldId="302"/>
        </pc:sldMkLst>
        <pc:spChg chg="mod">
          <ac:chgData name="森 寛治" userId="b00ed2274deeb5a6" providerId="LiveId" clId="{8C404579-22DD-432A-B51A-874BD80A01B6}" dt="2021-10-13T15:09:53.919" v="4657" actId="20577"/>
          <ac:spMkLst>
            <pc:docMk/>
            <pc:sldMk cId="342412565" sldId="302"/>
            <ac:spMk id="2" creationId="{FF644C14-56BF-4637-BBDC-5D5505C35BDA}"/>
          </ac:spMkLst>
        </pc:spChg>
        <pc:spChg chg="mod">
          <ac:chgData name="森 寛治" userId="b00ed2274deeb5a6" providerId="LiveId" clId="{8C404579-22DD-432A-B51A-874BD80A01B6}" dt="2021-10-13T17:03:03.957" v="4815" actId="20577"/>
          <ac:spMkLst>
            <pc:docMk/>
            <pc:sldMk cId="342412565" sldId="302"/>
            <ac:spMk id="3" creationId="{CC8C93D7-CC8E-49FD-9831-A44D3869602E}"/>
          </ac:spMkLst>
        </pc:spChg>
        <pc:spChg chg="add mod">
          <ac:chgData name="森 寛治" userId="b00ed2274deeb5a6" providerId="LiveId" clId="{8C404579-22DD-432A-B51A-874BD80A01B6}" dt="2021-10-13T17:02:57.103" v="4813" actId="20577"/>
          <ac:spMkLst>
            <pc:docMk/>
            <pc:sldMk cId="342412565" sldId="302"/>
            <ac:spMk id="6" creationId="{97F9889E-E9E4-419E-B3B6-9707DE5D5424}"/>
          </ac:spMkLst>
        </pc:spChg>
        <pc:spChg chg="add mod">
          <ac:chgData name="森 寛治" userId="b00ed2274deeb5a6" providerId="LiveId" clId="{8C404579-22DD-432A-B51A-874BD80A01B6}" dt="2021-10-13T16:58:13.519" v="4746" actId="1076"/>
          <ac:spMkLst>
            <pc:docMk/>
            <pc:sldMk cId="342412565" sldId="302"/>
            <ac:spMk id="8" creationId="{8F849262-C870-40BD-B6F2-5F139A25C2AD}"/>
          </ac:spMkLst>
        </pc:spChg>
        <pc:spChg chg="add mod">
          <ac:chgData name="森 寛治" userId="b00ed2274deeb5a6" providerId="LiveId" clId="{8C404579-22DD-432A-B51A-874BD80A01B6}" dt="2021-10-13T16:58:58.301" v="4752" actId="1076"/>
          <ac:spMkLst>
            <pc:docMk/>
            <pc:sldMk cId="342412565" sldId="302"/>
            <ac:spMk id="9" creationId="{44F27DB6-B809-4D0A-B89B-0FAED6D2F82C}"/>
          </ac:spMkLst>
        </pc:spChg>
        <pc:spChg chg="add mod">
          <ac:chgData name="森 寛治" userId="b00ed2274deeb5a6" providerId="LiveId" clId="{8C404579-22DD-432A-B51A-874BD80A01B6}" dt="2021-10-13T16:59:50.869" v="4778" actId="1076"/>
          <ac:spMkLst>
            <pc:docMk/>
            <pc:sldMk cId="342412565" sldId="302"/>
            <ac:spMk id="12" creationId="{163C19C9-1576-42B7-A6AC-4FF0C83A4361}"/>
          </ac:spMkLst>
        </pc:spChg>
        <pc:spChg chg="add mod">
          <ac:chgData name="森 寛治" userId="b00ed2274deeb5a6" providerId="LiveId" clId="{8C404579-22DD-432A-B51A-874BD80A01B6}" dt="2021-10-13T17:00:36.794" v="4800" actId="20577"/>
          <ac:spMkLst>
            <pc:docMk/>
            <pc:sldMk cId="342412565" sldId="302"/>
            <ac:spMk id="13" creationId="{C6E22BAD-0D52-49C3-B1F8-DAE182B463AD}"/>
          </ac:spMkLst>
        </pc:spChg>
        <pc:spChg chg="add mod">
          <ac:chgData name="森 寛治" userId="b00ed2274deeb5a6" providerId="LiveId" clId="{8C404579-22DD-432A-B51A-874BD80A01B6}" dt="2021-10-13T17:07:08.264" v="4865" actId="113"/>
          <ac:spMkLst>
            <pc:docMk/>
            <pc:sldMk cId="342412565" sldId="302"/>
            <ac:spMk id="19" creationId="{69C1634A-4348-48EA-9171-4393BFD96F30}"/>
          </ac:spMkLst>
        </pc:spChg>
        <pc:spChg chg="add mod">
          <ac:chgData name="森 寛治" userId="b00ed2274deeb5a6" providerId="LiveId" clId="{8C404579-22DD-432A-B51A-874BD80A01B6}" dt="2021-10-13T17:06:42.530" v="4831" actId="1076"/>
          <ac:spMkLst>
            <pc:docMk/>
            <pc:sldMk cId="342412565" sldId="302"/>
            <ac:spMk id="20" creationId="{1C936FC5-FFEA-40A7-902F-EDF790976680}"/>
          </ac:spMkLst>
        </pc:spChg>
        <pc:picChg chg="add mod">
          <ac:chgData name="森 寛治" userId="b00ed2274deeb5a6" providerId="LiveId" clId="{8C404579-22DD-432A-B51A-874BD80A01B6}" dt="2021-10-13T16:58:08.320" v="4744" actId="1076"/>
          <ac:picMkLst>
            <pc:docMk/>
            <pc:sldMk cId="342412565" sldId="302"/>
            <ac:picMk id="5" creationId="{BBF72D1C-62D9-49E5-B436-9D7F0F2AA0A0}"/>
          </ac:picMkLst>
        </pc:picChg>
        <pc:picChg chg="add mod">
          <ac:chgData name="森 寛治" userId="b00ed2274deeb5a6" providerId="LiveId" clId="{8C404579-22DD-432A-B51A-874BD80A01B6}" dt="2021-10-13T17:06:42.530" v="4831" actId="1076"/>
          <ac:picMkLst>
            <pc:docMk/>
            <pc:sldMk cId="342412565" sldId="302"/>
            <ac:picMk id="15" creationId="{01F3D249-BE75-4995-9FA8-ECAAA417416B}"/>
          </ac:picMkLst>
        </pc:picChg>
        <pc:picChg chg="add mod">
          <ac:chgData name="森 寛治" userId="b00ed2274deeb5a6" providerId="LiveId" clId="{8C404579-22DD-432A-B51A-874BD80A01B6}" dt="2021-10-13T17:06:42.530" v="4831" actId="1076"/>
          <ac:picMkLst>
            <pc:docMk/>
            <pc:sldMk cId="342412565" sldId="302"/>
            <ac:picMk id="17" creationId="{E030CCC7-FC0A-4CA4-9F66-5D8288E449EC}"/>
          </ac:picMkLst>
        </pc:picChg>
        <pc:picChg chg="add mod">
          <ac:chgData name="森 寛治" userId="b00ed2274deeb5a6" providerId="LiveId" clId="{8C404579-22DD-432A-B51A-874BD80A01B6}" dt="2021-10-13T16:58:18.020" v="4748" actId="1076"/>
          <ac:picMkLst>
            <pc:docMk/>
            <pc:sldMk cId="342412565" sldId="302"/>
            <ac:picMk id="1026" creationId="{657E63C9-501C-47AC-804D-75C20AFAE86C}"/>
          </ac:picMkLst>
        </pc:picChg>
        <pc:cxnChg chg="add mod">
          <ac:chgData name="森 寛治" userId="b00ed2274deeb5a6" providerId="LiveId" clId="{8C404579-22DD-432A-B51A-874BD80A01B6}" dt="2021-10-13T16:59:14.125" v="4756" actId="1582"/>
          <ac:cxnSpMkLst>
            <pc:docMk/>
            <pc:sldMk cId="342412565" sldId="302"/>
            <ac:cxnSpMk id="11" creationId="{2408DCBC-8AC7-4D4F-A610-76ACA051C64D}"/>
          </ac:cxnSpMkLst>
        </pc:cxnChg>
      </pc:sldChg>
      <pc:sldChg chg="addSp delSp modSp new mod ord">
        <pc:chgData name="森 寛治" userId="b00ed2274deeb5a6" providerId="LiveId" clId="{8C404579-22DD-432A-B51A-874BD80A01B6}" dt="2021-10-14T16:02:17.321" v="7443" actId="692"/>
        <pc:sldMkLst>
          <pc:docMk/>
          <pc:sldMk cId="3551293" sldId="303"/>
        </pc:sldMkLst>
        <pc:spChg chg="mod">
          <ac:chgData name="森 寛治" userId="b00ed2274deeb5a6" providerId="LiveId" clId="{8C404579-22DD-432A-B51A-874BD80A01B6}" dt="2021-10-14T15:38:57.132" v="7034" actId="20577"/>
          <ac:spMkLst>
            <pc:docMk/>
            <pc:sldMk cId="3551293" sldId="303"/>
            <ac:spMk id="2" creationId="{954516E8-1DF5-4F8E-88FD-5A2CF5AFD022}"/>
          </ac:spMkLst>
        </pc:spChg>
        <pc:spChg chg="del mod">
          <ac:chgData name="森 寛治" userId="b00ed2274deeb5a6" providerId="LiveId" clId="{8C404579-22DD-432A-B51A-874BD80A01B6}" dt="2021-10-14T12:18:06.847" v="6053" actId="478"/>
          <ac:spMkLst>
            <pc:docMk/>
            <pc:sldMk cId="3551293" sldId="303"/>
            <ac:spMk id="3" creationId="{7460112A-AE1A-4549-A351-32EDB6C955D5}"/>
          </ac:spMkLst>
        </pc:spChg>
        <pc:spChg chg="add mod">
          <ac:chgData name="森 寛治" userId="b00ed2274deeb5a6" providerId="LiveId" clId="{8C404579-22DD-432A-B51A-874BD80A01B6}" dt="2021-10-14T15:55:13.158" v="7411" actId="1076"/>
          <ac:spMkLst>
            <pc:docMk/>
            <pc:sldMk cId="3551293" sldId="303"/>
            <ac:spMk id="7" creationId="{69876B54-2466-49FA-8963-C0791C494F67}"/>
          </ac:spMkLst>
        </pc:spChg>
        <pc:spChg chg="add del mod">
          <ac:chgData name="森 寛治" userId="b00ed2274deeb5a6" providerId="LiveId" clId="{8C404579-22DD-432A-B51A-874BD80A01B6}" dt="2021-10-14T11:48:16.311" v="5783"/>
          <ac:spMkLst>
            <pc:docMk/>
            <pc:sldMk cId="3551293" sldId="303"/>
            <ac:spMk id="8" creationId="{B0DEBA5E-AE18-4AA6-BE40-B5FC46811B86}"/>
          </ac:spMkLst>
        </pc:spChg>
        <pc:spChg chg="add mod">
          <ac:chgData name="森 寛治" userId="b00ed2274deeb5a6" providerId="LiveId" clId="{8C404579-22DD-432A-B51A-874BD80A01B6}" dt="2021-10-14T15:55:13.158" v="7411" actId="1076"/>
          <ac:spMkLst>
            <pc:docMk/>
            <pc:sldMk cId="3551293" sldId="303"/>
            <ac:spMk id="10" creationId="{05BE0EEF-EFCF-4A6E-AAA1-49D1A67F8AD2}"/>
          </ac:spMkLst>
        </pc:spChg>
        <pc:spChg chg="add mod">
          <ac:chgData name="森 寛治" userId="b00ed2274deeb5a6" providerId="LiveId" clId="{8C404579-22DD-432A-B51A-874BD80A01B6}" dt="2021-10-14T15:55:13.158" v="7411" actId="1076"/>
          <ac:spMkLst>
            <pc:docMk/>
            <pc:sldMk cId="3551293" sldId="303"/>
            <ac:spMk id="11" creationId="{A2A121F7-7320-4F6F-8B5C-66E16F456216}"/>
          </ac:spMkLst>
        </pc:spChg>
        <pc:spChg chg="add mod">
          <ac:chgData name="森 寛治" userId="b00ed2274deeb5a6" providerId="LiveId" clId="{8C404579-22DD-432A-B51A-874BD80A01B6}" dt="2021-10-14T15:55:13.158" v="7411" actId="1076"/>
          <ac:spMkLst>
            <pc:docMk/>
            <pc:sldMk cId="3551293" sldId="303"/>
            <ac:spMk id="12" creationId="{73CE109A-9E2A-45BB-ADC0-2032CFC20A83}"/>
          </ac:spMkLst>
        </pc:spChg>
        <pc:spChg chg="add mod">
          <ac:chgData name="森 寛治" userId="b00ed2274deeb5a6" providerId="LiveId" clId="{8C404579-22DD-432A-B51A-874BD80A01B6}" dt="2021-10-14T15:55:13.158" v="7411" actId="1076"/>
          <ac:spMkLst>
            <pc:docMk/>
            <pc:sldMk cId="3551293" sldId="303"/>
            <ac:spMk id="13" creationId="{78B3A4B2-7BDF-43EB-840D-1CE4B0F16F91}"/>
          </ac:spMkLst>
        </pc:spChg>
        <pc:spChg chg="add del mod">
          <ac:chgData name="森 寛治" userId="b00ed2274deeb5a6" providerId="LiveId" clId="{8C404579-22DD-432A-B51A-874BD80A01B6}" dt="2021-10-14T15:52:36.460" v="7279" actId="478"/>
          <ac:spMkLst>
            <pc:docMk/>
            <pc:sldMk cId="3551293" sldId="303"/>
            <ac:spMk id="14" creationId="{51A7F178-283F-4D5D-AB66-DD7B3769B505}"/>
          </ac:spMkLst>
        </pc:spChg>
        <pc:spChg chg="add mod">
          <ac:chgData name="森 寛治" userId="b00ed2274deeb5a6" providerId="LiveId" clId="{8C404579-22DD-432A-B51A-874BD80A01B6}" dt="2021-10-14T16:02:17.321" v="7443" actId="692"/>
          <ac:spMkLst>
            <pc:docMk/>
            <pc:sldMk cId="3551293" sldId="303"/>
            <ac:spMk id="15" creationId="{8980B78E-8AD6-4467-9043-D0C18FB65CAF}"/>
          </ac:spMkLst>
        </pc:spChg>
        <pc:spChg chg="add mod">
          <ac:chgData name="森 寛治" userId="b00ed2274deeb5a6" providerId="LiveId" clId="{8C404579-22DD-432A-B51A-874BD80A01B6}" dt="2021-10-14T16:02:17.321" v="7443" actId="692"/>
          <ac:spMkLst>
            <pc:docMk/>
            <pc:sldMk cId="3551293" sldId="303"/>
            <ac:spMk id="18" creationId="{49126685-692C-4F6F-BD75-636F36907F82}"/>
          </ac:spMkLst>
        </pc:spChg>
        <pc:spChg chg="add mod">
          <ac:chgData name="森 寛治" userId="b00ed2274deeb5a6" providerId="LiveId" clId="{8C404579-22DD-432A-B51A-874BD80A01B6}" dt="2021-10-14T15:55:13.158" v="7411" actId="1076"/>
          <ac:spMkLst>
            <pc:docMk/>
            <pc:sldMk cId="3551293" sldId="303"/>
            <ac:spMk id="20" creationId="{0A05910F-C534-44AA-A7C7-27A3E8164EF3}"/>
          </ac:spMkLst>
        </pc:spChg>
        <pc:spChg chg="add del mod">
          <ac:chgData name="森 寛治" userId="b00ed2274deeb5a6" providerId="LiveId" clId="{8C404579-22DD-432A-B51A-874BD80A01B6}" dt="2021-10-14T15:53:13.526" v="7286"/>
          <ac:spMkLst>
            <pc:docMk/>
            <pc:sldMk cId="3551293" sldId="303"/>
            <ac:spMk id="21" creationId="{21DC5ED3-3CEC-435B-83EE-A47B00EF85D1}"/>
          </ac:spMkLst>
        </pc:spChg>
        <pc:spChg chg="add mod">
          <ac:chgData name="森 寛治" userId="b00ed2274deeb5a6" providerId="LiveId" clId="{8C404579-22DD-432A-B51A-874BD80A01B6}" dt="2021-10-14T15:55:21.978" v="7414" actId="1076"/>
          <ac:spMkLst>
            <pc:docMk/>
            <pc:sldMk cId="3551293" sldId="303"/>
            <ac:spMk id="22" creationId="{46AE3175-0941-4317-AE86-613D001AA9A5}"/>
          </ac:spMkLst>
        </pc:spChg>
        <pc:spChg chg="add mod">
          <ac:chgData name="森 寛治" userId="b00ed2274deeb5a6" providerId="LiveId" clId="{8C404579-22DD-432A-B51A-874BD80A01B6}" dt="2021-10-14T15:55:13.158" v="7411" actId="1076"/>
          <ac:spMkLst>
            <pc:docMk/>
            <pc:sldMk cId="3551293" sldId="303"/>
            <ac:spMk id="25" creationId="{78D34AD0-EF11-424A-9823-25A6D51AD9B4}"/>
          </ac:spMkLst>
        </pc:spChg>
        <pc:picChg chg="add mod">
          <ac:chgData name="森 寛治" userId="b00ed2274deeb5a6" providerId="LiveId" clId="{8C404579-22DD-432A-B51A-874BD80A01B6}" dt="2021-10-14T15:55:13.158" v="7411" actId="1076"/>
          <ac:picMkLst>
            <pc:docMk/>
            <pc:sldMk cId="3551293" sldId="303"/>
            <ac:picMk id="6" creationId="{8DA09641-A74B-4E57-8891-F758344FB3C0}"/>
          </ac:picMkLst>
        </pc:picChg>
        <pc:picChg chg="add del mod">
          <ac:chgData name="森 寛治" userId="b00ed2274deeb5a6" providerId="LiveId" clId="{8C404579-22DD-432A-B51A-874BD80A01B6}" dt="2021-10-14T12:11:48.820" v="5879" actId="478"/>
          <ac:picMkLst>
            <pc:docMk/>
            <pc:sldMk cId="3551293" sldId="303"/>
            <ac:picMk id="1026" creationId="{F2FD8933-7A8C-4A67-8207-CE5B49952893}"/>
          </ac:picMkLst>
        </pc:picChg>
        <pc:picChg chg="add del mod">
          <ac:chgData name="森 寛治" userId="b00ed2274deeb5a6" providerId="LiveId" clId="{8C404579-22DD-432A-B51A-874BD80A01B6}" dt="2021-10-14T12:13:05.518" v="5884" actId="478"/>
          <ac:picMkLst>
            <pc:docMk/>
            <pc:sldMk cId="3551293" sldId="303"/>
            <ac:picMk id="1028" creationId="{A1B1AF62-FEE7-4805-902B-78A7CC86B3B4}"/>
          </ac:picMkLst>
        </pc:picChg>
        <pc:picChg chg="add del mod">
          <ac:chgData name="森 寛治" userId="b00ed2274deeb5a6" providerId="LiveId" clId="{8C404579-22DD-432A-B51A-874BD80A01B6}" dt="2021-10-14T15:44:08.931" v="7110" actId="478"/>
          <ac:picMkLst>
            <pc:docMk/>
            <pc:sldMk cId="3551293" sldId="303"/>
            <ac:picMk id="1030" creationId="{D116BA14-3AD7-461F-9328-9B48674BDB9C}"/>
          </ac:picMkLst>
        </pc:picChg>
        <pc:picChg chg="add del mod">
          <ac:chgData name="森 寛治" userId="b00ed2274deeb5a6" providerId="LiveId" clId="{8C404579-22DD-432A-B51A-874BD80A01B6}" dt="2021-10-14T15:52:36.460" v="7279" actId="478"/>
          <ac:picMkLst>
            <pc:docMk/>
            <pc:sldMk cId="3551293" sldId="303"/>
            <ac:picMk id="1032" creationId="{FD22ACE9-7D37-4674-A410-94F2FD126610}"/>
          </ac:picMkLst>
        </pc:picChg>
        <pc:picChg chg="add del">
          <ac:chgData name="森 寛治" userId="b00ed2274deeb5a6" providerId="LiveId" clId="{8C404579-22DD-432A-B51A-874BD80A01B6}" dt="2021-10-14T15:44:34.018" v="7118" actId="478"/>
          <ac:picMkLst>
            <pc:docMk/>
            <pc:sldMk cId="3551293" sldId="303"/>
            <ac:picMk id="1034" creationId="{9A028633-E70E-46B5-9952-165E8E92B43B}"/>
          </ac:picMkLst>
        </pc:picChg>
        <pc:picChg chg="add del mod">
          <ac:chgData name="森 寛治" userId="b00ed2274deeb5a6" providerId="LiveId" clId="{8C404579-22DD-432A-B51A-874BD80A01B6}" dt="2021-10-14T15:52:36.460" v="7279" actId="478"/>
          <ac:picMkLst>
            <pc:docMk/>
            <pc:sldMk cId="3551293" sldId="303"/>
            <ac:picMk id="1036" creationId="{EE87E26F-4BFF-497A-BF95-DF4A0F8E874B}"/>
          </ac:picMkLst>
        </pc:picChg>
        <pc:cxnChg chg="add mod">
          <ac:chgData name="森 寛治" userId="b00ed2274deeb5a6" providerId="LiveId" clId="{8C404579-22DD-432A-B51A-874BD80A01B6}" dt="2021-10-14T15:55:13.158" v="7411" actId="1076"/>
          <ac:cxnSpMkLst>
            <pc:docMk/>
            <pc:sldMk cId="3551293" sldId="303"/>
            <ac:cxnSpMk id="17" creationId="{AA0E4388-E735-4838-8FDD-984742B90917}"/>
          </ac:cxnSpMkLst>
        </pc:cxnChg>
      </pc:sldChg>
      <pc:sldChg chg="addSp delSp modSp new mod ord">
        <pc:chgData name="森 寛治" userId="b00ed2274deeb5a6" providerId="LiveId" clId="{8C404579-22DD-432A-B51A-874BD80A01B6}" dt="2021-10-14T15:32:45.262" v="6978" actId="1076"/>
        <pc:sldMkLst>
          <pc:docMk/>
          <pc:sldMk cId="2584440085" sldId="304"/>
        </pc:sldMkLst>
        <pc:spChg chg="mod">
          <ac:chgData name="森 寛治" userId="b00ed2274deeb5a6" providerId="LiveId" clId="{8C404579-22DD-432A-B51A-874BD80A01B6}" dt="2021-10-14T12:55:10.746" v="6160" actId="14100"/>
          <ac:spMkLst>
            <pc:docMk/>
            <pc:sldMk cId="2584440085" sldId="304"/>
            <ac:spMk id="2" creationId="{DBA1426D-C618-4EA2-9AE4-F63D815A4857}"/>
          </ac:spMkLst>
        </pc:spChg>
        <pc:spChg chg="mod">
          <ac:chgData name="森 寛治" userId="b00ed2274deeb5a6" providerId="LiveId" clId="{8C404579-22DD-432A-B51A-874BD80A01B6}" dt="2021-10-14T13:06:14.928" v="6479" actId="14100"/>
          <ac:spMkLst>
            <pc:docMk/>
            <pc:sldMk cId="2584440085" sldId="304"/>
            <ac:spMk id="3" creationId="{B9E3F0E0-BFD0-4D49-B8AD-11A09197BFA7}"/>
          </ac:spMkLst>
        </pc:spChg>
        <pc:spChg chg="add mod">
          <ac:chgData name="森 寛治" userId="b00ed2274deeb5a6" providerId="LiveId" clId="{8C404579-22DD-432A-B51A-874BD80A01B6}" dt="2021-10-14T15:32:45.262" v="6978" actId="1076"/>
          <ac:spMkLst>
            <pc:docMk/>
            <pc:sldMk cId="2584440085" sldId="304"/>
            <ac:spMk id="7" creationId="{F1C5D6B0-1D5A-495B-87C5-5627EA88A4A4}"/>
          </ac:spMkLst>
        </pc:spChg>
        <pc:spChg chg="add del mod">
          <ac:chgData name="森 寛治" userId="b00ed2274deeb5a6" providerId="LiveId" clId="{8C404579-22DD-432A-B51A-874BD80A01B6}" dt="2021-10-14T13:05:06.516" v="6470" actId="478"/>
          <ac:spMkLst>
            <pc:docMk/>
            <pc:sldMk cId="2584440085" sldId="304"/>
            <ac:spMk id="9" creationId="{F621EC31-692D-4033-90E1-E3BBC5D27E58}"/>
          </ac:spMkLst>
        </pc:spChg>
        <pc:spChg chg="add del mod">
          <ac:chgData name="森 寛治" userId="b00ed2274deeb5a6" providerId="LiveId" clId="{8C404579-22DD-432A-B51A-874BD80A01B6}" dt="2021-10-14T13:14:13.674" v="6492" actId="478"/>
          <ac:spMkLst>
            <pc:docMk/>
            <pc:sldMk cId="2584440085" sldId="304"/>
            <ac:spMk id="13" creationId="{5EA57AA5-B958-4E11-9FB1-0D22FFFED60E}"/>
          </ac:spMkLst>
        </pc:spChg>
        <pc:spChg chg="add del mod">
          <ac:chgData name="森 寛治" userId="b00ed2274deeb5a6" providerId="LiveId" clId="{8C404579-22DD-432A-B51A-874BD80A01B6}" dt="2021-10-14T13:06:57.822" v="6490" actId="478"/>
          <ac:spMkLst>
            <pc:docMk/>
            <pc:sldMk cId="2584440085" sldId="304"/>
            <ac:spMk id="15" creationId="{E9522C28-5905-4BFF-9C83-91084A08BA29}"/>
          </ac:spMkLst>
        </pc:spChg>
        <pc:spChg chg="add mod">
          <ac:chgData name="森 寛治" userId="b00ed2274deeb5a6" providerId="LiveId" clId="{8C404579-22DD-432A-B51A-874BD80A01B6}" dt="2021-10-14T13:14:47.920" v="6503" actId="1076"/>
          <ac:spMkLst>
            <pc:docMk/>
            <pc:sldMk cId="2584440085" sldId="304"/>
            <ac:spMk id="18" creationId="{6EFEAAB6-712A-41E5-9E6A-57A2E1B3F566}"/>
          </ac:spMkLst>
        </pc:spChg>
        <pc:picChg chg="add mod">
          <ac:chgData name="森 寛治" userId="b00ed2274deeb5a6" providerId="LiveId" clId="{8C404579-22DD-432A-B51A-874BD80A01B6}" dt="2021-10-14T13:06:19.455" v="6481" actId="1076"/>
          <ac:picMkLst>
            <pc:docMk/>
            <pc:sldMk cId="2584440085" sldId="304"/>
            <ac:picMk id="2050" creationId="{6D7F7141-B423-45E2-9278-447E5B61EA0A}"/>
          </ac:picMkLst>
        </pc:picChg>
        <pc:picChg chg="add del">
          <ac:chgData name="森 寛治" userId="b00ed2274deeb5a6" providerId="LiveId" clId="{8C404579-22DD-432A-B51A-874BD80A01B6}" dt="2021-10-14T13:05:53.935" v="6472" actId="478"/>
          <ac:picMkLst>
            <pc:docMk/>
            <pc:sldMk cId="2584440085" sldId="304"/>
            <ac:picMk id="2052" creationId="{101B895F-A9E5-4E05-8B94-14D202960FCA}"/>
          </ac:picMkLst>
        </pc:picChg>
        <pc:picChg chg="add del mod">
          <ac:chgData name="森 寛治" userId="b00ed2274deeb5a6" providerId="LiveId" clId="{8C404579-22DD-432A-B51A-874BD80A01B6}" dt="2021-10-14T13:14:10.592" v="6491" actId="478"/>
          <ac:picMkLst>
            <pc:docMk/>
            <pc:sldMk cId="2584440085" sldId="304"/>
            <ac:picMk id="2054" creationId="{61F2FC32-7875-4F78-9630-67B42F002EE6}"/>
          </ac:picMkLst>
        </pc:picChg>
        <pc:picChg chg="add mod">
          <ac:chgData name="森 寛治" userId="b00ed2274deeb5a6" providerId="LiveId" clId="{8C404579-22DD-432A-B51A-874BD80A01B6}" dt="2021-10-14T13:14:33.599" v="6499" actId="1076"/>
          <ac:picMkLst>
            <pc:docMk/>
            <pc:sldMk cId="2584440085" sldId="304"/>
            <ac:picMk id="2056" creationId="{7B0688E0-19A5-48B1-BFF4-C1F3F85C66CE}"/>
          </ac:picMkLst>
        </pc:picChg>
      </pc:sldChg>
      <pc:sldChg chg="addSp modSp new mod ord">
        <pc:chgData name="森 寛治" userId="b00ed2274deeb5a6" providerId="LiveId" clId="{8C404579-22DD-432A-B51A-874BD80A01B6}" dt="2021-10-14T14:22:32.753" v="6818" actId="113"/>
        <pc:sldMkLst>
          <pc:docMk/>
          <pc:sldMk cId="1080641019" sldId="305"/>
        </pc:sldMkLst>
        <pc:spChg chg="mod">
          <ac:chgData name="森 寛治" userId="b00ed2274deeb5a6" providerId="LiveId" clId="{8C404579-22DD-432A-B51A-874BD80A01B6}" dt="2021-10-14T13:59:46.513" v="6532" actId="20577"/>
          <ac:spMkLst>
            <pc:docMk/>
            <pc:sldMk cId="1080641019" sldId="305"/>
            <ac:spMk id="2" creationId="{6BC2EB67-8C16-41CC-B3BF-0D98D9B9F67D}"/>
          </ac:spMkLst>
        </pc:spChg>
        <pc:spChg chg="mod">
          <ac:chgData name="森 寛治" userId="b00ed2274deeb5a6" providerId="LiveId" clId="{8C404579-22DD-432A-B51A-874BD80A01B6}" dt="2021-10-14T14:22:32.753" v="6818" actId="113"/>
          <ac:spMkLst>
            <pc:docMk/>
            <pc:sldMk cId="1080641019" sldId="305"/>
            <ac:spMk id="3" creationId="{FF5B4C2C-7EA2-4D99-A350-600AC376C646}"/>
          </ac:spMkLst>
        </pc:spChg>
        <pc:spChg chg="add mod">
          <ac:chgData name="森 寛治" userId="b00ed2274deeb5a6" providerId="LiveId" clId="{8C404579-22DD-432A-B51A-874BD80A01B6}" dt="2021-10-14T14:17:48.305" v="6573" actId="1076"/>
          <ac:spMkLst>
            <pc:docMk/>
            <pc:sldMk cId="1080641019" sldId="305"/>
            <ac:spMk id="9" creationId="{B65F2DDF-96B6-4248-AD30-698F2D44E0A7}"/>
          </ac:spMkLst>
        </pc:spChg>
        <pc:spChg chg="add mod">
          <ac:chgData name="森 寛治" userId="b00ed2274deeb5a6" providerId="LiveId" clId="{8C404579-22DD-432A-B51A-874BD80A01B6}" dt="2021-10-14T14:19:57.075" v="6648" actId="1076"/>
          <ac:spMkLst>
            <pc:docMk/>
            <pc:sldMk cId="1080641019" sldId="305"/>
            <ac:spMk id="10" creationId="{D2A44298-42B4-41DD-8530-FF39A8875343}"/>
          </ac:spMkLst>
        </pc:spChg>
        <pc:picChg chg="add mod">
          <ac:chgData name="森 寛治" userId="b00ed2274deeb5a6" providerId="LiveId" clId="{8C404579-22DD-432A-B51A-874BD80A01B6}" dt="2021-10-14T14:16:58.132" v="6538" actId="1076"/>
          <ac:picMkLst>
            <pc:docMk/>
            <pc:sldMk cId="1080641019" sldId="305"/>
            <ac:picMk id="6" creationId="{689E5A78-E035-4B81-AE4A-C0EE949358A2}"/>
          </ac:picMkLst>
        </pc:picChg>
        <pc:picChg chg="add mod">
          <ac:chgData name="森 寛治" userId="b00ed2274deeb5a6" providerId="LiveId" clId="{8C404579-22DD-432A-B51A-874BD80A01B6}" dt="2021-10-14T14:16:56.354" v="6537" actId="1076"/>
          <ac:picMkLst>
            <pc:docMk/>
            <pc:sldMk cId="1080641019" sldId="305"/>
            <ac:picMk id="8" creationId="{CEB5C69A-089A-422E-A0A3-E53DD317055A}"/>
          </ac:picMkLst>
        </pc:picChg>
      </pc:sldChg>
      <pc:sldChg chg="new del">
        <pc:chgData name="森 寛治" userId="b00ed2274deeb5a6" providerId="LiveId" clId="{8C404579-22DD-432A-B51A-874BD80A01B6}" dt="2021-10-14T13:20:19.471" v="6505" actId="47"/>
        <pc:sldMkLst>
          <pc:docMk/>
          <pc:sldMk cId="1839513804" sldId="305"/>
        </pc:sldMkLst>
      </pc:sldChg>
      <pc:sldChg chg="addSp delSp modSp new mod ord">
        <pc:chgData name="森 寛治" userId="b00ed2274deeb5a6" providerId="LiveId" clId="{8C404579-22DD-432A-B51A-874BD80A01B6}" dt="2021-10-15T01:33:41.079" v="7445"/>
        <pc:sldMkLst>
          <pc:docMk/>
          <pc:sldMk cId="894456409" sldId="306"/>
        </pc:sldMkLst>
        <pc:spChg chg="mod">
          <ac:chgData name="森 寛治" userId="b00ed2274deeb5a6" providerId="LiveId" clId="{8C404579-22DD-432A-B51A-874BD80A01B6}" dt="2021-10-14T15:44:43.534" v="7120"/>
          <ac:spMkLst>
            <pc:docMk/>
            <pc:sldMk cId="894456409" sldId="306"/>
            <ac:spMk id="2" creationId="{CAC1CD0A-4695-4010-A622-D421BF2F2F86}"/>
          </ac:spMkLst>
        </pc:spChg>
        <pc:spChg chg="del">
          <ac:chgData name="森 寛治" userId="b00ed2274deeb5a6" providerId="LiveId" clId="{8C404579-22DD-432A-B51A-874BD80A01B6}" dt="2021-10-14T15:44:59.586" v="7124" actId="478"/>
          <ac:spMkLst>
            <pc:docMk/>
            <pc:sldMk cId="894456409" sldId="306"/>
            <ac:spMk id="3" creationId="{3960313A-6A20-42E0-825F-B4D7D40924CF}"/>
          </ac:spMkLst>
        </pc:spChg>
        <pc:spChg chg="add mod">
          <ac:chgData name="森 寛治" userId="b00ed2274deeb5a6" providerId="LiveId" clId="{8C404579-22DD-432A-B51A-874BD80A01B6}" dt="2021-10-14T15:47:14.251" v="7171" actId="20577"/>
          <ac:spMkLst>
            <pc:docMk/>
            <pc:sldMk cId="894456409" sldId="306"/>
            <ac:spMk id="5" creationId="{EAF5E951-9829-4C9B-A70D-E0F66750DA16}"/>
          </ac:spMkLst>
        </pc:spChg>
        <pc:spChg chg="add mod">
          <ac:chgData name="森 寛治" userId="b00ed2274deeb5a6" providerId="LiveId" clId="{8C404579-22DD-432A-B51A-874BD80A01B6}" dt="2021-10-14T15:47:25.242" v="7173" actId="1076"/>
          <ac:spMkLst>
            <pc:docMk/>
            <pc:sldMk cId="894456409" sldId="306"/>
            <ac:spMk id="11" creationId="{3B859600-51BA-4064-B336-39233799F47E}"/>
          </ac:spMkLst>
        </pc:spChg>
        <pc:spChg chg="add mod">
          <ac:chgData name="森 寛治" userId="b00ed2274deeb5a6" providerId="LiveId" clId="{8C404579-22DD-432A-B51A-874BD80A01B6}" dt="2021-10-14T15:47:25.242" v="7173" actId="1076"/>
          <ac:spMkLst>
            <pc:docMk/>
            <pc:sldMk cId="894456409" sldId="306"/>
            <ac:spMk id="12" creationId="{9BCD08D0-656F-4550-8DFB-46C9DA7F15BD}"/>
          </ac:spMkLst>
        </pc:spChg>
        <pc:spChg chg="add mod">
          <ac:chgData name="森 寛治" userId="b00ed2274deeb5a6" providerId="LiveId" clId="{8C404579-22DD-432A-B51A-874BD80A01B6}" dt="2021-10-14T15:47:17.873" v="7172" actId="1076"/>
          <ac:spMkLst>
            <pc:docMk/>
            <pc:sldMk cId="894456409" sldId="306"/>
            <ac:spMk id="16" creationId="{998D531E-035E-428B-8FA2-41D2A4F31273}"/>
          </ac:spMkLst>
        </pc:spChg>
        <pc:spChg chg="add mod">
          <ac:chgData name="森 寛治" userId="b00ed2274deeb5a6" providerId="LiveId" clId="{8C404579-22DD-432A-B51A-874BD80A01B6}" dt="2021-10-14T16:00:12.834" v="7418" actId="1076"/>
          <ac:spMkLst>
            <pc:docMk/>
            <pc:sldMk cId="894456409" sldId="306"/>
            <ac:spMk id="18" creationId="{AB7A8DC8-A99C-4556-83E1-F04C97F6D908}"/>
          </ac:spMkLst>
        </pc:spChg>
        <pc:spChg chg="add del mod">
          <ac:chgData name="森 寛治" userId="b00ed2274deeb5a6" providerId="LiveId" clId="{8C404579-22DD-432A-B51A-874BD80A01B6}" dt="2021-10-14T15:49:00.135" v="7199" actId="478"/>
          <ac:spMkLst>
            <pc:docMk/>
            <pc:sldMk cId="894456409" sldId="306"/>
            <ac:spMk id="19" creationId="{53076256-320C-4719-A9E2-1B00378FD0D1}"/>
          </ac:spMkLst>
        </pc:spChg>
        <pc:spChg chg="add mod">
          <ac:chgData name="森 寛治" userId="b00ed2274deeb5a6" providerId="LiveId" clId="{8C404579-22DD-432A-B51A-874BD80A01B6}" dt="2021-10-14T15:50:16.005" v="7246" actId="1076"/>
          <ac:spMkLst>
            <pc:docMk/>
            <pc:sldMk cId="894456409" sldId="306"/>
            <ac:spMk id="20" creationId="{2CAF052D-3067-48E5-BDE0-D11D135B59EA}"/>
          </ac:spMkLst>
        </pc:spChg>
        <pc:spChg chg="add del mod">
          <ac:chgData name="森 寛治" userId="b00ed2274deeb5a6" providerId="LiveId" clId="{8C404579-22DD-432A-B51A-874BD80A01B6}" dt="2021-10-14T15:49:19.728" v="7205" actId="478"/>
          <ac:spMkLst>
            <pc:docMk/>
            <pc:sldMk cId="894456409" sldId="306"/>
            <ac:spMk id="22" creationId="{A3C7D109-3544-43EB-B521-A2A4AD4048BD}"/>
          </ac:spMkLst>
        </pc:spChg>
        <pc:spChg chg="add mod">
          <ac:chgData name="森 寛治" userId="b00ed2274deeb5a6" providerId="LiveId" clId="{8C404579-22DD-432A-B51A-874BD80A01B6}" dt="2021-10-14T15:52:03.958" v="7278" actId="113"/>
          <ac:spMkLst>
            <pc:docMk/>
            <pc:sldMk cId="894456409" sldId="306"/>
            <ac:spMk id="25" creationId="{3017789F-FA20-49E9-9524-543869CC01FA}"/>
          </ac:spMkLst>
        </pc:spChg>
        <pc:spChg chg="add mod">
          <ac:chgData name="森 寛治" userId="b00ed2274deeb5a6" providerId="LiveId" clId="{8C404579-22DD-432A-B51A-874BD80A01B6}" dt="2021-10-14T16:01:02.475" v="7442" actId="1076"/>
          <ac:spMkLst>
            <pc:docMk/>
            <pc:sldMk cId="894456409" sldId="306"/>
            <ac:spMk id="26" creationId="{63EF7F5F-8F0E-4DA1-95FF-6BF9817D2A2E}"/>
          </ac:spMkLst>
        </pc:spChg>
        <pc:picChg chg="add mod">
          <ac:chgData name="森 寛治" userId="b00ed2274deeb5a6" providerId="LiveId" clId="{8C404579-22DD-432A-B51A-874BD80A01B6}" dt="2021-10-14T15:50:21.766" v="7248" actId="1076"/>
          <ac:picMkLst>
            <pc:docMk/>
            <pc:sldMk cId="894456409" sldId="306"/>
            <ac:picMk id="6" creationId="{EA4ACCA7-308D-4980-BBFB-F75393F53556}"/>
          </ac:picMkLst>
        </pc:picChg>
        <pc:picChg chg="add mod">
          <ac:chgData name="森 寛治" userId="b00ed2274deeb5a6" providerId="LiveId" clId="{8C404579-22DD-432A-B51A-874BD80A01B6}" dt="2021-10-14T15:47:25.242" v="7173" actId="1076"/>
          <ac:picMkLst>
            <pc:docMk/>
            <pc:sldMk cId="894456409" sldId="306"/>
            <ac:picMk id="7" creationId="{7DA778A7-AA5C-42F3-AEFB-775679437E16}"/>
          </ac:picMkLst>
        </pc:picChg>
        <pc:picChg chg="add mod">
          <ac:chgData name="森 寛治" userId="b00ed2274deeb5a6" providerId="LiveId" clId="{8C404579-22DD-432A-B51A-874BD80A01B6}" dt="2021-10-14T15:48:17.922" v="7177" actId="1076"/>
          <ac:picMkLst>
            <pc:docMk/>
            <pc:sldMk cId="894456409" sldId="306"/>
            <ac:picMk id="3074" creationId="{A511ADEC-FF9E-4B5A-887E-1D009E2BC9A5}"/>
          </ac:picMkLst>
        </pc:picChg>
        <pc:cxnChg chg="add mod">
          <ac:chgData name="森 寛治" userId="b00ed2274deeb5a6" providerId="LiveId" clId="{8C404579-22DD-432A-B51A-874BD80A01B6}" dt="2021-10-14T15:47:25.242" v="7173" actId="1076"/>
          <ac:cxnSpMkLst>
            <pc:docMk/>
            <pc:sldMk cId="894456409" sldId="306"/>
            <ac:cxnSpMk id="9" creationId="{E838EF7A-55AC-4271-B523-9B89DF4FFF66}"/>
          </ac:cxnSpMkLst>
        </pc:cxnChg>
        <pc:cxnChg chg="add mod">
          <ac:chgData name="森 寛治" userId="b00ed2274deeb5a6" providerId="LiveId" clId="{8C404579-22DD-432A-B51A-874BD80A01B6}" dt="2021-10-14T15:47:25.242" v="7173" actId="1076"/>
          <ac:cxnSpMkLst>
            <pc:docMk/>
            <pc:sldMk cId="894456409" sldId="306"/>
            <ac:cxnSpMk id="10" creationId="{DE4CAC9C-506B-4BEC-872C-CA8924C5F618}"/>
          </ac:cxnSpMkLst>
        </pc:cxnChg>
        <pc:cxnChg chg="add mod">
          <ac:chgData name="森 寛治" userId="b00ed2274deeb5a6" providerId="LiveId" clId="{8C404579-22DD-432A-B51A-874BD80A01B6}" dt="2021-10-14T15:48:26.197" v="7181" actId="1582"/>
          <ac:cxnSpMkLst>
            <pc:docMk/>
            <pc:sldMk cId="894456409" sldId="306"/>
            <ac:cxnSpMk id="14" creationId="{5C2234B7-7A4C-40D0-BCE2-794423764168}"/>
          </ac:cxnSpMkLst>
        </pc:cxnChg>
        <pc:cxnChg chg="add del mod">
          <ac:chgData name="森 寛治" userId="b00ed2274deeb5a6" providerId="LiveId" clId="{8C404579-22DD-432A-B51A-874BD80A01B6}" dt="2021-10-14T15:49:17.814" v="7203" actId="478"/>
          <ac:cxnSpMkLst>
            <pc:docMk/>
            <pc:sldMk cId="894456409" sldId="306"/>
            <ac:cxnSpMk id="21" creationId="{B2252465-8BA4-4E93-BBF1-0175C85A95F7}"/>
          </ac:cxnSpMkLst>
        </pc:cxnChg>
        <pc:cxnChg chg="add mod">
          <ac:chgData name="森 寛治" userId="b00ed2274deeb5a6" providerId="LiveId" clId="{8C404579-22DD-432A-B51A-874BD80A01B6}" dt="2021-10-14T15:51:20.841" v="7252" actId="692"/>
          <ac:cxnSpMkLst>
            <pc:docMk/>
            <pc:sldMk cId="894456409" sldId="306"/>
            <ac:cxnSpMk id="24" creationId="{37BC8935-3858-4AF4-BC49-765A8E6F53F2}"/>
          </ac:cxnSpMkLst>
        </pc:cxnChg>
      </pc:sldChg>
      <pc:sldChg chg="modSp new del mod">
        <pc:chgData name="森 寛治" userId="b00ed2274deeb5a6" providerId="LiveId" clId="{8C404579-22DD-432A-B51A-874BD80A01B6}" dt="2021-10-14T15:15:12.407" v="6898" actId="47"/>
        <pc:sldMkLst>
          <pc:docMk/>
          <pc:sldMk cId="1355800560" sldId="306"/>
        </pc:sldMkLst>
        <pc:spChg chg="mod">
          <ac:chgData name="森 寛治" userId="b00ed2274deeb5a6" providerId="LiveId" clId="{8C404579-22DD-432A-B51A-874BD80A01B6}" dt="2021-10-14T15:14:26.087" v="6897" actId="20577"/>
          <ac:spMkLst>
            <pc:docMk/>
            <pc:sldMk cId="1355800560" sldId="306"/>
            <ac:spMk id="2" creationId="{8A4F4C96-47E8-4C70-B86C-C2741DECC442}"/>
          </ac:spMkLst>
        </pc:spChg>
      </pc:sldChg>
      <pc:sldChg chg="new del">
        <pc:chgData name="森 寛治" userId="b00ed2274deeb5a6" providerId="LiveId" clId="{8C404579-22DD-432A-B51A-874BD80A01B6}" dt="2021-10-14T15:22:20.638" v="6972" actId="47"/>
        <pc:sldMkLst>
          <pc:docMk/>
          <pc:sldMk cId="2021325748" sldId="306"/>
        </pc:sldMkLst>
      </pc:sldChg>
      <pc:sldChg chg="new del">
        <pc:chgData name="森 寛治" userId="b00ed2274deeb5a6" providerId="LiveId" clId="{8C404579-22DD-432A-B51A-874BD80A01B6}" dt="2021-10-14T15:37:33.789" v="7002" actId="47"/>
        <pc:sldMkLst>
          <pc:docMk/>
          <pc:sldMk cId="2033646583" sldId="306"/>
        </pc:sldMkLst>
      </pc:sldChg>
      <pc:sldMasterChg chg="addSp modSp mod">
        <pc:chgData name="森 寛治" userId="b00ed2274deeb5a6" providerId="LiveId" clId="{8C404579-22DD-432A-B51A-874BD80A01B6}" dt="2021-10-14T15:56:08.462" v="7416" actId="20577"/>
        <pc:sldMasterMkLst>
          <pc:docMk/>
          <pc:sldMasterMk cId="3335569970" sldId="2147483648"/>
        </pc:sldMasterMkLst>
        <pc:spChg chg="mod">
          <ac:chgData name="森 寛治" userId="b00ed2274deeb5a6" providerId="LiveId" clId="{8C404579-22DD-432A-B51A-874BD80A01B6}" dt="2021-10-13T17:40:27.539" v="4914" actId="20577"/>
          <ac:spMkLst>
            <pc:docMk/>
            <pc:sldMasterMk cId="3335569970" sldId="2147483648"/>
            <ac:spMk id="6" creationId="{E7FFD235-AE12-44EA-83BE-314A580B4EEC}"/>
          </ac:spMkLst>
        </pc:spChg>
        <pc:spChg chg="add mod">
          <ac:chgData name="森 寛治" userId="b00ed2274deeb5a6" providerId="LiveId" clId="{8C404579-22DD-432A-B51A-874BD80A01B6}" dt="2021-10-14T15:56:08.462" v="7416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森 寛治" userId="b00ed2274deeb5a6" providerId="LiveId" clId="{4AEF340F-F635-4ACC-8C9C-2428F4B38400}"/>
    <pc:docChg chg="undo redo custSel addSld delSld modSld sldOrd modMainMaster">
      <pc:chgData name="森 寛治" userId="b00ed2274deeb5a6" providerId="LiveId" clId="{4AEF340F-F635-4ACC-8C9C-2428F4B38400}" dt="2021-12-02T04:03:24.182" v="3708" actId="1076"/>
      <pc:docMkLst>
        <pc:docMk/>
      </pc:docMkLst>
      <pc:sldChg chg="modSp mod">
        <pc:chgData name="森 寛治" userId="b00ed2274deeb5a6" providerId="LiveId" clId="{4AEF340F-F635-4ACC-8C9C-2428F4B38400}" dt="2021-11-29T14:27:31.559" v="1313" actId="255"/>
        <pc:sldMkLst>
          <pc:docMk/>
          <pc:sldMk cId="961115536" sldId="256"/>
        </pc:sldMkLst>
        <pc:spChg chg="mod">
          <ac:chgData name="森 寛治" userId="b00ed2274deeb5a6" providerId="LiveId" clId="{4AEF340F-F635-4ACC-8C9C-2428F4B38400}" dt="2021-11-29T14:27:26.916" v="1312" actId="1076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森 寛治" userId="b00ed2274deeb5a6" providerId="LiveId" clId="{4AEF340F-F635-4ACC-8C9C-2428F4B38400}" dt="2021-11-29T14:27:31.559" v="1313" actId="255"/>
          <ac:spMkLst>
            <pc:docMk/>
            <pc:sldMk cId="961115536" sldId="256"/>
            <ac:spMk id="3" creationId="{08EA2609-BD5B-4EC1-B89B-507CA10B1620}"/>
          </ac:spMkLst>
        </pc:spChg>
      </pc:sldChg>
      <pc:sldChg chg="addSp delSp modSp mod ord modAnim">
        <pc:chgData name="森 寛治" userId="b00ed2274deeb5a6" providerId="LiveId" clId="{4AEF340F-F635-4ACC-8C9C-2428F4B38400}" dt="2021-12-01T13:57:18.592" v="3621"/>
        <pc:sldMkLst>
          <pc:docMk/>
          <pc:sldMk cId="1382668443" sldId="258"/>
        </pc:sldMkLst>
        <pc:spChg chg="add mod">
          <ac:chgData name="森 寛治" userId="b00ed2274deeb5a6" providerId="LiveId" clId="{4AEF340F-F635-4ACC-8C9C-2428F4B38400}" dt="2021-12-01T02:18:33.685" v="3417" actId="20577"/>
          <ac:spMkLst>
            <pc:docMk/>
            <pc:sldMk cId="1382668443" sldId="258"/>
            <ac:spMk id="3" creationId="{647EC6DD-95BB-48EC-8A05-6D756F46C37C}"/>
          </ac:spMkLst>
        </pc:spChg>
        <pc:spChg chg="del">
          <ac:chgData name="森 寛治" userId="b00ed2274deeb5a6" providerId="LiveId" clId="{4AEF340F-F635-4ACC-8C9C-2428F4B38400}" dt="2021-11-27T14:56:39.749" v="247" actId="478"/>
          <ac:spMkLst>
            <pc:docMk/>
            <pc:sldMk cId="1382668443" sldId="258"/>
            <ac:spMk id="5" creationId="{D4DB1CA8-379D-431F-A7AA-70BFEBECC3CA}"/>
          </ac:spMkLst>
        </pc:spChg>
        <pc:spChg chg="mod ord">
          <ac:chgData name="森 寛治" userId="b00ed2274deeb5a6" providerId="LiveId" clId="{4AEF340F-F635-4ACC-8C9C-2428F4B38400}" dt="2021-12-01T13:57:08.039" v="3618" actId="167"/>
          <ac:spMkLst>
            <pc:docMk/>
            <pc:sldMk cId="1382668443" sldId="258"/>
            <ac:spMk id="7" creationId="{CB0728AD-ED9B-4992-AA02-F5E8F13C5BF4}"/>
          </ac:spMkLst>
        </pc:spChg>
        <pc:spChg chg="add del mod">
          <ac:chgData name="森 寛治" userId="b00ed2274deeb5a6" providerId="LiveId" clId="{4AEF340F-F635-4ACC-8C9C-2428F4B38400}" dt="2021-11-27T15:02:26.013" v="385" actId="478"/>
          <ac:spMkLst>
            <pc:docMk/>
            <pc:sldMk cId="1382668443" sldId="258"/>
            <ac:spMk id="9" creationId="{59CC2F03-ECC7-4133-A88C-1CCBF23B9889}"/>
          </ac:spMkLst>
        </pc:spChg>
        <pc:spChg chg="add del">
          <ac:chgData name="森 寛治" userId="b00ed2274deeb5a6" providerId="LiveId" clId="{4AEF340F-F635-4ACC-8C9C-2428F4B38400}" dt="2021-12-01T13:57:14.233" v="3620" actId="22"/>
          <ac:spMkLst>
            <pc:docMk/>
            <pc:sldMk cId="1382668443" sldId="258"/>
            <ac:spMk id="9" creationId="{F377CD24-156E-4C2F-AF83-C69C433C43DB}"/>
          </ac:spMkLst>
        </pc:spChg>
        <pc:spChg chg="add mod">
          <ac:chgData name="森 寛治" userId="b00ed2274deeb5a6" providerId="LiveId" clId="{4AEF340F-F635-4ACC-8C9C-2428F4B38400}" dt="2021-11-27T15:10:10.884" v="441" actId="255"/>
          <ac:spMkLst>
            <pc:docMk/>
            <pc:sldMk cId="1382668443" sldId="258"/>
            <ac:spMk id="10" creationId="{1946D592-71BB-407A-AD69-3E2E769766AA}"/>
          </ac:spMkLst>
        </pc:spChg>
        <pc:spChg chg="del">
          <ac:chgData name="森 寛治" userId="b00ed2274deeb5a6" providerId="LiveId" clId="{4AEF340F-F635-4ACC-8C9C-2428F4B38400}" dt="2021-11-27T14:56:39.749" v="247" actId="478"/>
          <ac:spMkLst>
            <pc:docMk/>
            <pc:sldMk cId="1382668443" sldId="258"/>
            <ac:spMk id="11" creationId="{580F0FC1-1CA2-4312-A675-7977DB5867EE}"/>
          </ac:spMkLst>
        </pc:spChg>
        <pc:spChg chg="add mod">
          <ac:chgData name="森 寛治" userId="b00ed2274deeb5a6" providerId="LiveId" clId="{4AEF340F-F635-4ACC-8C9C-2428F4B38400}" dt="2021-12-01T13:57:18.592" v="3621"/>
          <ac:spMkLst>
            <pc:docMk/>
            <pc:sldMk cId="1382668443" sldId="258"/>
            <ac:spMk id="11" creationId="{D6351BA2-7EA7-4F85-9D0C-207421F2C323}"/>
          </ac:spMkLst>
        </pc:spChg>
        <pc:picChg chg="del">
          <ac:chgData name="森 寛治" userId="b00ed2274deeb5a6" providerId="LiveId" clId="{4AEF340F-F635-4ACC-8C9C-2428F4B38400}" dt="2021-11-27T14:56:39.749" v="247" actId="478"/>
          <ac:picMkLst>
            <pc:docMk/>
            <pc:sldMk cId="1382668443" sldId="258"/>
            <ac:picMk id="4" creationId="{DD3E1501-EFA3-49E1-9E9A-3C950A6CB02A}"/>
          </ac:picMkLst>
        </pc:picChg>
        <pc:picChg chg="del">
          <ac:chgData name="森 寛治" userId="b00ed2274deeb5a6" providerId="LiveId" clId="{4AEF340F-F635-4ACC-8C9C-2428F4B38400}" dt="2021-11-27T14:56:39.749" v="247" actId="478"/>
          <ac:picMkLst>
            <pc:docMk/>
            <pc:sldMk cId="1382668443" sldId="258"/>
            <ac:picMk id="6" creationId="{CF051E1B-2310-4B7A-B2E1-520C73B3F9A6}"/>
          </ac:picMkLst>
        </pc:picChg>
        <pc:picChg chg="add mod">
          <ac:chgData name="森 寛治" userId="b00ed2274deeb5a6" providerId="LiveId" clId="{4AEF340F-F635-4ACC-8C9C-2428F4B38400}" dt="2021-11-30T16:26:20.813" v="1621" actId="1076"/>
          <ac:picMkLst>
            <pc:docMk/>
            <pc:sldMk cId="1382668443" sldId="258"/>
            <ac:picMk id="8" creationId="{FF8C0862-1437-4877-ADB5-AC95730BB30F}"/>
          </ac:picMkLst>
        </pc:picChg>
        <pc:picChg chg="del">
          <ac:chgData name="森 寛治" userId="b00ed2274deeb5a6" providerId="LiveId" clId="{4AEF340F-F635-4ACC-8C9C-2428F4B38400}" dt="2021-11-30T16:26:10.737" v="1617" actId="478"/>
          <ac:picMkLst>
            <pc:docMk/>
            <pc:sldMk cId="1382668443" sldId="258"/>
            <ac:picMk id="1026" creationId="{3E9843FF-5740-4D14-8050-63798CFF68F4}"/>
          </ac:picMkLst>
        </pc:picChg>
      </pc:sldChg>
      <pc:sldChg chg="ord">
        <pc:chgData name="森 寛治" userId="b00ed2274deeb5a6" providerId="LiveId" clId="{4AEF340F-F635-4ACC-8C9C-2428F4B38400}" dt="2021-11-27T14:55:12.086" v="246"/>
        <pc:sldMkLst>
          <pc:docMk/>
          <pc:sldMk cId="1890765080" sldId="261"/>
        </pc:sldMkLst>
      </pc:sldChg>
      <pc:sldChg chg="ord">
        <pc:chgData name="森 寛治" userId="b00ed2274deeb5a6" providerId="LiveId" clId="{4AEF340F-F635-4ACC-8C9C-2428F4B38400}" dt="2021-12-01T01:31:10.577" v="3282"/>
        <pc:sldMkLst>
          <pc:docMk/>
          <pc:sldMk cId="2394545285" sldId="269"/>
        </pc:sldMkLst>
      </pc:sldChg>
      <pc:sldChg chg="addSp delSp modSp mod ord">
        <pc:chgData name="森 寛治" userId="b00ed2274deeb5a6" providerId="LiveId" clId="{4AEF340F-F635-4ACC-8C9C-2428F4B38400}" dt="2021-11-27T15:28:52.500" v="863"/>
        <pc:sldMkLst>
          <pc:docMk/>
          <pc:sldMk cId="991852939" sldId="270"/>
        </pc:sldMkLst>
        <pc:spChg chg="del">
          <ac:chgData name="森 寛治" userId="b00ed2274deeb5a6" providerId="LiveId" clId="{4AEF340F-F635-4ACC-8C9C-2428F4B38400}" dt="2021-11-27T15:13:49.740" v="460" actId="478"/>
          <ac:spMkLst>
            <pc:docMk/>
            <pc:sldMk cId="991852939" sldId="270"/>
            <ac:spMk id="3" creationId="{42D9D43C-664E-4943-90EC-053F79031CFD}"/>
          </ac:spMkLst>
        </pc:spChg>
        <pc:spChg chg="mod">
          <ac:chgData name="森 寛治" userId="b00ed2274deeb5a6" providerId="LiveId" clId="{4AEF340F-F635-4ACC-8C9C-2428F4B38400}" dt="2021-11-27T15:14:29.053" v="463" actId="1076"/>
          <ac:spMkLst>
            <pc:docMk/>
            <pc:sldMk cId="991852939" sldId="270"/>
            <ac:spMk id="4" creationId="{BA40A817-AB9A-463E-9884-C2A11C2EA264}"/>
          </ac:spMkLst>
        </pc:spChg>
        <pc:spChg chg="add del mod">
          <ac:chgData name="森 寛治" userId="b00ed2274deeb5a6" providerId="LiveId" clId="{4AEF340F-F635-4ACC-8C9C-2428F4B38400}" dt="2021-11-27T15:13:52.116" v="461" actId="478"/>
          <ac:spMkLst>
            <pc:docMk/>
            <pc:sldMk cId="991852939" sldId="270"/>
            <ac:spMk id="9" creationId="{46D0161B-ED5D-4359-B943-1B406C696D3E}"/>
          </ac:spMkLst>
        </pc:spChg>
        <pc:spChg chg="mod">
          <ac:chgData name="森 寛治" userId="b00ed2274deeb5a6" providerId="LiveId" clId="{4AEF340F-F635-4ACC-8C9C-2428F4B38400}" dt="2021-11-27T15:14:29.053" v="463" actId="1076"/>
          <ac:spMkLst>
            <pc:docMk/>
            <pc:sldMk cId="991852939" sldId="270"/>
            <ac:spMk id="10" creationId="{F1029D4F-919B-4729-B5F4-EF1C0965B8FF}"/>
          </ac:spMkLst>
        </pc:spChg>
        <pc:spChg chg="add mod">
          <ac:chgData name="森 寛治" userId="b00ed2274deeb5a6" providerId="LiveId" clId="{4AEF340F-F635-4ACC-8C9C-2428F4B38400}" dt="2021-11-27T15:15:34.244" v="548" actId="1076"/>
          <ac:spMkLst>
            <pc:docMk/>
            <pc:sldMk cId="991852939" sldId="270"/>
            <ac:spMk id="11" creationId="{FDB1AB46-0501-4F3B-8AA9-7985D77CFF91}"/>
          </ac:spMkLst>
        </pc:spChg>
        <pc:picChg chg="mod">
          <ac:chgData name="森 寛治" userId="b00ed2274deeb5a6" providerId="LiveId" clId="{4AEF340F-F635-4ACC-8C9C-2428F4B38400}" dt="2021-11-27T15:14:29.053" v="463" actId="1076"/>
          <ac:picMkLst>
            <pc:docMk/>
            <pc:sldMk cId="991852939" sldId="270"/>
            <ac:picMk id="6" creationId="{A59C97D3-1648-44C5-907A-A0382FB33251}"/>
          </ac:picMkLst>
        </pc:picChg>
        <pc:picChg chg="mod">
          <ac:chgData name="森 寛治" userId="b00ed2274deeb5a6" providerId="LiveId" clId="{4AEF340F-F635-4ACC-8C9C-2428F4B38400}" dt="2021-11-27T15:14:29.053" v="463" actId="1076"/>
          <ac:picMkLst>
            <pc:docMk/>
            <pc:sldMk cId="991852939" sldId="270"/>
            <ac:picMk id="24" creationId="{D7CA330F-1876-4BD6-8887-C0F350279FC4}"/>
          </ac:picMkLst>
        </pc:picChg>
        <pc:picChg chg="mod">
          <ac:chgData name="森 寛治" userId="b00ed2274deeb5a6" providerId="LiveId" clId="{4AEF340F-F635-4ACC-8C9C-2428F4B38400}" dt="2021-11-27T15:14:29.053" v="463" actId="1076"/>
          <ac:picMkLst>
            <pc:docMk/>
            <pc:sldMk cId="991852939" sldId="270"/>
            <ac:picMk id="2050" creationId="{31E53447-73C7-4D72-84F3-210A25AC5165}"/>
          </ac:picMkLst>
        </pc:picChg>
        <pc:picChg chg="mod">
          <ac:chgData name="森 寛治" userId="b00ed2274deeb5a6" providerId="LiveId" clId="{4AEF340F-F635-4ACC-8C9C-2428F4B38400}" dt="2021-11-27T15:14:29.053" v="463" actId="1076"/>
          <ac:picMkLst>
            <pc:docMk/>
            <pc:sldMk cId="991852939" sldId="270"/>
            <ac:picMk id="2058" creationId="{E9DF5CEF-8716-4535-8095-AF698FAD098B}"/>
          </ac:picMkLst>
        </pc:picChg>
      </pc:sldChg>
      <pc:sldChg chg="addSp modSp mod ord">
        <pc:chgData name="森 寛治" userId="b00ed2274deeb5a6" providerId="LiveId" clId="{4AEF340F-F635-4ACC-8C9C-2428F4B38400}" dt="2021-12-01T13:36:48.264" v="3605"/>
        <pc:sldMkLst>
          <pc:docMk/>
          <pc:sldMk cId="2587414739" sldId="271"/>
        </pc:sldMkLst>
        <pc:spChg chg="mod">
          <ac:chgData name="森 寛治" userId="b00ed2274deeb5a6" providerId="LiveId" clId="{4AEF340F-F635-4ACC-8C9C-2428F4B38400}" dt="2021-11-27T15:56:37.972" v="1199" actId="20577"/>
          <ac:spMkLst>
            <pc:docMk/>
            <pc:sldMk cId="2587414739" sldId="271"/>
            <ac:spMk id="3" creationId="{24817F07-F532-4907-B1E8-1C413159ACE7}"/>
          </ac:spMkLst>
        </pc:spChg>
        <pc:spChg chg="mod">
          <ac:chgData name="森 寛治" userId="b00ed2274deeb5a6" providerId="LiveId" clId="{4AEF340F-F635-4ACC-8C9C-2428F4B38400}" dt="2021-11-30T18:44:32.608" v="3159" actId="1076"/>
          <ac:spMkLst>
            <pc:docMk/>
            <pc:sldMk cId="2587414739" sldId="271"/>
            <ac:spMk id="6" creationId="{8E589D53-579D-4800-8533-F26A2A53000C}"/>
          </ac:spMkLst>
        </pc:spChg>
        <pc:spChg chg="add mod">
          <ac:chgData name="森 寛治" userId="b00ed2274deeb5a6" providerId="LiveId" clId="{4AEF340F-F635-4ACC-8C9C-2428F4B38400}" dt="2021-11-27T15:58:17.618" v="1265" actId="1076"/>
          <ac:spMkLst>
            <pc:docMk/>
            <pc:sldMk cId="2587414739" sldId="271"/>
            <ac:spMk id="8" creationId="{FE08C55D-E229-4033-B739-446049726798}"/>
          </ac:spMkLst>
        </pc:spChg>
        <pc:picChg chg="mod">
          <ac:chgData name="森 寛治" userId="b00ed2274deeb5a6" providerId="LiveId" clId="{4AEF340F-F635-4ACC-8C9C-2428F4B38400}" dt="2021-11-27T15:58:27.318" v="1267" actId="1076"/>
          <ac:picMkLst>
            <pc:docMk/>
            <pc:sldMk cId="2587414739" sldId="271"/>
            <ac:picMk id="3074" creationId="{E4CD8F89-D2BD-4112-956F-2AB388E41C04}"/>
          </ac:picMkLst>
        </pc:picChg>
      </pc:sldChg>
      <pc:sldChg chg="addSp delSp modSp mod ord delAnim modAnim">
        <pc:chgData name="森 寛治" userId="b00ed2274deeb5a6" providerId="LiveId" clId="{4AEF340F-F635-4ACC-8C9C-2428F4B38400}" dt="2021-12-02T04:03:24.182" v="3708" actId="1076"/>
        <pc:sldMkLst>
          <pc:docMk/>
          <pc:sldMk cId="2770569850" sldId="272"/>
        </pc:sldMkLst>
        <pc:spChg chg="del">
          <ac:chgData name="森 寛治" userId="b00ed2274deeb5a6" providerId="LiveId" clId="{4AEF340F-F635-4ACC-8C9C-2428F4B38400}" dt="2021-11-30T18:44:37.831" v="3161" actId="478"/>
          <ac:spMkLst>
            <pc:docMk/>
            <pc:sldMk cId="2770569850" sldId="272"/>
            <ac:spMk id="3" creationId="{AEEFE70A-8F8E-4E50-A32C-C5565A265BBE}"/>
          </ac:spMkLst>
        </pc:spChg>
        <pc:spChg chg="mod">
          <ac:chgData name="森 寛治" userId="b00ed2274deeb5a6" providerId="LiveId" clId="{4AEF340F-F635-4ACC-8C9C-2428F4B38400}" dt="2021-12-01T15:17:24.222" v="3654" actId="20577"/>
          <ac:spMkLst>
            <pc:docMk/>
            <pc:sldMk cId="2770569850" sldId="272"/>
            <ac:spMk id="6" creationId="{A1F03ED2-1B95-4F2A-AA0B-65A80FB25EC5}"/>
          </ac:spMkLst>
        </pc:spChg>
        <pc:spChg chg="del">
          <ac:chgData name="森 寛治" userId="b00ed2274deeb5a6" providerId="LiveId" clId="{4AEF340F-F635-4ACC-8C9C-2428F4B38400}" dt="2021-11-30T18:44:44.016" v="3163" actId="478"/>
          <ac:spMkLst>
            <pc:docMk/>
            <pc:sldMk cId="2770569850" sldId="272"/>
            <ac:spMk id="7" creationId="{3D720491-5A01-4A5F-B79D-D0E6CE63566F}"/>
          </ac:spMkLst>
        </pc:spChg>
        <pc:spChg chg="add mod">
          <ac:chgData name="森 寛治" userId="b00ed2274deeb5a6" providerId="LiveId" clId="{4AEF340F-F635-4ACC-8C9C-2428F4B38400}" dt="2021-11-30T17:01:56.008" v="1975" actId="1076"/>
          <ac:spMkLst>
            <pc:docMk/>
            <pc:sldMk cId="2770569850" sldId="272"/>
            <ac:spMk id="8" creationId="{BD345136-A236-4C96-9ECE-BB8548CAD4E1}"/>
          </ac:spMkLst>
        </pc:spChg>
        <pc:spChg chg="add del mod">
          <ac:chgData name="森 寛治" userId="b00ed2274deeb5a6" providerId="LiveId" clId="{4AEF340F-F635-4ACC-8C9C-2428F4B38400}" dt="2021-12-01T02:27:36.607" v="3482" actId="478"/>
          <ac:spMkLst>
            <pc:docMk/>
            <pc:sldMk cId="2770569850" sldId="272"/>
            <ac:spMk id="10" creationId="{7DD21F0E-75AA-4CC3-8A36-141D96313846}"/>
          </ac:spMkLst>
        </pc:spChg>
        <pc:spChg chg="add mod">
          <ac:chgData name="森 寛治" userId="b00ed2274deeb5a6" providerId="LiveId" clId="{4AEF340F-F635-4ACC-8C9C-2428F4B38400}" dt="2021-11-30T18:44:41.888" v="3162" actId="1076"/>
          <ac:spMkLst>
            <pc:docMk/>
            <pc:sldMk cId="2770569850" sldId="272"/>
            <ac:spMk id="11" creationId="{A1F904BE-1BC0-4206-9554-C5BDCDC07B9A}"/>
          </ac:spMkLst>
        </pc:spChg>
        <pc:spChg chg="add mod">
          <ac:chgData name="森 寛治" userId="b00ed2274deeb5a6" providerId="LiveId" clId="{4AEF340F-F635-4ACC-8C9C-2428F4B38400}" dt="2021-11-30T18:44:50.868" v="3166" actId="20577"/>
          <ac:spMkLst>
            <pc:docMk/>
            <pc:sldMk cId="2770569850" sldId="272"/>
            <ac:spMk id="12" creationId="{387F24AD-A098-46C7-9071-7FF6C71A5EE7}"/>
          </ac:spMkLst>
        </pc:spChg>
        <pc:spChg chg="add mod">
          <ac:chgData name="森 寛治" userId="b00ed2274deeb5a6" providerId="LiveId" clId="{4AEF340F-F635-4ACC-8C9C-2428F4B38400}" dt="2021-12-01T02:28:48.041" v="3496" actId="1076"/>
          <ac:spMkLst>
            <pc:docMk/>
            <pc:sldMk cId="2770569850" sldId="272"/>
            <ac:spMk id="13" creationId="{5359F2F0-6AF6-43ED-9202-B09EA3462C9F}"/>
          </ac:spMkLst>
        </pc:spChg>
        <pc:spChg chg="add mod">
          <ac:chgData name="森 寛治" userId="b00ed2274deeb5a6" providerId="LiveId" clId="{4AEF340F-F635-4ACC-8C9C-2428F4B38400}" dt="2021-12-02T01:07:31.744" v="3688" actId="688"/>
          <ac:spMkLst>
            <pc:docMk/>
            <pc:sldMk cId="2770569850" sldId="272"/>
            <ac:spMk id="15" creationId="{B6F5B2AE-45B1-470F-A604-69BE1E82287B}"/>
          </ac:spMkLst>
        </pc:spChg>
        <pc:spChg chg="add mod">
          <ac:chgData name="森 寛治" userId="b00ed2274deeb5a6" providerId="LiveId" clId="{4AEF340F-F635-4ACC-8C9C-2428F4B38400}" dt="2021-12-02T01:07:47.281" v="3701" actId="1076"/>
          <ac:spMkLst>
            <pc:docMk/>
            <pc:sldMk cId="2770569850" sldId="272"/>
            <ac:spMk id="17" creationId="{E8CCA9E2-6756-4856-B32F-65476453120D}"/>
          </ac:spMkLst>
        </pc:spChg>
        <pc:picChg chg="mod">
          <ac:chgData name="森 寛治" userId="b00ed2274deeb5a6" providerId="LiveId" clId="{4AEF340F-F635-4ACC-8C9C-2428F4B38400}" dt="2021-12-02T01:07:02.152" v="3683" actId="1076"/>
          <ac:picMkLst>
            <pc:docMk/>
            <pc:sldMk cId="2770569850" sldId="272"/>
            <ac:picMk id="5" creationId="{ADF2FDF3-55BD-4ECE-A31F-D1484D60C720}"/>
          </ac:picMkLst>
        </pc:picChg>
        <pc:picChg chg="add mod">
          <ac:chgData name="森 寛治" userId="b00ed2274deeb5a6" providerId="LiveId" clId="{4AEF340F-F635-4ACC-8C9C-2428F4B38400}" dt="2021-12-02T04:03:24.182" v="3708" actId="1076"/>
          <ac:picMkLst>
            <pc:docMk/>
            <pc:sldMk cId="2770569850" sldId="272"/>
            <ac:picMk id="9" creationId="{10442B6F-24BD-434A-83FE-CF93B63429AA}"/>
          </ac:picMkLst>
        </pc:picChg>
        <pc:cxnChg chg="add mod">
          <ac:chgData name="森 寛治" userId="b00ed2274deeb5a6" providerId="LiveId" clId="{4AEF340F-F635-4ACC-8C9C-2428F4B38400}" dt="2021-12-01T15:17:45.683" v="3656" actId="693"/>
          <ac:cxnSpMkLst>
            <pc:docMk/>
            <pc:sldMk cId="2770569850" sldId="272"/>
            <ac:cxnSpMk id="7" creationId="{74F600C7-66EC-491A-B3B3-1B9ED3247076}"/>
          </ac:cxnSpMkLst>
        </pc:cxnChg>
        <pc:cxnChg chg="add mod">
          <ac:chgData name="森 寛治" userId="b00ed2274deeb5a6" providerId="LiveId" clId="{4AEF340F-F635-4ACC-8C9C-2428F4B38400}" dt="2021-12-02T01:06:08.325" v="3665" actId="693"/>
          <ac:cxnSpMkLst>
            <pc:docMk/>
            <pc:sldMk cId="2770569850" sldId="272"/>
            <ac:cxnSpMk id="10" creationId="{DFED7BC7-DE30-4F07-9562-E91F2951B47F}"/>
          </ac:cxnSpMkLst>
        </pc:cxnChg>
        <pc:cxnChg chg="add mod">
          <ac:chgData name="森 寛治" userId="b00ed2274deeb5a6" providerId="LiveId" clId="{4AEF340F-F635-4ACC-8C9C-2428F4B38400}" dt="2021-12-02T01:07:19.383" v="3685" actId="571"/>
          <ac:cxnSpMkLst>
            <pc:docMk/>
            <pc:sldMk cId="2770569850" sldId="272"/>
            <ac:cxnSpMk id="16" creationId="{1E3A8CD8-AA52-4DF8-A8CC-30D1FF60C201}"/>
          </ac:cxnSpMkLst>
        </pc:cxnChg>
      </pc:sldChg>
      <pc:sldChg chg="addSp delSp modSp mod ord">
        <pc:chgData name="森 寛治" userId="b00ed2274deeb5a6" providerId="LiveId" clId="{4AEF340F-F635-4ACC-8C9C-2428F4B38400}" dt="2021-11-30T18:38:55.267" v="3121" actId="1076"/>
        <pc:sldMkLst>
          <pc:docMk/>
          <pc:sldMk cId="1686917127" sldId="273"/>
        </pc:sldMkLst>
        <pc:spChg chg="mod">
          <ac:chgData name="森 寛治" userId="b00ed2274deeb5a6" providerId="LiveId" clId="{4AEF340F-F635-4ACC-8C9C-2428F4B38400}" dt="2021-11-27T15:56:54.988" v="1207" actId="1076"/>
          <ac:spMkLst>
            <pc:docMk/>
            <pc:sldMk cId="1686917127" sldId="273"/>
            <ac:spMk id="3" creationId="{70E018BE-9B46-4082-B3E4-4991497C88FB}"/>
          </ac:spMkLst>
        </pc:spChg>
        <pc:spChg chg="del">
          <ac:chgData name="森 寛治" userId="b00ed2274deeb5a6" providerId="LiveId" clId="{4AEF340F-F635-4ACC-8C9C-2428F4B38400}" dt="2021-11-27T15:56:46.804" v="1203" actId="478"/>
          <ac:spMkLst>
            <pc:docMk/>
            <pc:sldMk cId="1686917127" sldId="273"/>
            <ac:spMk id="6" creationId="{8720A19C-988B-4E17-A351-B106B6763A08}"/>
          </ac:spMkLst>
        </pc:spChg>
        <pc:spChg chg="del mod">
          <ac:chgData name="森 寛治" userId="b00ed2274deeb5a6" providerId="LiveId" clId="{4AEF340F-F635-4ACC-8C9C-2428F4B38400}" dt="2021-11-27T15:56:44.820" v="1202" actId="478"/>
          <ac:spMkLst>
            <pc:docMk/>
            <pc:sldMk cId="1686917127" sldId="273"/>
            <ac:spMk id="7" creationId="{28DD11C6-86DD-4142-86EC-2FFDCF0F6F3C}"/>
          </ac:spMkLst>
        </pc:spChg>
        <pc:spChg chg="mod">
          <ac:chgData name="森 寛治" userId="b00ed2274deeb5a6" providerId="LiveId" clId="{4AEF340F-F635-4ACC-8C9C-2428F4B38400}" dt="2021-11-30T18:38:55.267" v="3121" actId="1076"/>
          <ac:spMkLst>
            <pc:docMk/>
            <pc:sldMk cId="1686917127" sldId="273"/>
            <ac:spMk id="9" creationId="{8D83C35E-219D-459D-9DE6-A47519A86B93}"/>
          </ac:spMkLst>
        </pc:spChg>
        <pc:spChg chg="add mod">
          <ac:chgData name="森 寛治" userId="b00ed2274deeb5a6" providerId="LiveId" clId="{4AEF340F-F635-4ACC-8C9C-2428F4B38400}" dt="2021-11-30T17:13:14.940" v="2110" actId="1076"/>
          <ac:spMkLst>
            <pc:docMk/>
            <pc:sldMk cId="1686917127" sldId="273"/>
            <ac:spMk id="10" creationId="{B2C795A4-3C59-4A83-8B19-DFD50F3C4B5E}"/>
          </ac:spMkLst>
        </pc:spChg>
        <pc:spChg chg="add mod">
          <ac:chgData name="森 寛治" userId="b00ed2274deeb5a6" providerId="LiveId" clId="{4AEF340F-F635-4ACC-8C9C-2428F4B38400}" dt="2021-11-30T18:37:48.589" v="3105" actId="1076"/>
          <ac:spMkLst>
            <pc:docMk/>
            <pc:sldMk cId="1686917127" sldId="273"/>
            <ac:spMk id="11" creationId="{05496B08-13C9-4BBE-8762-5825DA1ED9B3}"/>
          </ac:spMkLst>
        </pc:spChg>
        <pc:spChg chg="add mod">
          <ac:chgData name="森 寛治" userId="b00ed2274deeb5a6" providerId="LiveId" clId="{4AEF340F-F635-4ACC-8C9C-2428F4B38400}" dt="2021-11-30T18:38:08.103" v="3108" actId="313"/>
          <ac:spMkLst>
            <pc:docMk/>
            <pc:sldMk cId="1686917127" sldId="273"/>
            <ac:spMk id="12" creationId="{C2B84281-382C-472D-B49D-22674316386E}"/>
          </ac:spMkLst>
        </pc:spChg>
        <pc:spChg chg="add mod">
          <ac:chgData name="森 寛治" userId="b00ed2274deeb5a6" providerId="LiveId" clId="{4AEF340F-F635-4ACC-8C9C-2428F4B38400}" dt="2021-11-30T18:37:48.589" v="3105" actId="1076"/>
          <ac:spMkLst>
            <pc:docMk/>
            <pc:sldMk cId="1686917127" sldId="273"/>
            <ac:spMk id="15" creationId="{09FAA579-FE47-4754-8719-E050D5D93CDC}"/>
          </ac:spMkLst>
        </pc:spChg>
        <pc:spChg chg="add mod">
          <ac:chgData name="森 寛治" userId="b00ed2274deeb5a6" providerId="LiveId" clId="{4AEF340F-F635-4ACC-8C9C-2428F4B38400}" dt="2021-11-30T18:37:48.589" v="3105" actId="1076"/>
          <ac:spMkLst>
            <pc:docMk/>
            <pc:sldMk cId="1686917127" sldId="273"/>
            <ac:spMk id="19" creationId="{E09C9AFF-33A2-432F-AB9B-6436F78A51B7}"/>
          </ac:spMkLst>
        </pc:spChg>
        <pc:spChg chg="add mod">
          <ac:chgData name="森 寛治" userId="b00ed2274deeb5a6" providerId="LiveId" clId="{4AEF340F-F635-4ACC-8C9C-2428F4B38400}" dt="2021-11-30T18:37:48.589" v="3105" actId="1076"/>
          <ac:spMkLst>
            <pc:docMk/>
            <pc:sldMk cId="1686917127" sldId="273"/>
            <ac:spMk id="20" creationId="{1D4EB2FE-22DF-4F91-A770-499CEC04B636}"/>
          </ac:spMkLst>
        </pc:spChg>
        <pc:spChg chg="add mod">
          <ac:chgData name="森 寛治" userId="b00ed2274deeb5a6" providerId="LiveId" clId="{4AEF340F-F635-4ACC-8C9C-2428F4B38400}" dt="2021-11-30T18:37:48.589" v="3105" actId="1076"/>
          <ac:spMkLst>
            <pc:docMk/>
            <pc:sldMk cId="1686917127" sldId="273"/>
            <ac:spMk id="21" creationId="{A1E26A58-55CB-4330-B7AD-7AD3B03326D6}"/>
          </ac:spMkLst>
        </pc:spChg>
        <pc:spChg chg="add mod">
          <ac:chgData name="森 寛治" userId="b00ed2274deeb5a6" providerId="LiveId" clId="{4AEF340F-F635-4ACC-8C9C-2428F4B38400}" dt="2021-11-30T18:37:48.589" v="3105" actId="1076"/>
          <ac:spMkLst>
            <pc:docMk/>
            <pc:sldMk cId="1686917127" sldId="273"/>
            <ac:spMk id="23" creationId="{EA395CA2-A4D0-4668-8020-EAC1D6F186E6}"/>
          </ac:spMkLst>
        </pc:spChg>
        <pc:spChg chg="add mod">
          <ac:chgData name="森 寛治" userId="b00ed2274deeb5a6" providerId="LiveId" clId="{4AEF340F-F635-4ACC-8C9C-2428F4B38400}" dt="2021-11-30T18:38:50.746" v="3120" actId="1076"/>
          <ac:spMkLst>
            <pc:docMk/>
            <pc:sldMk cId="1686917127" sldId="273"/>
            <ac:spMk id="36" creationId="{8808D5FE-4EBC-4972-B3DC-466429AB593B}"/>
          </ac:spMkLst>
        </pc:spChg>
        <pc:picChg chg="del">
          <ac:chgData name="森 寛治" userId="b00ed2274deeb5a6" providerId="LiveId" clId="{4AEF340F-F635-4ACC-8C9C-2428F4B38400}" dt="2021-11-27T15:56:42.811" v="1200" actId="478"/>
          <ac:picMkLst>
            <pc:docMk/>
            <pc:sldMk cId="1686917127" sldId="273"/>
            <ac:picMk id="5" creationId="{3814BF51-C228-46DA-B7C0-0914F0C3D432}"/>
          </ac:picMkLst>
        </pc:picChg>
        <pc:picChg chg="mod">
          <ac:chgData name="森 寛治" userId="b00ed2274deeb5a6" providerId="LiveId" clId="{4AEF340F-F635-4ACC-8C9C-2428F4B38400}" dt="2021-11-27T15:56:52.398" v="1206" actId="1076"/>
          <ac:picMkLst>
            <pc:docMk/>
            <pc:sldMk cId="1686917127" sldId="273"/>
            <ac:picMk id="8" creationId="{CE770F55-48E2-498E-B53C-CE1A11C1C331}"/>
          </ac:picMkLst>
        </pc:picChg>
        <pc:picChg chg="add mod">
          <ac:chgData name="森 寛治" userId="b00ed2274deeb5a6" providerId="LiveId" clId="{4AEF340F-F635-4ACC-8C9C-2428F4B38400}" dt="2021-11-30T18:37:48.589" v="3105" actId="1076"/>
          <ac:picMkLst>
            <pc:docMk/>
            <pc:sldMk cId="1686917127" sldId="273"/>
            <ac:picMk id="13" creationId="{DCA3F9C2-B8FF-447A-9C07-144AC3D26D87}"/>
          </ac:picMkLst>
        </pc:picChg>
        <pc:cxnChg chg="add mod">
          <ac:chgData name="森 寛治" userId="b00ed2274deeb5a6" providerId="LiveId" clId="{4AEF340F-F635-4ACC-8C9C-2428F4B38400}" dt="2021-11-30T18:37:48.589" v="3105" actId="1076"/>
          <ac:cxnSpMkLst>
            <pc:docMk/>
            <pc:sldMk cId="1686917127" sldId="273"/>
            <ac:cxnSpMk id="14" creationId="{71ED7392-1DBC-4610-BDDE-0B4DD48BB924}"/>
          </ac:cxnSpMkLst>
        </pc:cxnChg>
        <pc:cxnChg chg="add mod">
          <ac:chgData name="森 寛治" userId="b00ed2274deeb5a6" providerId="LiveId" clId="{4AEF340F-F635-4ACC-8C9C-2428F4B38400}" dt="2021-11-30T18:37:54.807" v="3106" actId="1076"/>
          <ac:cxnSpMkLst>
            <pc:docMk/>
            <pc:sldMk cId="1686917127" sldId="273"/>
            <ac:cxnSpMk id="16" creationId="{6B2341A9-B2E3-41ED-9A80-AED873A6CC78}"/>
          </ac:cxnSpMkLst>
        </pc:cxnChg>
        <pc:cxnChg chg="add del mod">
          <ac:chgData name="森 寛治" userId="b00ed2274deeb5a6" providerId="LiveId" clId="{4AEF340F-F635-4ACC-8C9C-2428F4B38400}" dt="2021-11-30T18:37:29.078" v="3099" actId="478"/>
          <ac:cxnSpMkLst>
            <pc:docMk/>
            <pc:sldMk cId="1686917127" sldId="273"/>
            <ac:cxnSpMk id="17" creationId="{79811E83-591B-4D98-8913-81AE1CC74651}"/>
          </ac:cxnSpMkLst>
        </pc:cxnChg>
        <pc:cxnChg chg="add del mod">
          <ac:chgData name="森 寛治" userId="b00ed2274deeb5a6" providerId="LiveId" clId="{4AEF340F-F635-4ACC-8C9C-2428F4B38400}" dt="2021-11-30T18:37:05.723" v="3090" actId="478"/>
          <ac:cxnSpMkLst>
            <pc:docMk/>
            <pc:sldMk cId="1686917127" sldId="273"/>
            <ac:cxnSpMk id="18" creationId="{871A950E-84FC-49E5-A3F0-9A903576F595}"/>
          </ac:cxnSpMkLst>
        </pc:cxnChg>
        <pc:cxnChg chg="add mod">
          <ac:chgData name="森 寛治" userId="b00ed2274deeb5a6" providerId="LiveId" clId="{4AEF340F-F635-4ACC-8C9C-2428F4B38400}" dt="2021-11-30T18:37:48.589" v="3105" actId="1076"/>
          <ac:cxnSpMkLst>
            <pc:docMk/>
            <pc:sldMk cId="1686917127" sldId="273"/>
            <ac:cxnSpMk id="22" creationId="{2258FF6A-F0E9-476A-8D2E-B915279BB78D}"/>
          </ac:cxnSpMkLst>
        </pc:cxnChg>
        <pc:cxnChg chg="add mod">
          <ac:chgData name="森 寛治" userId="b00ed2274deeb5a6" providerId="LiveId" clId="{4AEF340F-F635-4ACC-8C9C-2428F4B38400}" dt="2021-11-30T18:37:54.807" v="3106" actId="1076"/>
          <ac:cxnSpMkLst>
            <pc:docMk/>
            <pc:sldMk cId="1686917127" sldId="273"/>
            <ac:cxnSpMk id="30" creationId="{523B597A-597C-4103-B933-AE52ACEBFF93}"/>
          </ac:cxnSpMkLst>
        </pc:cxnChg>
        <pc:cxnChg chg="add mod">
          <ac:chgData name="森 寛治" userId="b00ed2274deeb5a6" providerId="LiveId" clId="{4AEF340F-F635-4ACC-8C9C-2428F4B38400}" dt="2021-11-30T18:37:54.807" v="3106" actId="1076"/>
          <ac:cxnSpMkLst>
            <pc:docMk/>
            <pc:sldMk cId="1686917127" sldId="273"/>
            <ac:cxnSpMk id="31" creationId="{F347FED4-3861-4402-923E-31FFA1BEB08F}"/>
          </ac:cxnSpMkLst>
        </pc:cxnChg>
        <pc:cxnChg chg="add mod">
          <ac:chgData name="森 寛治" userId="b00ed2274deeb5a6" providerId="LiveId" clId="{4AEF340F-F635-4ACC-8C9C-2428F4B38400}" dt="2021-11-30T18:38:41.347" v="3111" actId="1076"/>
          <ac:cxnSpMkLst>
            <pc:docMk/>
            <pc:sldMk cId="1686917127" sldId="273"/>
            <ac:cxnSpMk id="35" creationId="{7FC5126E-C4DD-4476-850B-E5C6E32C80C0}"/>
          </ac:cxnSpMkLst>
        </pc:cxnChg>
      </pc:sldChg>
      <pc:sldChg chg="ord">
        <pc:chgData name="森 寛治" userId="b00ed2274deeb5a6" providerId="LiveId" clId="{4AEF340F-F635-4ACC-8C9C-2428F4B38400}" dt="2021-12-01T01:31:54.609" v="3284"/>
        <pc:sldMkLst>
          <pc:docMk/>
          <pc:sldMk cId="3547489702" sldId="274"/>
        </pc:sldMkLst>
      </pc:sldChg>
      <pc:sldChg chg="addSp delSp modSp mod ord">
        <pc:chgData name="森 寛治" userId="b00ed2274deeb5a6" providerId="LiveId" clId="{4AEF340F-F635-4ACC-8C9C-2428F4B38400}" dt="2021-11-27T14:58:30.062" v="264" actId="1076"/>
        <pc:sldMkLst>
          <pc:docMk/>
          <pc:sldMk cId="3498336157" sldId="278"/>
        </pc:sldMkLst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3" creationId="{0338ED70-D307-44D2-9CBF-A0DDBE919A9B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4" creationId="{39FC4052-E438-4082-B6FB-1ECDFE7453CC}"/>
          </ac:spMkLst>
        </pc:spChg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9" creationId="{162C5CA4-64DA-4DFA-A8AA-DC6C3FBC4E7A}"/>
          </ac:spMkLst>
        </pc:spChg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10" creationId="{90B54DA0-E73E-4D62-B0BF-BF4CD63FD1CC}"/>
          </ac:spMkLst>
        </pc:spChg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13" creationId="{B296CD7A-FE4A-4413-A983-B70123429924}"/>
          </ac:spMkLst>
        </pc:spChg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15" creationId="{80CAF2C3-3D30-4838-9DBF-867E390BB3CD}"/>
          </ac:spMkLst>
        </pc:spChg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16" creationId="{6FF30BDB-3BC5-4A4C-9B31-9C80AFBF48A5}"/>
          </ac:spMkLst>
        </pc:spChg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20" creationId="{7D1EB667-C311-497A-A60E-5E5EE399C30C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21" creationId="{BF8C1F0B-FD73-4709-BCB2-6C56CBA85D5D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24" creationId="{EFAA1758-EF24-4A26-B794-5536DB12F342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25" creationId="{4FC63B4A-B56F-4C0B-9CDC-926321D7FC50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28" creationId="{5B362AB0-ABBE-4582-B4E8-A1EA34C1DE69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29" creationId="{5176251C-EC67-4755-B806-47BBDBD5262C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30" creationId="{982A03FF-8DA5-4C8F-AB9C-A684CA1F62D9}"/>
          </ac:spMkLst>
        </pc:spChg>
        <pc:spChg chg="mod">
          <ac:chgData name="森 寛治" userId="b00ed2274deeb5a6" providerId="LiveId" clId="{4AEF340F-F635-4ACC-8C9C-2428F4B38400}" dt="2021-11-27T14:58:25.318" v="263" actId="1076"/>
          <ac:spMkLst>
            <pc:docMk/>
            <pc:sldMk cId="3498336157" sldId="278"/>
            <ac:spMk id="32" creationId="{F01E5699-B61E-4B0D-AC98-0CB61B7ABAED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33" creationId="{6E72725D-2A68-4C77-901C-C2C5BE17A59B}"/>
          </ac:spMkLst>
        </pc:spChg>
        <pc:spChg chg="mod">
          <ac:chgData name="森 寛治" userId="b00ed2274deeb5a6" providerId="LiveId" clId="{4AEF340F-F635-4ACC-8C9C-2428F4B38400}" dt="2021-11-27T14:58:30.062" v="264" actId="1076"/>
          <ac:spMkLst>
            <pc:docMk/>
            <pc:sldMk cId="3498336157" sldId="278"/>
            <ac:spMk id="38" creationId="{772CC2CB-1926-4879-8168-97FE3EEF18AB}"/>
          </ac:spMkLst>
        </pc:spChg>
        <pc:picChg chg="add mod">
          <ac:chgData name="森 寛治" userId="b00ed2274deeb5a6" providerId="LiveId" clId="{4AEF340F-F635-4ACC-8C9C-2428F4B38400}" dt="2021-11-27T14:58:04.261" v="259" actId="1076"/>
          <ac:picMkLst>
            <pc:docMk/>
            <pc:sldMk cId="3498336157" sldId="278"/>
            <ac:picMk id="31" creationId="{821DE110-D119-4439-B138-4969D3174040}"/>
          </ac:picMkLst>
        </pc:picChg>
        <pc:picChg chg="mod">
          <ac:chgData name="森 寛治" userId="b00ed2274deeb5a6" providerId="LiveId" clId="{4AEF340F-F635-4ACC-8C9C-2428F4B38400}" dt="2021-11-27T14:58:25.318" v="263" actId="1076"/>
          <ac:picMkLst>
            <pc:docMk/>
            <pc:sldMk cId="3498336157" sldId="278"/>
            <ac:picMk id="1028" creationId="{CE5D8235-BC3C-48C9-8F86-70BCDBCAE477}"/>
          </ac:picMkLst>
        </pc:picChg>
        <pc:picChg chg="mod">
          <ac:chgData name="森 寛治" userId="b00ed2274deeb5a6" providerId="LiveId" clId="{4AEF340F-F635-4ACC-8C9C-2428F4B38400}" dt="2021-11-27T14:58:30.062" v="264" actId="1076"/>
          <ac:picMkLst>
            <pc:docMk/>
            <pc:sldMk cId="3498336157" sldId="278"/>
            <ac:picMk id="1030" creationId="{0455090C-44B2-41A6-8623-9BCEB29B48F4}"/>
          </ac:picMkLst>
        </pc:picChg>
        <pc:cxnChg chg="mod">
          <ac:chgData name="森 寛治" userId="b00ed2274deeb5a6" providerId="LiveId" clId="{4AEF340F-F635-4ACC-8C9C-2428F4B38400}" dt="2021-11-27T14:58:25.318" v="263" actId="1076"/>
          <ac:cxnSpMkLst>
            <pc:docMk/>
            <pc:sldMk cId="3498336157" sldId="278"/>
            <ac:cxnSpMk id="7" creationId="{A34AF9E3-7F0A-4774-87B0-631011BF08B1}"/>
          </ac:cxnSpMkLst>
        </pc:cxnChg>
        <pc:cxnChg chg="mod">
          <ac:chgData name="森 寛治" userId="b00ed2274deeb5a6" providerId="LiveId" clId="{4AEF340F-F635-4ACC-8C9C-2428F4B38400}" dt="2021-11-27T14:58:25.318" v="263" actId="1076"/>
          <ac:cxnSpMkLst>
            <pc:docMk/>
            <pc:sldMk cId="3498336157" sldId="278"/>
            <ac:cxnSpMk id="8" creationId="{3BBDC2E9-36C4-4BFC-A9EC-E2715AB1E721}"/>
          </ac:cxnSpMkLst>
        </pc:cxnChg>
        <pc:cxnChg chg="mod">
          <ac:chgData name="森 寛治" userId="b00ed2274deeb5a6" providerId="LiveId" clId="{4AEF340F-F635-4ACC-8C9C-2428F4B38400}" dt="2021-11-27T14:58:25.318" v="263" actId="1076"/>
          <ac:cxnSpMkLst>
            <pc:docMk/>
            <pc:sldMk cId="3498336157" sldId="278"/>
            <ac:cxnSpMk id="12" creationId="{284AB788-7658-4AF4-ACFA-36BCAA386A77}"/>
          </ac:cxnSpMkLst>
        </pc:cxnChg>
        <pc:cxnChg chg="mod">
          <ac:chgData name="森 寛治" userId="b00ed2274deeb5a6" providerId="LiveId" clId="{4AEF340F-F635-4ACC-8C9C-2428F4B38400}" dt="2021-11-27T14:58:30.062" v="264" actId="1076"/>
          <ac:cxnSpMkLst>
            <pc:docMk/>
            <pc:sldMk cId="3498336157" sldId="278"/>
            <ac:cxnSpMk id="26" creationId="{BB883388-68CC-49F4-BB11-90D83DD25A6F}"/>
          </ac:cxnSpMkLst>
        </pc:cxnChg>
        <pc:cxnChg chg="del mod">
          <ac:chgData name="森 寛治" userId="b00ed2274deeb5a6" providerId="LiveId" clId="{4AEF340F-F635-4ACC-8C9C-2428F4B38400}" dt="2021-11-27T14:58:18.236" v="262" actId="478"/>
          <ac:cxnSpMkLst>
            <pc:docMk/>
            <pc:sldMk cId="3498336157" sldId="278"/>
            <ac:cxnSpMk id="40" creationId="{CFCBC80A-B0AB-44B4-BBAC-B5D2AE6DE64A}"/>
          </ac:cxnSpMkLst>
        </pc:cxnChg>
      </pc:sldChg>
      <pc:sldChg chg="delSp modSp mod modAnim">
        <pc:chgData name="森 寛治" userId="b00ed2274deeb5a6" providerId="LiveId" clId="{4AEF340F-F635-4ACC-8C9C-2428F4B38400}" dt="2021-11-30T18:32:11.884" v="3054" actId="14100"/>
        <pc:sldMkLst>
          <pc:docMk/>
          <pc:sldMk cId="3774893587" sldId="281"/>
        </pc:sldMkLst>
        <pc:spChg chg="mod">
          <ac:chgData name="森 寛治" userId="b00ed2274deeb5a6" providerId="LiveId" clId="{4AEF340F-F635-4ACC-8C9C-2428F4B38400}" dt="2021-11-27T15:04:04.102" v="403" actId="20577"/>
          <ac:spMkLst>
            <pc:docMk/>
            <pc:sldMk cId="3774893587" sldId="281"/>
            <ac:spMk id="2" creationId="{0F8C6406-2A1B-448B-8ACF-0B927FAC7BA6}"/>
          </ac:spMkLst>
        </pc:spChg>
        <pc:spChg chg="mod">
          <ac:chgData name="森 寛治" userId="b00ed2274deeb5a6" providerId="LiveId" clId="{4AEF340F-F635-4ACC-8C9C-2428F4B38400}" dt="2021-11-30T18:32:11.884" v="3054" actId="14100"/>
          <ac:spMkLst>
            <pc:docMk/>
            <pc:sldMk cId="3774893587" sldId="281"/>
            <ac:spMk id="3" creationId="{1C59C21F-0EA5-46B9-8832-FA6F03B1C3BD}"/>
          </ac:spMkLst>
        </pc:spChg>
        <pc:spChg chg="del">
          <ac:chgData name="森 寛治" userId="b00ed2274deeb5a6" providerId="LiveId" clId="{4AEF340F-F635-4ACC-8C9C-2428F4B38400}" dt="2021-11-27T14:32:24.340" v="101" actId="478"/>
          <ac:spMkLst>
            <pc:docMk/>
            <pc:sldMk cId="3774893587" sldId="281"/>
            <ac:spMk id="5" creationId="{76793314-F998-40D6-BD9A-EF62A9BFDF2D}"/>
          </ac:spMkLst>
        </pc:spChg>
        <pc:spChg chg="del">
          <ac:chgData name="森 寛治" userId="b00ed2274deeb5a6" providerId="LiveId" clId="{4AEF340F-F635-4ACC-8C9C-2428F4B38400}" dt="2021-11-27T14:32:26.478" v="102" actId="478"/>
          <ac:spMkLst>
            <pc:docMk/>
            <pc:sldMk cId="3774893587" sldId="281"/>
            <ac:spMk id="9" creationId="{6D41DB03-9CFC-4796-8E4C-C31D2590632A}"/>
          </ac:spMkLst>
        </pc:spChg>
      </pc:sldChg>
      <pc:sldChg chg="addSp delSp modSp mod ord">
        <pc:chgData name="森 寛治" userId="b00ed2274deeb5a6" providerId="LiveId" clId="{4AEF340F-F635-4ACC-8C9C-2428F4B38400}" dt="2021-12-01T01:08:09.678" v="3260" actId="20577"/>
        <pc:sldMkLst>
          <pc:docMk/>
          <pc:sldMk cId="276718931" sldId="283"/>
        </pc:sldMkLst>
        <pc:spChg chg="mod">
          <ac:chgData name="森 寛治" userId="b00ed2274deeb5a6" providerId="LiveId" clId="{4AEF340F-F635-4ACC-8C9C-2428F4B38400}" dt="2021-11-30T17:07:55.734" v="2041" actId="20577"/>
          <ac:spMkLst>
            <pc:docMk/>
            <pc:sldMk cId="276718931" sldId="283"/>
            <ac:spMk id="2" creationId="{4FBAF41B-8299-4EF9-BA80-A71FE1210B53}"/>
          </ac:spMkLst>
        </pc:spChg>
        <pc:spChg chg="mod">
          <ac:chgData name="森 寛治" userId="b00ed2274deeb5a6" providerId="LiveId" clId="{4AEF340F-F635-4ACC-8C9C-2428F4B38400}" dt="2021-11-30T17:11:38.049" v="2108" actId="1076"/>
          <ac:spMkLst>
            <pc:docMk/>
            <pc:sldMk cId="276718931" sldId="283"/>
            <ac:spMk id="4" creationId="{2DE3D1BE-1027-4CC7-9DFB-C549760667F1}"/>
          </ac:spMkLst>
        </pc:spChg>
        <pc:spChg chg="del">
          <ac:chgData name="森 寛治" userId="b00ed2274deeb5a6" providerId="LiveId" clId="{4AEF340F-F635-4ACC-8C9C-2428F4B38400}" dt="2021-11-30T17:04:32.473" v="1985" actId="478"/>
          <ac:spMkLst>
            <pc:docMk/>
            <pc:sldMk cId="276718931" sldId="283"/>
            <ac:spMk id="6" creationId="{2324667E-2ABB-4FB3-A63E-F97D4DFBAB2D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7" creationId="{B4B3F2CF-2185-4C75-A2CC-357D90C22C3D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8" creationId="{8588A6EC-326E-47E4-AD53-29E080A89790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9" creationId="{D2E86665-EE7C-4F1F-821A-82DC728A791A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10" creationId="{59FA64F8-472F-4FFD-9859-045B8155B3BF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11" creationId="{F8AA0AA4-208F-4848-A71A-0179A7DD7E90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12" creationId="{515DB8EC-6B2E-4A0B-B0F7-BDCCB5484089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13" creationId="{0A70C5C1-97FC-419F-B179-B5EAB38BD08F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14" creationId="{DABBDB15-FD41-4802-9BB6-38171FE61BE8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15" creationId="{8BFF4C83-70B4-4808-8BDA-713DDE907FA7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20" creationId="{8D2B61B2-AEF8-49B1-B0D0-B49327C6912D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21" creationId="{87EA7BE2-769C-41F5-8E19-E3485049463C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22" creationId="{CB15118B-666A-40AD-9489-E304858C7EF4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23" creationId="{6A2740AA-7675-4959-ABEB-96F42241EB66}"/>
          </ac:spMkLst>
        </pc:spChg>
        <pc:spChg chg="mod">
          <ac:chgData name="森 寛治" userId="b00ed2274deeb5a6" providerId="LiveId" clId="{4AEF340F-F635-4ACC-8C9C-2428F4B38400}" dt="2021-12-01T01:08:05.867" v="3258" actId="20577"/>
          <ac:spMkLst>
            <pc:docMk/>
            <pc:sldMk cId="276718931" sldId="283"/>
            <ac:spMk id="24" creationId="{D9BCE2B8-8B03-4872-945E-68A680F9C8E8}"/>
          </ac:spMkLst>
        </pc:spChg>
        <pc:spChg chg="del">
          <ac:chgData name="森 寛治" userId="b00ed2274deeb5a6" providerId="LiveId" clId="{4AEF340F-F635-4ACC-8C9C-2428F4B38400}" dt="2021-11-30T17:08:55.966" v="2105" actId="478"/>
          <ac:spMkLst>
            <pc:docMk/>
            <pc:sldMk cId="276718931" sldId="283"/>
            <ac:spMk id="25" creationId="{F46DF570-A27A-4528-B759-2A62392B45D3}"/>
          </ac:spMkLst>
        </pc:spChg>
        <pc:spChg chg="add mod">
          <ac:chgData name="森 寛治" userId="b00ed2274deeb5a6" providerId="LiveId" clId="{4AEF340F-F635-4ACC-8C9C-2428F4B38400}" dt="2021-11-30T17:11:35.149" v="2107" actId="1076"/>
          <ac:spMkLst>
            <pc:docMk/>
            <pc:sldMk cId="276718931" sldId="283"/>
            <ac:spMk id="29" creationId="{DEAF6F3C-12AB-483B-BF14-406666429A88}"/>
          </ac:spMkLst>
        </pc:spChg>
        <pc:spChg chg="mod">
          <ac:chgData name="森 寛治" userId="b00ed2274deeb5a6" providerId="LiveId" clId="{4AEF340F-F635-4ACC-8C9C-2428F4B38400}" dt="2021-12-01T01:08:00.584" v="3256" actId="20577"/>
          <ac:spMkLst>
            <pc:docMk/>
            <pc:sldMk cId="276718931" sldId="283"/>
            <ac:spMk id="33" creationId="{47F24362-48F9-4408-9A32-C9757E85238C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35" creationId="{DC752D56-52D0-417F-85A7-C9A4F8E369AC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37" creationId="{DD39C4AF-60A0-480F-8E7D-E7F99403E0A7}"/>
          </ac:spMkLst>
        </pc:spChg>
        <pc:spChg chg="add mod">
          <ac:chgData name="森 寛治" userId="b00ed2274deeb5a6" providerId="LiveId" clId="{4AEF340F-F635-4ACC-8C9C-2428F4B38400}" dt="2021-11-30T17:11:35.149" v="2107" actId="1076"/>
          <ac:spMkLst>
            <pc:docMk/>
            <pc:sldMk cId="276718931" sldId="283"/>
            <ac:spMk id="38" creationId="{471FE790-FF02-4C00-B88B-A20777856D83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39" creationId="{1DA7CA51-2036-4FCB-9778-1909DE24CADC}"/>
          </ac:spMkLst>
        </pc:spChg>
        <pc:spChg chg="add mod">
          <ac:chgData name="森 寛治" userId="b00ed2274deeb5a6" providerId="LiveId" clId="{4AEF340F-F635-4ACC-8C9C-2428F4B38400}" dt="2021-12-01T01:08:09.678" v="3260" actId="20577"/>
          <ac:spMkLst>
            <pc:docMk/>
            <pc:sldMk cId="276718931" sldId="283"/>
            <ac:spMk id="41" creationId="{42956ADD-D8E3-487E-A6AD-767350273880}"/>
          </ac:spMkLst>
        </pc:spChg>
        <pc:spChg chg="del">
          <ac:chgData name="森 寛治" userId="b00ed2274deeb5a6" providerId="LiveId" clId="{4AEF340F-F635-4ACC-8C9C-2428F4B38400}" dt="2021-11-30T17:04:50.136" v="1991" actId="478"/>
          <ac:spMkLst>
            <pc:docMk/>
            <pc:sldMk cId="276718931" sldId="283"/>
            <ac:spMk id="48" creationId="{992BDC0C-8AC6-4D82-9703-AE925BA101F3}"/>
          </ac:spMkLst>
        </pc:spChg>
        <pc:picChg chg="del">
          <ac:chgData name="森 寛治" userId="b00ed2274deeb5a6" providerId="LiveId" clId="{4AEF340F-F635-4ACC-8C9C-2428F4B38400}" dt="2021-11-30T17:04:31.139" v="1984" actId="478"/>
          <ac:picMkLst>
            <pc:docMk/>
            <pc:sldMk cId="276718931" sldId="283"/>
            <ac:picMk id="5" creationId="{27B1E84E-42EA-4222-B36F-B75FE90539FC}"/>
          </ac:picMkLst>
        </pc:picChg>
        <pc:picChg chg="add mod ord">
          <ac:chgData name="森 寛治" userId="b00ed2274deeb5a6" providerId="LiveId" clId="{4AEF340F-F635-4ACC-8C9C-2428F4B38400}" dt="2021-12-01T01:07:45.235" v="3253" actId="1076"/>
          <ac:picMkLst>
            <pc:docMk/>
            <pc:sldMk cId="276718931" sldId="283"/>
            <ac:picMk id="27" creationId="{F75A13AB-1984-4EC8-92B0-A176AB85E0A3}"/>
          </ac:picMkLst>
        </pc:pic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16" creationId="{C7C9B6BF-9346-4CC1-A973-5EC68A20F8AB}"/>
          </ac:cxnSpMkLst>
        </pc:cxn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17" creationId="{411E4215-2843-4946-AAA8-394E369C0985}"/>
          </ac:cxnSpMkLst>
        </pc:cxn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18" creationId="{FFEEA9EB-F09D-44FE-A312-17509E9E5B7E}"/>
          </ac:cxnSpMkLst>
        </pc:cxn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19" creationId="{CB5929CE-ABC1-4BC3-BE8B-8958B4A45407}"/>
          </ac:cxnSpMkLst>
        </pc:cxn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32" creationId="{4E4958F5-DFE0-480A-9BE4-2E39BFB0B31D}"/>
          </ac:cxnSpMkLst>
        </pc:cxn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36" creationId="{962A99D4-5FA2-496D-908C-9327AF8E3EF7}"/>
          </ac:cxnSpMkLst>
        </pc:cxn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40" creationId="{76B5CEB2-E421-47A5-A47B-63579DF2F1B8}"/>
          </ac:cxnSpMkLst>
        </pc:cxnChg>
        <pc:cxnChg chg="del">
          <ac:chgData name="森 寛治" userId="b00ed2274deeb5a6" providerId="LiveId" clId="{4AEF340F-F635-4ACC-8C9C-2428F4B38400}" dt="2021-11-30T17:04:50.136" v="1991" actId="478"/>
          <ac:cxnSpMkLst>
            <pc:docMk/>
            <pc:sldMk cId="276718931" sldId="283"/>
            <ac:cxnSpMk id="43" creationId="{E25ADDCD-62E2-435A-8FE9-72DEAD65BB36}"/>
          </ac:cxnSpMkLst>
        </pc:cxnChg>
      </pc:sldChg>
      <pc:sldChg chg="ord">
        <pc:chgData name="森 寛治" userId="b00ed2274deeb5a6" providerId="LiveId" clId="{4AEF340F-F635-4ACC-8C9C-2428F4B38400}" dt="2021-12-01T01:31:10.577" v="3282"/>
        <pc:sldMkLst>
          <pc:docMk/>
          <pc:sldMk cId="1445699732" sldId="284"/>
        </pc:sldMkLst>
      </pc:sldChg>
      <pc:sldChg chg="ord">
        <pc:chgData name="森 寛治" userId="b00ed2274deeb5a6" providerId="LiveId" clId="{4AEF340F-F635-4ACC-8C9C-2428F4B38400}" dt="2021-11-27T15:33:15.490" v="1046"/>
        <pc:sldMkLst>
          <pc:docMk/>
          <pc:sldMk cId="802996837" sldId="290"/>
        </pc:sldMkLst>
      </pc:sldChg>
      <pc:sldChg chg="addSp delSp modSp mod ord">
        <pc:chgData name="森 寛治" userId="b00ed2274deeb5a6" providerId="LiveId" clId="{4AEF340F-F635-4ACC-8C9C-2428F4B38400}" dt="2021-12-01T14:06:34.268" v="3623" actId="1076"/>
        <pc:sldMkLst>
          <pc:docMk/>
          <pc:sldMk cId="3036703004" sldId="293"/>
        </pc:sldMkLst>
        <pc:spChg chg="mod">
          <ac:chgData name="森 寛治" userId="b00ed2274deeb5a6" providerId="LiveId" clId="{4AEF340F-F635-4ACC-8C9C-2428F4B38400}" dt="2021-11-27T15:07:48.573" v="439" actId="1076"/>
          <ac:spMkLst>
            <pc:docMk/>
            <pc:sldMk cId="3036703004" sldId="293"/>
            <ac:spMk id="2" creationId="{63A5CB38-8EE1-4CC4-A240-85A5296E58E3}"/>
          </ac:spMkLst>
        </pc:spChg>
        <pc:spChg chg="mod">
          <ac:chgData name="森 寛治" userId="b00ed2274deeb5a6" providerId="LiveId" clId="{4AEF340F-F635-4ACC-8C9C-2428F4B38400}" dt="2021-12-01T14:06:34.268" v="3623" actId="1076"/>
          <ac:spMkLst>
            <pc:docMk/>
            <pc:sldMk cId="3036703004" sldId="293"/>
            <ac:spMk id="3" creationId="{AFBC82ED-039F-42E6-B327-B3830DA58AFC}"/>
          </ac:spMkLst>
        </pc:spChg>
        <pc:spChg chg="mod">
          <ac:chgData name="森 寛治" userId="b00ed2274deeb5a6" providerId="LiveId" clId="{4AEF340F-F635-4ACC-8C9C-2428F4B38400}" dt="2021-11-27T15:31:59.726" v="1031" actId="1076"/>
          <ac:spMkLst>
            <pc:docMk/>
            <pc:sldMk cId="3036703004" sldId="293"/>
            <ac:spMk id="4" creationId="{AD039B89-35F2-47ED-9B07-37CC8790A36F}"/>
          </ac:spMkLst>
        </pc:spChg>
        <pc:spChg chg="mod">
          <ac:chgData name="森 寛治" userId="b00ed2274deeb5a6" providerId="LiveId" clId="{4AEF340F-F635-4ACC-8C9C-2428F4B38400}" dt="2021-11-27T15:30:37.546" v="929" actId="1076"/>
          <ac:spMkLst>
            <pc:docMk/>
            <pc:sldMk cId="3036703004" sldId="293"/>
            <ac:spMk id="7" creationId="{1A97CDB9-5940-4E00-97E6-7AAE1CDBBB81}"/>
          </ac:spMkLst>
        </pc:spChg>
        <pc:spChg chg="add del mod">
          <ac:chgData name="森 寛治" userId="b00ed2274deeb5a6" providerId="LiveId" clId="{4AEF340F-F635-4ACC-8C9C-2428F4B38400}" dt="2021-11-27T15:15:44.870" v="550" actId="478"/>
          <ac:spMkLst>
            <pc:docMk/>
            <pc:sldMk cId="3036703004" sldId="293"/>
            <ac:spMk id="8" creationId="{2B81CDA0-F369-4F32-A05A-0FF68B771314}"/>
          </ac:spMkLst>
        </pc:spChg>
        <pc:spChg chg="mod">
          <ac:chgData name="森 寛治" userId="b00ed2274deeb5a6" providerId="LiveId" clId="{4AEF340F-F635-4ACC-8C9C-2428F4B38400}" dt="2021-11-27T15:32:18.388" v="1043" actId="113"/>
          <ac:spMkLst>
            <pc:docMk/>
            <pc:sldMk cId="3036703004" sldId="293"/>
            <ac:spMk id="9" creationId="{EE990DF4-2DFD-4805-A058-5ECB581C0FF6}"/>
          </ac:spMkLst>
        </pc:spChg>
        <pc:spChg chg="add mod">
          <ac:chgData name="森 寛治" userId="b00ed2274deeb5a6" providerId="LiveId" clId="{4AEF340F-F635-4ACC-8C9C-2428F4B38400}" dt="2021-11-27T15:29:37.307" v="867" actId="1076"/>
          <ac:spMkLst>
            <pc:docMk/>
            <pc:sldMk cId="3036703004" sldId="293"/>
            <ac:spMk id="10" creationId="{A90C30E2-C047-402F-8903-F115C515A162}"/>
          </ac:spMkLst>
        </pc:spChg>
        <pc:spChg chg="add del mod">
          <ac:chgData name="森 寛治" userId="b00ed2274deeb5a6" providerId="LiveId" clId="{4AEF340F-F635-4ACC-8C9C-2428F4B38400}" dt="2021-11-27T15:30:31.732" v="927" actId="478"/>
          <ac:spMkLst>
            <pc:docMk/>
            <pc:sldMk cId="3036703004" sldId="293"/>
            <ac:spMk id="11" creationId="{8370AFDA-EFD0-45F9-B6AB-FCC75640139B}"/>
          </ac:spMkLst>
        </pc:spChg>
        <pc:spChg chg="add mod">
          <ac:chgData name="森 寛治" userId="b00ed2274deeb5a6" providerId="LiveId" clId="{4AEF340F-F635-4ACC-8C9C-2428F4B38400}" dt="2021-11-27T15:31:44.755" v="1015" actId="1076"/>
          <ac:spMkLst>
            <pc:docMk/>
            <pc:sldMk cId="3036703004" sldId="293"/>
            <ac:spMk id="12" creationId="{46085749-8775-4DF1-B726-D5C661974F58}"/>
          </ac:spMkLst>
        </pc:spChg>
        <pc:spChg chg="mod">
          <ac:chgData name="森 寛治" userId="b00ed2274deeb5a6" providerId="LiveId" clId="{4AEF340F-F635-4ACC-8C9C-2428F4B38400}" dt="2021-11-27T15:32:04.395" v="1032" actId="1076"/>
          <ac:spMkLst>
            <pc:docMk/>
            <pc:sldMk cId="3036703004" sldId="293"/>
            <ac:spMk id="13" creationId="{586EBDCD-DB8D-47D1-BD3F-BE486552541D}"/>
          </ac:spMkLst>
        </pc:spChg>
        <pc:spChg chg="del">
          <ac:chgData name="森 寛治" userId="b00ed2274deeb5a6" providerId="LiveId" clId="{4AEF340F-F635-4ACC-8C9C-2428F4B38400}" dt="2021-11-27T15:07:50.743" v="440" actId="478"/>
          <ac:spMkLst>
            <pc:docMk/>
            <pc:sldMk cId="3036703004" sldId="293"/>
            <ac:spMk id="14" creationId="{AEDC8647-A53F-4874-A759-C56DC6A924CE}"/>
          </ac:spMkLst>
        </pc:spChg>
        <pc:spChg chg="del">
          <ac:chgData name="森 寛治" userId="b00ed2274deeb5a6" providerId="LiveId" clId="{4AEF340F-F635-4ACC-8C9C-2428F4B38400}" dt="2021-11-27T15:07:50.743" v="440" actId="478"/>
          <ac:spMkLst>
            <pc:docMk/>
            <pc:sldMk cId="3036703004" sldId="293"/>
            <ac:spMk id="15" creationId="{89A88BE5-8EBA-42C7-847F-FA69E743C11D}"/>
          </ac:spMkLst>
        </pc:spChg>
        <pc:spChg chg="add mod">
          <ac:chgData name="森 寛治" userId="b00ed2274deeb5a6" providerId="LiveId" clId="{4AEF340F-F635-4ACC-8C9C-2428F4B38400}" dt="2021-11-27T15:32:20.816" v="1044" actId="113"/>
          <ac:spMkLst>
            <pc:docMk/>
            <pc:sldMk cId="3036703004" sldId="293"/>
            <ac:spMk id="17" creationId="{3AA4996E-E9B0-4E17-91DD-F62EEDEAEF2B}"/>
          </ac:spMkLst>
        </pc:spChg>
        <pc:spChg chg="del">
          <ac:chgData name="森 寛治" userId="b00ed2274deeb5a6" providerId="LiveId" clId="{4AEF340F-F635-4ACC-8C9C-2428F4B38400}" dt="2021-11-27T15:07:50.743" v="440" actId="478"/>
          <ac:spMkLst>
            <pc:docMk/>
            <pc:sldMk cId="3036703004" sldId="293"/>
            <ac:spMk id="19" creationId="{46F98D90-9DE6-423A-92EA-835A090B75F7}"/>
          </ac:spMkLst>
        </pc:spChg>
        <pc:spChg chg="del">
          <ac:chgData name="森 寛治" userId="b00ed2274deeb5a6" providerId="LiveId" clId="{4AEF340F-F635-4ACC-8C9C-2428F4B38400}" dt="2021-11-27T15:07:50.743" v="440" actId="478"/>
          <ac:spMkLst>
            <pc:docMk/>
            <pc:sldMk cId="3036703004" sldId="293"/>
            <ac:spMk id="24" creationId="{6FCDFE57-29CC-42AA-8AEB-4D831E1FF541}"/>
          </ac:spMkLst>
        </pc:spChg>
        <pc:spChg chg="del">
          <ac:chgData name="森 寛治" userId="b00ed2274deeb5a6" providerId="LiveId" clId="{4AEF340F-F635-4ACC-8C9C-2428F4B38400}" dt="2021-11-27T15:07:50.743" v="440" actId="478"/>
          <ac:spMkLst>
            <pc:docMk/>
            <pc:sldMk cId="3036703004" sldId="293"/>
            <ac:spMk id="25" creationId="{20B0BCFB-BD53-49CA-92C1-FB8F036B34CD}"/>
          </ac:spMkLst>
        </pc:spChg>
        <pc:spChg chg="del">
          <ac:chgData name="森 寛治" userId="b00ed2274deeb5a6" providerId="LiveId" clId="{4AEF340F-F635-4ACC-8C9C-2428F4B38400}" dt="2021-11-27T15:07:50.743" v="440" actId="478"/>
          <ac:spMkLst>
            <pc:docMk/>
            <pc:sldMk cId="3036703004" sldId="293"/>
            <ac:spMk id="26" creationId="{A5F3FECE-3F3E-4A71-8EF2-43EDBC6C264E}"/>
          </ac:spMkLst>
        </pc:spChg>
        <pc:spChg chg="add mod">
          <ac:chgData name="森 寛治" userId="b00ed2274deeb5a6" providerId="LiveId" clId="{4AEF340F-F635-4ACC-8C9C-2428F4B38400}" dt="2021-11-27T15:29:37.307" v="867" actId="1076"/>
          <ac:spMkLst>
            <pc:docMk/>
            <pc:sldMk cId="3036703004" sldId="293"/>
            <ac:spMk id="29" creationId="{D400F4E0-1EE7-49D9-B86C-54C6E9AD76CF}"/>
          </ac:spMkLst>
        </pc:spChg>
        <pc:spChg chg="del">
          <ac:chgData name="森 寛治" userId="b00ed2274deeb5a6" providerId="LiveId" clId="{4AEF340F-F635-4ACC-8C9C-2428F4B38400}" dt="2021-11-27T15:07:50.743" v="440" actId="478"/>
          <ac:spMkLst>
            <pc:docMk/>
            <pc:sldMk cId="3036703004" sldId="293"/>
            <ac:spMk id="30" creationId="{2B83F231-5A38-4184-B323-CC2FF4EF5C32}"/>
          </ac:spMkLst>
        </pc:spChg>
        <pc:picChg chg="mod">
          <ac:chgData name="森 寛治" userId="b00ed2274deeb5a6" providerId="LiveId" clId="{4AEF340F-F635-4ACC-8C9C-2428F4B38400}" dt="2021-11-27T15:30:35.094" v="928" actId="1076"/>
          <ac:picMkLst>
            <pc:docMk/>
            <pc:sldMk cId="3036703004" sldId="293"/>
            <ac:picMk id="6" creationId="{6429958D-EE1F-4CA1-A3CF-87E02F7682E6}"/>
          </ac:picMkLst>
        </pc:picChg>
        <pc:picChg chg="del">
          <ac:chgData name="森 寛治" userId="b00ed2274deeb5a6" providerId="LiveId" clId="{4AEF340F-F635-4ACC-8C9C-2428F4B38400}" dt="2021-11-27T15:07:50.743" v="440" actId="478"/>
          <ac:picMkLst>
            <pc:docMk/>
            <pc:sldMk cId="3036703004" sldId="293"/>
            <ac:picMk id="16" creationId="{CC9D9137-FF57-4778-99DF-4F660CF0FECF}"/>
          </ac:picMkLst>
        </pc:picChg>
        <pc:picChg chg="add mod">
          <ac:chgData name="森 寛治" userId="b00ed2274deeb5a6" providerId="LiveId" clId="{4AEF340F-F635-4ACC-8C9C-2428F4B38400}" dt="2021-11-27T15:29:37.307" v="867" actId="1076"/>
          <ac:picMkLst>
            <pc:docMk/>
            <pc:sldMk cId="3036703004" sldId="293"/>
            <ac:picMk id="27" creationId="{D07D4093-601B-4605-9514-0942DE30EEE3}"/>
          </ac:picMkLst>
        </pc:picChg>
        <pc:cxnChg chg="del">
          <ac:chgData name="森 寛治" userId="b00ed2274deeb5a6" providerId="LiveId" clId="{4AEF340F-F635-4ACC-8C9C-2428F4B38400}" dt="2021-11-27T15:07:50.743" v="440" actId="478"/>
          <ac:cxnSpMkLst>
            <pc:docMk/>
            <pc:sldMk cId="3036703004" sldId="293"/>
            <ac:cxnSpMk id="18" creationId="{0EC2F9B6-1C24-4B68-B1DF-28771AC8361F}"/>
          </ac:cxnSpMkLst>
        </pc:cxnChg>
        <pc:cxnChg chg="del">
          <ac:chgData name="森 寛治" userId="b00ed2274deeb5a6" providerId="LiveId" clId="{4AEF340F-F635-4ACC-8C9C-2428F4B38400}" dt="2021-11-27T15:07:50.743" v="440" actId="478"/>
          <ac:cxnSpMkLst>
            <pc:docMk/>
            <pc:sldMk cId="3036703004" sldId="293"/>
            <ac:cxnSpMk id="21" creationId="{332EBA6D-AEE1-4E2F-9ED7-A5C5EA64BC89}"/>
          </ac:cxnSpMkLst>
        </pc:cxnChg>
        <pc:cxnChg chg="del">
          <ac:chgData name="森 寛治" userId="b00ed2274deeb5a6" providerId="LiveId" clId="{4AEF340F-F635-4ACC-8C9C-2428F4B38400}" dt="2021-11-27T15:07:50.743" v="440" actId="478"/>
          <ac:cxnSpMkLst>
            <pc:docMk/>
            <pc:sldMk cId="3036703004" sldId="293"/>
            <ac:cxnSpMk id="22" creationId="{E8AC3779-0489-42E6-AC1B-75FB731624AB}"/>
          </ac:cxnSpMkLst>
        </pc:cxnChg>
        <pc:cxnChg chg="del">
          <ac:chgData name="森 寛治" userId="b00ed2274deeb5a6" providerId="LiveId" clId="{4AEF340F-F635-4ACC-8C9C-2428F4B38400}" dt="2021-11-27T15:07:50.743" v="440" actId="478"/>
          <ac:cxnSpMkLst>
            <pc:docMk/>
            <pc:sldMk cId="3036703004" sldId="293"/>
            <ac:cxnSpMk id="23" creationId="{E2533530-A766-4941-A3A4-71717097D978}"/>
          </ac:cxnSpMkLst>
        </pc:cxnChg>
        <pc:cxnChg chg="del">
          <ac:chgData name="森 寛治" userId="b00ed2274deeb5a6" providerId="LiveId" clId="{4AEF340F-F635-4ACC-8C9C-2428F4B38400}" dt="2021-11-27T15:07:50.743" v="440" actId="478"/>
          <ac:cxnSpMkLst>
            <pc:docMk/>
            <pc:sldMk cId="3036703004" sldId="293"/>
            <ac:cxnSpMk id="28" creationId="{4BFFA154-BD0C-46AC-A735-63B4081D5E67}"/>
          </ac:cxnSpMkLst>
        </pc:cxnChg>
      </pc:sldChg>
      <pc:sldChg chg="modSp mod ord">
        <pc:chgData name="森 寛治" userId="b00ed2274deeb5a6" providerId="LiveId" clId="{4AEF340F-F635-4ACC-8C9C-2428F4B38400}" dt="2021-12-01T14:38:37.130" v="3641"/>
        <pc:sldMkLst>
          <pc:docMk/>
          <pc:sldMk cId="4142319034" sldId="295"/>
        </pc:sldMkLst>
        <pc:spChg chg="mod">
          <ac:chgData name="森 寛治" userId="b00ed2274deeb5a6" providerId="LiveId" clId="{4AEF340F-F635-4ACC-8C9C-2428F4B38400}" dt="2021-12-01T14:38:37.130" v="3641"/>
          <ac:spMkLst>
            <pc:docMk/>
            <pc:sldMk cId="4142319034" sldId="295"/>
            <ac:spMk id="5" creationId="{2400FD35-DB9F-4A8D-BBCA-B44DC27A7CED}"/>
          </ac:spMkLst>
        </pc:spChg>
      </pc:sldChg>
      <pc:sldChg chg="ord">
        <pc:chgData name="森 寛治" userId="b00ed2274deeb5a6" providerId="LiveId" clId="{4AEF340F-F635-4ACC-8C9C-2428F4B38400}" dt="2021-11-27T14:36:11.610" v="158"/>
        <pc:sldMkLst>
          <pc:docMk/>
          <pc:sldMk cId="2731124960" sldId="301"/>
        </pc:sldMkLst>
      </pc:sldChg>
      <pc:sldChg chg="addSp delSp modSp mod ord">
        <pc:chgData name="森 寛治" userId="b00ed2274deeb5a6" providerId="LiveId" clId="{4AEF340F-F635-4ACC-8C9C-2428F4B38400}" dt="2021-11-30T17:41:45.415" v="2545" actId="1076"/>
        <pc:sldMkLst>
          <pc:docMk/>
          <pc:sldMk cId="342412565" sldId="302"/>
        </pc:sldMkLst>
        <pc:spChg chg="mod">
          <ac:chgData name="森 寛治" userId="b00ed2274deeb5a6" providerId="LiveId" clId="{4AEF340F-F635-4ACC-8C9C-2428F4B38400}" dt="2021-11-27T14:59:38.132" v="272" actId="6549"/>
          <ac:spMkLst>
            <pc:docMk/>
            <pc:sldMk cId="342412565" sldId="302"/>
            <ac:spMk id="2" creationId="{FF644C14-56BF-4637-BBDC-5D5505C35BDA}"/>
          </ac:spMkLst>
        </pc:spChg>
        <pc:spChg chg="add mod">
          <ac:chgData name="森 寛治" userId="b00ed2274deeb5a6" providerId="LiveId" clId="{4AEF340F-F635-4ACC-8C9C-2428F4B38400}" dt="2021-11-30T17:41:45.415" v="2545" actId="1076"/>
          <ac:spMkLst>
            <pc:docMk/>
            <pc:sldMk cId="342412565" sldId="302"/>
            <ac:spMk id="4" creationId="{96213747-3EA6-4F0A-955A-534C87810497}"/>
          </ac:spMkLst>
        </pc:spChg>
        <pc:spChg chg="del">
          <ac:chgData name="森 寛治" userId="b00ed2274deeb5a6" providerId="LiveId" clId="{4AEF340F-F635-4ACC-8C9C-2428F4B38400}" dt="2021-11-27T14:59:41.510" v="273" actId="478"/>
          <ac:spMkLst>
            <pc:docMk/>
            <pc:sldMk cId="342412565" sldId="302"/>
            <ac:spMk id="6" creationId="{97F9889E-E9E4-419E-B3B6-9707DE5D5424}"/>
          </ac:spMkLst>
        </pc:spChg>
        <pc:spChg chg="del">
          <ac:chgData name="森 寛治" userId="b00ed2274deeb5a6" providerId="LiveId" clId="{4AEF340F-F635-4ACC-8C9C-2428F4B38400}" dt="2021-11-27T14:59:35.915" v="270" actId="478"/>
          <ac:spMkLst>
            <pc:docMk/>
            <pc:sldMk cId="342412565" sldId="302"/>
            <ac:spMk id="19" creationId="{69C1634A-4348-48EA-9171-4393BFD96F30}"/>
          </ac:spMkLst>
        </pc:spChg>
        <pc:spChg chg="del">
          <ac:chgData name="森 寛治" userId="b00ed2274deeb5a6" providerId="LiveId" clId="{4AEF340F-F635-4ACC-8C9C-2428F4B38400}" dt="2021-11-27T14:59:34.091" v="269" actId="478"/>
          <ac:spMkLst>
            <pc:docMk/>
            <pc:sldMk cId="342412565" sldId="302"/>
            <ac:spMk id="20" creationId="{1C936FC5-FFEA-40A7-902F-EDF790976680}"/>
          </ac:spMkLst>
        </pc:spChg>
        <pc:spChg chg="add mod">
          <ac:chgData name="森 寛治" userId="b00ed2274deeb5a6" providerId="LiveId" clId="{4AEF340F-F635-4ACC-8C9C-2428F4B38400}" dt="2021-11-30T17:39:08.814" v="2477" actId="1076"/>
          <ac:spMkLst>
            <pc:docMk/>
            <pc:sldMk cId="342412565" sldId="302"/>
            <ac:spMk id="22" creationId="{A106C58A-D1E8-4364-AA2E-3B291D30EDD9}"/>
          </ac:spMkLst>
        </pc:spChg>
        <pc:picChg chg="del">
          <ac:chgData name="森 寛治" userId="b00ed2274deeb5a6" providerId="LiveId" clId="{4AEF340F-F635-4ACC-8C9C-2428F4B38400}" dt="2021-11-27T14:59:31.876" v="267" actId="478"/>
          <ac:picMkLst>
            <pc:docMk/>
            <pc:sldMk cId="342412565" sldId="302"/>
            <ac:picMk id="15" creationId="{01F3D249-BE75-4995-9FA8-ECAAA417416B}"/>
          </ac:picMkLst>
        </pc:picChg>
        <pc:picChg chg="del">
          <ac:chgData name="森 寛治" userId="b00ed2274deeb5a6" providerId="LiveId" clId="{4AEF340F-F635-4ACC-8C9C-2428F4B38400}" dt="2021-11-27T14:59:32.443" v="268" actId="478"/>
          <ac:picMkLst>
            <pc:docMk/>
            <pc:sldMk cId="342412565" sldId="302"/>
            <ac:picMk id="17" creationId="{E030CCC7-FC0A-4CA4-9F66-5D8288E449EC}"/>
          </ac:picMkLst>
        </pc:picChg>
        <pc:picChg chg="add mod">
          <ac:chgData name="森 寛治" userId="b00ed2274deeb5a6" providerId="LiveId" clId="{4AEF340F-F635-4ACC-8C9C-2428F4B38400}" dt="2021-11-30T17:39:08.814" v="2477" actId="1076"/>
          <ac:picMkLst>
            <pc:docMk/>
            <pc:sldMk cId="342412565" sldId="302"/>
            <ac:picMk id="18" creationId="{A39923A2-B0AD-4F2C-A36D-8DA20810C67A}"/>
          </ac:picMkLst>
        </pc:picChg>
      </pc:sldChg>
      <pc:sldChg chg="addSp delSp modSp mod ord">
        <pc:chgData name="森 寛治" userId="b00ed2274deeb5a6" providerId="LiveId" clId="{4AEF340F-F635-4ACC-8C9C-2428F4B38400}" dt="2021-12-01T01:08:21.671" v="3262" actId="20577"/>
        <pc:sldMkLst>
          <pc:docMk/>
          <pc:sldMk cId="3551293" sldId="303"/>
        </pc:sldMkLst>
        <pc:spChg chg="del">
          <ac:chgData name="森 寛治" userId="b00ed2274deeb5a6" providerId="LiveId" clId="{4AEF340F-F635-4ACC-8C9C-2428F4B38400}" dt="2021-11-30T17:03:32.015" v="1982" actId="478"/>
          <ac:spMkLst>
            <pc:docMk/>
            <pc:sldMk cId="3551293" sldId="303"/>
            <ac:spMk id="7" creationId="{69876B54-2466-49FA-8963-C0791C494F67}"/>
          </ac:spMkLst>
        </pc:spChg>
        <pc:spChg chg="mod">
          <ac:chgData name="森 寛治" userId="b00ed2274deeb5a6" providerId="LiveId" clId="{4AEF340F-F635-4ACC-8C9C-2428F4B38400}" dt="2021-12-01T01:08:21.671" v="3262" actId="20577"/>
          <ac:spMkLst>
            <pc:docMk/>
            <pc:sldMk cId="3551293" sldId="303"/>
            <ac:spMk id="10" creationId="{05BE0EEF-EFCF-4A6E-AAA1-49D1A67F8AD2}"/>
          </ac:spMkLst>
        </pc:spChg>
        <pc:spChg chg="del">
          <ac:chgData name="森 寛治" userId="b00ed2274deeb5a6" providerId="LiveId" clId="{4AEF340F-F635-4ACC-8C9C-2428F4B38400}" dt="2021-11-30T17:48:08.678" v="2572" actId="478"/>
          <ac:spMkLst>
            <pc:docMk/>
            <pc:sldMk cId="3551293" sldId="303"/>
            <ac:spMk id="11" creationId="{A2A121F7-7320-4F6F-8B5C-66E16F456216}"/>
          </ac:spMkLst>
        </pc:spChg>
        <pc:spChg chg="mod">
          <ac:chgData name="森 寛治" userId="b00ed2274deeb5a6" providerId="LiveId" clId="{4AEF340F-F635-4ACC-8C9C-2428F4B38400}" dt="2021-11-30T17:48:51.947" v="2583" actId="1076"/>
          <ac:spMkLst>
            <pc:docMk/>
            <pc:sldMk cId="3551293" sldId="303"/>
            <ac:spMk id="12" creationId="{73CE109A-9E2A-45BB-ADC0-2032CFC20A83}"/>
          </ac:spMkLst>
        </pc:spChg>
        <pc:spChg chg="mod">
          <ac:chgData name="森 寛治" userId="b00ed2274deeb5a6" providerId="LiveId" clId="{4AEF340F-F635-4ACC-8C9C-2428F4B38400}" dt="2021-11-30T17:48:23.166" v="2578" actId="1076"/>
          <ac:spMkLst>
            <pc:docMk/>
            <pc:sldMk cId="3551293" sldId="303"/>
            <ac:spMk id="13" creationId="{78B3A4B2-7BDF-43EB-840D-1CE4B0F16F91}"/>
          </ac:spMkLst>
        </pc:spChg>
        <pc:spChg chg="del">
          <ac:chgData name="森 寛治" userId="b00ed2274deeb5a6" providerId="LiveId" clId="{4AEF340F-F635-4ACC-8C9C-2428F4B38400}" dt="2021-11-30T17:09:11.811" v="2106" actId="478"/>
          <ac:spMkLst>
            <pc:docMk/>
            <pc:sldMk cId="3551293" sldId="303"/>
            <ac:spMk id="15" creationId="{8980B78E-8AD6-4467-9043-D0C18FB65CAF}"/>
          </ac:spMkLst>
        </pc:spChg>
        <pc:spChg chg="del">
          <ac:chgData name="森 寛治" userId="b00ed2274deeb5a6" providerId="LiveId" clId="{4AEF340F-F635-4ACC-8C9C-2428F4B38400}" dt="2021-11-30T17:09:11.811" v="2106" actId="478"/>
          <ac:spMkLst>
            <pc:docMk/>
            <pc:sldMk cId="3551293" sldId="303"/>
            <ac:spMk id="18" creationId="{49126685-692C-4F6F-BD75-636F36907F82}"/>
          </ac:spMkLst>
        </pc:spChg>
        <pc:spChg chg="add mod">
          <ac:chgData name="森 寛治" userId="b00ed2274deeb5a6" providerId="LiveId" clId="{4AEF340F-F635-4ACC-8C9C-2428F4B38400}" dt="2021-11-30T17:49:35.536" v="2587" actId="1076"/>
          <ac:spMkLst>
            <pc:docMk/>
            <pc:sldMk cId="3551293" sldId="303"/>
            <ac:spMk id="19" creationId="{1460A757-FF78-4DD2-B8D0-1EEC96ACA2FC}"/>
          </ac:spMkLst>
        </pc:spChg>
        <pc:spChg chg="del">
          <ac:chgData name="森 寛治" userId="b00ed2274deeb5a6" providerId="LiveId" clId="{4AEF340F-F635-4ACC-8C9C-2428F4B38400}" dt="2021-11-30T17:09:11.811" v="2106" actId="478"/>
          <ac:spMkLst>
            <pc:docMk/>
            <pc:sldMk cId="3551293" sldId="303"/>
            <ac:spMk id="20" creationId="{0A05910F-C534-44AA-A7C7-27A3E8164EF3}"/>
          </ac:spMkLst>
        </pc:spChg>
        <pc:spChg chg="mod">
          <ac:chgData name="森 寛治" userId="b00ed2274deeb5a6" providerId="LiveId" clId="{4AEF340F-F635-4ACC-8C9C-2428F4B38400}" dt="2021-11-30T17:49:39.786" v="2588" actId="1076"/>
          <ac:spMkLst>
            <pc:docMk/>
            <pc:sldMk cId="3551293" sldId="303"/>
            <ac:spMk id="22" creationId="{46AE3175-0941-4317-AE86-613D001AA9A5}"/>
          </ac:spMkLst>
        </pc:spChg>
        <pc:spChg chg="del">
          <ac:chgData name="森 寛治" userId="b00ed2274deeb5a6" providerId="LiveId" clId="{4AEF340F-F635-4ACC-8C9C-2428F4B38400}" dt="2021-11-30T17:09:11.811" v="2106" actId="478"/>
          <ac:spMkLst>
            <pc:docMk/>
            <pc:sldMk cId="3551293" sldId="303"/>
            <ac:spMk id="25" creationId="{78D34AD0-EF11-424A-9823-25A6D51AD9B4}"/>
          </ac:spMkLst>
        </pc:spChg>
        <pc:picChg chg="add mod ord">
          <ac:chgData name="森 寛治" userId="b00ed2274deeb5a6" providerId="LiveId" clId="{4AEF340F-F635-4ACC-8C9C-2428F4B38400}" dt="2021-11-30T17:48:13.675" v="2575" actId="1076"/>
          <ac:picMkLst>
            <pc:docMk/>
            <pc:sldMk cId="3551293" sldId="303"/>
            <ac:picMk id="5" creationId="{93FFB2C6-8E08-4841-BF2C-3245EA2BC70F}"/>
          </ac:picMkLst>
        </pc:picChg>
        <pc:picChg chg="del">
          <ac:chgData name="森 寛治" userId="b00ed2274deeb5a6" providerId="LiveId" clId="{4AEF340F-F635-4ACC-8C9C-2428F4B38400}" dt="2021-11-30T17:48:03.464" v="2568" actId="478"/>
          <ac:picMkLst>
            <pc:docMk/>
            <pc:sldMk cId="3551293" sldId="303"/>
            <ac:picMk id="6" creationId="{8DA09641-A74B-4E57-8891-F758344FB3C0}"/>
          </ac:picMkLst>
        </pc:picChg>
        <pc:cxnChg chg="del">
          <ac:chgData name="森 寛治" userId="b00ed2274deeb5a6" providerId="LiveId" clId="{4AEF340F-F635-4ACC-8C9C-2428F4B38400}" dt="2021-11-30T17:09:11.811" v="2106" actId="478"/>
          <ac:cxnSpMkLst>
            <pc:docMk/>
            <pc:sldMk cId="3551293" sldId="303"/>
            <ac:cxnSpMk id="17" creationId="{AA0E4388-E735-4838-8FDD-984742B90917}"/>
          </ac:cxnSpMkLst>
        </pc:cxnChg>
      </pc:sldChg>
      <pc:sldChg chg="ord">
        <pc:chgData name="森 寛治" userId="b00ed2274deeb5a6" providerId="LiveId" clId="{4AEF340F-F635-4ACC-8C9C-2428F4B38400}" dt="2021-11-27T13:54:30.130" v="11"/>
        <pc:sldMkLst>
          <pc:docMk/>
          <pc:sldMk cId="2584440085" sldId="304"/>
        </pc:sldMkLst>
      </pc:sldChg>
      <pc:sldChg chg="addSp delSp modSp mod ord">
        <pc:chgData name="森 寛治" userId="b00ed2274deeb5a6" providerId="LiveId" clId="{4AEF340F-F635-4ACC-8C9C-2428F4B38400}" dt="2021-12-01T14:30:36.814" v="3636" actId="1076"/>
        <pc:sldMkLst>
          <pc:docMk/>
          <pc:sldMk cId="894456409" sldId="306"/>
        </pc:sldMkLst>
        <pc:spChg chg="mod">
          <ac:chgData name="森 寛治" userId="b00ed2274deeb5a6" providerId="LiveId" clId="{4AEF340F-F635-4ACC-8C9C-2428F4B38400}" dt="2021-12-01T02:11:33.623" v="3413" actId="20577"/>
          <ac:spMkLst>
            <pc:docMk/>
            <pc:sldMk cId="894456409" sldId="306"/>
            <ac:spMk id="5" creationId="{EAF5E951-9829-4C9B-A70D-E0F66750DA16}"/>
          </ac:spMkLst>
        </pc:spChg>
        <pc:spChg chg="mod">
          <ac:chgData name="森 寛治" userId="b00ed2274deeb5a6" providerId="LiveId" clId="{4AEF340F-F635-4ACC-8C9C-2428F4B38400}" dt="2021-12-01T01:50:21.571" v="3333" actId="1076"/>
          <ac:spMkLst>
            <pc:docMk/>
            <pc:sldMk cId="894456409" sldId="306"/>
            <ac:spMk id="11" creationId="{3B859600-51BA-4064-B336-39233799F47E}"/>
          </ac:spMkLst>
        </pc:spChg>
        <pc:spChg chg="mod">
          <ac:chgData name="森 寛治" userId="b00ed2274deeb5a6" providerId="LiveId" clId="{4AEF340F-F635-4ACC-8C9C-2428F4B38400}" dt="2021-12-01T01:50:21.571" v="3333" actId="1076"/>
          <ac:spMkLst>
            <pc:docMk/>
            <pc:sldMk cId="894456409" sldId="306"/>
            <ac:spMk id="12" creationId="{9BCD08D0-656F-4550-8DFB-46C9DA7F15BD}"/>
          </ac:spMkLst>
        </pc:spChg>
        <pc:spChg chg="mod">
          <ac:chgData name="森 寛治" userId="b00ed2274deeb5a6" providerId="LiveId" clId="{4AEF340F-F635-4ACC-8C9C-2428F4B38400}" dt="2021-12-01T01:51:09.620" v="3371" actId="1076"/>
          <ac:spMkLst>
            <pc:docMk/>
            <pc:sldMk cId="894456409" sldId="306"/>
            <ac:spMk id="16" creationId="{998D531E-035E-428B-8FA2-41D2A4F31273}"/>
          </ac:spMkLst>
        </pc:spChg>
        <pc:spChg chg="mod">
          <ac:chgData name="森 寛治" userId="b00ed2274deeb5a6" providerId="LiveId" clId="{4AEF340F-F635-4ACC-8C9C-2428F4B38400}" dt="2021-12-01T01:50:21.571" v="3333" actId="1076"/>
          <ac:spMkLst>
            <pc:docMk/>
            <pc:sldMk cId="894456409" sldId="306"/>
            <ac:spMk id="18" creationId="{AB7A8DC8-A99C-4556-83E1-F04C97F6D908}"/>
          </ac:spMkLst>
        </pc:spChg>
        <pc:spChg chg="mod">
          <ac:chgData name="森 寛治" userId="b00ed2274deeb5a6" providerId="LiveId" clId="{4AEF340F-F635-4ACC-8C9C-2428F4B38400}" dt="2021-12-01T01:50:21.571" v="3333" actId="1076"/>
          <ac:spMkLst>
            <pc:docMk/>
            <pc:sldMk cId="894456409" sldId="306"/>
            <ac:spMk id="20" creationId="{2CAF052D-3067-48E5-BDE0-D11D135B59EA}"/>
          </ac:spMkLst>
        </pc:spChg>
        <pc:spChg chg="del mod">
          <ac:chgData name="森 寛治" userId="b00ed2274deeb5a6" providerId="LiveId" clId="{4AEF340F-F635-4ACC-8C9C-2428F4B38400}" dt="2021-12-01T14:29:00.728" v="3629" actId="478"/>
          <ac:spMkLst>
            <pc:docMk/>
            <pc:sldMk cId="894456409" sldId="306"/>
            <ac:spMk id="25" creationId="{3017789F-FA20-49E9-9524-543869CC01FA}"/>
          </ac:spMkLst>
        </pc:spChg>
        <pc:spChg chg="mod">
          <ac:chgData name="森 寛治" userId="b00ed2274deeb5a6" providerId="LiveId" clId="{4AEF340F-F635-4ACC-8C9C-2428F4B38400}" dt="2021-12-01T14:29:09.743" v="3632" actId="1076"/>
          <ac:spMkLst>
            <pc:docMk/>
            <pc:sldMk cId="894456409" sldId="306"/>
            <ac:spMk id="26" creationId="{63EF7F5F-8F0E-4DA1-95FF-6BF9817D2A2E}"/>
          </ac:spMkLst>
        </pc:spChg>
        <pc:picChg chg="del mod">
          <ac:chgData name="森 寛治" userId="b00ed2274deeb5a6" providerId="LiveId" clId="{4AEF340F-F635-4ACC-8C9C-2428F4B38400}" dt="2021-12-01T14:30:29.737" v="3633" actId="478"/>
          <ac:picMkLst>
            <pc:docMk/>
            <pc:sldMk cId="894456409" sldId="306"/>
            <ac:picMk id="6" creationId="{EA4ACCA7-308D-4980-BBFB-F75393F53556}"/>
          </ac:picMkLst>
        </pc:picChg>
        <pc:picChg chg="mod">
          <ac:chgData name="森 寛治" userId="b00ed2274deeb5a6" providerId="LiveId" clId="{4AEF340F-F635-4ACC-8C9C-2428F4B38400}" dt="2021-12-01T01:50:21.571" v="3333" actId="1076"/>
          <ac:picMkLst>
            <pc:docMk/>
            <pc:sldMk cId="894456409" sldId="306"/>
            <ac:picMk id="7" creationId="{7DA778A7-AA5C-42F3-AEFB-775679437E16}"/>
          </ac:picMkLst>
        </pc:picChg>
        <pc:picChg chg="add mod">
          <ac:chgData name="森 寛治" userId="b00ed2274deeb5a6" providerId="LiveId" clId="{4AEF340F-F635-4ACC-8C9C-2428F4B38400}" dt="2021-12-01T14:29:06.174" v="3631" actId="1076"/>
          <ac:picMkLst>
            <pc:docMk/>
            <pc:sldMk cId="894456409" sldId="306"/>
            <ac:picMk id="1026" creationId="{7F3A3E5E-07AC-4E62-9DE4-A475B9B06089}"/>
          </ac:picMkLst>
        </pc:picChg>
        <pc:picChg chg="add mod">
          <ac:chgData name="森 寛治" userId="b00ed2274deeb5a6" providerId="LiveId" clId="{4AEF340F-F635-4ACC-8C9C-2428F4B38400}" dt="2021-12-01T14:30:36.814" v="3636" actId="1076"/>
          <ac:picMkLst>
            <pc:docMk/>
            <pc:sldMk cId="894456409" sldId="306"/>
            <ac:picMk id="1028" creationId="{09742108-781E-4F4D-9E0D-5ED9606C8BC6}"/>
          </ac:picMkLst>
        </pc:picChg>
        <pc:picChg chg="mod">
          <ac:chgData name="森 寛治" userId="b00ed2274deeb5a6" providerId="LiveId" clId="{4AEF340F-F635-4ACC-8C9C-2428F4B38400}" dt="2021-12-01T01:50:21.571" v="3333" actId="1076"/>
          <ac:picMkLst>
            <pc:docMk/>
            <pc:sldMk cId="894456409" sldId="306"/>
            <ac:picMk id="3074" creationId="{A511ADEC-FF9E-4B5A-887E-1D009E2BC9A5}"/>
          </ac:picMkLst>
        </pc:picChg>
        <pc:cxnChg chg="mod">
          <ac:chgData name="森 寛治" userId="b00ed2274deeb5a6" providerId="LiveId" clId="{4AEF340F-F635-4ACC-8C9C-2428F4B38400}" dt="2021-12-01T01:50:21.571" v="3333" actId="1076"/>
          <ac:cxnSpMkLst>
            <pc:docMk/>
            <pc:sldMk cId="894456409" sldId="306"/>
            <ac:cxnSpMk id="9" creationId="{E838EF7A-55AC-4271-B523-9B89DF4FFF66}"/>
          </ac:cxnSpMkLst>
        </pc:cxnChg>
        <pc:cxnChg chg="mod">
          <ac:chgData name="森 寛治" userId="b00ed2274deeb5a6" providerId="LiveId" clId="{4AEF340F-F635-4ACC-8C9C-2428F4B38400}" dt="2021-12-01T01:50:21.571" v="3333" actId="1076"/>
          <ac:cxnSpMkLst>
            <pc:docMk/>
            <pc:sldMk cId="894456409" sldId="306"/>
            <ac:cxnSpMk id="10" creationId="{DE4CAC9C-506B-4BEC-872C-CA8924C5F618}"/>
          </ac:cxnSpMkLst>
        </pc:cxnChg>
        <pc:cxnChg chg="mod">
          <ac:chgData name="森 寛治" userId="b00ed2274deeb5a6" providerId="LiveId" clId="{4AEF340F-F635-4ACC-8C9C-2428F4B38400}" dt="2021-12-01T01:50:21.571" v="3333" actId="1076"/>
          <ac:cxnSpMkLst>
            <pc:docMk/>
            <pc:sldMk cId="894456409" sldId="306"/>
            <ac:cxnSpMk id="14" creationId="{5C2234B7-7A4C-40D0-BCE2-794423764168}"/>
          </ac:cxnSpMkLst>
        </pc:cxnChg>
        <pc:cxnChg chg="del mod">
          <ac:chgData name="森 寛治" userId="b00ed2274deeb5a6" providerId="LiveId" clId="{4AEF340F-F635-4ACC-8C9C-2428F4B38400}" dt="2021-12-01T14:29:00.728" v="3629" actId="478"/>
          <ac:cxnSpMkLst>
            <pc:docMk/>
            <pc:sldMk cId="894456409" sldId="306"/>
            <ac:cxnSpMk id="24" creationId="{37BC8935-3858-4AF4-BC49-765A8E6F53F2}"/>
          </ac:cxnSpMkLst>
        </pc:cxnChg>
      </pc:sldChg>
      <pc:sldChg chg="addSp delSp modSp new mod">
        <pc:chgData name="森 寛治" userId="b00ed2274deeb5a6" providerId="LiveId" clId="{4AEF340F-F635-4ACC-8C9C-2428F4B38400}" dt="2021-12-01T01:47:26.387" v="3295" actId="1076"/>
        <pc:sldMkLst>
          <pc:docMk/>
          <pc:sldMk cId="1506009398" sldId="307"/>
        </pc:sldMkLst>
        <pc:spChg chg="mod">
          <ac:chgData name="森 寛治" userId="b00ed2274deeb5a6" providerId="LiveId" clId="{4AEF340F-F635-4ACC-8C9C-2428F4B38400}" dt="2021-11-27T14:35:35.337" v="156" actId="20577"/>
          <ac:spMkLst>
            <pc:docMk/>
            <pc:sldMk cId="1506009398" sldId="307"/>
            <ac:spMk id="2" creationId="{CCD5FB3B-198D-4668-839D-7D541BB1F965}"/>
          </ac:spMkLst>
        </pc:spChg>
        <pc:spChg chg="mod">
          <ac:chgData name="森 寛治" userId="b00ed2274deeb5a6" providerId="LiveId" clId="{4AEF340F-F635-4ACC-8C9C-2428F4B38400}" dt="2021-11-27T14:53:29.527" v="236" actId="20577"/>
          <ac:spMkLst>
            <pc:docMk/>
            <pc:sldMk cId="1506009398" sldId="307"/>
            <ac:spMk id="3" creationId="{5482D808-61C2-405E-833C-2502955382D1}"/>
          </ac:spMkLst>
        </pc:spChg>
        <pc:spChg chg="add mod">
          <ac:chgData name="森 寛治" userId="b00ed2274deeb5a6" providerId="LiveId" clId="{4AEF340F-F635-4ACC-8C9C-2428F4B38400}" dt="2021-12-01T01:12:57.965" v="3268" actId="14100"/>
          <ac:spMkLst>
            <pc:docMk/>
            <pc:sldMk cId="1506009398" sldId="307"/>
            <ac:spMk id="6" creationId="{9BB41208-00B3-4755-A2CE-460831DA14A6}"/>
          </ac:spMkLst>
        </pc:spChg>
        <pc:spChg chg="add del mod">
          <ac:chgData name="森 寛治" userId="b00ed2274deeb5a6" providerId="LiveId" clId="{4AEF340F-F635-4ACC-8C9C-2428F4B38400}" dt="2021-11-30T16:35:48.983" v="1695" actId="478"/>
          <ac:spMkLst>
            <pc:docMk/>
            <pc:sldMk cId="1506009398" sldId="307"/>
            <ac:spMk id="9" creationId="{2BBD8AB6-AA4A-4636-A70C-BACD87CB7CB9}"/>
          </ac:spMkLst>
        </pc:spChg>
        <pc:spChg chg="add mod">
          <ac:chgData name="森 寛治" userId="b00ed2274deeb5a6" providerId="LiveId" clId="{4AEF340F-F635-4ACC-8C9C-2428F4B38400}" dt="2021-11-30T16:38:04.305" v="1768" actId="1076"/>
          <ac:spMkLst>
            <pc:docMk/>
            <pc:sldMk cId="1506009398" sldId="307"/>
            <ac:spMk id="10" creationId="{0F22A337-E0E0-4367-A124-1A68C1FD91FE}"/>
          </ac:spMkLst>
        </pc:spChg>
        <pc:spChg chg="add del mod">
          <ac:chgData name="森 寛治" userId="b00ed2274deeb5a6" providerId="LiveId" clId="{4AEF340F-F635-4ACC-8C9C-2428F4B38400}" dt="2021-11-30T16:35:15.669" v="1676" actId="478"/>
          <ac:spMkLst>
            <pc:docMk/>
            <pc:sldMk cId="1506009398" sldId="307"/>
            <ac:spMk id="13" creationId="{9F80F863-1CE5-4982-B87D-8EAF30A74719}"/>
          </ac:spMkLst>
        </pc:spChg>
        <pc:spChg chg="add del mod">
          <ac:chgData name="森 寛治" userId="b00ed2274deeb5a6" providerId="LiveId" clId="{4AEF340F-F635-4ACC-8C9C-2428F4B38400}" dt="2021-11-30T16:29:34.010" v="1634" actId="478"/>
          <ac:spMkLst>
            <pc:docMk/>
            <pc:sldMk cId="1506009398" sldId="307"/>
            <ac:spMk id="14" creationId="{4083C537-EA80-473C-9B6C-7F462C6144C9}"/>
          </ac:spMkLst>
        </pc:spChg>
        <pc:spChg chg="add del mod">
          <ac:chgData name="森 寛治" userId="b00ed2274deeb5a6" providerId="LiveId" clId="{4AEF340F-F635-4ACC-8C9C-2428F4B38400}" dt="2021-11-30T16:35:48.983" v="1695" actId="478"/>
          <ac:spMkLst>
            <pc:docMk/>
            <pc:sldMk cId="1506009398" sldId="307"/>
            <ac:spMk id="16" creationId="{8880B1B8-0C78-4287-800B-2995C316E662}"/>
          </ac:spMkLst>
        </pc:spChg>
        <pc:spChg chg="add del mod">
          <ac:chgData name="森 寛治" userId="b00ed2274deeb5a6" providerId="LiveId" clId="{4AEF340F-F635-4ACC-8C9C-2428F4B38400}" dt="2021-11-30T16:34:42.784" v="1672" actId="478"/>
          <ac:spMkLst>
            <pc:docMk/>
            <pc:sldMk cId="1506009398" sldId="307"/>
            <ac:spMk id="17" creationId="{200D9403-5B6F-482F-AC4B-5B3CC4AD01CC}"/>
          </ac:spMkLst>
        </pc:spChg>
        <pc:spChg chg="add del mod">
          <ac:chgData name="森 寛治" userId="b00ed2274deeb5a6" providerId="LiveId" clId="{4AEF340F-F635-4ACC-8C9C-2428F4B38400}" dt="2021-11-30T16:35:48.983" v="1695" actId="478"/>
          <ac:spMkLst>
            <pc:docMk/>
            <pc:sldMk cId="1506009398" sldId="307"/>
            <ac:spMk id="18" creationId="{62AE8A70-8F96-4ED1-8BD7-F04A0DC87193}"/>
          </ac:spMkLst>
        </pc:spChg>
        <pc:spChg chg="add del mod">
          <ac:chgData name="森 寛治" userId="b00ed2274deeb5a6" providerId="LiveId" clId="{4AEF340F-F635-4ACC-8C9C-2428F4B38400}" dt="2021-11-30T16:35:48.983" v="1695" actId="478"/>
          <ac:spMkLst>
            <pc:docMk/>
            <pc:sldMk cId="1506009398" sldId="307"/>
            <ac:spMk id="35" creationId="{DC73D9F0-5ECD-4C57-B860-7BD76DEE97C4}"/>
          </ac:spMkLst>
        </pc:spChg>
        <pc:spChg chg="add del mod">
          <ac:chgData name="森 寛治" userId="b00ed2274deeb5a6" providerId="LiveId" clId="{4AEF340F-F635-4ACC-8C9C-2428F4B38400}" dt="2021-11-30T16:35:48.983" v="1695" actId="478"/>
          <ac:spMkLst>
            <pc:docMk/>
            <pc:sldMk cId="1506009398" sldId="307"/>
            <ac:spMk id="36" creationId="{7FA7C547-FF4E-45C6-9971-C36D9072E663}"/>
          </ac:spMkLst>
        </pc:spChg>
        <pc:spChg chg="add del mod">
          <ac:chgData name="森 寛治" userId="b00ed2274deeb5a6" providerId="LiveId" clId="{4AEF340F-F635-4ACC-8C9C-2428F4B38400}" dt="2021-11-30T16:35:48.983" v="1695" actId="478"/>
          <ac:spMkLst>
            <pc:docMk/>
            <pc:sldMk cId="1506009398" sldId="307"/>
            <ac:spMk id="37" creationId="{8DC46373-3199-45BB-9270-C6153FA3C43D}"/>
          </ac:spMkLst>
        </pc:spChg>
        <pc:spChg chg="add mod">
          <ac:chgData name="森 寛治" userId="b00ed2274deeb5a6" providerId="LiveId" clId="{4AEF340F-F635-4ACC-8C9C-2428F4B38400}" dt="2021-11-30T16:39:01.935" v="1817" actId="1076"/>
          <ac:spMkLst>
            <pc:docMk/>
            <pc:sldMk cId="1506009398" sldId="307"/>
            <ac:spMk id="39" creationId="{0737BCA6-730A-4CB5-847A-08F0CC617C3C}"/>
          </ac:spMkLst>
        </pc:spChg>
        <pc:spChg chg="add del mod">
          <ac:chgData name="森 寛治" userId="b00ed2274deeb5a6" providerId="LiveId" clId="{4AEF340F-F635-4ACC-8C9C-2428F4B38400}" dt="2021-11-30T16:35:48.983" v="1695" actId="478"/>
          <ac:spMkLst>
            <pc:docMk/>
            <pc:sldMk cId="1506009398" sldId="307"/>
            <ac:spMk id="40" creationId="{70FC47E3-B386-42D0-81B5-F854D2D7D7C9}"/>
          </ac:spMkLst>
        </pc:spChg>
        <pc:spChg chg="add mod">
          <ac:chgData name="森 寛治" userId="b00ed2274deeb5a6" providerId="LiveId" clId="{4AEF340F-F635-4ACC-8C9C-2428F4B38400}" dt="2021-11-30T16:37:56.705" v="1766" actId="1076"/>
          <ac:spMkLst>
            <pc:docMk/>
            <pc:sldMk cId="1506009398" sldId="307"/>
            <ac:spMk id="43" creationId="{19047AD9-0688-42FC-A86C-F85A6495D4AE}"/>
          </ac:spMkLst>
        </pc:spChg>
        <pc:spChg chg="add mod">
          <ac:chgData name="森 寛治" userId="b00ed2274deeb5a6" providerId="LiveId" clId="{4AEF340F-F635-4ACC-8C9C-2428F4B38400}" dt="2021-11-30T16:37:49.096" v="1764" actId="1076"/>
          <ac:spMkLst>
            <pc:docMk/>
            <pc:sldMk cId="1506009398" sldId="307"/>
            <ac:spMk id="44" creationId="{834F0EB0-56BB-4A0E-BD6B-271FF1FA4594}"/>
          </ac:spMkLst>
        </pc:spChg>
        <pc:spChg chg="add mod">
          <ac:chgData name="森 寛治" userId="b00ed2274deeb5a6" providerId="LiveId" clId="{4AEF340F-F635-4ACC-8C9C-2428F4B38400}" dt="2021-11-30T16:46:41.136" v="1888" actId="1076"/>
          <ac:spMkLst>
            <pc:docMk/>
            <pc:sldMk cId="1506009398" sldId="307"/>
            <ac:spMk id="46" creationId="{60C481A4-B044-4B1B-86B6-FD16C13CEB70}"/>
          </ac:spMkLst>
        </pc:spChg>
        <pc:picChg chg="add mod">
          <ac:chgData name="森 寛治" userId="b00ed2274deeb5a6" providerId="LiveId" clId="{4AEF340F-F635-4ACC-8C9C-2428F4B38400}" dt="2021-11-27T14:53:36.091" v="238" actId="1076"/>
          <ac:picMkLst>
            <pc:docMk/>
            <pc:sldMk cId="1506009398" sldId="307"/>
            <ac:picMk id="5" creationId="{A870CCF3-7902-4E39-9DBA-43DF323C1CA5}"/>
          </ac:picMkLst>
        </pc:picChg>
        <pc:picChg chg="add mod">
          <ac:chgData name="森 寛治" userId="b00ed2274deeb5a6" providerId="LiveId" clId="{4AEF340F-F635-4ACC-8C9C-2428F4B38400}" dt="2021-11-30T16:37:45.844" v="1763" actId="1076"/>
          <ac:picMkLst>
            <pc:docMk/>
            <pc:sldMk cId="1506009398" sldId="307"/>
            <ac:picMk id="7" creationId="{252E21A1-B855-4094-9C40-53C9DA85E83E}"/>
          </ac:picMkLst>
        </pc:picChg>
        <pc:picChg chg="add mod">
          <ac:chgData name="森 寛治" userId="b00ed2274deeb5a6" providerId="LiveId" clId="{4AEF340F-F635-4ACC-8C9C-2428F4B38400}" dt="2021-12-01T01:47:26.387" v="3295" actId="1076"/>
          <ac:picMkLst>
            <pc:docMk/>
            <pc:sldMk cId="1506009398" sldId="307"/>
            <ac:picMk id="8" creationId="{51708BCB-6010-41F0-BFED-86599DA1C491}"/>
          </ac:picMkLst>
        </pc:picChg>
        <pc:picChg chg="add mod">
          <ac:chgData name="森 寛治" userId="b00ed2274deeb5a6" providerId="LiveId" clId="{4AEF340F-F635-4ACC-8C9C-2428F4B38400}" dt="2021-11-30T16:37:45.844" v="1763" actId="1076"/>
          <ac:picMkLst>
            <pc:docMk/>
            <pc:sldMk cId="1506009398" sldId="307"/>
            <ac:picMk id="31" creationId="{D0F978A8-ED40-4D5E-91E0-EE1C447C0BC7}"/>
          </ac:picMkLst>
        </pc:picChg>
        <pc:picChg chg="add mod">
          <ac:chgData name="森 寛治" userId="b00ed2274deeb5a6" providerId="LiveId" clId="{4AEF340F-F635-4ACC-8C9C-2428F4B38400}" dt="2021-11-30T16:37:45.844" v="1763" actId="1076"/>
          <ac:picMkLst>
            <pc:docMk/>
            <pc:sldMk cId="1506009398" sldId="307"/>
            <ac:picMk id="34" creationId="{B8ED1DED-FD17-4101-A013-D61BAC0B5B99}"/>
          </ac:picMkLst>
        </pc:picChg>
        <pc:picChg chg="add mod">
          <ac:chgData name="森 寛治" userId="b00ed2274deeb5a6" providerId="LiveId" clId="{4AEF340F-F635-4ACC-8C9C-2428F4B38400}" dt="2021-12-01T01:43:11.154" v="3289" actId="1076"/>
          <ac:picMkLst>
            <pc:docMk/>
            <pc:sldMk cId="1506009398" sldId="307"/>
            <ac:picMk id="1026" creationId="{119A0932-5286-4975-B00B-2288337DA015}"/>
          </ac:picMkLst>
        </pc:picChg>
        <pc:picChg chg="add del mod">
          <ac:chgData name="森 寛治" userId="b00ed2274deeb5a6" providerId="LiveId" clId="{4AEF340F-F635-4ACC-8C9C-2428F4B38400}" dt="2021-11-30T16:18:02.338" v="1608" actId="478"/>
          <ac:picMkLst>
            <pc:docMk/>
            <pc:sldMk cId="1506009398" sldId="307"/>
            <ac:picMk id="1026" creationId="{B858F2C1-0BD9-46B7-8681-79CB4B1B5D86}"/>
          </ac:picMkLst>
        </pc:picChg>
        <pc:picChg chg="add del mod">
          <ac:chgData name="森 寛治" userId="b00ed2274deeb5a6" providerId="LiveId" clId="{4AEF340F-F635-4ACC-8C9C-2428F4B38400}" dt="2021-12-01T01:47:14.603" v="3290" actId="478"/>
          <ac:picMkLst>
            <pc:docMk/>
            <pc:sldMk cId="1506009398" sldId="307"/>
            <ac:picMk id="1028" creationId="{A4629769-D98D-4613-B7BD-75DEAD789B13}"/>
          </ac:picMkLst>
        </pc:picChg>
        <pc:picChg chg="add del mod">
          <ac:chgData name="森 寛治" userId="b00ed2274deeb5a6" providerId="LiveId" clId="{4AEF340F-F635-4ACC-8C9C-2428F4B38400}" dt="2021-12-01T01:43:02.595" v="3286" actId="478"/>
          <ac:picMkLst>
            <pc:docMk/>
            <pc:sldMk cId="1506009398" sldId="307"/>
            <ac:picMk id="1030" creationId="{FC4A5287-3A55-4436-A7F3-E19B3387F7E4}"/>
          </ac:picMkLst>
        </pc:picChg>
        <pc:cxnChg chg="add del mod">
          <ac:chgData name="森 寛治" userId="b00ed2274deeb5a6" providerId="LiveId" clId="{4AEF340F-F635-4ACC-8C9C-2428F4B38400}" dt="2021-11-30T16:34:26.473" v="1666" actId="478"/>
          <ac:cxnSpMkLst>
            <pc:docMk/>
            <pc:sldMk cId="1506009398" sldId="307"/>
            <ac:cxnSpMk id="11" creationId="{B41545E9-47F9-4EFF-B87B-715B2C39ACF5}"/>
          </ac:cxnSpMkLst>
        </pc:cxnChg>
        <pc:cxnChg chg="add del mod">
          <ac:chgData name="森 寛治" userId="b00ed2274deeb5a6" providerId="LiveId" clId="{4AEF340F-F635-4ACC-8C9C-2428F4B38400}" dt="2021-11-30T16:35:48.983" v="1695" actId="478"/>
          <ac:cxnSpMkLst>
            <pc:docMk/>
            <pc:sldMk cId="1506009398" sldId="307"/>
            <ac:cxnSpMk id="12" creationId="{CE07C576-2E1D-44CF-A2CB-EC91435ABDBA}"/>
          </ac:cxnSpMkLst>
        </pc:cxnChg>
        <pc:cxnChg chg="add del mod">
          <ac:chgData name="森 寛治" userId="b00ed2274deeb5a6" providerId="LiveId" clId="{4AEF340F-F635-4ACC-8C9C-2428F4B38400}" dt="2021-11-30T16:35:48.983" v="1695" actId="478"/>
          <ac:cxnSpMkLst>
            <pc:docMk/>
            <pc:sldMk cId="1506009398" sldId="307"/>
            <ac:cxnSpMk id="15" creationId="{BC5A81F5-B45D-4ED4-ADA6-3AE77E4BD1D5}"/>
          </ac:cxnSpMkLst>
        </pc:cxnChg>
        <pc:cxnChg chg="add del">
          <ac:chgData name="森 寛治" userId="b00ed2274deeb5a6" providerId="LiveId" clId="{4AEF340F-F635-4ACC-8C9C-2428F4B38400}" dt="2021-11-30T16:30:17.139" v="1642" actId="478"/>
          <ac:cxnSpMkLst>
            <pc:docMk/>
            <pc:sldMk cId="1506009398" sldId="307"/>
            <ac:cxnSpMk id="19" creationId="{E6284635-781E-4CA3-9737-DF8D60BEC413}"/>
          </ac:cxnSpMkLst>
        </pc:cxnChg>
        <pc:cxnChg chg="add del mod">
          <ac:chgData name="森 寛治" userId="b00ed2274deeb5a6" providerId="LiveId" clId="{4AEF340F-F635-4ACC-8C9C-2428F4B38400}" dt="2021-11-30T16:30:25.801" v="1645" actId="478"/>
          <ac:cxnSpMkLst>
            <pc:docMk/>
            <pc:sldMk cId="1506009398" sldId="307"/>
            <ac:cxnSpMk id="21" creationId="{AB7BF84F-6BFD-4043-8EB2-82A46C3016E8}"/>
          </ac:cxnSpMkLst>
        </pc:cxnChg>
        <pc:cxnChg chg="add del mod">
          <ac:chgData name="森 寛治" userId="b00ed2274deeb5a6" providerId="LiveId" clId="{4AEF340F-F635-4ACC-8C9C-2428F4B38400}" dt="2021-11-30T16:35:48.983" v="1695" actId="478"/>
          <ac:cxnSpMkLst>
            <pc:docMk/>
            <pc:sldMk cId="1506009398" sldId="307"/>
            <ac:cxnSpMk id="24" creationId="{FBF1F55C-3BDC-44A2-AAAF-52D5274A1DDB}"/>
          </ac:cxnSpMkLst>
        </pc:cxnChg>
        <pc:cxnChg chg="add del mod">
          <ac:chgData name="森 寛治" userId="b00ed2274deeb5a6" providerId="LiveId" clId="{4AEF340F-F635-4ACC-8C9C-2428F4B38400}" dt="2021-11-30T16:30:26.823" v="1646" actId="478"/>
          <ac:cxnSpMkLst>
            <pc:docMk/>
            <pc:sldMk cId="1506009398" sldId="307"/>
            <ac:cxnSpMk id="25" creationId="{175D7A20-A8CB-43F7-ABB0-AC6E64C14953}"/>
          </ac:cxnSpMkLst>
        </pc:cxnChg>
        <pc:cxnChg chg="add del mod">
          <ac:chgData name="森 寛治" userId="b00ed2274deeb5a6" providerId="LiveId" clId="{4AEF340F-F635-4ACC-8C9C-2428F4B38400}" dt="2021-11-30T16:35:48.983" v="1695" actId="478"/>
          <ac:cxnSpMkLst>
            <pc:docMk/>
            <pc:sldMk cId="1506009398" sldId="307"/>
            <ac:cxnSpMk id="38" creationId="{C8F051E4-6636-4997-9015-12E241F38A31}"/>
          </ac:cxnSpMkLst>
        </pc:cxnChg>
      </pc:sldChg>
      <pc:sldChg chg="addSp delSp modSp new mod">
        <pc:chgData name="森 寛治" userId="b00ed2274deeb5a6" providerId="LiveId" clId="{4AEF340F-F635-4ACC-8C9C-2428F4B38400}" dt="2021-12-01T12:44:59.239" v="3523" actId="114"/>
        <pc:sldMkLst>
          <pc:docMk/>
          <pc:sldMk cId="1323585702" sldId="308"/>
        </pc:sldMkLst>
        <pc:spChg chg="mod">
          <ac:chgData name="森 寛治" userId="b00ed2274deeb5a6" providerId="LiveId" clId="{4AEF340F-F635-4ACC-8C9C-2428F4B38400}" dt="2021-11-27T15:17:02.341" v="564" actId="20577"/>
          <ac:spMkLst>
            <pc:docMk/>
            <pc:sldMk cId="1323585702" sldId="308"/>
            <ac:spMk id="2" creationId="{905BE2EC-BB4F-4F86-9B30-745A9C29950D}"/>
          </ac:spMkLst>
        </pc:spChg>
        <pc:spChg chg="del">
          <ac:chgData name="森 寛治" userId="b00ed2274deeb5a6" providerId="LiveId" clId="{4AEF340F-F635-4ACC-8C9C-2428F4B38400}" dt="2021-11-27T15:12:19.951" v="447" actId="478"/>
          <ac:spMkLst>
            <pc:docMk/>
            <pc:sldMk cId="1323585702" sldId="308"/>
            <ac:spMk id="3" creationId="{72F79B1F-DEEE-4DD2-BFDE-4CC8F2D81399}"/>
          </ac:spMkLst>
        </pc:spChg>
        <pc:spChg chg="add mod">
          <ac:chgData name="森 寛治" userId="b00ed2274deeb5a6" providerId="LiveId" clId="{4AEF340F-F635-4ACC-8C9C-2428F4B38400}" dt="2021-11-27T15:06:46.635" v="437" actId="1076"/>
          <ac:spMkLst>
            <pc:docMk/>
            <pc:sldMk cId="1323585702" sldId="308"/>
            <ac:spMk id="5" creationId="{41F89DC2-E8F3-466C-87EC-5C6FC388BA7E}"/>
          </ac:spMkLst>
        </pc:spChg>
        <pc:spChg chg="add mod">
          <ac:chgData name="森 寛治" userId="b00ed2274deeb5a6" providerId="LiveId" clId="{4AEF340F-F635-4ACC-8C9C-2428F4B38400}" dt="2021-11-29T14:46:24.324" v="1571" actId="1076"/>
          <ac:spMkLst>
            <pc:docMk/>
            <pc:sldMk cId="1323585702" sldId="308"/>
            <ac:spMk id="6" creationId="{3FBA5F50-21A8-42D3-94A2-7D889E887F8B}"/>
          </ac:spMkLst>
        </pc:spChg>
        <pc:spChg chg="add mod">
          <ac:chgData name="森 寛治" userId="b00ed2274deeb5a6" providerId="LiveId" clId="{4AEF340F-F635-4ACC-8C9C-2428F4B38400}" dt="2021-11-27T15:06:46.635" v="437" actId="1076"/>
          <ac:spMkLst>
            <pc:docMk/>
            <pc:sldMk cId="1323585702" sldId="308"/>
            <ac:spMk id="9" creationId="{92B23117-FAEE-4FDF-B77C-859FB79B5583}"/>
          </ac:spMkLst>
        </pc:spChg>
        <pc:spChg chg="add mod">
          <ac:chgData name="森 寛治" userId="b00ed2274deeb5a6" providerId="LiveId" clId="{4AEF340F-F635-4ACC-8C9C-2428F4B38400}" dt="2021-12-01T12:44:59.239" v="3523" actId="114"/>
          <ac:spMkLst>
            <pc:docMk/>
            <pc:sldMk cId="1323585702" sldId="308"/>
            <ac:spMk id="13" creationId="{94788B33-5149-4938-BD58-0F92FB50DFC4}"/>
          </ac:spMkLst>
        </pc:spChg>
        <pc:spChg chg="add mod">
          <ac:chgData name="森 寛治" userId="b00ed2274deeb5a6" providerId="LiveId" clId="{4AEF340F-F635-4ACC-8C9C-2428F4B38400}" dt="2021-11-27T15:06:46.635" v="437" actId="1076"/>
          <ac:spMkLst>
            <pc:docMk/>
            <pc:sldMk cId="1323585702" sldId="308"/>
            <ac:spMk id="14" creationId="{162AD43A-893E-4933-A1F8-12288AAE577B}"/>
          </ac:spMkLst>
        </pc:spChg>
        <pc:spChg chg="add mod">
          <ac:chgData name="森 寛治" userId="b00ed2274deeb5a6" providerId="LiveId" clId="{4AEF340F-F635-4ACC-8C9C-2428F4B38400}" dt="2021-11-27T15:06:46.635" v="437" actId="1076"/>
          <ac:spMkLst>
            <pc:docMk/>
            <pc:sldMk cId="1323585702" sldId="308"/>
            <ac:spMk id="15" creationId="{8D33810F-57B3-46FC-8AF8-52424E008E99}"/>
          </ac:spMkLst>
        </pc:spChg>
        <pc:spChg chg="add mod">
          <ac:chgData name="森 寛治" userId="b00ed2274deeb5a6" providerId="LiveId" clId="{4AEF340F-F635-4ACC-8C9C-2428F4B38400}" dt="2021-11-27T15:06:46.635" v="437" actId="1076"/>
          <ac:spMkLst>
            <pc:docMk/>
            <pc:sldMk cId="1323585702" sldId="308"/>
            <ac:spMk id="17" creationId="{8141E415-726A-4E98-9D2E-883E75FE861E}"/>
          </ac:spMkLst>
        </pc:spChg>
        <pc:spChg chg="add mod">
          <ac:chgData name="森 寛治" userId="b00ed2274deeb5a6" providerId="LiveId" clId="{4AEF340F-F635-4ACC-8C9C-2428F4B38400}" dt="2021-11-27T15:12:48.866" v="452" actId="207"/>
          <ac:spMkLst>
            <pc:docMk/>
            <pc:sldMk cId="1323585702" sldId="308"/>
            <ac:spMk id="18" creationId="{B70FFC77-5362-46DA-9478-9A42AFD789D4}"/>
          </ac:spMkLst>
        </pc:spChg>
        <pc:spChg chg="add mod">
          <ac:chgData name="森 寛治" userId="b00ed2274deeb5a6" providerId="LiveId" clId="{4AEF340F-F635-4ACC-8C9C-2428F4B38400}" dt="2021-11-27T15:13:23.418" v="457"/>
          <ac:spMkLst>
            <pc:docMk/>
            <pc:sldMk cId="1323585702" sldId="308"/>
            <ac:spMk id="22" creationId="{9B41AF99-4377-4565-B14E-A5C0EF05CC41}"/>
          </ac:spMkLst>
        </pc:spChg>
        <pc:picChg chg="add mod">
          <ac:chgData name="森 寛治" userId="b00ed2274deeb5a6" providerId="LiveId" clId="{4AEF340F-F635-4ACC-8C9C-2428F4B38400}" dt="2021-11-27T15:06:46.635" v="437" actId="1076"/>
          <ac:picMkLst>
            <pc:docMk/>
            <pc:sldMk cId="1323585702" sldId="308"/>
            <ac:picMk id="7" creationId="{2B745608-02FA-4DCC-81BF-37F1C131B433}"/>
          </ac:picMkLst>
        </pc:picChg>
        <pc:picChg chg="add mod">
          <ac:chgData name="森 寛治" userId="b00ed2274deeb5a6" providerId="LiveId" clId="{4AEF340F-F635-4ACC-8C9C-2428F4B38400}" dt="2021-11-27T15:13:15.364" v="456" actId="1076"/>
          <ac:picMkLst>
            <pc:docMk/>
            <pc:sldMk cId="1323585702" sldId="308"/>
            <ac:picMk id="19" creationId="{73C8FF5D-6D9B-4A4D-B132-5245453E7F78}"/>
          </ac:picMkLst>
        </pc:picChg>
        <pc:picChg chg="add mod">
          <ac:chgData name="森 寛治" userId="b00ed2274deeb5a6" providerId="LiveId" clId="{4AEF340F-F635-4ACC-8C9C-2428F4B38400}" dt="2021-11-27T15:13:36.583" v="459" actId="1076"/>
          <ac:picMkLst>
            <pc:docMk/>
            <pc:sldMk cId="1323585702" sldId="308"/>
            <ac:picMk id="20" creationId="{4C8BA954-C883-4545-AF35-019126604AEC}"/>
          </ac:picMkLst>
        </pc:picChg>
        <pc:picChg chg="add mod">
          <ac:chgData name="森 寛治" userId="b00ed2274deeb5a6" providerId="LiveId" clId="{4AEF340F-F635-4ACC-8C9C-2428F4B38400}" dt="2021-11-27T15:13:36.583" v="459" actId="1076"/>
          <ac:picMkLst>
            <pc:docMk/>
            <pc:sldMk cId="1323585702" sldId="308"/>
            <ac:picMk id="21" creationId="{DADE1CAF-36DD-41D3-90D2-75C56481EB6E}"/>
          </ac:picMkLst>
        </pc:picChg>
        <pc:cxnChg chg="add mod">
          <ac:chgData name="森 寛治" userId="b00ed2274deeb5a6" providerId="LiveId" clId="{4AEF340F-F635-4ACC-8C9C-2428F4B38400}" dt="2021-11-27T15:06:46.635" v="437" actId="1076"/>
          <ac:cxnSpMkLst>
            <pc:docMk/>
            <pc:sldMk cId="1323585702" sldId="308"/>
            <ac:cxnSpMk id="8" creationId="{B740A5D7-BCE7-4CBC-9CCD-03B38ECD7EDB}"/>
          </ac:cxnSpMkLst>
        </pc:cxnChg>
        <pc:cxnChg chg="add mod">
          <ac:chgData name="森 寛治" userId="b00ed2274deeb5a6" providerId="LiveId" clId="{4AEF340F-F635-4ACC-8C9C-2428F4B38400}" dt="2021-11-27T15:06:46.635" v="437" actId="1076"/>
          <ac:cxnSpMkLst>
            <pc:docMk/>
            <pc:sldMk cId="1323585702" sldId="308"/>
            <ac:cxnSpMk id="10" creationId="{87AA8279-8C82-4707-AA78-1EA7505F8BE0}"/>
          </ac:cxnSpMkLst>
        </pc:cxnChg>
        <pc:cxnChg chg="add mod">
          <ac:chgData name="森 寛治" userId="b00ed2274deeb5a6" providerId="LiveId" clId="{4AEF340F-F635-4ACC-8C9C-2428F4B38400}" dt="2021-11-27T15:06:46.635" v="437" actId="1076"/>
          <ac:cxnSpMkLst>
            <pc:docMk/>
            <pc:sldMk cId="1323585702" sldId="308"/>
            <ac:cxnSpMk id="11" creationId="{63680F78-D73E-491C-96E6-FE73F061B334}"/>
          </ac:cxnSpMkLst>
        </pc:cxnChg>
        <pc:cxnChg chg="add mod">
          <ac:chgData name="森 寛治" userId="b00ed2274deeb5a6" providerId="LiveId" clId="{4AEF340F-F635-4ACC-8C9C-2428F4B38400}" dt="2021-11-27T15:06:46.635" v="437" actId="1076"/>
          <ac:cxnSpMkLst>
            <pc:docMk/>
            <pc:sldMk cId="1323585702" sldId="308"/>
            <ac:cxnSpMk id="12" creationId="{B4512DAB-6651-4B96-BEBF-A71E4CA88C34}"/>
          </ac:cxnSpMkLst>
        </pc:cxnChg>
        <pc:cxnChg chg="add mod">
          <ac:chgData name="森 寛治" userId="b00ed2274deeb5a6" providerId="LiveId" clId="{4AEF340F-F635-4ACC-8C9C-2428F4B38400}" dt="2021-11-27T15:06:46.635" v="437" actId="1076"/>
          <ac:cxnSpMkLst>
            <pc:docMk/>
            <pc:sldMk cId="1323585702" sldId="308"/>
            <ac:cxnSpMk id="16" creationId="{9FBF7FC3-1B9E-47D3-9155-26317140558B}"/>
          </ac:cxnSpMkLst>
        </pc:cxnChg>
      </pc:sldChg>
      <pc:sldChg chg="addSp delSp modSp new mod">
        <pc:chgData name="森 寛治" userId="b00ed2274deeb5a6" providerId="LiveId" clId="{4AEF340F-F635-4ACC-8C9C-2428F4B38400}" dt="2021-12-01T01:13:15.607" v="3269" actId="1076"/>
        <pc:sldMkLst>
          <pc:docMk/>
          <pc:sldMk cId="1803362249" sldId="309"/>
        </pc:sldMkLst>
        <pc:spChg chg="mod">
          <ac:chgData name="森 寛治" userId="b00ed2274deeb5a6" providerId="LiveId" clId="{4AEF340F-F635-4ACC-8C9C-2428F4B38400}" dt="2021-11-27T15:20:07.482" v="601" actId="20577"/>
          <ac:spMkLst>
            <pc:docMk/>
            <pc:sldMk cId="1803362249" sldId="309"/>
            <ac:spMk id="2" creationId="{FA8D6A25-1E87-45E7-BFD2-B3008CD2657B}"/>
          </ac:spMkLst>
        </pc:spChg>
        <pc:spChg chg="mod">
          <ac:chgData name="森 寛治" userId="b00ed2274deeb5a6" providerId="LiveId" clId="{4AEF340F-F635-4ACC-8C9C-2428F4B38400}" dt="2021-11-27T15:28:27.376" v="861" actId="207"/>
          <ac:spMkLst>
            <pc:docMk/>
            <pc:sldMk cId="1803362249" sldId="309"/>
            <ac:spMk id="3" creationId="{E7C5CC51-A03B-4F0C-BB44-044977E2C18F}"/>
          </ac:spMkLst>
        </pc:spChg>
        <pc:spChg chg="add mod">
          <ac:chgData name="森 寛治" userId="b00ed2274deeb5a6" providerId="LiveId" clId="{4AEF340F-F635-4ACC-8C9C-2428F4B38400}" dt="2021-11-27T15:28:07.485" v="856" actId="1076"/>
          <ac:spMkLst>
            <pc:docMk/>
            <pc:sldMk cId="1803362249" sldId="309"/>
            <ac:spMk id="5" creationId="{CAF09907-BC6B-41A1-830B-867DE674D1B9}"/>
          </ac:spMkLst>
        </pc:spChg>
        <pc:spChg chg="add mod">
          <ac:chgData name="森 寛治" userId="b00ed2274deeb5a6" providerId="LiveId" clId="{4AEF340F-F635-4ACC-8C9C-2428F4B38400}" dt="2021-11-27T15:28:07.485" v="856" actId="1076"/>
          <ac:spMkLst>
            <pc:docMk/>
            <pc:sldMk cId="1803362249" sldId="309"/>
            <ac:spMk id="6" creationId="{71D1866C-E4D9-4609-9A9D-1E24A7655702}"/>
          </ac:spMkLst>
        </pc:spChg>
        <pc:spChg chg="add mod">
          <ac:chgData name="森 寛治" userId="b00ed2274deeb5a6" providerId="LiveId" clId="{4AEF340F-F635-4ACC-8C9C-2428F4B38400}" dt="2021-11-27T15:28:07.485" v="856" actId="1076"/>
          <ac:spMkLst>
            <pc:docMk/>
            <pc:sldMk cId="1803362249" sldId="309"/>
            <ac:spMk id="9" creationId="{4B9F78E2-C392-4BF6-97C1-114727107C56}"/>
          </ac:spMkLst>
        </pc:spChg>
        <pc:spChg chg="add del mod">
          <ac:chgData name="森 寛治" userId="b00ed2274deeb5a6" providerId="LiveId" clId="{4AEF340F-F635-4ACC-8C9C-2428F4B38400}" dt="2021-11-27T15:20:18.883" v="603" actId="478"/>
          <ac:spMkLst>
            <pc:docMk/>
            <pc:sldMk cId="1803362249" sldId="309"/>
            <ac:spMk id="13" creationId="{545E90EC-46AA-4B13-B1D5-02D6BB3E862F}"/>
          </ac:spMkLst>
        </pc:spChg>
        <pc:spChg chg="add mod">
          <ac:chgData name="森 寛治" userId="b00ed2274deeb5a6" providerId="LiveId" clId="{4AEF340F-F635-4ACC-8C9C-2428F4B38400}" dt="2021-11-27T15:28:07.485" v="856" actId="1076"/>
          <ac:spMkLst>
            <pc:docMk/>
            <pc:sldMk cId="1803362249" sldId="309"/>
            <ac:spMk id="14" creationId="{E5C2D103-FAF8-45B1-ABEE-7022F65D566F}"/>
          </ac:spMkLst>
        </pc:spChg>
        <pc:spChg chg="add mod">
          <ac:chgData name="森 寛治" userId="b00ed2274deeb5a6" providerId="LiveId" clId="{4AEF340F-F635-4ACC-8C9C-2428F4B38400}" dt="2021-11-27T15:28:07.485" v="856" actId="1076"/>
          <ac:spMkLst>
            <pc:docMk/>
            <pc:sldMk cId="1803362249" sldId="309"/>
            <ac:spMk id="15" creationId="{846D0E03-CAC0-4764-8D8A-992565082AC0}"/>
          </ac:spMkLst>
        </pc:spChg>
        <pc:spChg chg="add del mod">
          <ac:chgData name="森 寛治" userId="b00ed2274deeb5a6" providerId="LiveId" clId="{4AEF340F-F635-4ACC-8C9C-2428F4B38400}" dt="2021-11-27T15:21:13.556" v="617" actId="478"/>
          <ac:spMkLst>
            <pc:docMk/>
            <pc:sldMk cId="1803362249" sldId="309"/>
            <ac:spMk id="17" creationId="{18868484-3494-4DC7-8576-A882E4F27411}"/>
          </ac:spMkLst>
        </pc:spChg>
        <pc:spChg chg="add mod">
          <ac:chgData name="森 寛治" userId="b00ed2274deeb5a6" providerId="LiveId" clId="{4AEF340F-F635-4ACC-8C9C-2428F4B38400}" dt="2021-11-27T15:28:07.485" v="856" actId="1076"/>
          <ac:spMkLst>
            <pc:docMk/>
            <pc:sldMk cId="1803362249" sldId="309"/>
            <ac:spMk id="18" creationId="{24CBAC74-6278-418C-BDA6-E04349D6B5AB}"/>
          </ac:spMkLst>
        </pc:spChg>
        <pc:spChg chg="add mod">
          <ac:chgData name="森 寛治" userId="b00ed2274deeb5a6" providerId="LiveId" clId="{4AEF340F-F635-4ACC-8C9C-2428F4B38400}" dt="2021-11-27T15:28:07.485" v="856" actId="1076"/>
          <ac:spMkLst>
            <pc:docMk/>
            <pc:sldMk cId="1803362249" sldId="309"/>
            <ac:spMk id="19" creationId="{B060C7A6-E9C4-4FAE-8FBE-DC0B586C01EB}"/>
          </ac:spMkLst>
        </pc:spChg>
        <pc:spChg chg="add mod">
          <ac:chgData name="森 寛治" userId="b00ed2274deeb5a6" providerId="LiveId" clId="{4AEF340F-F635-4ACC-8C9C-2428F4B38400}" dt="2021-11-27T15:28:19.066" v="860" actId="1076"/>
          <ac:spMkLst>
            <pc:docMk/>
            <pc:sldMk cId="1803362249" sldId="309"/>
            <ac:spMk id="20" creationId="{E760B764-D5D1-4BEC-80F4-372A2C831C2D}"/>
          </ac:spMkLst>
        </pc:spChg>
        <pc:picChg chg="add mod">
          <ac:chgData name="森 寛治" userId="b00ed2274deeb5a6" providerId="LiveId" clId="{4AEF340F-F635-4ACC-8C9C-2428F4B38400}" dt="2021-11-27T15:28:07.485" v="856" actId="1076"/>
          <ac:picMkLst>
            <pc:docMk/>
            <pc:sldMk cId="1803362249" sldId="309"/>
            <ac:picMk id="7" creationId="{7A13943C-BA5E-4CD5-AEED-8DEA7C077394}"/>
          </ac:picMkLst>
        </pc:picChg>
        <pc:picChg chg="add mod">
          <ac:chgData name="森 寛治" userId="b00ed2274deeb5a6" providerId="LiveId" clId="{4AEF340F-F635-4ACC-8C9C-2428F4B38400}" dt="2021-12-01T01:13:15.607" v="3269" actId="1076"/>
          <ac:picMkLst>
            <pc:docMk/>
            <pc:sldMk cId="1803362249" sldId="309"/>
            <ac:picMk id="1026" creationId="{8D08D401-55E0-4DDF-9AA6-95D449ED4558}"/>
          </ac:picMkLst>
        </pc:picChg>
        <pc:cxnChg chg="add mod">
          <ac:chgData name="森 寛治" userId="b00ed2274deeb5a6" providerId="LiveId" clId="{4AEF340F-F635-4ACC-8C9C-2428F4B38400}" dt="2021-11-27T15:28:07.485" v="856" actId="1076"/>
          <ac:cxnSpMkLst>
            <pc:docMk/>
            <pc:sldMk cId="1803362249" sldId="309"/>
            <ac:cxnSpMk id="8" creationId="{6F407F2C-CE5B-43DF-A776-65FD282AB281}"/>
          </ac:cxnSpMkLst>
        </pc:cxnChg>
        <pc:cxnChg chg="add del mod">
          <ac:chgData name="森 寛治" userId="b00ed2274deeb5a6" providerId="LiveId" clId="{4AEF340F-F635-4ACC-8C9C-2428F4B38400}" dt="2021-11-27T15:20:22.210" v="606" actId="478"/>
          <ac:cxnSpMkLst>
            <pc:docMk/>
            <pc:sldMk cId="1803362249" sldId="309"/>
            <ac:cxnSpMk id="10" creationId="{293ECFAE-06B0-41BD-923E-6F6B9F75DB29}"/>
          </ac:cxnSpMkLst>
        </pc:cxnChg>
        <pc:cxnChg chg="add del mod">
          <ac:chgData name="森 寛治" userId="b00ed2274deeb5a6" providerId="LiveId" clId="{4AEF340F-F635-4ACC-8C9C-2428F4B38400}" dt="2021-11-27T15:20:20.361" v="605" actId="478"/>
          <ac:cxnSpMkLst>
            <pc:docMk/>
            <pc:sldMk cId="1803362249" sldId="309"/>
            <ac:cxnSpMk id="11" creationId="{4052B40D-ACDE-4555-814E-66C95611F0FB}"/>
          </ac:cxnSpMkLst>
        </pc:cxnChg>
        <pc:cxnChg chg="add del mod">
          <ac:chgData name="森 寛治" userId="b00ed2274deeb5a6" providerId="LiveId" clId="{4AEF340F-F635-4ACC-8C9C-2428F4B38400}" dt="2021-11-27T15:20:19.646" v="604" actId="478"/>
          <ac:cxnSpMkLst>
            <pc:docMk/>
            <pc:sldMk cId="1803362249" sldId="309"/>
            <ac:cxnSpMk id="12" creationId="{1C7FB941-47F8-43E6-B3B3-1B2ED72337B4}"/>
          </ac:cxnSpMkLst>
        </pc:cxnChg>
        <pc:cxnChg chg="add del mod">
          <ac:chgData name="森 寛治" userId="b00ed2274deeb5a6" providerId="LiveId" clId="{4AEF340F-F635-4ACC-8C9C-2428F4B38400}" dt="2021-11-27T15:20:24.046" v="607" actId="478"/>
          <ac:cxnSpMkLst>
            <pc:docMk/>
            <pc:sldMk cId="1803362249" sldId="309"/>
            <ac:cxnSpMk id="16" creationId="{30F6D9A3-AC48-408A-9C7E-F372CF6F6430}"/>
          </ac:cxnSpMkLst>
        </pc:cxnChg>
      </pc:sldChg>
      <pc:sldChg chg="addSp delSp modSp add del ord">
        <pc:chgData name="森 寛治" userId="b00ed2274deeb5a6" providerId="LiveId" clId="{4AEF340F-F635-4ACC-8C9C-2428F4B38400}" dt="2021-11-30T16:26:46.387" v="1625" actId="47"/>
        <pc:sldMkLst>
          <pc:docMk/>
          <pc:sldMk cId="1243379462" sldId="310"/>
        </pc:sldMkLst>
        <pc:spChg chg="add del mod">
          <ac:chgData name="森 寛治" userId="b00ed2274deeb5a6" providerId="LiveId" clId="{4AEF340F-F635-4ACC-8C9C-2428F4B38400}" dt="2021-11-27T15:35:12.226" v="1061"/>
          <ac:spMkLst>
            <pc:docMk/>
            <pc:sldMk cId="1243379462" sldId="310"/>
            <ac:spMk id="9" creationId="{57BFA4D6-0D83-40BE-9716-B3471630CAA8}"/>
          </ac:spMkLst>
        </pc:spChg>
      </pc:sldChg>
      <pc:sldChg chg="addSp delSp modSp new mod ord modAnim">
        <pc:chgData name="森 寛治" userId="b00ed2274deeb5a6" providerId="LiveId" clId="{4AEF340F-F635-4ACC-8C9C-2428F4B38400}" dt="2021-12-01T13:25:01.597" v="3529" actId="20577"/>
        <pc:sldMkLst>
          <pc:docMk/>
          <pc:sldMk cId="3436990004" sldId="311"/>
        </pc:sldMkLst>
        <pc:spChg chg="mod">
          <ac:chgData name="森 寛治" userId="b00ed2274deeb5a6" providerId="LiveId" clId="{4AEF340F-F635-4ACC-8C9C-2428F4B38400}" dt="2021-11-27T15:36:03.438" v="1097" actId="20577"/>
          <ac:spMkLst>
            <pc:docMk/>
            <pc:sldMk cId="3436990004" sldId="311"/>
            <ac:spMk id="2" creationId="{0B6FBC85-E4AE-4F03-88CA-B171B26DECCB}"/>
          </ac:spMkLst>
        </pc:spChg>
        <pc:spChg chg="mod">
          <ac:chgData name="森 寛治" userId="b00ed2274deeb5a6" providerId="LiveId" clId="{4AEF340F-F635-4ACC-8C9C-2428F4B38400}" dt="2021-12-01T13:25:01.597" v="3529" actId="20577"/>
          <ac:spMkLst>
            <pc:docMk/>
            <pc:sldMk cId="3436990004" sldId="311"/>
            <ac:spMk id="3" creationId="{82E94E2B-8FDA-4252-9B83-E839462C7E7D}"/>
          </ac:spMkLst>
        </pc:spChg>
        <pc:spChg chg="add mod">
          <ac:chgData name="森 寛治" userId="b00ed2274deeb5a6" providerId="LiveId" clId="{4AEF340F-F635-4ACC-8C9C-2428F4B38400}" dt="2021-11-30T17:16:31.920" v="2153" actId="1076"/>
          <ac:spMkLst>
            <pc:docMk/>
            <pc:sldMk cId="3436990004" sldId="311"/>
            <ac:spMk id="7" creationId="{FAD2E92D-7D38-4BF8-9130-2044F3F25DCA}"/>
          </ac:spMkLst>
        </pc:spChg>
        <pc:spChg chg="add mod">
          <ac:chgData name="森 寛治" userId="b00ed2274deeb5a6" providerId="LiveId" clId="{4AEF340F-F635-4ACC-8C9C-2428F4B38400}" dt="2021-11-30T17:35:23.356" v="2368" actId="207"/>
          <ac:spMkLst>
            <pc:docMk/>
            <pc:sldMk cId="3436990004" sldId="311"/>
            <ac:spMk id="8" creationId="{89CB93DF-B606-4D98-9E47-8DDE37BD6E31}"/>
          </ac:spMkLst>
        </pc:spChg>
        <pc:spChg chg="add mod">
          <ac:chgData name="森 寛治" userId="b00ed2274deeb5a6" providerId="LiveId" clId="{4AEF340F-F635-4ACC-8C9C-2428F4B38400}" dt="2021-11-30T17:30:25.383" v="2283" actId="1076"/>
          <ac:spMkLst>
            <pc:docMk/>
            <pc:sldMk cId="3436990004" sldId="311"/>
            <ac:spMk id="9" creationId="{4F45B3E4-9EF9-41B5-8F3E-36B710CC37B0}"/>
          </ac:spMkLst>
        </pc:spChg>
        <pc:spChg chg="add mod">
          <ac:chgData name="森 寛治" userId="b00ed2274deeb5a6" providerId="LiveId" clId="{4AEF340F-F635-4ACC-8C9C-2428F4B38400}" dt="2021-11-30T17:30:25.383" v="2283" actId="1076"/>
          <ac:spMkLst>
            <pc:docMk/>
            <pc:sldMk cId="3436990004" sldId="311"/>
            <ac:spMk id="10" creationId="{AF678D97-E997-4F4E-9266-E27BC6F91153}"/>
          </ac:spMkLst>
        </pc:spChg>
        <pc:spChg chg="add mod">
          <ac:chgData name="森 寛治" userId="b00ed2274deeb5a6" providerId="LiveId" clId="{4AEF340F-F635-4ACC-8C9C-2428F4B38400}" dt="2021-11-30T17:30:25.383" v="2283" actId="1076"/>
          <ac:spMkLst>
            <pc:docMk/>
            <pc:sldMk cId="3436990004" sldId="311"/>
            <ac:spMk id="27" creationId="{BF308186-DF4B-446E-8BCE-EAD480B8E2A7}"/>
          </ac:spMkLst>
        </pc:spChg>
        <pc:spChg chg="add mod">
          <ac:chgData name="森 寛治" userId="b00ed2274deeb5a6" providerId="LiveId" clId="{4AEF340F-F635-4ACC-8C9C-2428F4B38400}" dt="2021-11-30T17:30:25.383" v="2283" actId="1076"/>
          <ac:spMkLst>
            <pc:docMk/>
            <pc:sldMk cId="3436990004" sldId="311"/>
            <ac:spMk id="28" creationId="{7D1A517D-ADA3-4859-ADB9-15B34533BEAF}"/>
          </ac:spMkLst>
        </pc:spChg>
        <pc:spChg chg="add mod">
          <ac:chgData name="森 寛治" userId="b00ed2274deeb5a6" providerId="LiveId" clId="{4AEF340F-F635-4ACC-8C9C-2428F4B38400}" dt="2021-11-30T17:30:25.383" v="2283" actId="1076"/>
          <ac:spMkLst>
            <pc:docMk/>
            <pc:sldMk cId="3436990004" sldId="311"/>
            <ac:spMk id="29" creationId="{A4C83830-FFC7-4DCB-A5A0-E34DD23FADD0}"/>
          </ac:spMkLst>
        </pc:spChg>
        <pc:spChg chg="add mod">
          <ac:chgData name="森 寛治" userId="b00ed2274deeb5a6" providerId="LiveId" clId="{4AEF340F-F635-4ACC-8C9C-2428F4B38400}" dt="2021-11-30T17:30:25.383" v="2283" actId="1076"/>
          <ac:spMkLst>
            <pc:docMk/>
            <pc:sldMk cId="3436990004" sldId="311"/>
            <ac:spMk id="30" creationId="{824147D1-0BBE-4876-BA8B-0AB42F4E34B2}"/>
          </ac:spMkLst>
        </pc:spChg>
        <pc:spChg chg="add mod">
          <ac:chgData name="森 寛治" userId="b00ed2274deeb5a6" providerId="LiveId" clId="{4AEF340F-F635-4ACC-8C9C-2428F4B38400}" dt="2021-11-30T17:30:25.383" v="2283" actId="1076"/>
          <ac:spMkLst>
            <pc:docMk/>
            <pc:sldMk cId="3436990004" sldId="311"/>
            <ac:spMk id="31" creationId="{07C388A5-11DA-4BFA-AF39-00FE4F239FDA}"/>
          </ac:spMkLst>
        </pc:spChg>
        <pc:spChg chg="add del mod">
          <ac:chgData name="森 寛治" userId="b00ed2274deeb5a6" providerId="LiveId" clId="{4AEF340F-F635-4ACC-8C9C-2428F4B38400}" dt="2021-11-30T17:34:05.066" v="2361"/>
          <ac:spMkLst>
            <pc:docMk/>
            <pc:sldMk cId="3436990004" sldId="311"/>
            <ac:spMk id="32" creationId="{38341C3C-BD33-4637-9196-D0CBF74FEAA5}"/>
          </ac:spMkLst>
        </pc:spChg>
        <pc:spChg chg="add mod">
          <ac:chgData name="森 寛治" userId="b00ed2274deeb5a6" providerId="LiveId" clId="{4AEF340F-F635-4ACC-8C9C-2428F4B38400}" dt="2021-11-30T17:37:55.334" v="2475" actId="1076"/>
          <ac:spMkLst>
            <pc:docMk/>
            <pc:sldMk cId="3436990004" sldId="311"/>
            <ac:spMk id="33" creationId="{CF8DBC25-8EC3-4E1A-AE0B-B4281AE37F49}"/>
          </ac:spMkLst>
        </pc:spChg>
        <pc:spChg chg="add mod">
          <ac:chgData name="森 寛治" userId="b00ed2274deeb5a6" providerId="LiveId" clId="{4AEF340F-F635-4ACC-8C9C-2428F4B38400}" dt="2021-11-30T18:29:25.041" v="3052" actId="1076"/>
          <ac:spMkLst>
            <pc:docMk/>
            <pc:sldMk cId="3436990004" sldId="311"/>
            <ac:spMk id="37" creationId="{26DDD9F2-30E6-4907-B26C-45843009C420}"/>
          </ac:spMkLst>
        </pc:spChg>
        <pc:picChg chg="add mod">
          <ac:chgData name="森 寛治" userId="b00ed2274deeb5a6" providerId="LiveId" clId="{4AEF340F-F635-4ACC-8C9C-2428F4B38400}" dt="2021-11-30T17:16:27.901" v="2152" actId="1076"/>
          <ac:picMkLst>
            <pc:docMk/>
            <pc:sldMk cId="3436990004" sldId="311"/>
            <ac:picMk id="6" creationId="{1B473271-CF65-463F-A254-3E6CB6FF18CB}"/>
          </ac:picMkLst>
        </pc:picChg>
        <pc:cxnChg chg="add mod">
          <ac:chgData name="森 寛治" userId="b00ed2274deeb5a6" providerId="LiveId" clId="{4AEF340F-F635-4ACC-8C9C-2428F4B38400}" dt="2021-11-30T17:30:25.383" v="2283" actId="1076"/>
          <ac:cxnSpMkLst>
            <pc:docMk/>
            <pc:sldMk cId="3436990004" sldId="311"/>
            <ac:cxnSpMk id="12" creationId="{DE670C69-62F3-4F5D-ACFA-2950AEDEA517}"/>
          </ac:cxnSpMkLst>
        </pc:cxnChg>
        <pc:cxnChg chg="add mod">
          <ac:chgData name="森 寛治" userId="b00ed2274deeb5a6" providerId="LiveId" clId="{4AEF340F-F635-4ACC-8C9C-2428F4B38400}" dt="2021-11-30T17:30:25.383" v="2283" actId="1076"/>
          <ac:cxnSpMkLst>
            <pc:docMk/>
            <pc:sldMk cId="3436990004" sldId="311"/>
            <ac:cxnSpMk id="14" creationId="{F7BA560B-DB29-41DD-8745-F2BCBF33B8AB}"/>
          </ac:cxnSpMkLst>
        </pc:cxnChg>
        <pc:cxnChg chg="add mod">
          <ac:chgData name="森 寛治" userId="b00ed2274deeb5a6" providerId="LiveId" clId="{4AEF340F-F635-4ACC-8C9C-2428F4B38400}" dt="2021-11-30T17:30:25.383" v="2283" actId="1076"/>
          <ac:cxnSpMkLst>
            <pc:docMk/>
            <pc:sldMk cId="3436990004" sldId="311"/>
            <ac:cxnSpMk id="17" creationId="{FB26D379-66AE-40A6-B02E-F16E32C54716}"/>
          </ac:cxnSpMkLst>
        </pc:cxnChg>
        <pc:cxnChg chg="add mod">
          <ac:chgData name="森 寛治" userId="b00ed2274deeb5a6" providerId="LiveId" clId="{4AEF340F-F635-4ACC-8C9C-2428F4B38400}" dt="2021-11-30T17:30:25.383" v="2283" actId="1076"/>
          <ac:cxnSpMkLst>
            <pc:docMk/>
            <pc:sldMk cId="3436990004" sldId="311"/>
            <ac:cxnSpMk id="21" creationId="{3E1BF13A-2676-4A32-BE63-DAE3AF250CB1}"/>
          </ac:cxnSpMkLst>
        </pc:cxnChg>
        <pc:cxnChg chg="add mod">
          <ac:chgData name="森 寛治" userId="b00ed2274deeb5a6" providerId="LiveId" clId="{4AEF340F-F635-4ACC-8C9C-2428F4B38400}" dt="2021-11-30T17:30:25.383" v="2283" actId="1076"/>
          <ac:cxnSpMkLst>
            <pc:docMk/>
            <pc:sldMk cId="3436990004" sldId="311"/>
            <ac:cxnSpMk id="24" creationId="{ED37CD10-0A18-4160-AB4D-B062B6AC18B0}"/>
          </ac:cxnSpMkLst>
        </pc:cxnChg>
        <pc:cxnChg chg="add mod">
          <ac:chgData name="森 寛治" userId="b00ed2274deeb5a6" providerId="LiveId" clId="{4AEF340F-F635-4ACC-8C9C-2428F4B38400}" dt="2021-11-30T18:28:50.704" v="3019" actId="1582"/>
          <ac:cxnSpMkLst>
            <pc:docMk/>
            <pc:sldMk cId="3436990004" sldId="311"/>
            <ac:cxnSpMk id="35" creationId="{2D02CCAE-EC02-4C27-A8EA-E014C9FF0D6B}"/>
          </ac:cxnSpMkLst>
        </pc:cxnChg>
      </pc:sldChg>
      <pc:sldChg chg="addSp delSp modSp new mod ord">
        <pc:chgData name="森 寛治" userId="b00ed2274deeb5a6" providerId="LiveId" clId="{4AEF340F-F635-4ACC-8C9C-2428F4B38400}" dt="2021-12-01T02:29:58.285" v="3507" actId="20577"/>
        <pc:sldMkLst>
          <pc:docMk/>
          <pc:sldMk cId="1790815168" sldId="312"/>
        </pc:sldMkLst>
        <pc:spChg chg="mod">
          <ac:chgData name="森 寛治" userId="b00ed2274deeb5a6" providerId="LiveId" clId="{4AEF340F-F635-4ACC-8C9C-2428F4B38400}" dt="2021-11-30T18:24:33.723" v="3007" actId="1076"/>
          <ac:spMkLst>
            <pc:docMk/>
            <pc:sldMk cId="1790815168" sldId="312"/>
            <ac:spMk id="2" creationId="{131FAA8C-1901-4547-9938-408AE18D7340}"/>
          </ac:spMkLst>
        </pc:spChg>
        <pc:spChg chg="mod">
          <ac:chgData name="森 寛治" userId="b00ed2274deeb5a6" providerId="LiveId" clId="{4AEF340F-F635-4ACC-8C9C-2428F4B38400}" dt="2021-12-01T02:29:58.285" v="3507" actId="20577"/>
          <ac:spMkLst>
            <pc:docMk/>
            <pc:sldMk cId="1790815168" sldId="312"/>
            <ac:spMk id="3" creationId="{CA95CD47-C4A8-4AE2-B6DF-406D263B6A5B}"/>
          </ac:spMkLst>
        </pc:spChg>
        <pc:spChg chg="add del mod">
          <ac:chgData name="森 寛治" userId="b00ed2274deeb5a6" providerId="LiveId" clId="{4AEF340F-F635-4ACC-8C9C-2428F4B38400}" dt="2021-11-30T18:05:44.664" v="2641" actId="11529"/>
          <ac:spMkLst>
            <pc:docMk/>
            <pc:sldMk cId="1790815168" sldId="312"/>
            <ac:spMk id="7" creationId="{9FCFEF7D-7BD8-4ED5-910F-E9A08746B4DF}"/>
          </ac:spMkLst>
        </pc:spChg>
        <pc:spChg chg="add mod">
          <ac:chgData name="森 寛治" userId="b00ed2274deeb5a6" providerId="LiveId" clId="{4AEF340F-F635-4ACC-8C9C-2428F4B38400}" dt="2021-11-30T18:05:42.878" v="2638" actId="571"/>
          <ac:spMkLst>
            <pc:docMk/>
            <pc:sldMk cId="1790815168" sldId="312"/>
            <ac:spMk id="8" creationId="{B38927D8-EC57-46A3-8AC6-BB342140FBBB}"/>
          </ac:spMkLst>
        </pc:spChg>
        <pc:spChg chg="add mod">
          <ac:chgData name="森 寛治" userId="b00ed2274deeb5a6" providerId="LiveId" clId="{4AEF340F-F635-4ACC-8C9C-2428F4B38400}" dt="2021-11-30T18:05:42.633" v="2637" actId="571"/>
          <ac:spMkLst>
            <pc:docMk/>
            <pc:sldMk cId="1790815168" sldId="312"/>
            <ac:spMk id="9" creationId="{466AD26D-CD48-442B-8B58-0B89F96A3AE8}"/>
          </ac:spMkLst>
        </pc:spChg>
        <pc:spChg chg="add mod">
          <ac:chgData name="森 寛治" userId="b00ed2274deeb5a6" providerId="LiveId" clId="{4AEF340F-F635-4ACC-8C9C-2428F4B38400}" dt="2021-11-30T18:05:42.380" v="2636" actId="571"/>
          <ac:spMkLst>
            <pc:docMk/>
            <pc:sldMk cId="1790815168" sldId="312"/>
            <ac:spMk id="10" creationId="{5A43016B-D33A-47A8-A429-01FB9356E4FB}"/>
          </ac:spMkLst>
        </pc:spChg>
        <pc:spChg chg="add mod">
          <ac:chgData name="森 寛治" userId="b00ed2274deeb5a6" providerId="LiveId" clId="{4AEF340F-F635-4ACC-8C9C-2428F4B38400}" dt="2021-11-30T18:07:50.860" v="2661" actId="207"/>
          <ac:spMkLst>
            <pc:docMk/>
            <pc:sldMk cId="1790815168" sldId="312"/>
            <ac:spMk id="11" creationId="{1B366064-D4A7-4EF3-B3DD-84866BADF909}"/>
          </ac:spMkLst>
        </pc:spChg>
        <pc:spChg chg="add mod">
          <ac:chgData name="森 寛治" userId="b00ed2274deeb5a6" providerId="LiveId" clId="{4AEF340F-F635-4ACC-8C9C-2428F4B38400}" dt="2021-11-30T18:07:48.630" v="2660" actId="207"/>
          <ac:spMkLst>
            <pc:docMk/>
            <pc:sldMk cId="1790815168" sldId="312"/>
            <ac:spMk id="12" creationId="{0C20509B-5852-431D-81C1-8B8891DAC6EA}"/>
          </ac:spMkLst>
        </pc:spChg>
        <pc:spChg chg="add mod">
          <ac:chgData name="森 寛治" userId="b00ed2274deeb5a6" providerId="LiveId" clId="{4AEF340F-F635-4ACC-8C9C-2428F4B38400}" dt="2021-11-30T18:06:40.548" v="2651" actId="1076"/>
          <ac:spMkLst>
            <pc:docMk/>
            <pc:sldMk cId="1790815168" sldId="312"/>
            <ac:spMk id="13" creationId="{EAC4F3EB-E6CC-4AF1-93A3-1189C78302AE}"/>
          </ac:spMkLst>
        </pc:spChg>
        <pc:spChg chg="add mod">
          <ac:chgData name="森 寛治" userId="b00ed2274deeb5a6" providerId="LiveId" clId="{4AEF340F-F635-4ACC-8C9C-2428F4B38400}" dt="2021-11-30T18:06:28.544" v="2650" actId="571"/>
          <ac:spMkLst>
            <pc:docMk/>
            <pc:sldMk cId="1790815168" sldId="312"/>
            <ac:spMk id="14" creationId="{96942678-13A2-4891-B26B-CB80952ED4EA}"/>
          </ac:spMkLst>
        </pc:spChg>
        <pc:spChg chg="add mod">
          <ac:chgData name="森 寛治" userId="b00ed2274deeb5a6" providerId="LiveId" clId="{4AEF340F-F635-4ACC-8C9C-2428F4B38400}" dt="2021-11-30T18:06:47.864" v="2652" actId="571"/>
          <ac:spMkLst>
            <pc:docMk/>
            <pc:sldMk cId="1790815168" sldId="312"/>
            <ac:spMk id="15" creationId="{A03C3E28-6BDB-4DD3-9E92-AAAA7DAEA3E7}"/>
          </ac:spMkLst>
        </pc:spChg>
        <pc:spChg chg="add mod">
          <ac:chgData name="森 寛治" userId="b00ed2274deeb5a6" providerId="LiveId" clId="{4AEF340F-F635-4ACC-8C9C-2428F4B38400}" dt="2021-11-30T18:08:07.341" v="2662" actId="207"/>
          <ac:spMkLst>
            <pc:docMk/>
            <pc:sldMk cId="1790815168" sldId="312"/>
            <ac:spMk id="16" creationId="{027671C2-13A7-4A73-96B3-7ABE754DCF49}"/>
          </ac:spMkLst>
        </pc:spChg>
        <pc:spChg chg="add mod">
          <ac:chgData name="森 寛治" userId="b00ed2274deeb5a6" providerId="LiveId" clId="{4AEF340F-F635-4ACC-8C9C-2428F4B38400}" dt="2021-11-30T18:07:14.864" v="2658" actId="207"/>
          <ac:spMkLst>
            <pc:docMk/>
            <pc:sldMk cId="1790815168" sldId="312"/>
            <ac:spMk id="17" creationId="{EBE5DD6D-D3C1-4C7C-B5D6-7E50B232B92E}"/>
          </ac:spMkLst>
        </pc:spChg>
        <pc:spChg chg="add mod">
          <ac:chgData name="森 寛治" userId="b00ed2274deeb5a6" providerId="LiveId" clId="{4AEF340F-F635-4ACC-8C9C-2428F4B38400}" dt="2021-11-30T18:07:22.199" v="2659" actId="207"/>
          <ac:spMkLst>
            <pc:docMk/>
            <pc:sldMk cId="1790815168" sldId="312"/>
            <ac:spMk id="18" creationId="{FF138831-3F96-4555-9BBD-8F6483CB5C09}"/>
          </ac:spMkLst>
        </pc:spChg>
        <pc:spChg chg="add mod">
          <ac:chgData name="森 寛治" userId="b00ed2274deeb5a6" providerId="LiveId" clId="{4AEF340F-F635-4ACC-8C9C-2428F4B38400}" dt="2021-11-30T18:06:56.854" v="2656" actId="571"/>
          <ac:spMkLst>
            <pc:docMk/>
            <pc:sldMk cId="1790815168" sldId="312"/>
            <ac:spMk id="19" creationId="{C3F199AB-1F5D-4298-A607-6494B8E66A46}"/>
          </ac:spMkLst>
        </pc:spChg>
        <pc:spChg chg="add mod">
          <ac:chgData name="森 寛治" userId="b00ed2274deeb5a6" providerId="LiveId" clId="{4AEF340F-F635-4ACC-8C9C-2428F4B38400}" dt="2021-11-30T18:07:01.265" v="2657" actId="571"/>
          <ac:spMkLst>
            <pc:docMk/>
            <pc:sldMk cId="1790815168" sldId="312"/>
            <ac:spMk id="20" creationId="{2C8C1800-A18E-4FF9-B985-41DF919F995D}"/>
          </ac:spMkLst>
        </pc:spChg>
        <pc:spChg chg="add mod">
          <ac:chgData name="森 寛治" userId="b00ed2274deeb5a6" providerId="LiveId" clId="{4AEF340F-F635-4ACC-8C9C-2428F4B38400}" dt="2021-11-30T18:09:34.488" v="2698" actId="1076"/>
          <ac:spMkLst>
            <pc:docMk/>
            <pc:sldMk cId="1790815168" sldId="312"/>
            <ac:spMk id="21" creationId="{5CE1F3FD-ED90-4DB2-89D8-8EFC7690398F}"/>
          </ac:spMkLst>
        </pc:spChg>
        <pc:spChg chg="add mod">
          <ac:chgData name="森 寛治" userId="b00ed2274deeb5a6" providerId="LiveId" clId="{4AEF340F-F635-4ACC-8C9C-2428F4B38400}" dt="2021-11-30T18:10:02.949" v="2703" actId="1076"/>
          <ac:spMkLst>
            <pc:docMk/>
            <pc:sldMk cId="1790815168" sldId="312"/>
            <ac:spMk id="22" creationId="{05C56F70-87A9-4741-9161-0F021EF71CA6}"/>
          </ac:spMkLst>
        </pc:spChg>
        <pc:spChg chg="add mod">
          <ac:chgData name="森 寛治" userId="b00ed2274deeb5a6" providerId="LiveId" clId="{4AEF340F-F635-4ACC-8C9C-2428F4B38400}" dt="2021-11-30T18:24:52.352" v="3011" actId="1076"/>
          <ac:spMkLst>
            <pc:docMk/>
            <pc:sldMk cId="1790815168" sldId="312"/>
            <ac:spMk id="24" creationId="{7E156BC1-6A31-4A90-9CEE-D60B85EABA0F}"/>
          </ac:spMkLst>
        </pc:spChg>
        <pc:spChg chg="add mod">
          <ac:chgData name="森 寛治" userId="b00ed2274deeb5a6" providerId="LiveId" clId="{4AEF340F-F635-4ACC-8C9C-2428F4B38400}" dt="2021-11-30T18:12:29.773" v="2746" actId="207"/>
          <ac:spMkLst>
            <pc:docMk/>
            <pc:sldMk cId="1790815168" sldId="312"/>
            <ac:spMk id="31" creationId="{C269B41C-3398-4B3A-9001-E90822A56B11}"/>
          </ac:spMkLst>
        </pc:spChg>
        <pc:spChg chg="add mod">
          <ac:chgData name="森 寛治" userId="b00ed2274deeb5a6" providerId="LiveId" clId="{4AEF340F-F635-4ACC-8C9C-2428F4B38400}" dt="2021-11-30T18:12:44.370" v="2752" actId="1076"/>
          <ac:spMkLst>
            <pc:docMk/>
            <pc:sldMk cId="1790815168" sldId="312"/>
            <ac:spMk id="32" creationId="{2B0C897D-08F9-44A7-9AB2-A1E807E694C1}"/>
          </ac:spMkLst>
        </pc:spChg>
        <pc:spChg chg="add mod">
          <ac:chgData name="森 寛治" userId="b00ed2274deeb5a6" providerId="LiveId" clId="{4AEF340F-F635-4ACC-8C9C-2428F4B38400}" dt="2021-11-30T18:24:44.853" v="3009" actId="1076"/>
          <ac:spMkLst>
            <pc:docMk/>
            <pc:sldMk cId="1790815168" sldId="312"/>
            <ac:spMk id="33" creationId="{BC80522A-B155-4EE4-AA9E-0102CF48182E}"/>
          </ac:spMkLst>
        </pc:spChg>
        <pc:spChg chg="add mod">
          <ac:chgData name="森 寛治" userId="b00ed2274deeb5a6" providerId="LiveId" clId="{4AEF340F-F635-4ACC-8C9C-2428F4B38400}" dt="2021-11-30T18:48:25.568" v="3241" actId="1076"/>
          <ac:spMkLst>
            <pc:docMk/>
            <pc:sldMk cId="1790815168" sldId="312"/>
            <ac:spMk id="37" creationId="{D0CE343A-1EBE-4B51-8157-7F16A57A06C2}"/>
          </ac:spMkLst>
        </pc:spChg>
        <pc:picChg chg="add mod">
          <ac:chgData name="森 寛治" userId="b00ed2274deeb5a6" providerId="LiveId" clId="{4AEF340F-F635-4ACC-8C9C-2428F4B38400}" dt="2021-11-30T18:12:35.155" v="2749" actId="1076"/>
          <ac:picMkLst>
            <pc:docMk/>
            <pc:sldMk cId="1790815168" sldId="312"/>
            <ac:picMk id="6" creationId="{8FE3B0B1-172C-4AF5-8647-0497C4E0EEC4}"/>
          </ac:picMkLst>
        </pc:picChg>
        <pc:picChg chg="add mod">
          <ac:chgData name="森 寛治" userId="b00ed2274deeb5a6" providerId="LiveId" clId="{4AEF340F-F635-4ACC-8C9C-2428F4B38400}" dt="2021-11-30T18:24:48.163" v="3010" actId="14100"/>
          <ac:picMkLst>
            <pc:docMk/>
            <pc:sldMk cId="1790815168" sldId="312"/>
            <ac:picMk id="23" creationId="{D30F8187-89CB-442A-A48C-3EC56A6C5BE1}"/>
          </ac:picMkLst>
        </pc:picChg>
        <pc:cxnChg chg="add mod">
          <ac:chgData name="森 寛治" userId="b00ed2274deeb5a6" providerId="LiveId" clId="{4AEF340F-F635-4ACC-8C9C-2428F4B38400}" dt="2021-12-01T01:35:05.898" v="3285" actId="14100"/>
          <ac:cxnSpMkLst>
            <pc:docMk/>
            <pc:sldMk cId="1790815168" sldId="312"/>
            <ac:cxnSpMk id="26" creationId="{66600B26-B849-4B23-BBAA-B88A5CA7D75A}"/>
          </ac:cxnSpMkLst>
        </pc:cxnChg>
        <pc:cxnChg chg="add mod">
          <ac:chgData name="森 寛治" userId="b00ed2274deeb5a6" providerId="LiveId" clId="{4AEF340F-F635-4ACC-8C9C-2428F4B38400}" dt="2021-11-30T18:25:04.761" v="3014" actId="14100"/>
          <ac:cxnSpMkLst>
            <pc:docMk/>
            <pc:sldMk cId="1790815168" sldId="312"/>
            <ac:cxnSpMk id="27" creationId="{10633E8A-96AB-49B0-AC66-134E9C9410B8}"/>
          </ac:cxnSpMkLst>
        </pc:cxnChg>
      </pc:sldChg>
      <pc:sldChg chg="addSp delSp modSp add mod">
        <pc:chgData name="森 寛治" userId="b00ed2274deeb5a6" providerId="LiveId" clId="{4AEF340F-F635-4ACC-8C9C-2428F4B38400}" dt="2021-11-30T18:50:36.961" v="3246" actId="1076"/>
        <pc:sldMkLst>
          <pc:docMk/>
          <pc:sldMk cId="1127355068" sldId="313"/>
        </pc:sldMkLst>
        <pc:spChg chg="add del mod">
          <ac:chgData name="森 寛治" userId="b00ed2274deeb5a6" providerId="LiveId" clId="{4AEF340F-F635-4ACC-8C9C-2428F4B38400}" dt="2021-11-30T18:49:34.932" v="3242" actId="478"/>
          <ac:spMkLst>
            <pc:docMk/>
            <pc:sldMk cId="1127355068" sldId="313"/>
            <ac:spMk id="3" creationId="{B92AEB37-5AA9-489E-934D-2BF49BD22421}"/>
          </ac:spMkLst>
        </pc:spChg>
        <pc:spChg chg="del">
          <ac:chgData name="森 寛治" userId="b00ed2274deeb5a6" providerId="LiveId" clId="{4AEF340F-F635-4ACC-8C9C-2428F4B38400}" dt="2021-11-27T15:47:13.323" v="1132" actId="478"/>
          <ac:spMkLst>
            <pc:docMk/>
            <pc:sldMk cId="1127355068" sldId="313"/>
            <ac:spMk id="5" creationId="{41F89DC2-E8F3-466C-87EC-5C6FC388BA7E}"/>
          </ac:spMkLst>
        </pc:spChg>
        <pc:spChg chg="del">
          <ac:chgData name="森 寛治" userId="b00ed2274deeb5a6" providerId="LiveId" clId="{4AEF340F-F635-4ACC-8C9C-2428F4B38400}" dt="2021-11-27T15:47:13.323" v="1132" actId="478"/>
          <ac:spMkLst>
            <pc:docMk/>
            <pc:sldMk cId="1127355068" sldId="313"/>
            <ac:spMk id="6" creationId="{3FBA5F50-21A8-42D3-94A2-7D889E887F8B}"/>
          </ac:spMkLst>
        </pc:spChg>
        <pc:spChg chg="del">
          <ac:chgData name="森 寛治" userId="b00ed2274deeb5a6" providerId="LiveId" clId="{4AEF340F-F635-4ACC-8C9C-2428F4B38400}" dt="2021-11-27T15:47:13.323" v="1132" actId="478"/>
          <ac:spMkLst>
            <pc:docMk/>
            <pc:sldMk cId="1127355068" sldId="313"/>
            <ac:spMk id="9" creationId="{92B23117-FAEE-4FDF-B77C-859FB79B5583}"/>
          </ac:spMkLst>
        </pc:spChg>
        <pc:spChg chg="add mod">
          <ac:chgData name="森 寛治" userId="b00ed2274deeb5a6" providerId="LiveId" clId="{4AEF340F-F635-4ACC-8C9C-2428F4B38400}" dt="2021-11-30T18:49:39.152" v="3244" actId="1076"/>
          <ac:spMkLst>
            <pc:docMk/>
            <pc:sldMk cId="1127355068" sldId="313"/>
            <ac:spMk id="12" creationId="{EDC673DC-7FE6-4BBC-A880-A420604ABFC0}"/>
          </ac:spMkLst>
        </pc:spChg>
        <pc:spChg chg="add mod">
          <ac:chgData name="森 寛治" userId="b00ed2274deeb5a6" providerId="LiveId" clId="{4AEF340F-F635-4ACC-8C9C-2428F4B38400}" dt="2021-11-30T18:50:36.961" v="3246" actId="1076"/>
          <ac:spMkLst>
            <pc:docMk/>
            <pc:sldMk cId="1127355068" sldId="313"/>
            <ac:spMk id="13" creationId="{7372BDE5-F240-4EB0-A805-DC66517BE81C}"/>
          </ac:spMkLst>
        </pc:spChg>
        <pc:spChg chg="del">
          <ac:chgData name="森 寛治" userId="b00ed2274deeb5a6" providerId="LiveId" clId="{4AEF340F-F635-4ACC-8C9C-2428F4B38400}" dt="2021-11-27T15:47:13.323" v="1132" actId="478"/>
          <ac:spMkLst>
            <pc:docMk/>
            <pc:sldMk cId="1127355068" sldId="313"/>
            <ac:spMk id="13" creationId="{94788B33-5149-4938-BD58-0F92FB50DFC4}"/>
          </ac:spMkLst>
        </pc:spChg>
        <pc:spChg chg="del">
          <ac:chgData name="森 寛治" userId="b00ed2274deeb5a6" providerId="LiveId" clId="{4AEF340F-F635-4ACC-8C9C-2428F4B38400}" dt="2021-11-27T15:47:13.323" v="1132" actId="478"/>
          <ac:spMkLst>
            <pc:docMk/>
            <pc:sldMk cId="1127355068" sldId="313"/>
            <ac:spMk id="14" creationId="{162AD43A-893E-4933-A1F8-12288AAE577B}"/>
          </ac:spMkLst>
        </pc:spChg>
        <pc:spChg chg="del">
          <ac:chgData name="森 寛治" userId="b00ed2274deeb5a6" providerId="LiveId" clId="{4AEF340F-F635-4ACC-8C9C-2428F4B38400}" dt="2021-11-27T15:47:13.323" v="1132" actId="478"/>
          <ac:spMkLst>
            <pc:docMk/>
            <pc:sldMk cId="1127355068" sldId="313"/>
            <ac:spMk id="15" creationId="{8D33810F-57B3-46FC-8AF8-52424E008E99}"/>
          </ac:spMkLst>
        </pc:spChg>
        <pc:spChg chg="del">
          <ac:chgData name="森 寛治" userId="b00ed2274deeb5a6" providerId="LiveId" clId="{4AEF340F-F635-4ACC-8C9C-2428F4B38400}" dt="2021-11-27T15:47:13.323" v="1132" actId="478"/>
          <ac:spMkLst>
            <pc:docMk/>
            <pc:sldMk cId="1127355068" sldId="313"/>
            <ac:spMk id="17" creationId="{8141E415-726A-4E98-9D2E-883E75FE861E}"/>
          </ac:spMkLst>
        </pc:spChg>
        <pc:spChg chg="add mod">
          <ac:chgData name="森 寛治" userId="b00ed2274deeb5a6" providerId="LiveId" clId="{4AEF340F-F635-4ACC-8C9C-2428F4B38400}" dt="2021-11-27T15:47:22.878" v="1137" actId="1076"/>
          <ac:spMkLst>
            <pc:docMk/>
            <pc:sldMk cId="1127355068" sldId="313"/>
            <ac:spMk id="24" creationId="{01B9BAFD-EF86-426A-8E47-892E2DE71202}"/>
          </ac:spMkLst>
        </pc:spChg>
        <pc:picChg chg="del">
          <ac:chgData name="森 寛治" userId="b00ed2274deeb5a6" providerId="LiveId" clId="{4AEF340F-F635-4ACC-8C9C-2428F4B38400}" dt="2021-11-27T15:47:13.323" v="1132" actId="478"/>
          <ac:picMkLst>
            <pc:docMk/>
            <pc:sldMk cId="1127355068" sldId="313"/>
            <ac:picMk id="7" creationId="{2B745608-02FA-4DCC-81BF-37F1C131B433}"/>
          </ac:picMkLst>
        </pc:picChg>
        <pc:picChg chg="add mod">
          <ac:chgData name="森 寛治" userId="b00ed2274deeb5a6" providerId="LiveId" clId="{4AEF340F-F635-4ACC-8C9C-2428F4B38400}" dt="2021-11-27T15:55:25.081" v="1167" actId="14100"/>
          <ac:picMkLst>
            <pc:docMk/>
            <pc:sldMk cId="1127355068" sldId="313"/>
            <ac:picMk id="23" creationId="{AA17FD2D-0CA0-42E8-99C5-FB8713CDD47A}"/>
          </ac:picMkLst>
        </pc:picChg>
        <pc:cxnChg chg="del">
          <ac:chgData name="森 寛治" userId="b00ed2274deeb5a6" providerId="LiveId" clId="{4AEF340F-F635-4ACC-8C9C-2428F4B38400}" dt="2021-11-27T15:47:13.323" v="1132" actId="478"/>
          <ac:cxnSpMkLst>
            <pc:docMk/>
            <pc:sldMk cId="1127355068" sldId="313"/>
            <ac:cxnSpMk id="8" creationId="{B740A5D7-BCE7-4CBC-9CCD-03B38ECD7EDB}"/>
          </ac:cxnSpMkLst>
        </pc:cxnChg>
        <pc:cxnChg chg="del">
          <ac:chgData name="森 寛治" userId="b00ed2274deeb5a6" providerId="LiveId" clId="{4AEF340F-F635-4ACC-8C9C-2428F4B38400}" dt="2021-11-27T15:47:13.323" v="1132" actId="478"/>
          <ac:cxnSpMkLst>
            <pc:docMk/>
            <pc:sldMk cId="1127355068" sldId="313"/>
            <ac:cxnSpMk id="10" creationId="{87AA8279-8C82-4707-AA78-1EA7505F8BE0}"/>
          </ac:cxnSpMkLst>
        </pc:cxnChg>
        <pc:cxnChg chg="del">
          <ac:chgData name="森 寛治" userId="b00ed2274deeb5a6" providerId="LiveId" clId="{4AEF340F-F635-4ACC-8C9C-2428F4B38400}" dt="2021-11-27T15:47:13.323" v="1132" actId="478"/>
          <ac:cxnSpMkLst>
            <pc:docMk/>
            <pc:sldMk cId="1127355068" sldId="313"/>
            <ac:cxnSpMk id="11" creationId="{63680F78-D73E-491C-96E6-FE73F061B334}"/>
          </ac:cxnSpMkLst>
        </pc:cxnChg>
        <pc:cxnChg chg="del">
          <ac:chgData name="森 寛治" userId="b00ed2274deeb5a6" providerId="LiveId" clId="{4AEF340F-F635-4ACC-8C9C-2428F4B38400}" dt="2021-11-27T15:47:13.323" v="1132" actId="478"/>
          <ac:cxnSpMkLst>
            <pc:docMk/>
            <pc:sldMk cId="1127355068" sldId="313"/>
            <ac:cxnSpMk id="12" creationId="{B4512DAB-6651-4B96-BEBF-A71E4CA88C34}"/>
          </ac:cxnSpMkLst>
        </pc:cxnChg>
        <pc:cxnChg chg="del">
          <ac:chgData name="森 寛治" userId="b00ed2274deeb5a6" providerId="LiveId" clId="{4AEF340F-F635-4ACC-8C9C-2428F4B38400}" dt="2021-11-27T15:47:13.323" v="1132" actId="478"/>
          <ac:cxnSpMkLst>
            <pc:docMk/>
            <pc:sldMk cId="1127355068" sldId="313"/>
            <ac:cxnSpMk id="16" creationId="{9FBF7FC3-1B9E-47D3-9155-26317140558B}"/>
          </ac:cxnSpMkLst>
        </pc:cxnChg>
      </pc:sldChg>
      <pc:sldChg chg="addSp delSp modSp new mod">
        <pc:chgData name="森 寛治" userId="b00ed2274deeb5a6" providerId="LiveId" clId="{4AEF340F-F635-4ACC-8C9C-2428F4B38400}" dt="2021-12-02T01:20:46.555" v="3707" actId="20577"/>
        <pc:sldMkLst>
          <pc:docMk/>
          <pc:sldMk cId="298212516" sldId="314"/>
        </pc:sldMkLst>
        <pc:spChg chg="mod">
          <ac:chgData name="森 寛治" userId="b00ed2274deeb5a6" providerId="LiveId" clId="{4AEF340F-F635-4ACC-8C9C-2428F4B38400}" dt="2021-12-02T01:20:46.555" v="3707" actId="20577"/>
          <ac:spMkLst>
            <pc:docMk/>
            <pc:sldMk cId="298212516" sldId="314"/>
            <ac:spMk id="2" creationId="{945F21CD-CB53-41F2-8134-3E9AB9353F78}"/>
          </ac:spMkLst>
        </pc:spChg>
        <pc:spChg chg="del">
          <ac:chgData name="森 寛治" userId="b00ed2274deeb5a6" providerId="LiveId" clId="{4AEF340F-F635-4ACC-8C9C-2428F4B38400}" dt="2021-11-29T14:19:18.609" v="1307" actId="478"/>
          <ac:spMkLst>
            <pc:docMk/>
            <pc:sldMk cId="298212516" sldId="314"/>
            <ac:spMk id="3" creationId="{5798B817-DC40-4672-8A58-69426813A503}"/>
          </ac:spMkLst>
        </pc:spChg>
        <pc:spChg chg="mod">
          <ac:chgData name="森 寛治" userId="b00ed2274deeb5a6" providerId="LiveId" clId="{4AEF340F-F635-4ACC-8C9C-2428F4B38400}" dt="2021-11-29T14:41:02.579" v="1442" actId="1076"/>
          <ac:spMkLst>
            <pc:docMk/>
            <pc:sldMk cId="298212516" sldId="314"/>
            <ac:spMk id="4" creationId="{7BD2170C-408F-4B25-8F36-47B2D9C6F402}"/>
          </ac:spMkLst>
        </pc:spChg>
        <pc:spChg chg="add del mod">
          <ac:chgData name="森 寛治" userId="b00ed2274deeb5a6" providerId="LiveId" clId="{4AEF340F-F635-4ACC-8C9C-2428F4B38400}" dt="2021-11-29T14:35:39.693" v="1332" actId="478"/>
          <ac:spMkLst>
            <pc:docMk/>
            <pc:sldMk cId="298212516" sldId="314"/>
            <ac:spMk id="7" creationId="{2E54B98B-B164-4BF5-BD00-37C542D17D0D}"/>
          </ac:spMkLst>
        </pc:spChg>
        <pc:spChg chg="add del mod">
          <ac:chgData name="森 寛治" userId="b00ed2274deeb5a6" providerId="LiveId" clId="{4AEF340F-F635-4ACC-8C9C-2428F4B38400}" dt="2021-11-29T14:35:39.693" v="1332" actId="478"/>
          <ac:spMkLst>
            <pc:docMk/>
            <pc:sldMk cId="298212516" sldId="314"/>
            <ac:spMk id="8" creationId="{15409EF1-532F-47E4-B419-C7DBE5A2DAE3}"/>
          </ac:spMkLst>
        </pc:spChg>
        <pc:spChg chg="add del mod">
          <ac:chgData name="森 寛治" userId="b00ed2274deeb5a6" providerId="LiveId" clId="{4AEF340F-F635-4ACC-8C9C-2428F4B38400}" dt="2021-11-29T14:35:39.693" v="1332" actId="478"/>
          <ac:spMkLst>
            <pc:docMk/>
            <pc:sldMk cId="298212516" sldId="314"/>
            <ac:spMk id="9" creationId="{04CC09ED-CD9C-4BEC-AB8D-69DED0022946}"/>
          </ac:spMkLst>
        </pc:spChg>
        <pc:spChg chg="add mod">
          <ac:chgData name="森 寛治" userId="b00ed2274deeb5a6" providerId="LiveId" clId="{4AEF340F-F635-4ACC-8C9C-2428F4B38400}" dt="2021-11-29T14:36:46.284" v="1340" actId="208"/>
          <ac:spMkLst>
            <pc:docMk/>
            <pc:sldMk cId="298212516" sldId="314"/>
            <ac:spMk id="10" creationId="{D1100490-3212-4B5F-A9E5-7167CF52F8E5}"/>
          </ac:spMkLst>
        </pc:spChg>
        <pc:spChg chg="add mod">
          <ac:chgData name="森 寛治" userId="b00ed2274deeb5a6" providerId="LiveId" clId="{4AEF340F-F635-4ACC-8C9C-2428F4B38400}" dt="2021-11-29T14:36:52.473" v="1343" actId="1076"/>
          <ac:spMkLst>
            <pc:docMk/>
            <pc:sldMk cId="298212516" sldId="314"/>
            <ac:spMk id="11" creationId="{B0A21550-2297-4C15-AF7B-5D88D7E9EE45}"/>
          </ac:spMkLst>
        </pc:spChg>
        <pc:spChg chg="add mod">
          <ac:chgData name="森 寛治" userId="b00ed2274deeb5a6" providerId="LiveId" clId="{4AEF340F-F635-4ACC-8C9C-2428F4B38400}" dt="2021-11-29T14:36:58.532" v="1346" actId="1076"/>
          <ac:spMkLst>
            <pc:docMk/>
            <pc:sldMk cId="298212516" sldId="314"/>
            <ac:spMk id="12" creationId="{DC1630D1-6DAB-4D85-8C69-9F6D52E7CB70}"/>
          </ac:spMkLst>
        </pc:spChg>
        <pc:spChg chg="add mod">
          <ac:chgData name="森 寛治" userId="b00ed2274deeb5a6" providerId="LiveId" clId="{4AEF340F-F635-4ACC-8C9C-2428F4B38400}" dt="2021-11-29T14:37:10.872" v="1349" actId="1076"/>
          <ac:spMkLst>
            <pc:docMk/>
            <pc:sldMk cId="298212516" sldId="314"/>
            <ac:spMk id="13" creationId="{34FAF4F9-DAF9-466C-9C19-5E8971627644}"/>
          </ac:spMkLst>
        </pc:spChg>
        <pc:spChg chg="add mod">
          <ac:chgData name="森 寛治" userId="b00ed2274deeb5a6" providerId="LiveId" clId="{4AEF340F-F635-4ACC-8C9C-2428F4B38400}" dt="2021-12-01T01:22:14.866" v="3270" actId="20577"/>
          <ac:spMkLst>
            <pc:docMk/>
            <pc:sldMk cId="298212516" sldId="314"/>
            <ac:spMk id="14" creationId="{85227236-DE9B-4030-BC2C-32C0E41F9E02}"/>
          </ac:spMkLst>
        </pc:spChg>
        <pc:spChg chg="add mod">
          <ac:chgData name="森 寛治" userId="b00ed2274deeb5a6" providerId="LiveId" clId="{4AEF340F-F635-4ACC-8C9C-2428F4B38400}" dt="2021-11-29T14:38:46.753" v="1408" actId="1076"/>
          <ac:spMkLst>
            <pc:docMk/>
            <pc:sldMk cId="298212516" sldId="314"/>
            <ac:spMk id="22" creationId="{0C34EC0F-4247-486A-ADAB-E7B379E0655E}"/>
          </ac:spMkLst>
        </pc:spChg>
        <pc:spChg chg="add del mod">
          <ac:chgData name="森 寛治" userId="b00ed2274deeb5a6" providerId="LiveId" clId="{4AEF340F-F635-4ACC-8C9C-2428F4B38400}" dt="2021-11-29T14:39:08.864" v="1424" actId="478"/>
          <ac:spMkLst>
            <pc:docMk/>
            <pc:sldMk cId="298212516" sldId="314"/>
            <ac:spMk id="23" creationId="{F219EB28-CB91-47BD-8416-A2EE90BDF135}"/>
          </ac:spMkLst>
        </pc:spChg>
        <pc:spChg chg="add mod">
          <ac:chgData name="森 寛治" userId="b00ed2274deeb5a6" providerId="LiveId" clId="{4AEF340F-F635-4ACC-8C9C-2428F4B38400}" dt="2021-11-29T14:39:54.171" v="1427" actId="2085"/>
          <ac:spMkLst>
            <pc:docMk/>
            <pc:sldMk cId="298212516" sldId="314"/>
            <ac:spMk id="24" creationId="{0BA8426B-B7A3-4C99-AA10-50446AF9649D}"/>
          </ac:spMkLst>
        </pc:spChg>
        <pc:spChg chg="add mod">
          <ac:chgData name="森 寛治" userId="b00ed2274deeb5a6" providerId="LiveId" clId="{4AEF340F-F635-4ACC-8C9C-2428F4B38400}" dt="2021-11-29T14:39:54.171" v="1427" actId="2085"/>
          <ac:spMkLst>
            <pc:docMk/>
            <pc:sldMk cId="298212516" sldId="314"/>
            <ac:spMk id="25" creationId="{FB9BAEBF-0182-4308-BF4C-557B5DF33F1F}"/>
          </ac:spMkLst>
        </pc:spChg>
        <pc:spChg chg="add mod">
          <ac:chgData name="森 寛治" userId="b00ed2274deeb5a6" providerId="LiveId" clId="{4AEF340F-F635-4ACC-8C9C-2428F4B38400}" dt="2021-11-29T14:39:54.171" v="1427" actId="2085"/>
          <ac:spMkLst>
            <pc:docMk/>
            <pc:sldMk cId="298212516" sldId="314"/>
            <ac:spMk id="26" creationId="{F9E28274-F048-4826-9AAC-E2E7D60E3874}"/>
          </ac:spMkLst>
        </pc:spChg>
        <pc:spChg chg="add mod">
          <ac:chgData name="森 寛治" userId="b00ed2274deeb5a6" providerId="LiveId" clId="{4AEF340F-F635-4ACC-8C9C-2428F4B38400}" dt="2021-12-01T01:00:46.696" v="3251" actId="14100"/>
          <ac:spMkLst>
            <pc:docMk/>
            <pc:sldMk cId="298212516" sldId="314"/>
            <ac:spMk id="33" creationId="{3925E628-9D85-4E29-8F88-6C262394621B}"/>
          </ac:spMkLst>
        </pc:spChg>
        <pc:spChg chg="add mod">
          <ac:chgData name="森 寛治" userId="b00ed2274deeb5a6" providerId="LiveId" clId="{4AEF340F-F635-4ACC-8C9C-2428F4B38400}" dt="2021-11-29T14:42:11.494" v="1490" actId="1076"/>
          <ac:spMkLst>
            <pc:docMk/>
            <pc:sldMk cId="298212516" sldId="314"/>
            <ac:spMk id="34" creationId="{A8E5F446-A7B3-4870-B0C3-BB9E2107D5A0}"/>
          </ac:spMkLst>
        </pc:spChg>
        <pc:spChg chg="add mod">
          <ac:chgData name="森 寛治" userId="b00ed2274deeb5a6" providerId="LiveId" clId="{4AEF340F-F635-4ACC-8C9C-2428F4B38400}" dt="2021-11-29T14:42:05.862" v="1488" actId="571"/>
          <ac:spMkLst>
            <pc:docMk/>
            <pc:sldMk cId="298212516" sldId="314"/>
            <ac:spMk id="35" creationId="{CECDB576-5305-4D4B-A4A6-D098ADBB541A}"/>
          </ac:spMkLst>
        </pc:spChg>
        <pc:spChg chg="add mod">
          <ac:chgData name="森 寛治" userId="b00ed2274deeb5a6" providerId="LiveId" clId="{4AEF340F-F635-4ACC-8C9C-2428F4B38400}" dt="2021-11-29T14:42:07.500" v="1489" actId="571"/>
          <ac:spMkLst>
            <pc:docMk/>
            <pc:sldMk cId="298212516" sldId="314"/>
            <ac:spMk id="36" creationId="{8803C0FC-0BF1-483F-8C3D-BF692498E890}"/>
          </ac:spMkLst>
        </pc:spChg>
        <pc:spChg chg="add mod">
          <ac:chgData name="森 寛治" userId="b00ed2274deeb5a6" providerId="LiveId" clId="{4AEF340F-F635-4ACC-8C9C-2428F4B38400}" dt="2021-11-29T14:43:49.115" v="1555" actId="1076"/>
          <ac:spMkLst>
            <pc:docMk/>
            <pc:sldMk cId="298212516" sldId="314"/>
            <ac:spMk id="37" creationId="{FB127CE7-D57E-48D1-BC7B-A0BD3BA81168}"/>
          </ac:spMkLst>
        </pc:spChg>
        <pc:picChg chg="add mod modCrop">
          <ac:chgData name="森 寛治" userId="b00ed2274deeb5a6" providerId="LiveId" clId="{4AEF340F-F635-4ACC-8C9C-2428F4B38400}" dt="2021-11-29T14:43:31.044" v="1550" actId="1076"/>
          <ac:picMkLst>
            <pc:docMk/>
            <pc:sldMk cId="298212516" sldId="314"/>
            <ac:picMk id="6" creationId="{4A279124-D35F-4F3A-A4AC-D9FF439AC6F6}"/>
          </ac:picMkLst>
        </pc:picChg>
        <pc:cxnChg chg="add mod">
          <ac:chgData name="森 寛治" userId="b00ed2274deeb5a6" providerId="LiveId" clId="{4AEF340F-F635-4ACC-8C9C-2428F4B38400}" dt="2021-11-29T14:39:33.028" v="1425" actId="208"/>
          <ac:cxnSpMkLst>
            <pc:docMk/>
            <pc:sldMk cId="298212516" sldId="314"/>
            <ac:cxnSpMk id="16" creationId="{5721ADBD-FF82-4EA6-BE71-636F1874C714}"/>
          </ac:cxnSpMkLst>
        </pc:cxnChg>
        <pc:cxnChg chg="add mod">
          <ac:chgData name="森 寛治" userId="b00ed2274deeb5a6" providerId="LiveId" clId="{4AEF340F-F635-4ACC-8C9C-2428F4B38400}" dt="2021-11-29T14:39:33.028" v="1425" actId="208"/>
          <ac:cxnSpMkLst>
            <pc:docMk/>
            <pc:sldMk cId="298212516" sldId="314"/>
            <ac:cxnSpMk id="17" creationId="{B38DABBA-1A85-4FF0-80A2-54BF33342BE9}"/>
          </ac:cxnSpMkLst>
        </pc:cxnChg>
        <pc:cxnChg chg="add mod">
          <ac:chgData name="森 寛治" userId="b00ed2274deeb5a6" providerId="LiveId" clId="{4AEF340F-F635-4ACC-8C9C-2428F4B38400}" dt="2021-11-29T14:39:33.028" v="1425" actId="208"/>
          <ac:cxnSpMkLst>
            <pc:docMk/>
            <pc:sldMk cId="298212516" sldId="314"/>
            <ac:cxnSpMk id="20" creationId="{8E8FB6AD-09C5-4D15-8EF7-305200A5EF38}"/>
          </ac:cxnSpMkLst>
        </pc:cxnChg>
        <pc:cxnChg chg="add mod">
          <ac:chgData name="森 寛治" userId="b00ed2274deeb5a6" providerId="LiveId" clId="{4AEF340F-F635-4ACC-8C9C-2428F4B38400}" dt="2021-11-29T14:41:16.235" v="1443" actId="208"/>
          <ac:cxnSpMkLst>
            <pc:docMk/>
            <pc:sldMk cId="298212516" sldId="314"/>
            <ac:cxnSpMk id="27" creationId="{A407382C-52C5-4CF6-A4B8-92E34C8C8D28}"/>
          </ac:cxnSpMkLst>
        </pc:cxnChg>
        <pc:cxnChg chg="add mod">
          <ac:chgData name="森 寛治" userId="b00ed2274deeb5a6" providerId="LiveId" clId="{4AEF340F-F635-4ACC-8C9C-2428F4B38400}" dt="2021-11-29T14:41:16.235" v="1443" actId="208"/>
          <ac:cxnSpMkLst>
            <pc:docMk/>
            <pc:sldMk cId="298212516" sldId="314"/>
            <ac:cxnSpMk id="29" creationId="{0919594B-CC44-481B-A02B-C544B352892F}"/>
          </ac:cxnSpMkLst>
        </pc:cxnChg>
        <pc:cxnChg chg="add mod">
          <ac:chgData name="森 寛治" userId="b00ed2274deeb5a6" providerId="LiveId" clId="{4AEF340F-F635-4ACC-8C9C-2428F4B38400}" dt="2021-11-29T14:41:16.235" v="1443" actId="208"/>
          <ac:cxnSpMkLst>
            <pc:docMk/>
            <pc:sldMk cId="298212516" sldId="314"/>
            <ac:cxnSpMk id="31" creationId="{8C343B56-2B30-4271-8592-0EB0B9C8512F}"/>
          </ac:cxnSpMkLst>
        </pc:cxnChg>
      </pc:sldChg>
      <pc:sldChg chg="addSp modSp add mod ord modAnim">
        <pc:chgData name="森 寛治" userId="b00ed2274deeb5a6" providerId="LiveId" clId="{4AEF340F-F635-4ACC-8C9C-2428F4B38400}" dt="2021-12-01T14:06:39.411" v="3624"/>
        <pc:sldMkLst>
          <pc:docMk/>
          <pc:sldMk cId="754362607" sldId="315"/>
        </pc:sldMkLst>
        <pc:spChg chg="add mod">
          <ac:chgData name="森 寛治" userId="b00ed2274deeb5a6" providerId="LiveId" clId="{4AEF340F-F635-4ACC-8C9C-2428F4B38400}" dt="2021-12-01T02:18:27.210" v="3415" actId="20577"/>
          <ac:spMkLst>
            <pc:docMk/>
            <pc:sldMk cId="754362607" sldId="315"/>
            <ac:spMk id="6" creationId="{A9937131-9730-4071-ADA5-C9592334D00A}"/>
          </ac:spMkLst>
        </pc:spChg>
        <pc:spChg chg="add mod">
          <ac:chgData name="森 寛治" userId="b00ed2274deeb5a6" providerId="LiveId" clId="{4AEF340F-F635-4ACC-8C9C-2428F4B38400}" dt="2021-12-01T14:06:39.411" v="3624"/>
          <ac:spMkLst>
            <pc:docMk/>
            <pc:sldMk cId="754362607" sldId="315"/>
            <ac:spMk id="9" creationId="{1CD97E7E-4F06-4942-AA81-56C0864BE5BE}"/>
          </ac:spMkLst>
        </pc:spChg>
        <pc:spChg chg="mod">
          <ac:chgData name="森 寛治" userId="b00ed2274deeb5a6" providerId="LiveId" clId="{4AEF340F-F635-4ACC-8C9C-2428F4B38400}" dt="2021-12-01T02:33:42.689" v="3510" actId="207"/>
          <ac:spMkLst>
            <pc:docMk/>
            <pc:sldMk cId="754362607" sldId="315"/>
            <ac:spMk id="10" creationId="{1946D592-71BB-407A-AD69-3E2E769766AA}"/>
          </ac:spMkLst>
        </pc:spChg>
      </pc:sldChg>
      <pc:sldChg chg="addSp modSp new mod">
        <pc:chgData name="森 寛治" userId="b00ed2274deeb5a6" providerId="LiveId" clId="{4AEF340F-F635-4ACC-8C9C-2428F4B38400}" dt="2021-11-30T18:21:14.946" v="2976" actId="20577"/>
        <pc:sldMkLst>
          <pc:docMk/>
          <pc:sldMk cId="3451292465" sldId="316"/>
        </pc:sldMkLst>
        <pc:spChg chg="mod">
          <ac:chgData name="森 寛治" userId="b00ed2274deeb5a6" providerId="LiveId" clId="{4AEF340F-F635-4ACC-8C9C-2428F4B38400}" dt="2021-11-30T18:21:14.946" v="2976" actId="20577"/>
          <ac:spMkLst>
            <pc:docMk/>
            <pc:sldMk cId="3451292465" sldId="316"/>
            <ac:spMk id="2" creationId="{7A003C40-543D-4DE9-B9F9-378D497F616A}"/>
          </ac:spMkLst>
        </pc:spChg>
        <pc:picChg chg="add mod">
          <ac:chgData name="森 寛治" userId="b00ed2274deeb5a6" providerId="LiveId" clId="{4AEF340F-F635-4ACC-8C9C-2428F4B38400}" dt="2021-11-30T18:21:06.534" v="2961" actId="1076"/>
          <ac:picMkLst>
            <pc:docMk/>
            <pc:sldMk cId="3451292465" sldId="316"/>
            <ac:picMk id="6" creationId="{A248A1DB-DE32-41B0-8B55-53192BF8AAE6}"/>
          </ac:picMkLst>
        </pc:picChg>
      </pc:sldChg>
      <pc:sldChg chg="addSp delSp modSp new mod">
        <pc:chgData name="森 寛治" userId="b00ed2274deeb5a6" providerId="LiveId" clId="{4AEF340F-F635-4ACC-8C9C-2428F4B38400}" dt="2021-12-01T02:26:50.311" v="3481" actId="947"/>
        <pc:sldMkLst>
          <pc:docMk/>
          <pc:sldMk cId="4035808241" sldId="317"/>
        </pc:sldMkLst>
        <pc:spChg chg="del">
          <ac:chgData name="森 寛治" userId="b00ed2274deeb5a6" providerId="LiveId" clId="{4AEF340F-F635-4ACC-8C9C-2428F4B38400}" dt="2021-12-01T02:24:48.175" v="3428" actId="478"/>
          <ac:spMkLst>
            <pc:docMk/>
            <pc:sldMk cId="4035808241" sldId="317"/>
            <ac:spMk id="2" creationId="{25E7FBB8-B9B0-42A8-B0EE-E9E39C50C8ED}"/>
          </ac:spMkLst>
        </pc:spChg>
        <pc:spChg chg="del">
          <ac:chgData name="森 寛治" userId="b00ed2274deeb5a6" providerId="LiveId" clId="{4AEF340F-F635-4ACC-8C9C-2428F4B38400}" dt="2021-12-01T02:24:51.167" v="3429" actId="478"/>
          <ac:spMkLst>
            <pc:docMk/>
            <pc:sldMk cId="4035808241" sldId="317"/>
            <ac:spMk id="3" creationId="{2E605C89-61BF-491B-BB1F-E190AB503551}"/>
          </ac:spMkLst>
        </pc:spChg>
        <pc:spChg chg="add mod">
          <ac:chgData name="森 寛治" userId="b00ed2274deeb5a6" providerId="LiveId" clId="{4AEF340F-F635-4ACC-8C9C-2428F4B38400}" dt="2021-12-01T02:25:44.451" v="3452" actId="1076"/>
          <ac:spMkLst>
            <pc:docMk/>
            <pc:sldMk cId="4035808241" sldId="317"/>
            <ac:spMk id="9" creationId="{08C06F32-AC3A-45D6-AD73-6512E7567CDC}"/>
          </ac:spMkLst>
        </pc:spChg>
        <pc:spChg chg="add mod">
          <ac:chgData name="森 寛治" userId="b00ed2274deeb5a6" providerId="LiveId" clId="{4AEF340F-F635-4ACC-8C9C-2428F4B38400}" dt="2021-12-01T02:25:44.451" v="3452" actId="1076"/>
          <ac:spMkLst>
            <pc:docMk/>
            <pc:sldMk cId="4035808241" sldId="317"/>
            <ac:spMk id="10" creationId="{0B81D063-BFFB-4339-96CA-CE79330A44CB}"/>
          </ac:spMkLst>
        </pc:spChg>
        <pc:spChg chg="add del mod">
          <ac:chgData name="森 寛治" userId="b00ed2274deeb5a6" providerId="LiveId" clId="{4AEF340F-F635-4ACC-8C9C-2428F4B38400}" dt="2021-12-01T02:25:56.530" v="3456" actId="478"/>
          <ac:spMkLst>
            <pc:docMk/>
            <pc:sldMk cId="4035808241" sldId="317"/>
            <ac:spMk id="11" creationId="{2F8E9A9E-8E04-48E0-93FA-65970BCCD45B}"/>
          </ac:spMkLst>
        </pc:spChg>
        <pc:spChg chg="add mod">
          <ac:chgData name="森 寛治" userId="b00ed2274deeb5a6" providerId="LiveId" clId="{4AEF340F-F635-4ACC-8C9C-2428F4B38400}" dt="2021-12-01T02:26:50.311" v="3481" actId="947"/>
          <ac:spMkLst>
            <pc:docMk/>
            <pc:sldMk cId="4035808241" sldId="317"/>
            <ac:spMk id="12" creationId="{D77595B1-A5AF-4F27-9787-2C980AB18DDD}"/>
          </ac:spMkLst>
        </pc:spChg>
        <pc:picChg chg="add mod">
          <ac:chgData name="森 寛治" userId="b00ed2274deeb5a6" providerId="LiveId" clId="{4AEF340F-F635-4ACC-8C9C-2428F4B38400}" dt="2021-12-01T02:25:44.451" v="3452" actId="1076"/>
          <ac:picMkLst>
            <pc:docMk/>
            <pc:sldMk cId="4035808241" sldId="317"/>
            <ac:picMk id="6" creationId="{EF3BCB5A-EB5B-4A79-B5FA-A26C7DA73C9B}"/>
          </ac:picMkLst>
        </pc:picChg>
        <pc:picChg chg="add mod">
          <ac:chgData name="森 寛治" userId="b00ed2274deeb5a6" providerId="LiveId" clId="{4AEF340F-F635-4ACC-8C9C-2428F4B38400}" dt="2021-12-01T02:25:44.451" v="3452" actId="1076"/>
          <ac:picMkLst>
            <pc:docMk/>
            <pc:sldMk cId="4035808241" sldId="317"/>
            <ac:picMk id="8" creationId="{0A8BE88F-5B42-4BC3-98BD-E3927370D172}"/>
          </ac:picMkLst>
        </pc:picChg>
      </pc:sldChg>
      <pc:sldChg chg="new del">
        <pc:chgData name="森 寛治" userId="b00ed2274deeb5a6" providerId="LiveId" clId="{4AEF340F-F635-4ACC-8C9C-2428F4B38400}" dt="2021-12-02T01:05:44.341" v="3662" actId="680"/>
        <pc:sldMkLst>
          <pc:docMk/>
          <pc:sldMk cId="2756446185" sldId="318"/>
        </pc:sldMkLst>
      </pc:sldChg>
      <pc:sldMasterChg chg="modSp mod">
        <pc:chgData name="森 寛治" userId="b00ed2274deeb5a6" providerId="LiveId" clId="{4AEF340F-F635-4ACC-8C9C-2428F4B38400}" dt="2021-12-01T13:37:45.635" v="3617" actId="20577"/>
        <pc:sldMasterMkLst>
          <pc:docMk/>
          <pc:sldMasterMk cId="3335569970" sldId="2147483648"/>
        </pc:sldMasterMkLst>
        <pc:spChg chg="mod">
          <ac:chgData name="森 寛治" userId="b00ed2274deeb5a6" providerId="LiveId" clId="{4AEF340F-F635-4ACC-8C9C-2428F4B38400}" dt="2021-12-01T13:37:45.635" v="3617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寛治 森" userId="b00ed2274deeb5a6" providerId="LiveId" clId="{A17A6D03-11B8-4656-B67F-094D3FB7813D}"/>
    <pc:docChg chg="undo custSel addSld delSld">
      <pc:chgData name="寛治 森" userId="b00ed2274deeb5a6" providerId="LiveId" clId="{A17A6D03-11B8-4656-B67F-094D3FB7813D}" dt="2022-01-17T03:30:19.675" v="1" actId="47"/>
      <pc:docMkLst>
        <pc:docMk/>
      </pc:docMkLst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516642418" sldId="260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890765080" sldId="26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352742885" sldId="262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666471893" sldId="263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845191661" sldId="26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963871956" sldId="265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859596514" sldId="266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499425446" sldId="267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294675025" sldId="268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394545285" sldId="269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991852939" sldId="270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587414739" sldId="27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770569850" sldId="272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686917127" sldId="273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547489702" sldId="27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818239091" sldId="275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536362809" sldId="279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445699732" sldId="28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802996837" sldId="290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739244834" sldId="29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347608328" sldId="296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952072076" sldId="297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906653580" sldId="298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731124960" sldId="30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584440085" sldId="30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080641019" sldId="305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451292465" sldId="316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4035808241" sldId="317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896155415" sldId="318"/>
        </pc:sldMkLst>
      </pc:sldChg>
    </pc:docChg>
  </pc:docChgLst>
  <pc:docChgLst>
    <pc:chgData name="Mori Kanji" userId="b00ed2274deeb5a6" providerId="LiveId" clId="{34CCEF0A-E68D-4369-A99C-052D0501BD8A}"/>
    <pc:docChg chg="undo custSel modSld">
      <pc:chgData name="Mori Kanji" userId="b00ed2274deeb5a6" providerId="LiveId" clId="{34CCEF0A-E68D-4369-A99C-052D0501BD8A}" dt="2022-08-12T16:35:13.069" v="46" actId="20577"/>
      <pc:docMkLst>
        <pc:docMk/>
      </pc:docMkLst>
      <pc:sldChg chg="addSp delSp modSp mod">
        <pc:chgData name="Mori Kanji" userId="b00ed2274deeb5a6" providerId="LiveId" clId="{34CCEF0A-E68D-4369-A99C-052D0501BD8A}" dt="2022-07-28T16:24:53.107" v="42" actId="113"/>
        <pc:sldMkLst>
          <pc:docMk/>
          <pc:sldMk cId="1803362249" sldId="309"/>
        </pc:sldMkLst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6" creationId="{71D1866C-E4D9-4609-9A9D-1E24A7655702}"/>
          </ac:spMkLst>
        </pc:spChg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9" creationId="{4B9F78E2-C392-4BF6-97C1-114727107C56}"/>
          </ac:spMkLst>
        </pc:spChg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10" creationId="{3D403B00-3670-0475-8889-D9F65B581068}"/>
          </ac:spMkLst>
        </pc:spChg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14" creationId="{E5C2D103-FAF8-45B1-ABEE-7022F65D566F}"/>
          </ac:spMkLst>
        </pc:spChg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15" creationId="{846D0E03-CAC0-4764-8D8A-992565082AC0}"/>
          </ac:spMkLst>
        </pc:spChg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17" creationId="{89511BEA-3A5E-790A-CAE9-8BFD231C7BBE}"/>
          </ac:spMkLst>
        </pc:spChg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18" creationId="{24CBAC74-6278-418C-BDA6-E04349D6B5AB}"/>
          </ac:spMkLst>
        </pc:spChg>
        <pc:spChg chg="del">
          <ac:chgData name="Mori Kanji" userId="b00ed2274deeb5a6" providerId="LiveId" clId="{34CCEF0A-E68D-4369-A99C-052D0501BD8A}" dt="2022-07-28T16:24:27.492" v="38" actId="478"/>
          <ac:spMkLst>
            <pc:docMk/>
            <pc:sldMk cId="1803362249" sldId="309"/>
            <ac:spMk id="19" creationId="{B060C7A6-E9C4-4FAE-8FBE-DC0B586C01EB}"/>
          </ac:spMkLst>
        </pc:spChg>
        <pc:spChg chg="add mod">
          <ac:chgData name="Mori Kanji" userId="b00ed2274deeb5a6" providerId="LiveId" clId="{34CCEF0A-E68D-4369-A99C-052D0501BD8A}" dt="2022-07-28T16:24:27.809" v="39"/>
          <ac:spMkLst>
            <pc:docMk/>
            <pc:sldMk cId="1803362249" sldId="309"/>
            <ac:spMk id="23" creationId="{82DBAD85-661E-E07A-CAE0-808FCE44FA77}"/>
          </ac:spMkLst>
        </pc:spChg>
        <pc:spChg chg="add mod">
          <ac:chgData name="Mori Kanji" userId="b00ed2274deeb5a6" providerId="LiveId" clId="{34CCEF0A-E68D-4369-A99C-052D0501BD8A}" dt="2022-07-28T16:24:27.809" v="39"/>
          <ac:spMkLst>
            <pc:docMk/>
            <pc:sldMk cId="1803362249" sldId="309"/>
            <ac:spMk id="25" creationId="{6E77D4E0-FB48-6844-1A56-C793272789F8}"/>
          </ac:spMkLst>
        </pc:spChg>
        <pc:spChg chg="add mod">
          <ac:chgData name="Mori Kanji" userId="b00ed2274deeb5a6" providerId="LiveId" clId="{34CCEF0A-E68D-4369-A99C-052D0501BD8A}" dt="2022-07-28T16:24:27.809" v="39"/>
          <ac:spMkLst>
            <pc:docMk/>
            <pc:sldMk cId="1803362249" sldId="309"/>
            <ac:spMk id="26" creationId="{F3DA2B3A-1149-E141-C99B-8BE057FF10AD}"/>
          </ac:spMkLst>
        </pc:spChg>
        <pc:spChg chg="add mod">
          <ac:chgData name="Mori Kanji" userId="b00ed2274deeb5a6" providerId="LiveId" clId="{34CCEF0A-E68D-4369-A99C-052D0501BD8A}" dt="2022-07-28T16:24:27.809" v="39"/>
          <ac:spMkLst>
            <pc:docMk/>
            <pc:sldMk cId="1803362249" sldId="309"/>
            <ac:spMk id="27" creationId="{D2BF7AED-0DD3-C971-B066-96CB1FA82358}"/>
          </ac:spMkLst>
        </pc:spChg>
        <pc:spChg chg="add mod">
          <ac:chgData name="Mori Kanji" userId="b00ed2274deeb5a6" providerId="LiveId" clId="{34CCEF0A-E68D-4369-A99C-052D0501BD8A}" dt="2022-07-28T16:24:53.107" v="42" actId="113"/>
          <ac:spMkLst>
            <pc:docMk/>
            <pc:sldMk cId="1803362249" sldId="309"/>
            <ac:spMk id="28" creationId="{119A3FB6-C098-4D40-F9F3-5BE4411FD8FC}"/>
          </ac:spMkLst>
        </pc:spChg>
        <pc:picChg chg="add mod">
          <ac:chgData name="Mori Kanji" userId="b00ed2274deeb5a6" providerId="LiveId" clId="{34CCEF0A-E68D-4369-A99C-052D0501BD8A}" dt="2022-07-28T16:24:27.809" v="39"/>
          <ac:picMkLst>
            <pc:docMk/>
            <pc:sldMk cId="1803362249" sldId="309"/>
            <ac:picMk id="21" creationId="{3DB66E9C-35C7-5A20-F6C0-5D1C7F507DFE}"/>
          </ac:picMkLst>
        </pc:picChg>
        <pc:cxnChg chg="del">
          <ac:chgData name="Mori Kanji" userId="b00ed2274deeb5a6" providerId="LiveId" clId="{34CCEF0A-E68D-4369-A99C-052D0501BD8A}" dt="2022-07-28T16:24:27.492" v="38" actId="478"/>
          <ac:cxnSpMkLst>
            <pc:docMk/>
            <pc:sldMk cId="1803362249" sldId="309"/>
            <ac:cxnSpMk id="8" creationId="{6F407F2C-CE5B-43DF-A776-65FD282AB281}"/>
          </ac:cxnSpMkLst>
        </pc:cxnChg>
      </pc:sldChg>
      <pc:sldChg chg="modSp mod">
        <pc:chgData name="Mori Kanji" userId="b00ed2274deeb5a6" providerId="LiveId" clId="{34CCEF0A-E68D-4369-A99C-052D0501BD8A}" dt="2022-08-12T16:35:13.069" v="46" actId="20577"/>
        <pc:sldMkLst>
          <pc:docMk/>
          <pc:sldMk cId="3436990004" sldId="311"/>
        </pc:sldMkLst>
        <pc:spChg chg="mod">
          <ac:chgData name="Mori Kanji" userId="b00ed2274deeb5a6" providerId="LiveId" clId="{34CCEF0A-E68D-4369-A99C-052D0501BD8A}" dt="2022-08-12T16:35:13.069" v="46" actId="20577"/>
          <ac:spMkLst>
            <pc:docMk/>
            <pc:sldMk cId="3436990004" sldId="311"/>
            <ac:spMk id="20" creationId="{0AB1961A-1770-4B9A-AF3C-DC9EDAAF3DA9}"/>
          </ac:spMkLst>
        </pc:spChg>
      </pc:sldChg>
      <pc:sldChg chg="addSp delSp modSp mod">
        <pc:chgData name="Mori Kanji" userId="b00ed2274deeb5a6" providerId="LiveId" clId="{34CCEF0A-E68D-4369-A99C-052D0501BD8A}" dt="2022-07-28T16:16:10.085" v="37" actId="1076"/>
        <pc:sldMkLst>
          <pc:docMk/>
          <pc:sldMk cId="2043329215" sldId="341"/>
        </pc:sldMkLst>
        <pc:spChg chg="add mod">
          <ac:chgData name="Mori Kanji" userId="b00ed2274deeb5a6" providerId="LiveId" clId="{34CCEF0A-E68D-4369-A99C-052D0501BD8A}" dt="2022-07-28T16:16:10.085" v="37" actId="1076"/>
          <ac:spMkLst>
            <pc:docMk/>
            <pc:sldMk cId="2043329215" sldId="341"/>
            <ac:spMk id="11" creationId="{83B752C6-F8B6-B293-339C-91C74169B1B2}"/>
          </ac:spMkLst>
        </pc:spChg>
        <pc:picChg chg="del">
          <ac:chgData name="Mori Kanji" userId="b00ed2274deeb5a6" providerId="LiveId" clId="{34CCEF0A-E68D-4369-A99C-052D0501BD8A}" dt="2022-07-28T16:15:49.024" v="12" actId="478"/>
          <ac:picMkLst>
            <pc:docMk/>
            <pc:sldMk cId="2043329215" sldId="341"/>
            <ac:picMk id="6" creationId="{838F22A0-5BF2-685B-032A-D746CE936BC5}"/>
          </ac:picMkLst>
        </pc:picChg>
        <pc:picChg chg="add mod ord">
          <ac:chgData name="Mori Kanji" userId="b00ed2274deeb5a6" providerId="LiveId" clId="{34CCEF0A-E68D-4369-A99C-052D0501BD8A}" dt="2022-07-28T16:15:55.330" v="16" actId="167"/>
          <ac:picMkLst>
            <pc:docMk/>
            <pc:sldMk cId="2043329215" sldId="341"/>
            <ac:picMk id="7" creationId="{1D4E89EA-226D-7120-AFAD-A587719B94AC}"/>
          </ac:picMkLst>
        </pc:picChg>
        <pc:picChg chg="del">
          <ac:chgData name="Mori Kanji" userId="b00ed2274deeb5a6" providerId="LiveId" clId="{34CCEF0A-E68D-4369-A99C-052D0501BD8A}" dt="2022-07-28T16:15:47.142" v="11" actId="478"/>
          <ac:picMkLst>
            <pc:docMk/>
            <pc:sldMk cId="2043329215" sldId="341"/>
            <ac:picMk id="8" creationId="{F1C9B134-4E8B-E8FE-21A0-7EE838E8579A}"/>
          </ac:picMkLst>
        </pc:picChg>
      </pc:sldChg>
      <pc:sldChg chg="addSp delSp modSp mod">
        <pc:chgData name="Mori Kanji" userId="b00ed2274deeb5a6" providerId="LiveId" clId="{34CCEF0A-E68D-4369-A99C-052D0501BD8A}" dt="2022-07-28T16:11:22.890" v="10" actId="167"/>
        <pc:sldMkLst>
          <pc:docMk/>
          <pc:sldMk cId="372317191" sldId="342"/>
        </pc:sldMkLst>
        <pc:picChg chg="del">
          <ac:chgData name="Mori Kanji" userId="b00ed2274deeb5a6" providerId="LiveId" clId="{34CCEF0A-E68D-4369-A99C-052D0501BD8A}" dt="2022-07-28T15:53:06.035" v="0" actId="478"/>
          <ac:picMkLst>
            <pc:docMk/>
            <pc:sldMk cId="372317191" sldId="342"/>
            <ac:picMk id="6" creationId="{A6900789-88BA-AD20-282F-4EB240CFCB09}"/>
          </ac:picMkLst>
        </pc:picChg>
        <pc:picChg chg="add del mod">
          <ac:chgData name="Mori Kanji" userId="b00ed2274deeb5a6" providerId="LiveId" clId="{34CCEF0A-E68D-4369-A99C-052D0501BD8A}" dt="2022-07-28T16:11:16.227" v="5" actId="478"/>
          <ac:picMkLst>
            <pc:docMk/>
            <pc:sldMk cId="372317191" sldId="342"/>
            <ac:picMk id="7" creationId="{9FEFB5AA-5F62-6675-6872-A29475FC14BE}"/>
          </ac:picMkLst>
        </pc:picChg>
        <pc:picChg chg="add mod ord">
          <ac:chgData name="Mori Kanji" userId="b00ed2274deeb5a6" providerId="LiveId" clId="{34CCEF0A-E68D-4369-A99C-052D0501BD8A}" dt="2022-07-28T16:11:22.890" v="10" actId="167"/>
          <ac:picMkLst>
            <pc:docMk/>
            <pc:sldMk cId="372317191" sldId="342"/>
            <ac:picMk id="10" creationId="{0A1EF225-0888-FB80-6B6E-82C52EDF4754}"/>
          </ac:picMkLst>
        </pc:picChg>
      </pc:sldChg>
    </pc:docChg>
  </pc:docChgLst>
  <pc:docChgLst>
    <pc:chgData name="森 寛治" userId="b00ed2274deeb5a6" providerId="LiveId" clId="{102706E1-317D-49F0-9963-6998E075B819}"/>
    <pc:docChg chg="undo redo custSel addSld delSld modSld sldOrd modMainMaster">
      <pc:chgData name="森 寛治" userId="b00ed2274deeb5a6" providerId="LiveId" clId="{102706E1-317D-49F0-9963-6998E075B819}" dt="2022-01-17T07:53:39.177" v="6067" actId="20577"/>
      <pc:docMkLst>
        <pc:docMk/>
      </pc:docMkLst>
      <pc:sldChg chg="addSp modSp mod">
        <pc:chgData name="森 寛治" userId="b00ed2274deeb5a6" providerId="LiveId" clId="{102706E1-317D-49F0-9963-6998E075B819}" dt="2022-01-14T22:01:30.154" v="61" actId="1076"/>
        <pc:sldMkLst>
          <pc:docMk/>
          <pc:sldMk cId="961115536" sldId="256"/>
        </pc:sldMkLst>
        <pc:spChg chg="mod">
          <ac:chgData name="森 寛治" userId="b00ed2274deeb5a6" providerId="LiveId" clId="{102706E1-317D-49F0-9963-6998E075B819}" dt="2022-01-14T21:56:54.777" v="7" actId="20577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森 寛治" userId="b00ed2274deeb5a6" providerId="LiveId" clId="{102706E1-317D-49F0-9963-6998E075B819}" dt="2022-01-14T22:01:30.154" v="61" actId="1076"/>
          <ac:spMkLst>
            <pc:docMk/>
            <pc:sldMk cId="961115536" sldId="256"/>
            <ac:spMk id="3" creationId="{08EA2609-BD5B-4EC1-B89B-507CA10B1620}"/>
          </ac:spMkLst>
        </pc:spChg>
        <pc:spChg chg="add mod">
          <ac:chgData name="森 寛治" userId="b00ed2274deeb5a6" providerId="LiveId" clId="{102706E1-317D-49F0-9963-6998E075B819}" dt="2022-01-14T22:01:21.354" v="60" actId="1076"/>
          <ac:spMkLst>
            <pc:docMk/>
            <pc:sldMk cId="961115536" sldId="256"/>
            <ac:spMk id="5" creationId="{868038A1-18F4-4516-BA62-06395F394460}"/>
          </ac:spMkLst>
        </pc:spChg>
      </pc:sldChg>
      <pc:sldChg chg="modSp mod">
        <pc:chgData name="森 寛治" userId="b00ed2274deeb5a6" providerId="LiveId" clId="{102706E1-317D-49F0-9963-6998E075B819}" dt="2022-01-17T07:53:39.177" v="6067" actId="20577"/>
        <pc:sldMkLst>
          <pc:docMk/>
          <pc:sldMk cId="3039295826" sldId="257"/>
        </pc:sldMkLst>
        <pc:spChg chg="mod">
          <ac:chgData name="森 寛治" userId="b00ed2274deeb5a6" providerId="LiveId" clId="{102706E1-317D-49F0-9963-6998E075B819}" dt="2022-01-17T07:53:39.177" v="6067" actId="20577"/>
          <ac:spMkLst>
            <pc:docMk/>
            <pc:sldMk cId="3039295826" sldId="257"/>
            <ac:spMk id="3" creationId="{A4A661D8-4E5C-47FF-A574-40FB33D586E6}"/>
          </ac:spMkLst>
        </pc:spChg>
        <pc:spChg chg="mod">
          <ac:chgData name="森 寛治" userId="b00ed2274deeb5a6" providerId="LiveId" clId="{102706E1-317D-49F0-9963-6998E075B819}" dt="2022-01-15T11:29:00.378" v="4798" actId="20577"/>
          <ac:spMkLst>
            <pc:docMk/>
            <pc:sldMk cId="3039295826" sldId="257"/>
            <ac:spMk id="5" creationId="{8F949DEE-A95E-44A1-9105-B56A3A84EC2A}"/>
          </ac:spMkLst>
        </pc:spChg>
      </pc:sldChg>
      <pc:sldChg chg="ord">
        <pc:chgData name="森 寛治" userId="b00ed2274deeb5a6" providerId="LiveId" clId="{102706E1-317D-49F0-9963-6998E075B819}" dt="2022-01-14T22:11:06.252" v="163"/>
        <pc:sldMkLst>
          <pc:docMk/>
          <pc:sldMk cId="2770569850" sldId="272"/>
        </pc:sldMkLst>
      </pc:sldChg>
      <pc:sldChg chg="ord">
        <pc:chgData name="森 寛治" userId="b00ed2274deeb5a6" providerId="LiveId" clId="{102706E1-317D-49F0-9963-6998E075B819}" dt="2022-01-14T22:11:06.252" v="163"/>
        <pc:sldMkLst>
          <pc:docMk/>
          <pc:sldMk cId="1686917127" sldId="273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610636382" sldId="276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821352189" sldId="277"/>
        </pc:sldMkLst>
      </pc:sldChg>
      <pc:sldChg chg="addSp modSp mod ord modAnim">
        <pc:chgData name="森 寛治" userId="b00ed2274deeb5a6" providerId="LiveId" clId="{102706E1-317D-49F0-9963-6998E075B819}" dt="2022-01-16T20:05:08.395" v="5949" actId="1076"/>
        <pc:sldMkLst>
          <pc:docMk/>
          <pc:sldMk cId="2975984742" sldId="280"/>
        </pc:sldMkLst>
        <pc:spChg chg="add mod">
          <ac:chgData name="森 寛治" userId="b00ed2274deeb5a6" providerId="LiveId" clId="{102706E1-317D-49F0-9963-6998E075B819}" dt="2022-01-15T08:47:42.174" v="2485" actId="14100"/>
          <ac:spMkLst>
            <pc:docMk/>
            <pc:sldMk cId="2975984742" sldId="280"/>
            <ac:spMk id="7" creationId="{FF32B485-DD34-4E20-A583-8B59DF2D2D91}"/>
          </ac:spMkLst>
        </pc:spChg>
        <pc:spChg chg="add mod">
          <ac:chgData name="森 寛治" userId="b00ed2274deeb5a6" providerId="LiveId" clId="{102706E1-317D-49F0-9963-6998E075B819}" dt="2022-01-15T08:47:55.894" v="2502" actId="1076"/>
          <ac:spMkLst>
            <pc:docMk/>
            <pc:sldMk cId="2975984742" sldId="280"/>
            <ac:spMk id="10" creationId="{DDE7DEE8-5767-43C9-9EA6-82B5DCDE85D3}"/>
          </ac:spMkLst>
        </pc:spChg>
        <pc:spChg chg="mod">
          <ac:chgData name="森 寛治" userId="b00ed2274deeb5a6" providerId="LiveId" clId="{102706E1-317D-49F0-9963-6998E075B819}" dt="2022-01-16T20:05:05.390" v="5948" actId="1076"/>
          <ac:spMkLst>
            <pc:docMk/>
            <pc:sldMk cId="2975984742" sldId="280"/>
            <ac:spMk id="45" creationId="{7B787192-16C2-428E-9D32-3E9F78EAD701}"/>
          </ac:spMkLst>
        </pc:spChg>
        <pc:spChg chg="mod">
          <ac:chgData name="森 寛治" userId="b00ed2274deeb5a6" providerId="LiveId" clId="{102706E1-317D-49F0-9963-6998E075B819}" dt="2022-01-16T20:04:55.115" v="5945" actId="1076"/>
          <ac:spMkLst>
            <pc:docMk/>
            <pc:sldMk cId="2975984742" sldId="280"/>
            <ac:spMk id="97" creationId="{53252187-7421-4E25-8500-C4309EA0D949}"/>
          </ac:spMkLst>
        </pc:spChg>
        <pc:spChg chg="mod">
          <ac:chgData name="森 寛治" userId="b00ed2274deeb5a6" providerId="LiveId" clId="{102706E1-317D-49F0-9963-6998E075B819}" dt="2022-01-16T20:04:20.535" v="5939" actId="1076"/>
          <ac:spMkLst>
            <pc:docMk/>
            <pc:sldMk cId="2975984742" sldId="280"/>
            <ac:spMk id="98" creationId="{42382C7B-8534-404E-9759-52B071F00836}"/>
          </ac:spMkLst>
        </pc:spChg>
        <pc:spChg chg="mod">
          <ac:chgData name="森 寛治" userId="b00ed2274deeb5a6" providerId="LiveId" clId="{102706E1-317D-49F0-9963-6998E075B819}" dt="2022-01-16T20:05:08.395" v="5949" actId="1076"/>
          <ac:spMkLst>
            <pc:docMk/>
            <pc:sldMk cId="2975984742" sldId="280"/>
            <ac:spMk id="99" creationId="{129005E7-0787-47B6-8916-5672ECE90204}"/>
          </ac:spMkLst>
        </pc:spChg>
        <pc:spChg chg="mod">
          <ac:chgData name="森 寛治" userId="b00ed2274deeb5a6" providerId="LiveId" clId="{102706E1-317D-49F0-9963-6998E075B819}" dt="2022-01-16T20:04:58.614" v="5946" actId="1076"/>
          <ac:spMkLst>
            <pc:docMk/>
            <pc:sldMk cId="2975984742" sldId="280"/>
            <ac:spMk id="100" creationId="{F5B19D6E-E55F-4ADF-9C7C-1ED0B6D67FA4}"/>
          </ac:spMkLst>
        </pc:spChg>
        <pc:cxnChg chg="mod">
          <ac:chgData name="森 寛治" userId="b00ed2274deeb5a6" providerId="LiveId" clId="{102706E1-317D-49F0-9963-6998E075B819}" dt="2022-01-16T20:04:13.245" v="5938" actId="14100"/>
          <ac:cxnSpMkLst>
            <pc:docMk/>
            <pc:sldMk cId="2975984742" sldId="280"/>
            <ac:cxnSpMk id="85" creationId="{F265A089-6E1D-4BCD-90E0-1AE52A43A0B7}"/>
          </ac:cxnSpMkLst>
        </pc:cxnChg>
        <pc:cxnChg chg="mod">
          <ac:chgData name="森 寛治" userId="b00ed2274deeb5a6" providerId="LiveId" clId="{102706E1-317D-49F0-9963-6998E075B819}" dt="2022-01-16T20:04:39.576" v="5941" actId="14100"/>
          <ac:cxnSpMkLst>
            <pc:docMk/>
            <pc:sldMk cId="2975984742" sldId="280"/>
            <ac:cxnSpMk id="86" creationId="{0A95745F-0C42-405B-934F-26CA887D0E18}"/>
          </ac:cxnSpMkLst>
        </pc:cxnChg>
        <pc:cxnChg chg="mod">
          <ac:chgData name="森 寛治" userId="b00ed2274deeb5a6" providerId="LiveId" clId="{102706E1-317D-49F0-9963-6998E075B819}" dt="2022-01-16T20:04:51.965" v="5944" actId="14100"/>
          <ac:cxnSpMkLst>
            <pc:docMk/>
            <pc:sldMk cId="2975984742" sldId="280"/>
            <ac:cxnSpMk id="89" creationId="{E8E545C9-525C-43EE-9EE2-C53020F08797}"/>
          </ac:cxnSpMkLst>
        </pc:cxnChg>
        <pc:cxnChg chg="mod">
          <ac:chgData name="森 寛治" userId="b00ed2274deeb5a6" providerId="LiveId" clId="{102706E1-317D-49F0-9963-6998E075B819}" dt="2022-01-16T20:04:04.286" v="5936" actId="14100"/>
          <ac:cxnSpMkLst>
            <pc:docMk/>
            <pc:sldMk cId="2975984742" sldId="280"/>
            <ac:cxnSpMk id="92" creationId="{BF590C69-8023-4381-B341-FE57607FAC06}"/>
          </ac:cxnSpMkLst>
        </pc:cxnChg>
      </pc:sldChg>
      <pc:sldChg chg="modSp modAnim">
        <pc:chgData name="森 寛治" userId="b00ed2274deeb5a6" providerId="LiveId" clId="{102706E1-317D-49F0-9963-6998E075B819}" dt="2022-01-15T11:36:56.185" v="5121"/>
        <pc:sldMkLst>
          <pc:docMk/>
          <pc:sldMk cId="3774893587" sldId="281"/>
        </pc:sldMkLst>
        <pc:spChg chg="mod">
          <ac:chgData name="森 寛治" userId="b00ed2274deeb5a6" providerId="LiveId" clId="{102706E1-317D-49F0-9963-6998E075B819}" dt="2022-01-14T22:06:37.572" v="131" actId="20577"/>
          <ac:spMkLst>
            <pc:docMk/>
            <pc:sldMk cId="3774893587" sldId="281"/>
            <ac:spMk id="3" creationId="{1C59C21F-0EA5-46B9-8832-FA6F03B1C3BD}"/>
          </ac:spMkLst>
        </pc:spChg>
      </pc:sldChg>
      <pc:sldChg chg="modSp mod ord">
        <pc:chgData name="森 寛治" userId="b00ed2274deeb5a6" providerId="LiveId" clId="{102706E1-317D-49F0-9963-6998E075B819}" dt="2022-01-15T02:12:02.511" v="1733" actId="1076"/>
        <pc:sldMkLst>
          <pc:docMk/>
          <pc:sldMk cId="1047199816" sldId="282"/>
        </pc:sldMkLst>
        <pc:spChg chg="mod">
          <ac:chgData name="森 寛治" userId="b00ed2274deeb5a6" providerId="LiveId" clId="{102706E1-317D-49F0-9963-6998E075B819}" dt="2022-01-14T22:33:51.111" v="263" actId="20577"/>
          <ac:spMkLst>
            <pc:docMk/>
            <pc:sldMk cId="1047199816" sldId="282"/>
            <ac:spMk id="2" creationId="{79711DF9-D0C3-4A81-B12D-FEB3A21EF402}"/>
          </ac:spMkLst>
        </pc:spChg>
        <pc:spChg chg="mod">
          <ac:chgData name="森 寛治" userId="b00ed2274deeb5a6" providerId="LiveId" clId="{102706E1-317D-49F0-9963-6998E075B819}" dt="2022-01-14T23:45:37.603" v="668" actId="1076"/>
          <ac:spMkLst>
            <pc:docMk/>
            <pc:sldMk cId="1047199816" sldId="282"/>
            <ac:spMk id="8" creationId="{6F9F41C2-A107-49AD-AEDC-2C1AC66231D1}"/>
          </ac:spMkLst>
        </pc:spChg>
        <pc:spChg chg="mod">
          <ac:chgData name="森 寛治" userId="b00ed2274deeb5a6" providerId="LiveId" clId="{102706E1-317D-49F0-9963-6998E075B819}" dt="2022-01-14T23:45:14.341" v="664" actId="1076"/>
          <ac:spMkLst>
            <pc:docMk/>
            <pc:sldMk cId="1047199816" sldId="282"/>
            <ac:spMk id="9" creationId="{4FC8A6EC-1E23-426E-99A8-0C67D780639E}"/>
          </ac:spMkLst>
        </pc:spChg>
        <pc:picChg chg="mod">
          <ac:chgData name="森 寛治" userId="b00ed2274deeb5a6" providerId="LiveId" clId="{102706E1-317D-49F0-9963-6998E075B819}" dt="2022-01-15T02:12:02.511" v="1733" actId="1076"/>
          <ac:picMkLst>
            <pc:docMk/>
            <pc:sldMk cId="1047199816" sldId="282"/>
            <ac:picMk id="6" creationId="{0F9E4EDA-313E-447E-925B-89F987840154}"/>
          </ac:picMkLst>
        </pc:picChg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4289294534" sldId="285"/>
        </pc:sldMkLst>
      </pc:sldChg>
      <pc:sldChg chg="modSp mod ord">
        <pc:chgData name="森 寛治" userId="b00ed2274deeb5a6" providerId="LiveId" clId="{102706E1-317D-49F0-9963-6998E075B819}" dt="2022-01-15T08:42:38.056" v="2422" actId="208"/>
        <pc:sldMkLst>
          <pc:docMk/>
          <pc:sldMk cId="2997290211" sldId="292"/>
        </pc:sldMkLst>
        <pc:spChg chg="mod">
          <ac:chgData name="森 寛治" userId="b00ed2274deeb5a6" providerId="LiveId" clId="{102706E1-317D-49F0-9963-6998E075B819}" dt="2022-01-14T22:22:25.461" v="183" actId="207"/>
          <ac:spMkLst>
            <pc:docMk/>
            <pc:sldMk cId="2997290211" sldId="292"/>
            <ac:spMk id="16" creationId="{8D6866CD-85CA-4089-ACA7-6CC39FE96F61}"/>
          </ac:spMkLst>
        </pc:spChg>
        <pc:spChg chg="mod">
          <ac:chgData name="森 寛治" userId="b00ed2274deeb5a6" providerId="LiveId" clId="{102706E1-317D-49F0-9963-6998E075B819}" dt="2022-01-14T22:22:33.257" v="184" actId="207"/>
          <ac:spMkLst>
            <pc:docMk/>
            <pc:sldMk cId="2997290211" sldId="292"/>
            <ac:spMk id="28" creationId="{6A3463BD-45EC-4C6B-A231-8210B6E4B4B3}"/>
          </ac:spMkLst>
        </pc:spChg>
        <pc:spChg chg="mod">
          <ac:chgData name="森 寛治" userId="b00ed2274deeb5a6" providerId="LiveId" clId="{102706E1-317D-49F0-9963-6998E075B819}" dt="2022-01-14T22:22:33.257" v="184" actId="207"/>
          <ac:spMkLst>
            <pc:docMk/>
            <pc:sldMk cId="2997290211" sldId="292"/>
            <ac:spMk id="29" creationId="{7EF3EE62-0256-4494-974B-B972C8C34B0F}"/>
          </ac:spMkLst>
        </pc:spChg>
        <pc:spChg chg="mod">
          <ac:chgData name="森 寛治" userId="b00ed2274deeb5a6" providerId="LiveId" clId="{102706E1-317D-49F0-9963-6998E075B819}" dt="2022-01-14T22:22:40.079" v="185" actId="207"/>
          <ac:spMkLst>
            <pc:docMk/>
            <pc:sldMk cId="2997290211" sldId="292"/>
            <ac:spMk id="30" creationId="{CE113E57-B408-41D4-859F-6A5A2FDA7DC5}"/>
          </ac:spMkLst>
        </pc:spChg>
        <pc:spChg chg="mod">
          <ac:chgData name="森 寛治" userId="b00ed2274deeb5a6" providerId="LiveId" clId="{102706E1-317D-49F0-9963-6998E075B819}" dt="2022-01-14T22:22:40.079" v="185" actId="207"/>
          <ac:spMkLst>
            <pc:docMk/>
            <pc:sldMk cId="2997290211" sldId="292"/>
            <ac:spMk id="31" creationId="{CD7D9854-B6EA-4BBB-91E2-D97DDEB27853}"/>
          </ac:spMkLst>
        </pc:spChg>
        <pc:spChg chg="mod">
          <ac:chgData name="森 寛治" userId="b00ed2274deeb5a6" providerId="LiveId" clId="{102706E1-317D-49F0-9963-6998E075B819}" dt="2022-01-14T22:22:25.461" v="183" actId="207"/>
          <ac:spMkLst>
            <pc:docMk/>
            <pc:sldMk cId="2997290211" sldId="292"/>
            <ac:spMk id="32" creationId="{A1965E5C-77B3-4451-864D-B8FB35BD90B4}"/>
          </ac:spMkLst>
        </pc:spChg>
        <pc:cxnChg chg="mod">
          <ac:chgData name="森 寛治" userId="b00ed2274deeb5a6" providerId="LiveId" clId="{102706E1-317D-49F0-9963-6998E075B819}" dt="2022-01-14T22:22:52.280" v="186" actId="208"/>
          <ac:cxnSpMkLst>
            <pc:docMk/>
            <pc:sldMk cId="2997290211" sldId="292"/>
            <ac:cxnSpMk id="34" creationId="{82BEF6F7-6787-45F5-96F2-1F795A96CE2D}"/>
          </ac:cxnSpMkLst>
        </pc:cxnChg>
        <pc:cxnChg chg="mod">
          <ac:chgData name="森 寛治" userId="b00ed2274deeb5a6" providerId="LiveId" clId="{102706E1-317D-49F0-9963-6998E075B819}" dt="2022-01-14T22:22:52.280" v="186" actId="208"/>
          <ac:cxnSpMkLst>
            <pc:docMk/>
            <pc:sldMk cId="2997290211" sldId="292"/>
            <ac:cxnSpMk id="39" creationId="{AE0841FC-772D-46F0-943B-FF16B08E5003}"/>
          </ac:cxnSpMkLst>
        </pc:cxnChg>
        <pc:cxnChg chg="mod">
          <ac:chgData name="森 寛治" userId="b00ed2274deeb5a6" providerId="LiveId" clId="{102706E1-317D-49F0-9963-6998E075B819}" dt="2022-01-14T22:22:52.280" v="186" actId="208"/>
          <ac:cxnSpMkLst>
            <pc:docMk/>
            <pc:sldMk cId="2997290211" sldId="292"/>
            <ac:cxnSpMk id="45" creationId="{5D5BA0DB-4A74-4B98-A4EB-A882B8FDB358}"/>
          </ac:cxnSpMkLst>
        </pc:cxnChg>
        <pc:cxnChg chg="mod">
          <ac:chgData name="森 寛治" userId="b00ed2274deeb5a6" providerId="LiveId" clId="{102706E1-317D-49F0-9963-6998E075B819}" dt="2022-01-15T08:42:38.056" v="2422" actId="208"/>
          <ac:cxnSpMkLst>
            <pc:docMk/>
            <pc:sldMk cId="2997290211" sldId="292"/>
            <ac:cxnSpMk id="48" creationId="{CABF37EE-67D6-47F6-B4AB-9C83808ACFC1}"/>
          </ac:cxnSpMkLst>
        </pc:cxnChg>
      </pc:sldChg>
      <pc:sldChg chg="modSp mod">
        <pc:chgData name="森 寛治" userId="b00ed2274deeb5a6" providerId="LiveId" clId="{102706E1-317D-49F0-9963-6998E075B819}" dt="2022-01-14T22:02:48.096" v="62" actId="115"/>
        <pc:sldMkLst>
          <pc:docMk/>
          <pc:sldMk cId="3036703004" sldId="293"/>
        </pc:sldMkLst>
        <pc:spChg chg="mod">
          <ac:chgData name="森 寛治" userId="b00ed2274deeb5a6" providerId="LiveId" clId="{102706E1-317D-49F0-9963-6998E075B819}" dt="2022-01-14T22:02:48.096" v="62" actId="115"/>
          <ac:spMkLst>
            <pc:docMk/>
            <pc:sldMk cId="3036703004" sldId="293"/>
            <ac:spMk id="4" creationId="{AD039B89-35F2-47ED-9B07-37CC8790A36F}"/>
          </ac:spMkLst>
        </pc:spChg>
      </pc:sldChg>
      <pc:sldChg chg="addSp delSp modSp mod ord">
        <pc:chgData name="森 寛治" userId="b00ed2274deeb5a6" providerId="LiveId" clId="{102706E1-317D-49F0-9963-6998E075B819}" dt="2022-01-15T11:18:30.412" v="4733" actId="207"/>
        <pc:sldMkLst>
          <pc:docMk/>
          <pc:sldMk cId="3986409242" sldId="294"/>
        </pc:sldMkLst>
        <pc:spChg chg="mod">
          <ac:chgData name="森 寛治" userId="b00ed2274deeb5a6" providerId="LiveId" clId="{102706E1-317D-49F0-9963-6998E075B819}" dt="2022-01-15T11:11:37.676" v="4248" actId="20577"/>
          <ac:spMkLst>
            <pc:docMk/>
            <pc:sldMk cId="3986409242" sldId="294"/>
            <ac:spMk id="2" creationId="{66B09D75-7A14-45A3-99C5-7CD6A1A96F85}"/>
          </ac:spMkLst>
        </pc:spChg>
        <pc:spChg chg="mod">
          <ac:chgData name="森 寛治" userId="b00ed2274deeb5a6" providerId="LiveId" clId="{102706E1-317D-49F0-9963-6998E075B819}" dt="2022-01-15T11:18:30.412" v="4733" actId="207"/>
          <ac:spMkLst>
            <pc:docMk/>
            <pc:sldMk cId="3986409242" sldId="294"/>
            <ac:spMk id="3" creationId="{2671E1FD-9F04-4160-A678-FA0E12865399}"/>
          </ac:spMkLst>
        </pc:spChg>
        <pc:spChg chg="add del">
          <ac:chgData name="森 寛治" userId="b00ed2274deeb5a6" providerId="LiveId" clId="{102706E1-317D-49F0-9963-6998E075B819}" dt="2022-01-15T11:11:51.381" v="4259" actId="478"/>
          <ac:spMkLst>
            <pc:docMk/>
            <pc:sldMk cId="3986409242" sldId="294"/>
            <ac:spMk id="4" creationId="{1DCA4E35-C599-4F96-BBF4-06173F599FDC}"/>
          </ac:spMkLst>
        </pc:spChg>
        <pc:spChg chg="add mod">
          <ac:chgData name="森 寛治" userId="b00ed2274deeb5a6" providerId="LiveId" clId="{102706E1-317D-49F0-9963-6998E075B819}" dt="2022-01-15T11:16:05.597" v="4603" actId="113"/>
          <ac:spMkLst>
            <pc:docMk/>
            <pc:sldMk cId="3986409242" sldId="294"/>
            <ac:spMk id="5" creationId="{25F67D8F-51D4-4654-A452-B7FB348DED21}"/>
          </ac:spMkLst>
        </pc:spChg>
        <pc:spChg chg="add del mod">
          <ac:chgData name="森 寛治" userId="b00ed2274deeb5a6" providerId="LiveId" clId="{102706E1-317D-49F0-9963-6998E075B819}" dt="2022-01-15T11:16:50.807" v="4608" actId="478"/>
          <ac:spMkLst>
            <pc:docMk/>
            <pc:sldMk cId="3986409242" sldId="294"/>
            <ac:spMk id="6" creationId="{A822AF51-425E-41AA-8F34-333BFD0DC384}"/>
          </ac:spMkLst>
        </pc:spChg>
        <pc:spChg chg="add">
          <ac:chgData name="森 寛治" userId="b00ed2274deeb5a6" providerId="LiveId" clId="{102706E1-317D-49F0-9963-6998E075B819}" dt="2022-01-15T11:16:58.227" v="4609" actId="11529"/>
          <ac:spMkLst>
            <pc:docMk/>
            <pc:sldMk cId="3986409242" sldId="294"/>
            <ac:spMk id="7" creationId="{DDAD70BB-2350-4EA1-BB8B-62E288947144}"/>
          </ac:spMkLst>
        </pc:spChg>
        <pc:spChg chg="add mod">
          <ac:chgData name="森 寛治" userId="b00ed2274deeb5a6" providerId="LiveId" clId="{102706E1-317D-49F0-9963-6998E075B819}" dt="2022-01-15T11:17:50.322" v="4659" actId="1076"/>
          <ac:spMkLst>
            <pc:docMk/>
            <pc:sldMk cId="3986409242" sldId="294"/>
            <ac:spMk id="8" creationId="{274ABD5C-C423-4ABF-AB5B-B518EFC80391}"/>
          </ac:spMkLst>
        </pc:spChg>
        <pc:spChg chg="del">
          <ac:chgData name="森 寛治" userId="b00ed2274deeb5a6" providerId="LiveId" clId="{102706E1-317D-49F0-9963-6998E075B819}" dt="2022-01-15T11:11:46.739" v="4253" actId="478"/>
          <ac:spMkLst>
            <pc:docMk/>
            <pc:sldMk cId="3986409242" sldId="294"/>
            <ac:spMk id="11" creationId="{0299BF7A-10F3-400F-BB88-2AB1DF604E98}"/>
          </ac:spMkLst>
        </pc:spChg>
        <pc:spChg chg="add del mod">
          <ac:chgData name="森 寛治" userId="b00ed2274deeb5a6" providerId="LiveId" clId="{102706E1-317D-49F0-9963-6998E075B819}" dt="2022-01-15T11:11:54.640" v="4261" actId="478"/>
          <ac:spMkLst>
            <pc:docMk/>
            <pc:sldMk cId="3986409242" sldId="294"/>
            <ac:spMk id="12" creationId="{1F381330-E5BF-402F-95DB-ABFC07956CD6}"/>
          </ac:spMkLst>
        </pc:spChg>
        <pc:spChg chg="add mod">
          <ac:chgData name="森 寛治" userId="b00ed2274deeb5a6" providerId="LiveId" clId="{102706E1-317D-49F0-9963-6998E075B819}" dt="2022-01-15T11:16:01.948" v="4601" actId="113"/>
          <ac:spMkLst>
            <pc:docMk/>
            <pc:sldMk cId="3986409242" sldId="294"/>
            <ac:spMk id="13" creationId="{CACD6966-B8AE-4301-86CA-B4B8C5BAE3A2}"/>
          </ac:spMkLst>
        </pc:spChg>
        <pc:spChg chg="del">
          <ac:chgData name="森 寛治" userId="b00ed2274deeb5a6" providerId="LiveId" clId="{102706E1-317D-49F0-9963-6998E075B819}" dt="2022-01-15T11:11:44.657" v="4251" actId="478"/>
          <ac:spMkLst>
            <pc:docMk/>
            <pc:sldMk cId="3986409242" sldId="294"/>
            <ac:spMk id="14" creationId="{E44E969D-502A-4E69-BDDB-885FF64A5C34}"/>
          </ac:spMkLst>
        </pc:spChg>
        <pc:spChg chg="add mod">
          <ac:chgData name="森 寛治" userId="b00ed2274deeb5a6" providerId="LiveId" clId="{102706E1-317D-49F0-9963-6998E075B819}" dt="2022-01-15T11:17:13.008" v="4612" actId="207"/>
          <ac:spMkLst>
            <pc:docMk/>
            <pc:sldMk cId="3986409242" sldId="294"/>
            <ac:spMk id="15" creationId="{D8D1AF40-4369-437D-8E90-43E786F12528}"/>
          </ac:spMkLst>
        </pc:spChg>
        <pc:spChg chg="del">
          <ac:chgData name="森 寛治" userId="b00ed2274deeb5a6" providerId="LiveId" clId="{102706E1-317D-49F0-9963-6998E075B819}" dt="2022-01-15T11:11:43.311" v="4250" actId="478"/>
          <ac:spMkLst>
            <pc:docMk/>
            <pc:sldMk cId="3986409242" sldId="294"/>
            <ac:spMk id="16" creationId="{60622224-A1C6-4779-A1A8-51E3D6F4D462}"/>
          </ac:spMkLst>
        </pc:spChg>
        <pc:spChg chg="add mod">
          <ac:chgData name="森 寛治" userId="b00ed2274deeb5a6" providerId="LiveId" clId="{102706E1-317D-49F0-9963-6998E075B819}" dt="2022-01-15T11:17:55.673" v="4662" actId="14100"/>
          <ac:spMkLst>
            <pc:docMk/>
            <pc:sldMk cId="3986409242" sldId="294"/>
            <ac:spMk id="17" creationId="{77654E9D-C90A-4C22-9817-E1C81F435103}"/>
          </ac:spMkLst>
        </pc:spChg>
        <pc:picChg chg="del">
          <ac:chgData name="森 寛治" userId="b00ed2274deeb5a6" providerId="LiveId" clId="{102706E1-317D-49F0-9963-6998E075B819}" dt="2022-01-15T11:11:45.036" v="4252" actId="478"/>
          <ac:picMkLst>
            <pc:docMk/>
            <pc:sldMk cId="3986409242" sldId="294"/>
            <ac:picMk id="2050" creationId="{DB8642B6-0FBA-4B20-BF0B-315A603869AF}"/>
          </ac:picMkLst>
        </pc:picChg>
        <pc:picChg chg="del">
          <ac:chgData name="森 寛治" userId="b00ed2274deeb5a6" providerId="LiveId" clId="{102706E1-317D-49F0-9963-6998E075B819}" dt="2022-01-15T11:11:41.828" v="4249" actId="478"/>
          <ac:picMkLst>
            <pc:docMk/>
            <pc:sldMk cId="3986409242" sldId="294"/>
            <ac:picMk id="2052" creationId="{FB44B829-FCE5-4635-9CBC-7EB00E5C89FD}"/>
          </ac:picMkLst>
        </pc:picChg>
      </pc:sldChg>
      <pc:sldChg chg="modSp mod">
        <pc:chgData name="森 寛治" userId="b00ed2274deeb5a6" providerId="LiveId" clId="{102706E1-317D-49F0-9963-6998E075B819}" dt="2022-01-16T20:10:52.033" v="5985" actId="114"/>
        <pc:sldMkLst>
          <pc:docMk/>
          <pc:sldMk cId="4142319034" sldId="295"/>
        </pc:sldMkLst>
        <pc:spChg chg="mod">
          <ac:chgData name="森 寛治" userId="b00ed2274deeb5a6" providerId="LiveId" clId="{102706E1-317D-49F0-9963-6998E075B819}" dt="2022-01-16T20:10:52.033" v="5985" actId="114"/>
          <ac:spMkLst>
            <pc:docMk/>
            <pc:sldMk cId="4142319034" sldId="295"/>
            <ac:spMk id="5" creationId="{2400FD35-DB9F-4A8D-BBCA-B44DC27A7CED}"/>
          </ac:spMkLst>
        </pc:spChg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1639222954" sldId="299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71036539" sldId="300"/>
        </pc:sldMkLst>
      </pc:sldChg>
      <pc:sldChg chg="ord">
        <pc:chgData name="森 寛治" userId="b00ed2274deeb5a6" providerId="LiveId" clId="{102706E1-317D-49F0-9963-6998E075B819}" dt="2022-01-14T22:03:40.108" v="64"/>
        <pc:sldMkLst>
          <pc:docMk/>
          <pc:sldMk cId="342412565" sldId="302"/>
        </pc:sldMkLst>
      </pc:sldChg>
      <pc:sldChg chg="addSp delSp modSp mod">
        <pc:chgData name="森 寛治" userId="b00ed2274deeb5a6" providerId="LiveId" clId="{102706E1-317D-49F0-9963-6998E075B819}" dt="2022-01-15T10:25:47.310" v="3811" actId="207"/>
        <pc:sldMkLst>
          <pc:docMk/>
          <pc:sldMk cId="3551293" sldId="303"/>
        </pc:sldMkLst>
        <pc:spChg chg="mod">
          <ac:chgData name="森 寛治" userId="b00ed2274deeb5a6" providerId="LiveId" clId="{102706E1-317D-49F0-9963-6998E075B819}" dt="2022-01-15T09:25:32.816" v="3326"/>
          <ac:spMkLst>
            <pc:docMk/>
            <pc:sldMk cId="3551293" sldId="303"/>
            <ac:spMk id="2" creationId="{954516E8-1DF5-4F8E-88FD-5A2CF5AFD022}"/>
          </ac:spMkLst>
        </pc:spChg>
        <pc:spChg chg="add mod">
          <ac:chgData name="森 寛治" userId="b00ed2274deeb5a6" providerId="LiveId" clId="{102706E1-317D-49F0-9963-6998E075B819}" dt="2022-01-15T10:25:47.310" v="3811" actId="207"/>
          <ac:spMkLst>
            <pc:docMk/>
            <pc:sldMk cId="3551293" sldId="303"/>
            <ac:spMk id="11" creationId="{039F5C2C-2027-424B-8B20-46C5740BD3B7}"/>
          </ac:spMkLst>
        </pc:spChg>
        <pc:spChg chg="del">
          <ac:chgData name="森 寛治" userId="b00ed2274deeb5a6" providerId="LiveId" clId="{102706E1-317D-49F0-9963-6998E075B819}" dt="2022-01-15T00:23:33.695" v="888" actId="478"/>
          <ac:spMkLst>
            <pc:docMk/>
            <pc:sldMk cId="3551293" sldId="303"/>
            <ac:spMk id="19" creationId="{1460A757-FF78-4DD2-B8D0-1EEC96ACA2FC}"/>
          </ac:spMkLst>
        </pc:spChg>
        <pc:picChg chg="add mod">
          <ac:chgData name="森 寛治" userId="b00ed2274deeb5a6" providerId="LiveId" clId="{102706E1-317D-49F0-9963-6998E075B819}" dt="2022-01-15T10:25:16.803" v="3808" actId="1076"/>
          <ac:picMkLst>
            <pc:docMk/>
            <pc:sldMk cId="3551293" sldId="303"/>
            <ac:picMk id="9" creationId="{54884FF1-3B99-4EF7-A334-47D77194E791}"/>
          </ac:picMkLst>
        </pc:picChg>
      </pc:sldChg>
      <pc:sldChg chg="modSp mod">
        <pc:chgData name="森 寛治" userId="b00ed2274deeb5a6" providerId="LiveId" clId="{102706E1-317D-49F0-9963-6998E075B819}" dt="2022-01-16T17:58:58.954" v="5209" actId="207"/>
        <pc:sldMkLst>
          <pc:docMk/>
          <pc:sldMk cId="894456409" sldId="306"/>
        </pc:sldMkLst>
        <pc:spChg chg="mod">
          <ac:chgData name="森 寛治" userId="b00ed2274deeb5a6" providerId="LiveId" clId="{102706E1-317D-49F0-9963-6998E075B819}" dt="2022-01-15T10:26:37.790" v="3820" actId="20577"/>
          <ac:spMkLst>
            <pc:docMk/>
            <pc:sldMk cId="894456409" sldId="306"/>
            <ac:spMk id="5" creationId="{EAF5E951-9829-4C9B-A70D-E0F66750DA16}"/>
          </ac:spMkLst>
        </pc:spChg>
        <pc:spChg chg="mod">
          <ac:chgData name="森 寛治" userId="b00ed2274deeb5a6" providerId="LiveId" clId="{102706E1-317D-49F0-9963-6998E075B819}" dt="2022-01-16T17:58:58.954" v="5209" actId="207"/>
          <ac:spMkLst>
            <pc:docMk/>
            <pc:sldMk cId="894456409" sldId="306"/>
            <ac:spMk id="16" creationId="{998D531E-035E-428B-8FA2-41D2A4F31273}"/>
          </ac:spMkLst>
        </pc:spChg>
      </pc:sldChg>
      <pc:sldChg chg="modSp mod">
        <pc:chgData name="森 寛治" userId="b00ed2274deeb5a6" providerId="LiveId" clId="{102706E1-317D-49F0-9963-6998E075B819}" dt="2022-01-16T18:41:22.648" v="5610" actId="6549"/>
        <pc:sldMkLst>
          <pc:docMk/>
          <pc:sldMk cId="1323585702" sldId="308"/>
        </pc:sldMkLst>
        <pc:spChg chg="mod">
          <ac:chgData name="森 寛治" userId="b00ed2274deeb5a6" providerId="LiveId" clId="{102706E1-317D-49F0-9963-6998E075B819}" dt="2022-01-16T18:41:22.648" v="5610" actId="6549"/>
          <ac:spMkLst>
            <pc:docMk/>
            <pc:sldMk cId="1323585702" sldId="308"/>
            <ac:spMk id="13" creationId="{94788B33-5149-4938-BD58-0F92FB50DFC4}"/>
          </ac:spMkLst>
        </pc:spChg>
      </pc:sldChg>
      <pc:sldChg chg="modSp mod">
        <pc:chgData name="森 寛治" userId="b00ed2274deeb5a6" providerId="LiveId" clId="{102706E1-317D-49F0-9963-6998E075B819}" dt="2022-01-16T18:06:32.619" v="5210" actId="20577"/>
        <pc:sldMkLst>
          <pc:docMk/>
          <pc:sldMk cId="1803362249" sldId="309"/>
        </pc:sldMkLst>
        <pc:spChg chg="mod">
          <ac:chgData name="森 寛治" userId="b00ed2274deeb5a6" providerId="LiveId" clId="{102706E1-317D-49F0-9963-6998E075B819}" dt="2022-01-16T18:06:32.619" v="5210" actId="20577"/>
          <ac:spMkLst>
            <pc:docMk/>
            <pc:sldMk cId="1803362249" sldId="309"/>
            <ac:spMk id="3" creationId="{E7C5CC51-A03B-4F0C-BB44-044977E2C18F}"/>
          </ac:spMkLst>
        </pc:spChg>
      </pc:sldChg>
      <pc:sldChg chg="addSp delSp modSp mod ord addAnim delAnim">
        <pc:chgData name="森 寛治" userId="b00ed2274deeb5a6" providerId="LiveId" clId="{102706E1-317D-49F0-9963-6998E075B819}" dt="2022-01-16T19:02:56.952" v="5664" actId="114"/>
        <pc:sldMkLst>
          <pc:docMk/>
          <pc:sldMk cId="3436990004" sldId="311"/>
        </pc:sldMkLst>
        <pc:spChg chg="mod">
          <ac:chgData name="森 寛治" userId="b00ed2274deeb5a6" providerId="LiveId" clId="{102706E1-317D-49F0-9963-6998E075B819}" dt="2022-01-15T08:30:20.870" v="2264"/>
          <ac:spMkLst>
            <pc:docMk/>
            <pc:sldMk cId="3436990004" sldId="311"/>
            <ac:spMk id="2" creationId="{0B6FBC85-E4AE-4F03-88CA-B171B26DECCB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3" creationId="{82E94E2B-8FDA-4252-9B83-E839462C7E7D}"/>
          </ac:spMkLst>
        </pc:spChg>
        <pc:spChg chg="add del mod">
          <ac:chgData name="森 寛治" userId="b00ed2274deeb5a6" providerId="LiveId" clId="{102706E1-317D-49F0-9963-6998E075B819}" dt="2022-01-15T08:30:51.511" v="2276" actId="1076"/>
          <ac:spMkLst>
            <pc:docMk/>
            <pc:sldMk cId="3436990004" sldId="311"/>
            <ac:spMk id="7" creationId="{FAD2E92D-7D38-4BF8-9130-2044F3F25DCA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8" creationId="{89CB93DF-B606-4D98-9E47-8DDE37BD6E31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9" creationId="{4F45B3E4-9EF9-41B5-8F3E-36B710CC37B0}"/>
          </ac:spMkLst>
        </pc:spChg>
        <pc:spChg chg="add mod">
          <ac:chgData name="森 寛治" userId="b00ed2274deeb5a6" providerId="LiveId" clId="{102706E1-317D-49F0-9963-6998E075B819}" dt="2022-01-16T19:02:56.952" v="5664" actId="114"/>
          <ac:spMkLst>
            <pc:docMk/>
            <pc:sldMk cId="3436990004" sldId="311"/>
            <ac:spMk id="9" creationId="{7197D12D-4B06-40C5-86FF-6C6E69EFEC7C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10" creationId="{AF678D97-E997-4F4E-9266-E27BC6F91153}"/>
          </ac:spMkLst>
        </pc:spChg>
        <pc:spChg chg="add del mod">
          <ac:chgData name="森 寛治" userId="b00ed2274deeb5a6" providerId="LiveId" clId="{102706E1-317D-49F0-9963-6998E075B819}" dt="2022-01-15T08:29:53.967" v="2259" actId="478"/>
          <ac:spMkLst>
            <pc:docMk/>
            <pc:sldMk cId="3436990004" sldId="311"/>
            <ac:spMk id="11" creationId="{BEBBC513-EEA3-4D3C-AA34-4C7578571AF9}"/>
          </ac:spMkLst>
        </pc:spChg>
        <pc:spChg chg="add del mod">
          <ac:chgData name="森 寛治" userId="b00ed2274deeb5a6" providerId="LiveId" clId="{102706E1-317D-49F0-9963-6998E075B819}" dt="2022-01-15T08:30:34.490" v="2267" actId="478"/>
          <ac:spMkLst>
            <pc:docMk/>
            <pc:sldMk cId="3436990004" sldId="311"/>
            <ac:spMk id="15" creationId="{19517B65-36AE-4F49-B70E-48E1617D1C08}"/>
          </ac:spMkLst>
        </pc:spChg>
        <pc:spChg chg="add mod">
          <ac:chgData name="森 寛治" userId="b00ed2274deeb5a6" providerId="LiveId" clId="{102706E1-317D-49F0-9963-6998E075B819}" dt="2022-01-15T08:31:28.595" v="2287" actId="208"/>
          <ac:spMkLst>
            <pc:docMk/>
            <pc:sldMk cId="3436990004" sldId="311"/>
            <ac:spMk id="16" creationId="{88B7CB7A-AB20-4AB8-A414-FEDA24B43E88}"/>
          </ac:spMkLst>
        </pc:spChg>
        <pc:spChg chg="add mod">
          <ac:chgData name="森 寛治" userId="b00ed2274deeb5a6" providerId="LiveId" clId="{102706E1-317D-49F0-9963-6998E075B819}" dt="2022-01-15T08:33:32.543" v="2402" actId="20577"/>
          <ac:spMkLst>
            <pc:docMk/>
            <pc:sldMk cId="3436990004" sldId="311"/>
            <ac:spMk id="20" creationId="{0AB1961A-1770-4B9A-AF3C-DC9EDAAF3DA9}"/>
          </ac:spMkLst>
        </pc:spChg>
        <pc:spChg chg="add del mod">
          <ac:chgData name="森 寛治" userId="b00ed2274deeb5a6" providerId="LiveId" clId="{102706E1-317D-49F0-9963-6998E075B819}" dt="2022-01-15T08:29:38.387" v="2240"/>
          <ac:spMkLst>
            <pc:docMk/>
            <pc:sldMk cId="3436990004" sldId="311"/>
            <ac:spMk id="26" creationId="{FC905994-4522-45C4-B0C9-3C0BF87824D9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27" creationId="{BF308186-DF4B-446E-8BCE-EAD480B8E2A7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28" creationId="{7D1A517D-ADA3-4859-ADB9-15B34533BEAF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29" creationId="{A4C83830-FFC7-4DCB-A5A0-E34DD23FADD0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30" creationId="{824147D1-0BBE-4876-BA8B-0AB42F4E34B2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31" creationId="{07C388A5-11DA-4BFA-AF39-00FE4F239FDA}"/>
          </ac:spMkLst>
        </pc:spChg>
        <pc:spChg chg="add del">
          <ac:chgData name="森 寛治" userId="b00ed2274deeb5a6" providerId="LiveId" clId="{102706E1-317D-49F0-9963-6998E075B819}" dt="2022-01-15T08:30:07.545" v="2263" actId="478"/>
          <ac:spMkLst>
            <pc:docMk/>
            <pc:sldMk cId="3436990004" sldId="311"/>
            <ac:spMk id="33" creationId="{CF8DBC25-8EC3-4E1A-AE0B-B4281AE37F49}"/>
          </ac:spMkLst>
        </pc:spChg>
        <pc:spChg chg="add del">
          <ac:chgData name="森 寛治" userId="b00ed2274deeb5a6" providerId="LiveId" clId="{102706E1-317D-49F0-9963-6998E075B819}" dt="2022-01-15T08:30:01.361" v="2262" actId="478"/>
          <ac:spMkLst>
            <pc:docMk/>
            <pc:sldMk cId="3436990004" sldId="311"/>
            <ac:spMk id="37" creationId="{26DDD9F2-30E6-4907-B26C-45843009C420}"/>
          </ac:spMkLst>
        </pc:spChg>
        <pc:picChg chg="add del">
          <ac:chgData name="森 寛治" userId="b00ed2274deeb5a6" providerId="LiveId" clId="{102706E1-317D-49F0-9963-6998E075B819}" dt="2022-01-15T08:30:01.361" v="2262" actId="478"/>
          <ac:picMkLst>
            <pc:docMk/>
            <pc:sldMk cId="3436990004" sldId="311"/>
            <ac:picMk id="6" creationId="{1B473271-CF65-463F-A254-3E6CB6FF18CB}"/>
          </ac:picMkLst>
        </pc:picChg>
        <pc:picChg chg="add del mod">
          <ac:chgData name="森 寛治" userId="b00ed2274deeb5a6" providerId="LiveId" clId="{102706E1-317D-49F0-9963-6998E075B819}" dt="2022-01-15T08:29:38.387" v="2240"/>
          <ac:picMkLst>
            <pc:docMk/>
            <pc:sldMk cId="3436990004" sldId="311"/>
            <ac:picMk id="25" creationId="{B8F43280-E241-4D68-B5D4-9BFCF9447185}"/>
          </ac:picMkLst>
        </pc:picChg>
        <pc:picChg chg="add mod">
          <ac:chgData name="森 寛治" userId="b00ed2274deeb5a6" providerId="LiveId" clId="{102706E1-317D-49F0-9963-6998E075B819}" dt="2022-01-15T08:30:54.180" v="2278" actId="1076"/>
          <ac:picMkLst>
            <pc:docMk/>
            <pc:sldMk cId="3436990004" sldId="311"/>
            <ac:picMk id="32" creationId="{01785A2F-6A61-4F89-BF84-A91E6C2F5A81}"/>
          </ac:picMkLst>
        </pc:picChg>
        <pc:cxnChg chg="add del">
          <ac:chgData name="森 寛治" userId="b00ed2274deeb5a6" providerId="LiveId" clId="{102706E1-317D-49F0-9963-6998E075B819}" dt="2022-01-15T08:30:01.361" v="2262" actId="478"/>
          <ac:cxnSpMkLst>
            <pc:docMk/>
            <pc:sldMk cId="3436990004" sldId="311"/>
            <ac:cxnSpMk id="12" creationId="{DE670C69-62F3-4F5D-ACFA-2950AEDEA517}"/>
          </ac:cxnSpMkLst>
        </pc:cxnChg>
        <pc:cxnChg chg="add del">
          <ac:chgData name="森 寛治" userId="b00ed2274deeb5a6" providerId="LiveId" clId="{102706E1-317D-49F0-9963-6998E075B819}" dt="2022-01-15T08:30:01.361" v="2262" actId="478"/>
          <ac:cxnSpMkLst>
            <pc:docMk/>
            <pc:sldMk cId="3436990004" sldId="311"/>
            <ac:cxnSpMk id="14" creationId="{F7BA560B-DB29-41DD-8745-F2BCBF33B8AB}"/>
          </ac:cxnSpMkLst>
        </pc:cxnChg>
        <pc:cxnChg chg="add del">
          <ac:chgData name="森 寛治" userId="b00ed2274deeb5a6" providerId="LiveId" clId="{102706E1-317D-49F0-9963-6998E075B819}" dt="2022-01-15T08:30:01.361" v="2262" actId="478"/>
          <ac:cxnSpMkLst>
            <pc:docMk/>
            <pc:sldMk cId="3436990004" sldId="311"/>
            <ac:cxnSpMk id="17" creationId="{FB26D379-66AE-40A6-B02E-F16E32C54716}"/>
          </ac:cxnSpMkLst>
        </pc:cxnChg>
        <pc:cxnChg chg="add mod">
          <ac:chgData name="森 寛治" userId="b00ed2274deeb5a6" providerId="LiveId" clId="{102706E1-317D-49F0-9963-6998E075B819}" dt="2022-01-15T08:33:07.401" v="2401" actId="14100"/>
          <ac:cxnSpMkLst>
            <pc:docMk/>
            <pc:sldMk cId="3436990004" sldId="311"/>
            <ac:cxnSpMk id="19" creationId="{B62180A4-4750-45A7-A193-E91C3719982F}"/>
          </ac:cxnSpMkLst>
        </pc:cxnChg>
        <pc:cxnChg chg="add del">
          <ac:chgData name="森 寛治" userId="b00ed2274deeb5a6" providerId="LiveId" clId="{102706E1-317D-49F0-9963-6998E075B819}" dt="2022-01-15T08:30:01.361" v="2262" actId="478"/>
          <ac:cxnSpMkLst>
            <pc:docMk/>
            <pc:sldMk cId="3436990004" sldId="311"/>
            <ac:cxnSpMk id="21" creationId="{3E1BF13A-2676-4A32-BE63-DAE3AF250CB1}"/>
          </ac:cxnSpMkLst>
        </pc:cxnChg>
        <pc:cxnChg chg="add del">
          <ac:chgData name="森 寛治" userId="b00ed2274deeb5a6" providerId="LiveId" clId="{102706E1-317D-49F0-9963-6998E075B819}" dt="2022-01-15T08:30:01.361" v="2262" actId="478"/>
          <ac:cxnSpMkLst>
            <pc:docMk/>
            <pc:sldMk cId="3436990004" sldId="311"/>
            <ac:cxnSpMk id="24" creationId="{ED37CD10-0A18-4160-AB4D-B062B6AC18B0}"/>
          </ac:cxnSpMkLst>
        </pc:cxnChg>
        <pc:cxnChg chg="add del">
          <ac:chgData name="森 寛治" userId="b00ed2274deeb5a6" providerId="LiveId" clId="{102706E1-317D-49F0-9963-6998E075B819}" dt="2022-01-15T08:30:01.361" v="2262" actId="478"/>
          <ac:cxnSpMkLst>
            <pc:docMk/>
            <pc:sldMk cId="3436990004" sldId="311"/>
            <ac:cxnSpMk id="35" creationId="{2D02CCAE-EC02-4C27-A8EA-E014C9FF0D6B}"/>
          </ac:cxnSpMkLst>
        </pc:cxnChg>
      </pc:sldChg>
      <pc:sldChg chg="addSp delSp modSp mod ord modAnim">
        <pc:chgData name="森 寛治" userId="b00ed2274deeb5a6" providerId="LiveId" clId="{102706E1-317D-49F0-9963-6998E075B819}" dt="2022-01-16T20:27:14.620" v="6055"/>
        <pc:sldMkLst>
          <pc:docMk/>
          <pc:sldMk cId="1790815168" sldId="312"/>
        </pc:sldMkLst>
        <pc:spChg chg="mod">
          <ac:chgData name="森 寛治" userId="b00ed2274deeb5a6" providerId="LiveId" clId="{102706E1-317D-49F0-9963-6998E075B819}" dt="2022-01-15T10:57:38.147" v="4020" actId="20577"/>
          <ac:spMkLst>
            <pc:docMk/>
            <pc:sldMk cId="1790815168" sldId="312"/>
            <ac:spMk id="2" creationId="{131FAA8C-1901-4547-9938-408AE18D7340}"/>
          </ac:spMkLst>
        </pc:spChg>
        <pc:spChg chg="mod">
          <ac:chgData name="森 寛治" userId="b00ed2274deeb5a6" providerId="LiveId" clId="{102706E1-317D-49F0-9963-6998E075B819}" dt="2022-01-15T11:08:00.711" v="4076" actId="1076"/>
          <ac:spMkLst>
            <pc:docMk/>
            <pc:sldMk cId="1790815168" sldId="312"/>
            <ac:spMk id="3" creationId="{CA95CD47-C4A8-4AE2-B6DF-406D263B6A5B}"/>
          </ac:spMkLst>
        </pc:spChg>
        <pc:spChg chg="add mod">
          <ac:chgData name="森 寛治" userId="b00ed2274deeb5a6" providerId="LiveId" clId="{102706E1-317D-49F0-9963-6998E075B819}" dt="2022-01-16T20:25:17.196" v="6037" actId="208"/>
          <ac:spMkLst>
            <pc:docMk/>
            <pc:sldMk cId="1790815168" sldId="312"/>
            <ac:spMk id="7" creationId="{61D4F4F5-2955-409F-BCBD-90EBDFD45926}"/>
          </ac:spMkLst>
        </pc:spChg>
        <pc:spChg chg="add del mod">
          <ac:chgData name="森 寛治" userId="b00ed2274deeb5a6" providerId="LiveId" clId="{102706E1-317D-49F0-9963-6998E075B819}" dt="2022-01-15T11:07:50.959" v="4072" actId="478"/>
          <ac:spMkLst>
            <pc:docMk/>
            <pc:sldMk cId="1790815168" sldId="312"/>
            <ac:spMk id="8" creationId="{228B814D-A22B-4EAA-AB7A-D380AF92D57D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1" creationId="{1B366064-D4A7-4EF3-B3DD-84866BADF909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2" creationId="{0C20509B-5852-431D-81C1-8B8891DAC6EA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3" creationId="{EAC4F3EB-E6CC-4AF1-93A3-1189C78302AE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4" creationId="{96942678-13A2-4891-B26B-CB80952ED4EA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5" creationId="{A03C3E28-6BDB-4DD3-9E92-AAAA7DAEA3E7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6" creationId="{027671C2-13A7-4A73-96B3-7ABE754DCF49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7" creationId="{EBE5DD6D-D3C1-4C7C-B5D6-7E50B232B92E}"/>
          </ac:spMkLst>
        </pc:spChg>
        <pc:spChg chg="add mod">
          <ac:chgData name="森 寛治" userId="b00ed2274deeb5a6" providerId="LiveId" clId="{102706E1-317D-49F0-9963-6998E075B819}" dt="2022-01-16T20:25:55.683" v="6053" actId="20577"/>
          <ac:spMkLst>
            <pc:docMk/>
            <pc:sldMk cId="1790815168" sldId="312"/>
            <ac:spMk id="18" creationId="{2F3A8394-4CF6-4060-BBFC-3E840C220350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8" creationId="{FF138831-3F96-4555-9BBD-8F6483CB5C09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19" creationId="{C3F199AB-1F5D-4298-A607-6494B8E66A46}"/>
          </ac:spMkLst>
        </pc:spChg>
        <pc:spChg chg="del">
          <ac:chgData name="森 寛治" userId="b00ed2274deeb5a6" providerId="LiveId" clId="{102706E1-317D-49F0-9963-6998E075B819}" dt="2022-01-15T10:57:56.653" v="4023" actId="478"/>
          <ac:spMkLst>
            <pc:docMk/>
            <pc:sldMk cId="1790815168" sldId="312"/>
            <ac:spMk id="20" creationId="{2C8C1800-A18E-4FF9-B985-41DF919F995D}"/>
          </ac:spMkLst>
        </pc:spChg>
        <pc:spChg chg="del mod">
          <ac:chgData name="森 寛治" userId="b00ed2274deeb5a6" providerId="LiveId" clId="{102706E1-317D-49F0-9963-6998E075B819}" dt="2022-01-15T11:05:44.497" v="4047" actId="478"/>
          <ac:spMkLst>
            <pc:docMk/>
            <pc:sldMk cId="1790815168" sldId="312"/>
            <ac:spMk id="21" creationId="{5CE1F3FD-ED90-4DB2-89D8-8EFC7690398F}"/>
          </ac:spMkLst>
        </pc:spChg>
        <pc:spChg chg="del mod">
          <ac:chgData name="森 寛治" userId="b00ed2274deeb5a6" providerId="LiveId" clId="{102706E1-317D-49F0-9963-6998E075B819}" dt="2022-01-15T09:26:30.912" v="3349" actId="478"/>
          <ac:spMkLst>
            <pc:docMk/>
            <pc:sldMk cId="1790815168" sldId="312"/>
            <ac:spMk id="22" creationId="{05C56F70-87A9-4741-9161-0F021EF71CA6}"/>
          </ac:spMkLst>
        </pc:spChg>
        <pc:spChg chg="mod">
          <ac:chgData name="森 寛治" userId="b00ed2274deeb5a6" providerId="LiveId" clId="{102706E1-317D-49F0-9963-6998E075B819}" dt="2022-01-15T11:07:02.791" v="4061" actId="1076"/>
          <ac:spMkLst>
            <pc:docMk/>
            <pc:sldMk cId="1790815168" sldId="312"/>
            <ac:spMk id="24" creationId="{7E156BC1-6A31-4A90-9CEE-D60B85EABA0F}"/>
          </ac:spMkLst>
        </pc:spChg>
        <pc:spChg chg="add del mod">
          <ac:chgData name="森 寛治" userId="b00ed2274deeb5a6" providerId="LiveId" clId="{102706E1-317D-49F0-9963-6998E075B819}" dt="2022-01-15T11:07:28.632" v="4067" actId="478"/>
          <ac:spMkLst>
            <pc:docMk/>
            <pc:sldMk cId="1790815168" sldId="312"/>
            <ac:spMk id="28" creationId="{EA838141-E213-403F-A664-AB234C984E74}"/>
          </ac:spMkLst>
        </pc:spChg>
        <pc:spChg chg="mod">
          <ac:chgData name="森 寛治" userId="b00ed2274deeb5a6" providerId="LiveId" clId="{102706E1-317D-49F0-9963-6998E075B819}" dt="2022-01-15T11:06:50.783" v="4058" actId="207"/>
          <ac:spMkLst>
            <pc:docMk/>
            <pc:sldMk cId="1790815168" sldId="312"/>
            <ac:spMk id="31" creationId="{C269B41C-3398-4B3A-9001-E90822A56B11}"/>
          </ac:spMkLst>
        </pc:spChg>
        <pc:spChg chg="mod">
          <ac:chgData name="森 寛治" userId="b00ed2274deeb5a6" providerId="LiveId" clId="{102706E1-317D-49F0-9963-6998E075B819}" dt="2022-01-15T11:06:50.783" v="4058" actId="207"/>
          <ac:spMkLst>
            <pc:docMk/>
            <pc:sldMk cId="1790815168" sldId="312"/>
            <ac:spMk id="32" creationId="{2B0C897D-08F9-44A7-9AB2-A1E807E694C1}"/>
          </ac:spMkLst>
        </pc:spChg>
        <pc:spChg chg="add del mod">
          <ac:chgData name="森 寛治" userId="b00ed2274deeb5a6" providerId="LiveId" clId="{102706E1-317D-49F0-9963-6998E075B819}" dt="2022-01-15T11:07:50.959" v="4072" actId="478"/>
          <ac:spMkLst>
            <pc:docMk/>
            <pc:sldMk cId="1790815168" sldId="312"/>
            <ac:spMk id="33" creationId="{74701DB9-D9CA-4212-9579-9DDB1EF464C5}"/>
          </ac:spMkLst>
        </pc:spChg>
        <pc:spChg chg="del">
          <ac:chgData name="森 寛治" userId="b00ed2274deeb5a6" providerId="LiveId" clId="{102706E1-317D-49F0-9963-6998E075B819}" dt="2022-01-15T00:16:12.841" v="866" actId="478"/>
          <ac:spMkLst>
            <pc:docMk/>
            <pc:sldMk cId="1790815168" sldId="312"/>
            <ac:spMk id="33" creationId="{BC80522A-B155-4EE4-AA9E-0102CF48182E}"/>
          </ac:spMkLst>
        </pc:spChg>
        <pc:picChg chg="del mod">
          <ac:chgData name="森 寛治" userId="b00ed2274deeb5a6" providerId="LiveId" clId="{102706E1-317D-49F0-9963-6998E075B819}" dt="2022-01-15T10:57:51.604" v="4022" actId="478"/>
          <ac:picMkLst>
            <pc:docMk/>
            <pc:sldMk cId="1790815168" sldId="312"/>
            <ac:picMk id="6" creationId="{8FE3B0B1-172C-4AF5-8647-0497C4E0EEC4}"/>
          </ac:picMkLst>
        </pc:picChg>
        <pc:picChg chg="add del">
          <ac:chgData name="森 寛治" userId="b00ed2274deeb5a6" providerId="LiveId" clId="{102706E1-317D-49F0-9963-6998E075B819}" dt="2022-01-15T09:28:21.130" v="3352" actId="22"/>
          <ac:picMkLst>
            <pc:docMk/>
            <pc:sldMk cId="1790815168" sldId="312"/>
            <ac:picMk id="7" creationId="{012FA83C-26F8-4D00-BA6D-C2E5897C4083}"/>
          </ac:picMkLst>
        </pc:picChg>
        <pc:picChg chg="add mod ord">
          <ac:chgData name="森 寛治" userId="b00ed2274deeb5a6" providerId="LiveId" clId="{102706E1-317D-49F0-9963-6998E075B819}" dt="2022-01-15T11:06:44.150" v="4056" actId="1076"/>
          <ac:picMkLst>
            <pc:docMk/>
            <pc:sldMk cId="1790815168" sldId="312"/>
            <ac:picMk id="10" creationId="{907EFF89-6CB2-405B-82B3-9866D72BD7CC}"/>
          </ac:picMkLst>
        </pc:picChg>
        <pc:picChg chg="mod">
          <ac:chgData name="森 寛治" userId="b00ed2274deeb5a6" providerId="LiveId" clId="{102706E1-317D-49F0-9963-6998E075B819}" dt="2022-01-15T11:06:58.803" v="4060" actId="1076"/>
          <ac:picMkLst>
            <pc:docMk/>
            <pc:sldMk cId="1790815168" sldId="312"/>
            <ac:picMk id="23" creationId="{D30F8187-89CB-442A-A48C-3EC56A6C5BE1}"/>
          </ac:picMkLst>
        </pc:picChg>
        <pc:picChg chg="add del mod">
          <ac:chgData name="森 寛治" userId="b00ed2274deeb5a6" providerId="LiveId" clId="{102706E1-317D-49F0-9963-6998E075B819}" dt="2022-01-15T09:34:54.909" v="3488" actId="478"/>
          <ac:picMkLst>
            <pc:docMk/>
            <pc:sldMk cId="1790815168" sldId="312"/>
            <ac:picMk id="1026" creationId="{2F344F6D-C6B7-4E0D-80CB-5F3A410CDDCD}"/>
          </ac:picMkLst>
        </pc:picChg>
        <pc:picChg chg="add del mod">
          <ac:chgData name="森 寛治" userId="b00ed2274deeb5a6" providerId="LiveId" clId="{102706E1-317D-49F0-9963-6998E075B819}" dt="2022-01-15T11:07:50.959" v="4072" actId="478"/>
          <ac:picMkLst>
            <pc:docMk/>
            <pc:sldMk cId="1790815168" sldId="312"/>
            <ac:picMk id="1028" creationId="{C686A117-AFB7-477E-A9C1-59B04026E806}"/>
          </ac:picMkLst>
        </pc:picChg>
        <pc:cxnChg chg="add mod">
          <ac:chgData name="森 寛治" userId="b00ed2274deeb5a6" providerId="LiveId" clId="{102706E1-317D-49F0-9963-6998E075B819}" dt="2022-01-16T20:24:35.396" v="5995" actId="208"/>
          <ac:cxnSpMkLst>
            <pc:docMk/>
            <pc:sldMk cId="1790815168" sldId="312"/>
            <ac:cxnSpMk id="6" creationId="{068BC8B0-3DF0-4CFF-ABAA-B5C00B8E5C22}"/>
          </ac:cxnSpMkLst>
        </pc:cxnChg>
        <pc:cxnChg chg="add mod">
          <ac:chgData name="森 寛治" userId="b00ed2274deeb5a6" providerId="LiveId" clId="{102706E1-317D-49F0-9963-6998E075B819}" dt="2022-01-16T20:25:40.771" v="6040" actId="1582"/>
          <ac:cxnSpMkLst>
            <pc:docMk/>
            <pc:sldMk cId="1790815168" sldId="312"/>
            <ac:cxnSpMk id="9" creationId="{19277BBD-C1CC-4D99-9F68-BD529824C79C}"/>
          </ac:cxnSpMkLst>
        </pc:cxnChg>
        <pc:cxnChg chg="mod">
          <ac:chgData name="森 寛治" userId="b00ed2274deeb5a6" providerId="LiveId" clId="{102706E1-317D-49F0-9963-6998E075B819}" dt="2022-01-15T11:07:20.721" v="4065" actId="14100"/>
          <ac:cxnSpMkLst>
            <pc:docMk/>
            <pc:sldMk cId="1790815168" sldId="312"/>
            <ac:cxnSpMk id="26" creationId="{66600B26-B849-4B23-BBAA-B88A5CA7D75A}"/>
          </ac:cxnSpMkLst>
        </pc:cxnChg>
        <pc:cxnChg chg="mod">
          <ac:chgData name="森 寛治" userId="b00ed2274deeb5a6" providerId="LiveId" clId="{102706E1-317D-49F0-9963-6998E075B819}" dt="2022-01-15T11:07:17.491" v="4064" actId="14100"/>
          <ac:cxnSpMkLst>
            <pc:docMk/>
            <pc:sldMk cId="1790815168" sldId="312"/>
            <ac:cxnSpMk id="27" creationId="{10633E8A-96AB-49B0-AC66-134E9C9410B8}"/>
          </ac:cxnSpMkLst>
        </pc:cxnChg>
      </pc:sldChg>
      <pc:sldChg chg="delSp modSp mod">
        <pc:chgData name="森 寛治" userId="b00ed2274deeb5a6" providerId="LiveId" clId="{102706E1-317D-49F0-9963-6998E075B819}" dt="2022-01-14T22:09:41.225" v="161" actId="14100"/>
        <pc:sldMkLst>
          <pc:docMk/>
          <pc:sldMk cId="1127355068" sldId="313"/>
        </pc:sldMkLst>
        <pc:spChg chg="mod">
          <ac:chgData name="森 寛治" userId="b00ed2274deeb5a6" providerId="LiveId" clId="{102706E1-317D-49F0-9963-6998E075B819}" dt="2022-01-14T22:08:54.625" v="149" actId="1076"/>
          <ac:spMkLst>
            <pc:docMk/>
            <pc:sldMk cId="1127355068" sldId="313"/>
            <ac:spMk id="12" creationId="{EDC673DC-7FE6-4BBC-A880-A420604ABFC0}"/>
          </ac:spMkLst>
        </pc:spChg>
        <pc:spChg chg="del mod">
          <ac:chgData name="森 寛治" userId="b00ed2274deeb5a6" providerId="LiveId" clId="{102706E1-317D-49F0-9963-6998E075B819}" dt="2022-01-14T22:09:27.392" v="158" actId="478"/>
          <ac:spMkLst>
            <pc:docMk/>
            <pc:sldMk cId="1127355068" sldId="313"/>
            <ac:spMk id="13" creationId="{7372BDE5-F240-4EB0-A805-DC66517BE81C}"/>
          </ac:spMkLst>
        </pc:spChg>
        <pc:spChg chg="mod">
          <ac:chgData name="森 寛治" userId="b00ed2274deeb5a6" providerId="LiveId" clId="{102706E1-317D-49F0-9963-6998E075B819}" dt="2022-01-14T22:09:35.630" v="160" actId="113"/>
          <ac:spMkLst>
            <pc:docMk/>
            <pc:sldMk cId="1127355068" sldId="313"/>
            <ac:spMk id="24" creationId="{01B9BAFD-EF86-426A-8E47-892E2DE71202}"/>
          </ac:spMkLst>
        </pc:spChg>
        <pc:picChg chg="mod">
          <ac:chgData name="森 寛治" userId="b00ed2274deeb5a6" providerId="LiveId" clId="{102706E1-317D-49F0-9963-6998E075B819}" dt="2022-01-14T22:09:41.225" v="161" actId="14100"/>
          <ac:picMkLst>
            <pc:docMk/>
            <pc:sldMk cId="1127355068" sldId="313"/>
            <ac:picMk id="23" creationId="{AA17FD2D-0CA0-42E8-99C5-FB8713CDD47A}"/>
          </ac:picMkLst>
        </pc:picChg>
      </pc:sldChg>
      <pc:sldChg chg="ord">
        <pc:chgData name="森 寛治" userId="b00ed2274deeb5a6" providerId="LiveId" clId="{102706E1-317D-49F0-9963-6998E075B819}" dt="2022-01-16T16:58:31.417" v="5196"/>
        <pc:sldMkLst>
          <pc:docMk/>
          <pc:sldMk cId="298212516" sldId="314"/>
        </pc:sldMkLst>
      </pc:sldChg>
      <pc:sldChg chg="ord">
        <pc:chgData name="森 寛治" userId="b00ed2274deeb5a6" providerId="LiveId" clId="{102706E1-317D-49F0-9963-6998E075B819}" dt="2022-01-14T22:16:34.680" v="165"/>
        <pc:sldMkLst>
          <pc:docMk/>
          <pc:sldMk cId="754362607" sldId="315"/>
        </pc:sldMkLst>
      </pc:sldChg>
      <pc:sldChg chg="new del ord">
        <pc:chgData name="森 寛治" userId="b00ed2274deeb5a6" providerId="LiveId" clId="{102706E1-317D-49F0-9963-6998E075B819}" dt="2022-01-14T22:21:43.454" v="180" actId="47"/>
        <pc:sldMkLst>
          <pc:docMk/>
          <pc:sldMk cId="1510410476" sldId="319"/>
        </pc:sldMkLst>
      </pc:sldChg>
      <pc:sldChg chg="modSp add ord modAnim">
        <pc:chgData name="森 寛治" userId="b00ed2274deeb5a6" providerId="LiveId" clId="{102706E1-317D-49F0-9963-6998E075B819}" dt="2022-01-16T18:54:28.396" v="5640"/>
        <pc:sldMkLst>
          <pc:docMk/>
          <pc:sldMk cId="2379454106" sldId="320"/>
        </pc:sldMkLst>
        <pc:spChg chg="mod">
          <ac:chgData name="森 寛治" userId="b00ed2274deeb5a6" providerId="LiveId" clId="{102706E1-317D-49F0-9963-6998E075B819}" dt="2022-01-15T11:37:25.741" v="5125" actId="207"/>
          <ac:spMkLst>
            <pc:docMk/>
            <pc:sldMk cId="2379454106" sldId="320"/>
            <ac:spMk id="3" creationId="{1C59C21F-0EA5-46B9-8832-FA6F03B1C3BD}"/>
          </ac:spMkLst>
        </pc:spChg>
      </pc:sldChg>
      <pc:sldChg chg="addSp delSp modSp new mod ord">
        <pc:chgData name="森 寛治" userId="b00ed2274deeb5a6" providerId="LiveId" clId="{102706E1-317D-49F0-9963-6998E075B819}" dt="2022-01-15T11:41:02.393" v="5127"/>
        <pc:sldMkLst>
          <pc:docMk/>
          <pc:sldMk cId="250251290" sldId="321"/>
        </pc:sldMkLst>
        <pc:spChg chg="mod">
          <ac:chgData name="森 寛治" userId="b00ed2274deeb5a6" providerId="LiveId" clId="{102706E1-317D-49F0-9963-6998E075B819}" dt="2022-01-14T22:27:32.029" v="226" actId="20577"/>
          <ac:spMkLst>
            <pc:docMk/>
            <pc:sldMk cId="250251290" sldId="321"/>
            <ac:spMk id="2" creationId="{1178474F-541D-404F-A729-63BC5D270A1D}"/>
          </ac:spMkLst>
        </pc:spChg>
        <pc:spChg chg="mod">
          <ac:chgData name="森 寛治" userId="b00ed2274deeb5a6" providerId="LiveId" clId="{102706E1-317D-49F0-9963-6998E075B819}" dt="2022-01-14T23:04:55.549" v="503" actId="113"/>
          <ac:spMkLst>
            <pc:docMk/>
            <pc:sldMk cId="250251290" sldId="321"/>
            <ac:spMk id="3" creationId="{8182F704-D95E-4D60-B53B-2B0C313D2D1C}"/>
          </ac:spMkLst>
        </pc:spChg>
        <pc:spChg chg="mod">
          <ac:chgData name="森 寛治" userId="b00ed2274deeb5a6" providerId="LiveId" clId="{102706E1-317D-49F0-9963-6998E075B819}" dt="2022-01-15T10:17:25.002" v="3676" actId="1076"/>
          <ac:spMkLst>
            <pc:docMk/>
            <pc:sldMk cId="250251290" sldId="321"/>
            <ac:spMk id="4" creationId="{37E96B60-8880-4C4B-8C3D-534AA628A9F4}"/>
          </ac:spMkLst>
        </pc:spChg>
        <pc:spChg chg="add mod">
          <ac:chgData name="森 寛治" userId="b00ed2274deeb5a6" providerId="LiveId" clId="{102706E1-317D-49F0-9963-6998E075B819}" dt="2022-01-15T10:08:06.729" v="3654" actId="1076"/>
          <ac:spMkLst>
            <pc:docMk/>
            <pc:sldMk cId="250251290" sldId="321"/>
            <ac:spMk id="5" creationId="{42508175-AB3F-4AA4-84C5-B4650FBD57F6}"/>
          </ac:spMkLst>
        </pc:spChg>
        <pc:spChg chg="add del mod">
          <ac:chgData name="森 寛治" userId="b00ed2274deeb5a6" providerId="LiveId" clId="{102706E1-317D-49F0-9963-6998E075B819}" dt="2022-01-14T22:58:22.739" v="388" actId="478"/>
          <ac:spMkLst>
            <pc:docMk/>
            <pc:sldMk cId="250251290" sldId="321"/>
            <ac:spMk id="5" creationId="{9A8498FF-7646-4A66-8036-E05C900B52F8}"/>
          </ac:spMkLst>
        </pc:spChg>
        <pc:spChg chg="add mod">
          <ac:chgData name="森 寛治" userId="b00ed2274deeb5a6" providerId="LiveId" clId="{102706E1-317D-49F0-9963-6998E075B819}" dt="2022-01-15T10:17:29.582" v="3677" actId="1076"/>
          <ac:spMkLst>
            <pc:docMk/>
            <pc:sldMk cId="250251290" sldId="321"/>
            <ac:spMk id="6" creationId="{CDC9EA49-06BD-4CE1-95F1-DC12258B06AD}"/>
          </ac:spMkLst>
        </pc:spChg>
        <pc:spChg chg="add mod">
          <ac:chgData name="森 寛治" userId="b00ed2274deeb5a6" providerId="LiveId" clId="{102706E1-317D-49F0-9963-6998E075B819}" dt="2022-01-15T10:17:29.582" v="3677" actId="1076"/>
          <ac:spMkLst>
            <pc:docMk/>
            <pc:sldMk cId="250251290" sldId="321"/>
            <ac:spMk id="10" creationId="{D1CFF810-8D10-4C81-8C22-A2686D2C2008}"/>
          </ac:spMkLst>
        </pc:spChg>
        <pc:spChg chg="add mod">
          <ac:chgData name="森 寛治" userId="b00ed2274deeb5a6" providerId="LiveId" clId="{102706E1-317D-49F0-9963-6998E075B819}" dt="2022-01-15T10:17:29.582" v="3677" actId="1076"/>
          <ac:spMkLst>
            <pc:docMk/>
            <pc:sldMk cId="250251290" sldId="321"/>
            <ac:spMk id="18" creationId="{BA3A5B73-E4D7-4326-B7A4-4B5AC76EAF97}"/>
          </ac:spMkLst>
        </pc:spChg>
        <pc:spChg chg="add mod">
          <ac:chgData name="森 寛治" userId="b00ed2274deeb5a6" providerId="LiveId" clId="{102706E1-317D-49F0-9963-6998E075B819}" dt="2022-01-15T10:17:29.582" v="3677" actId="1076"/>
          <ac:spMkLst>
            <pc:docMk/>
            <pc:sldMk cId="250251290" sldId="321"/>
            <ac:spMk id="19" creationId="{5F6EFBB8-EAE9-461D-BD59-8EC03067840B}"/>
          </ac:spMkLst>
        </pc:spChg>
        <pc:spChg chg="add mod">
          <ac:chgData name="森 寛治" userId="b00ed2274deeb5a6" providerId="LiveId" clId="{102706E1-317D-49F0-9963-6998E075B819}" dt="2022-01-15T10:08:03.060" v="3653" actId="255"/>
          <ac:spMkLst>
            <pc:docMk/>
            <pc:sldMk cId="250251290" sldId="321"/>
            <ac:spMk id="20" creationId="{456C35A7-649D-4B54-B91C-C408B071B149}"/>
          </ac:spMkLst>
        </pc:spChg>
        <pc:spChg chg="add del mod">
          <ac:chgData name="森 寛治" userId="b00ed2274deeb5a6" providerId="LiveId" clId="{102706E1-317D-49F0-9963-6998E075B819}" dt="2022-01-15T10:16:36.619" v="3665" actId="478"/>
          <ac:spMkLst>
            <pc:docMk/>
            <pc:sldMk cId="250251290" sldId="321"/>
            <ac:spMk id="21" creationId="{A414033D-64FE-4728-9CDF-0032013CBB5B}"/>
          </ac:spMkLst>
        </pc:spChg>
        <pc:spChg chg="add mod">
          <ac:chgData name="森 寛治" userId="b00ed2274deeb5a6" providerId="LiveId" clId="{102706E1-317D-49F0-9963-6998E075B819}" dt="2022-01-15T10:17:32.801" v="3678" actId="1076"/>
          <ac:spMkLst>
            <pc:docMk/>
            <pc:sldMk cId="250251290" sldId="321"/>
            <ac:spMk id="22" creationId="{513BC1BF-246C-4710-A50B-D855335C9757}"/>
          </ac:spMkLst>
        </pc:spChg>
        <pc:picChg chg="add del mod">
          <ac:chgData name="森 寛治" userId="b00ed2274deeb5a6" providerId="LiveId" clId="{102706E1-317D-49F0-9963-6998E075B819}" dt="2022-01-14T22:45:55.644" v="300" actId="478"/>
          <ac:picMkLst>
            <pc:docMk/>
            <pc:sldMk cId="250251290" sldId="321"/>
            <ac:picMk id="1026" creationId="{CCB73F1B-6D8D-499E-9587-2505E63F43A9}"/>
          </ac:picMkLst>
        </pc:picChg>
        <pc:picChg chg="add mod">
          <ac:chgData name="森 寛治" userId="b00ed2274deeb5a6" providerId="LiveId" clId="{102706E1-317D-49F0-9963-6998E075B819}" dt="2022-01-15T09:59:10.718" v="3529" actId="732"/>
          <ac:picMkLst>
            <pc:docMk/>
            <pc:sldMk cId="250251290" sldId="321"/>
            <ac:picMk id="1028" creationId="{A6D7AA62-F36D-4955-AE7B-0D1F458C40B7}"/>
          </ac:picMkLst>
        </pc:picChg>
        <pc:picChg chg="add mod">
          <ac:chgData name="森 寛治" userId="b00ed2274deeb5a6" providerId="LiveId" clId="{102706E1-317D-49F0-9963-6998E075B819}" dt="2022-01-14T22:50:53.230" v="339" actId="1076"/>
          <ac:picMkLst>
            <pc:docMk/>
            <pc:sldMk cId="250251290" sldId="321"/>
            <ac:picMk id="1030" creationId="{F3D5731E-74B4-4943-933A-1EDC2FC80D30}"/>
          </ac:picMkLst>
        </pc:picChg>
        <pc:picChg chg="add mod">
          <ac:chgData name="森 寛治" userId="b00ed2274deeb5a6" providerId="LiveId" clId="{102706E1-317D-49F0-9963-6998E075B819}" dt="2022-01-15T10:07:24.650" v="3644" actId="732"/>
          <ac:picMkLst>
            <pc:docMk/>
            <pc:sldMk cId="250251290" sldId="321"/>
            <ac:picMk id="1032" creationId="{44988BA6-7A9A-4241-9824-2A9C12A26806}"/>
          </ac:picMkLst>
        </pc:picChg>
        <pc:picChg chg="add mod">
          <ac:chgData name="森 寛治" userId="b00ed2274deeb5a6" providerId="LiveId" clId="{102706E1-317D-49F0-9963-6998E075B819}" dt="2022-01-14T22:59:42.274" v="405" actId="1076"/>
          <ac:picMkLst>
            <pc:docMk/>
            <pc:sldMk cId="250251290" sldId="321"/>
            <ac:picMk id="1034" creationId="{68A6FAF1-A571-4988-9ECA-16B7DF8D78F1}"/>
          </ac:picMkLst>
        </pc:picChg>
        <pc:picChg chg="add mod">
          <ac:chgData name="森 寛治" userId="b00ed2274deeb5a6" providerId="LiveId" clId="{102706E1-317D-49F0-9963-6998E075B819}" dt="2022-01-15T10:17:35.511" v="3680" actId="1076"/>
          <ac:picMkLst>
            <pc:docMk/>
            <pc:sldMk cId="250251290" sldId="321"/>
            <ac:picMk id="2050" creationId="{EBF65E9E-3EC9-45F6-8815-48F35643E9E4}"/>
          </ac:picMkLst>
        </pc:picChg>
        <pc:cxnChg chg="add mod">
          <ac:chgData name="森 寛治" userId="b00ed2274deeb5a6" providerId="LiveId" clId="{102706E1-317D-49F0-9963-6998E075B819}" dt="2022-01-15T10:17:29.582" v="3677" actId="1076"/>
          <ac:cxnSpMkLst>
            <pc:docMk/>
            <pc:sldMk cId="250251290" sldId="321"/>
            <ac:cxnSpMk id="8" creationId="{EB5FC282-5CB4-4F81-9E32-240A478D54F1}"/>
          </ac:cxnSpMkLst>
        </pc:cxnChg>
        <pc:cxnChg chg="add mod">
          <ac:chgData name="森 寛治" userId="b00ed2274deeb5a6" providerId="LiveId" clId="{102706E1-317D-49F0-9963-6998E075B819}" dt="2022-01-15T10:17:29.582" v="3677" actId="1076"/>
          <ac:cxnSpMkLst>
            <pc:docMk/>
            <pc:sldMk cId="250251290" sldId="321"/>
            <ac:cxnSpMk id="16" creationId="{46665427-F2DC-4099-B9D0-2BE8131E00C6}"/>
          </ac:cxnSpMkLst>
        </pc:cxnChg>
        <pc:cxnChg chg="add mod">
          <ac:chgData name="森 寛治" userId="b00ed2274deeb5a6" providerId="LiveId" clId="{102706E1-317D-49F0-9963-6998E075B819}" dt="2022-01-15T10:17:29.582" v="3677" actId="1076"/>
          <ac:cxnSpMkLst>
            <pc:docMk/>
            <pc:sldMk cId="250251290" sldId="321"/>
            <ac:cxnSpMk id="17" creationId="{0EE608BA-4BB5-4B72-9259-13D367A5DDB1}"/>
          </ac:cxnSpMkLst>
        </pc:cxnChg>
      </pc:sldChg>
      <pc:sldChg chg="modSp add ord modAnim">
        <pc:chgData name="森 寛治" userId="b00ed2274deeb5a6" providerId="LiveId" clId="{102706E1-317D-49F0-9963-6998E075B819}" dt="2022-01-15T11:37:19.574" v="5124"/>
        <pc:sldMkLst>
          <pc:docMk/>
          <pc:sldMk cId="1457275807" sldId="322"/>
        </pc:sldMkLst>
        <pc:spChg chg="mod">
          <ac:chgData name="森 寛治" userId="b00ed2274deeb5a6" providerId="LiveId" clId="{102706E1-317D-49F0-9963-6998E075B819}" dt="2022-01-15T11:37:16.498" v="5123" actId="207"/>
          <ac:spMkLst>
            <pc:docMk/>
            <pc:sldMk cId="1457275807" sldId="322"/>
            <ac:spMk id="3" creationId="{1C59C21F-0EA5-46B9-8832-FA6F03B1C3BD}"/>
          </ac:spMkLst>
        </pc:spChg>
      </pc:sldChg>
      <pc:sldChg chg="addSp delSp modSp new mod ord">
        <pc:chgData name="森 寛治" userId="b00ed2274deeb5a6" providerId="LiveId" clId="{102706E1-317D-49F0-9963-6998E075B819}" dt="2022-01-16T20:08:39.096" v="5983" actId="1076"/>
        <pc:sldMkLst>
          <pc:docMk/>
          <pc:sldMk cId="718092108" sldId="323"/>
        </pc:sldMkLst>
        <pc:spChg chg="mod">
          <ac:chgData name="森 寛治" userId="b00ed2274deeb5a6" providerId="LiveId" clId="{102706E1-317D-49F0-9963-6998E075B819}" dt="2022-01-14T23:20:12.456" v="526" actId="20577"/>
          <ac:spMkLst>
            <pc:docMk/>
            <pc:sldMk cId="718092108" sldId="323"/>
            <ac:spMk id="2" creationId="{BF179B78-768F-43B8-938E-2EE484025F2B}"/>
          </ac:spMkLst>
        </pc:spChg>
        <pc:spChg chg="mod">
          <ac:chgData name="森 寛治" userId="b00ed2274deeb5a6" providerId="LiveId" clId="{102706E1-317D-49F0-9963-6998E075B819}" dt="2022-01-15T00:01:26.009" v="703" actId="207"/>
          <ac:spMkLst>
            <pc:docMk/>
            <pc:sldMk cId="718092108" sldId="323"/>
            <ac:spMk id="3" creationId="{056AC11D-5BDF-4F98-B10F-3EAA0053BC9F}"/>
          </ac:spMkLst>
        </pc:spChg>
        <pc:spChg chg="add del">
          <ac:chgData name="森 寛治" userId="b00ed2274deeb5a6" providerId="LiveId" clId="{102706E1-317D-49F0-9963-6998E075B819}" dt="2022-01-14T23:20:17.426" v="528" actId="22"/>
          <ac:spMkLst>
            <pc:docMk/>
            <pc:sldMk cId="718092108" sldId="323"/>
            <ac:spMk id="6" creationId="{D420B31C-584F-459F-BBFA-7EE84CFB6750}"/>
          </ac:spMkLst>
        </pc:spChg>
        <pc:spChg chg="add mod">
          <ac:chgData name="森 寛治" userId="b00ed2274deeb5a6" providerId="LiveId" clId="{102706E1-317D-49F0-9963-6998E075B819}" dt="2022-01-14T23:58:21.162" v="682" actId="1582"/>
          <ac:spMkLst>
            <pc:docMk/>
            <pc:sldMk cId="718092108" sldId="323"/>
            <ac:spMk id="11" creationId="{B9DCC0B8-BAA5-42CD-A92C-61C8443657F8}"/>
          </ac:spMkLst>
        </pc:spChg>
        <pc:spChg chg="add mod">
          <ac:chgData name="森 寛治" userId="b00ed2274deeb5a6" providerId="LiveId" clId="{102706E1-317D-49F0-9963-6998E075B819}" dt="2022-01-16T20:08:23.107" v="5979" actId="1076"/>
          <ac:spMkLst>
            <pc:docMk/>
            <pc:sldMk cId="718092108" sldId="323"/>
            <ac:spMk id="12" creationId="{CB61C4F6-B1C3-4B3C-B534-0A868B4ADDF8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23" creationId="{C825D715-348E-4FC4-9BE5-F559E86C0B4F}"/>
          </ac:spMkLst>
        </pc:spChg>
        <pc:spChg chg="add mod">
          <ac:chgData name="森 寛治" userId="b00ed2274deeb5a6" providerId="LiveId" clId="{102706E1-317D-49F0-9963-6998E075B819}" dt="2022-01-16T20:08:25.804" v="5980" actId="571"/>
          <ac:spMkLst>
            <pc:docMk/>
            <pc:sldMk cId="718092108" sldId="323"/>
            <ac:spMk id="28" creationId="{FA94FB83-2B0B-4DBD-854A-61E49B62109B}"/>
          </ac:spMkLst>
        </pc:spChg>
        <pc:spChg chg="add mod">
          <ac:chgData name="森 寛治" userId="b00ed2274deeb5a6" providerId="LiveId" clId="{102706E1-317D-49F0-9963-6998E075B819}" dt="2022-01-16T20:08:28.342" v="5981" actId="571"/>
          <ac:spMkLst>
            <pc:docMk/>
            <pc:sldMk cId="718092108" sldId="323"/>
            <ac:spMk id="29" creationId="{3BA07824-D562-48AC-94BD-6697B8B7C25A}"/>
          </ac:spMkLst>
        </pc:spChg>
        <pc:spChg chg="add mod">
          <ac:chgData name="森 寛治" userId="b00ed2274deeb5a6" providerId="LiveId" clId="{102706E1-317D-49F0-9963-6998E075B819}" dt="2022-01-16T20:08:39.096" v="5983" actId="1076"/>
          <ac:spMkLst>
            <pc:docMk/>
            <pc:sldMk cId="718092108" sldId="323"/>
            <ac:spMk id="30" creationId="{83DE58A2-D83F-476C-B22D-D7F45F631479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34" creationId="{FB6335E4-98A1-42DF-9F61-93B4C18935DE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35" creationId="{5437698E-FE53-42D2-8166-121C1767DD6D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36" creationId="{24F963C2-C3DA-4015-8BBB-FB33CA0EC081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37" creationId="{750F45BA-EEE3-452B-91F8-FCF154DA2866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38" creationId="{87FC624A-4E2D-4CE6-9108-E4F6B59EF25C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39" creationId="{081F046F-BA82-4431-BC01-3D53F37310C9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43" creationId="{70610392-F545-43CF-8EFB-6C525F15FE04}"/>
          </ac:spMkLst>
        </pc:spChg>
        <pc:spChg chg="add del mod">
          <ac:chgData name="森 寛治" userId="b00ed2274deeb5a6" providerId="LiveId" clId="{102706E1-317D-49F0-9963-6998E075B819}" dt="2022-01-15T01:18:52.867" v="1568" actId="478"/>
          <ac:spMkLst>
            <pc:docMk/>
            <pc:sldMk cId="718092108" sldId="323"/>
            <ac:spMk id="44" creationId="{5C7FAB22-F167-4F20-9930-3FD663CF0DD7}"/>
          </ac:spMkLst>
        </pc:spChg>
        <pc:spChg chg="add mod">
          <ac:chgData name="森 寛治" userId="b00ed2274deeb5a6" providerId="LiveId" clId="{102706E1-317D-49F0-9963-6998E075B819}" dt="2022-01-15T01:20:39.679" v="1586" actId="1076"/>
          <ac:spMkLst>
            <pc:docMk/>
            <pc:sldMk cId="718092108" sldId="323"/>
            <ac:spMk id="45" creationId="{2F82351D-ABC8-4211-AA7F-4DCDBCF46E39}"/>
          </ac:spMkLst>
        </pc:spChg>
        <pc:spChg chg="add mod ord">
          <ac:chgData name="森 寛治" userId="b00ed2274deeb5a6" providerId="LiveId" clId="{102706E1-317D-49F0-9963-6998E075B819}" dt="2022-01-15T01:22:29.777" v="1627" actId="693"/>
          <ac:spMkLst>
            <pc:docMk/>
            <pc:sldMk cId="718092108" sldId="323"/>
            <ac:spMk id="46" creationId="{89AADB37-F798-4559-B3B2-25D3A0EA5F94}"/>
          </ac:spMkLst>
        </pc:spChg>
        <pc:spChg chg="add mod ord">
          <ac:chgData name="森 寛治" userId="b00ed2274deeb5a6" providerId="LiveId" clId="{102706E1-317D-49F0-9963-6998E075B819}" dt="2022-01-15T01:22:40.447" v="1629" actId="1582"/>
          <ac:spMkLst>
            <pc:docMk/>
            <pc:sldMk cId="718092108" sldId="323"/>
            <ac:spMk id="47" creationId="{4E109658-6D8F-4FA5-94B2-C763717A1FD9}"/>
          </ac:spMkLst>
        </pc:spChg>
        <pc:spChg chg="add mod">
          <ac:chgData name="森 寛治" userId="b00ed2274deeb5a6" providerId="LiveId" clId="{102706E1-317D-49F0-9963-6998E075B819}" dt="2022-01-15T01:41:35.854" v="1684" actId="1076"/>
          <ac:spMkLst>
            <pc:docMk/>
            <pc:sldMk cId="718092108" sldId="323"/>
            <ac:spMk id="48" creationId="{3F9FC587-8167-4521-856E-3546617C8C61}"/>
          </ac:spMkLst>
        </pc:spChg>
        <pc:spChg chg="add mod">
          <ac:chgData name="森 寛治" userId="b00ed2274deeb5a6" providerId="LiveId" clId="{102706E1-317D-49F0-9963-6998E075B819}" dt="2022-01-15T08:45:40.990" v="2479" actId="20577"/>
          <ac:spMkLst>
            <pc:docMk/>
            <pc:sldMk cId="718092108" sldId="323"/>
            <ac:spMk id="49" creationId="{0FDB58A4-7D92-425C-8588-A583DE841E80}"/>
          </ac:spMkLst>
        </pc:spChg>
        <pc:spChg chg="add mod">
          <ac:chgData name="森 寛治" userId="b00ed2274deeb5a6" providerId="LiveId" clId="{102706E1-317D-49F0-9963-6998E075B819}" dt="2022-01-15T08:45:36.551" v="2474" actId="20577"/>
          <ac:spMkLst>
            <pc:docMk/>
            <pc:sldMk cId="718092108" sldId="323"/>
            <ac:spMk id="50" creationId="{B15D7460-6E55-4D0C-AA03-49F7099BEC30}"/>
          </ac:spMkLst>
        </pc:spChg>
        <pc:spChg chg="add mod">
          <ac:chgData name="森 寛治" userId="b00ed2274deeb5a6" providerId="LiveId" clId="{102706E1-317D-49F0-9963-6998E075B819}" dt="2022-01-15T01:22:56.731" v="1641" actId="1076"/>
          <ac:spMkLst>
            <pc:docMk/>
            <pc:sldMk cId="718092108" sldId="323"/>
            <ac:spMk id="51" creationId="{2BB5AC4D-2352-4D36-A483-E6E166B9B811}"/>
          </ac:spMkLst>
        </pc:spChg>
        <pc:spChg chg="add del mod">
          <ac:chgData name="森 寛治" userId="b00ed2274deeb5a6" providerId="LiveId" clId="{102706E1-317D-49F0-9963-6998E075B819}" dt="2022-01-15T01:33:15.337" v="1653" actId="478"/>
          <ac:spMkLst>
            <pc:docMk/>
            <pc:sldMk cId="718092108" sldId="323"/>
            <ac:spMk id="59" creationId="{983FED9C-A886-4892-A4BA-CAEC5565B9EB}"/>
          </ac:spMkLst>
        </pc:spChg>
        <pc:spChg chg="add mod">
          <ac:chgData name="森 寛治" userId="b00ed2274deeb5a6" providerId="LiveId" clId="{102706E1-317D-49F0-9963-6998E075B819}" dt="2022-01-15T01:42:10.749" v="1694" actId="207"/>
          <ac:spMkLst>
            <pc:docMk/>
            <pc:sldMk cId="718092108" sldId="323"/>
            <ac:spMk id="60" creationId="{02151BEF-DA14-4C97-8084-856604F63DD2}"/>
          </ac:spMkLst>
        </pc:spChg>
        <pc:spChg chg="add mod">
          <ac:chgData name="森 寛治" userId="b00ed2274deeb5a6" providerId="LiveId" clId="{102706E1-317D-49F0-9963-6998E075B819}" dt="2022-01-15T01:41:47.453" v="1687" actId="1076"/>
          <ac:spMkLst>
            <pc:docMk/>
            <pc:sldMk cId="718092108" sldId="323"/>
            <ac:spMk id="61" creationId="{38706E6C-CAAD-4EFD-A7AF-9A74B996EAEB}"/>
          </ac:spMkLst>
        </pc:spChg>
        <pc:spChg chg="add del mod">
          <ac:chgData name="森 寛治" userId="b00ed2274deeb5a6" providerId="LiveId" clId="{102706E1-317D-49F0-9963-6998E075B819}" dt="2022-01-15T01:46:31.981" v="1724" actId="478"/>
          <ac:spMkLst>
            <pc:docMk/>
            <pc:sldMk cId="718092108" sldId="323"/>
            <ac:spMk id="62" creationId="{709CB3D6-F6EA-43B0-8F12-0343C95DB57D}"/>
          </ac:spMkLst>
        </pc:spChg>
        <pc:grpChg chg="add del mod">
          <ac:chgData name="森 寛治" userId="b00ed2274deeb5a6" providerId="LiveId" clId="{102706E1-317D-49F0-9963-6998E075B819}" dt="2022-01-14T23:59:40.306" v="690" actId="478"/>
          <ac:grpSpMkLst>
            <pc:docMk/>
            <pc:sldMk cId="718092108" sldId="323"/>
            <ac:grpSpMk id="18" creationId="{7CA2A6D1-ABFB-4597-894D-C441921FD7B1}"/>
          </ac:grpSpMkLst>
        </pc:grpChg>
        <pc:picChg chg="add del mod">
          <ac:chgData name="森 寛治" userId="b00ed2274deeb5a6" providerId="LiveId" clId="{102706E1-317D-49F0-9963-6998E075B819}" dt="2022-01-15T01:18:52.867" v="1568" actId="478"/>
          <ac:picMkLst>
            <pc:docMk/>
            <pc:sldMk cId="718092108" sldId="323"/>
            <ac:picMk id="20" creationId="{6BB8DC3D-6BEE-4D70-894E-59F87B937C8D}"/>
          </ac:picMkLst>
        </pc:picChg>
        <pc:picChg chg="add del mod">
          <ac:chgData name="森 寛治" userId="b00ed2274deeb5a6" providerId="LiveId" clId="{102706E1-317D-49F0-9963-6998E075B819}" dt="2022-01-15T01:18:52.867" v="1568" actId="478"/>
          <ac:picMkLst>
            <pc:docMk/>
            <pc:sldMk cId="718092108" sldId="323"/>
            <ac:picMk id="21" creationId="{76DE044C-3A2F-4C9A-8C89-B9A853680525}"/>
          </ac:picMkLst>
        </pc:picChg>
        <pc:picChg chg="add del mod">
          <ac:chgData name="森 寛治" userId="b00ed2274deeb5a6" providerId="LiveId" clId="{102706E1-317D-49F0-9963-6998E075B819}" dt="2022-01-15T01:18:52.867" v="1568" actId="478"/>
          <ac:picMkLst>
            <pc:docMk/>
            <pc:sldMk cId="718092108" sldId="323"/>
            <ac:picMk id="22" creationId="{E87FF3C3-20FA-4DBB-8F6A-6CA52093B767}"/>
          </ac:picMkLst>
        </pc:picChg>
        <pc:picChg chg="add mod">
          <ac:chgData name="森 寛治" userId="b00ed2274deeb5a6" providerId="LiveId" clId="{102706E1-317D-49F0-9963-6998E075B819}" dt="2022-01-15T01:46:55.040" v="1731" actId="688"/>
          <ac:picMkLst>
            <pc:docMk/>
            <pc:sldMk cId="718092108" sldId="323"/>
            <ac:picMk id="64" creationId="{07A4F6F5-BDA3-4C70-A000-A380E870B525}"/>
          </ac:picMkLst>
        </pc:picChg>
        <pc:cxnChg chg="add del mod">
          <ac:chgData name="森 寛治" userId="b00ed2274deeb5a6" providerId="LiveId" clId="{102706E1-317D-49F0-9963-6998E075B819}" dt="2022-01-14T23:55:58.853" v="672" actId="478"/>
          <ac:cxnSpMkLst>
            <pc:docMk/>
            <pc:sldMk cId="718092108" sldId="323"/>
            <ac:cxnSpMk id="8" creationId="{FCF4B027-D0AD-44C5-B7A1-FE998F73A337}"/>
          </ac:cxnSpMkLst>
        </pc:cxnChg>
        <pc:cxnChg chg="add del">
          <ac:chgData name="森 寛治" userId="b00ed2274deeb5a6" providerId="LiveId" clId="{102706E1-317D-49F0-9963-6998E075B819}" dt="2022-01-14T23:56:28.294" v="674" actId="478"/>
          <ac:cxnSpMkLst>
            <pc:docMk/>
            <pc:sldMk cId="718092108" sldId="323"/>
            <ac:cxnSpMk id="10" creationId="{661BEF6F-C15D-4189-8A2E-34D18D4942DB}"/>
          </ac:cxnSpMkLst>
        </pc:cxnChg>
        <pc:cxnChg chg="add mod">
          <ac:chgData name="森 寛治" userId="b00ed2274deeb5a6" providerId="LiveId" clId="{102706E1-317D-49F0-9963-6998E075B819}" dt="2022-01-14T23:58:21.162" v="682" actId="1582"/>
          <ac:cxnSpMkLst>
            <pc:docMk/>
            <pc:sldMk cId="718092108" sldId="323"/>
            <ac:cxnSpMk id="13" creationId="{CD1A7892-D182-4E49-BA1F-39057D4F4F06}"/>
          </ac:cxnSpMkLst>
        </pc:cxnChg>
        <pc:cxnChg chg="add del">
          <ac:chgData name="森 寛治" userId="b00ed2274deeb5a6" providerId="LiveId" clId="{102706E1-317D-49F0-9963-6998E075B819}" dt="2022-01-14T23:57:46.640" v="679" actId="478"/>
          <ac:cxnSpMkLst>
            <pc:docMk/>
            <pc:sldMk cId="718092108" sldId="323"/>
            <ac:cxnSpMk id="16" creationId="{9E8213C2-D3EF-4FBD-9A01-FF165FEC6704}"/>
          </ac:cxnSpMkLst>
        </pc:cxnChg>
        <pc:cxnChg chg="add mod">
          <ac:chgData name="森 寛治" userId="b00ed2274deeb5a6" providerId="LiveId" clId="{102706E1-317D-49F0-9963-6998E075B819}" dt="2022-01-16T20:07:53.245" v="5959" actId="1582"/>
          <ac:cxnSpMkLst>
            <pc:docMk/>
            <pc:sldMk cId="718092108" sldId="323"/>
            <ac:cxnSpMk id="16" creationId="{F23DFBC7-916D-4F2C-A0A4-818B5E778430}"/>
          </ac:cxnSpMkLst>
        </pc:cxnChg>
        <pc:cxnChg chg="add mod">
          <ac:chgData name="森 寛治" userId="b00ed2274deeb5a6" providerId="LiveId" clId="{102706E1-317D-49F0-9963-6998E075B819}" dt="2022-01-16T20:07:53.245" v="5959" actId="1582"/>
          <ac:cxnSpMkLst>
            <pc:docMk/>
            <pc:sldMk cId="718092108" sldId="323"/>
            <ac:cxnSpMk id="18" creationId="{9DE56FB5-4C96-4048-8375-0233D0CFDBA0}"/>
          </ac:cxnSpMkLst>
        </pc:cxnChg>
        <pc:cxnChg chg="add mod">
          <ac:chgData name="森 寛治" userId="b00ed2274deeb5a6" providerId="LiveId" clId="{102706E1-317D-49F0-9963-6998E075B819}" dt="2022-01-16T20:07:53.245" v="5959" actId="1582"/>
          <ac:cxnSpMkLst>
            <pc:docMk/>
            <pc:sldMk cId="718092108" sldId="323"/>
            <ac:cxnSpMk id="21" creationId="{79AF87E0-D346-4066-94F6-06CEF7EF781A}"/>
          </ac:cxnSpMkLst>
        </pc:cxnChg>
        <pc:cxnChg chg="add mod">
          <ac:chgData name="森 寛治" userId="b00ed2274deeb5a6" providerId="LiveId" clId="{102706E1-317D-49F0-9963-6998E075B819}" dt="2022-01-16T20:08:03.757" v="5962" actId="14100"/>
          <ac:cxnSpMkLst>
            <pc:docMk/>
            <pc:sldMk cId="718092108" sldId="323"/>
            <ac:cxnSpMk id="24" creationId="{8854BAAA-A2F9-4B57-A39D-5045FF6D0AE7}"/>
          </ac:cxnSpMkLst>
        </pc:cxnChg>
        <pc:cxnChg chg="add del mod">
          <ac:chgData name="森 寛治" userId="b00ed2274deeb5a6" providerId="LiveId" clId="{102706E1-317D-49F0-9963-6998E075B819}" dt="2022-01-15T01:18:52.867" v="1568" actId="478"/>
          <ac:cxnSpMkLst>
            <pc:docMk/>
            <pc:sldMk cId="718092108" sldId="323"/>
            <ac:cxnSpMk id="25" creationId="{DE304E97-0A48-402C-B2B5-B98D3173E162}"/>
          </ac:cxnSpMkLst>
        </pc:cxnChg>
        <pc:cxnChg chg="add del mod">
          <ac:chgData name="森 寛治" userId="b00ed2274deeb5a6" providerId="LiveId" clId="{102706E1-317D-49F0-9963-6998E075B819}" dt="2022-01-15T00:02:18.972" v="712" actId="478"/>
          <ac:cxnSpMkLst>
            <pc:docMk/>
            <pc:sldMk cId="718092108" sldId="323"/>
            <ac:cxnSpMk id="30" creationId="{D8630ECD-074D-4C27-92AC-99916286EC60}"/>
          </ac:cxnSpMkLst>
        </pc:cxnChg>
        <pc:cxnChg chg="add del mod">
          <ac:chgData name="森 寛治" userId="b00ed2274deeb5a6" providerId="LiveId" clId="{102706E1-317D-49F0-9963-6998E075B819}" dt="2022-01-15T01:18:52.867" v="1568" actId="478"/>
          <ac:cxnSpMkLst>
            <pc:docMk/>
            <pc:sldMk cId="718092108" sldId="323"/>
            <ac:cxnSpMk id="32" creationId="{E3E1D023-17A4-4165-AB1D-EC371CBD5D71}"/>
          </ac:cxnSpMkLst>
        </pc:cxnChg>
        <pc:cxnChg chg="add del mod">
          <ac:chgData name="森 寛治" userId="b00ed2274deeb5a6" providerId="LiveId" clId="{102706E1-317D-49F0-9963-6998E075B819}" dt="2022-01-15T01:18:52.867" v="1568" actId="478"/>
          <ac:cxnSpMkLst>
            <pc:docMk/>
            <pc:sldMk cId="718092108" sldId="323"/>
            <ac:cxnSpMk id="41" creationId="{2A09E3F8-6BF3-4AB2-AB20-2540EDA3026A}"/>
          </ac:cxnSpMkLst>
        </pc:cxnChg>
        <pc:cxnChg chg="add mod">
          <ac:chgData name="森 寛治" userId="b00ed2274deeb5a6" providerId="LiveId" clId="{102706E1-317D-49F0-9963-6998E075B819}" dt="2022-01-15T01:23:09.857" v="1643" actId="1582"/>
          <ac:cxnSpMkLst>
            <pc:docMk/>
            <pc:sldMk cId="718092108" sldId="323"/>
            <ac:cxnSpMk id="53" creationId="{7ECF181C-FF51-4DE3-8755-12789A628947}"/>
          </ac:cxnSpMkLst>
        </pc:cxnChg>
        <pc:cxnChg chg="add del">
          <ac:chgData name="森 寛治" userId="b00ed2274deeb5a6" providerId="LiveId" clId="{102706E1-317D-49F0-9963-6998E075B819}" dt="2022-01-15T01:25:54.883" v="1645" actId="478"/>
          <ac:cxnSpMkLst>
            <pc:docMk/>
            <pc:sldMk cId="718092108" sldId="323"/>
            <ac:cxnSpMk id="55" creationId="{F850FBF5-223B-431D-830C-BB7B31A55631}"/>
          </ac:cxnSpMkLst>
        </pc:cxnChg>
        <pc:cxnChg chg="add del mod">
          <ac:chgData name="森 寛治" userId="b00ed2274deeb5a6" providerId="LiveId" clId="{102706E1-317D-49F0-9963-6998E075B819}" dt="2022-01-15T01:32:24.291" v="1649" actId="478"/>
          <ac:cxnSpMkLst>
            <pc:docMk/>
            <pc:sldMk cId="718092108" sldId="323"/>
            <ac:cxnSpMk id="57" creationId="{DAE1C0D8-6D3F-47DB-9DF9-A69CE9BCF5C6}"/>
          </ac:cxnSpMkLst>
        </pc:cxnChg>
      </pc:sldChg>
      <pc:sldChg chg="addSp modSp new mod">
        <pc:chgData name="森 寛治" userId="b00ed2274deeb5a6" providerId="LiveId" clId="{102706E1-317D-49F0-9963-6998E075B819}" dt="2022-01-15T11:21:11.614" v="4745"/>
        <pc:sldMkLst>
          <pc:docMk/>
          <pc:sldMk cId="361572967" sldId="324"/>
        </pc:sldMkLst>
        <pc:spChg chg="mod">
          <ac:chgData name="森 寛治" userId="b00ed2274deeb5a6" providerId="LiveId" clId="{102706E1-317D-49F0-9963-6998E075B819}" dt="2022-01-15T00:16:06.157" v="865" actId="14100"/>
          <ac:spMkLst>
            <pc:docMk/>
            <pc:sldMk cId="361572967" sldId="324"/>
            <ac:spMk id="2" creationId="{63AF5BAA-3108-4309-BA20-80DD7F252EE8}"/>
          </ac:spMkLst>
        </pc:spChg>
        <pc:spChg chg="mod">
          <ac:chgData name="森 寛治" userId="b00ed2274deeb5a6" providerId="LiveId" clId="{102706E1-317D-49F0-9963-6998E075B819}" dt="2022-01-15T11:21:11.614" v="4745"/>
          <ac:spMkLst>
            <pc:docMk/>
            <pc:sldMk cId="361572967" sldId="324"/>
            <ac:spMk id="3" creationId="{4BCFE165-4A1C-4E74-B67F-877A0658B4F3}"/>
          </ac:spMkLst>
        </pc:spChg>
        <pc:spChg chg="add mod">
          <ac:chgData name="森 寛治" userId="b00ed2274deeb5a6" providerId="LiveId" clId="{102706E1-317D-49F0-9963-6998E075B819}" dt="2022-01-15T00:43:05.752" v="1365" actId="1076"/>
          <ac:spMkLst>
            <pc:docMk/>
            <pc:sldMk cId="361572967" sldId="324"/>
            <ac:spMk id="7" creationId="{8CC0B4C0-2F04-4DF2-936F-C5A4F45F9087}"/>
          </ac:spMkLst>
        </pc:spChg>
        <pc:picChg chg="add mod">
          <ac:chgData name="森 寛治" userId="b00ed2274deeb5a6" providerId="LiveId" clId="{102706E1-317D-49F0-9963-6998E075B819}" dt="2022-01-15T00:43:05.752" v="1365" actId="1076"/>
          <ac:picMkLst>
            <pc:docMk/>
            <pc:sldMk cId="361572967" sldId="324"/>
            <ac:picMk id="6" creationId="{8839B459-A71F-4164-A43D-89C42DE46C02}"/>
          </ac:picMkLst>
        </pc:picChg>
      </pc:sldChg>
      <pc:sldChg chg="modSp new mod">
        <pc:chgData name="森 寛治" userId="b00ed2274deeb5a6" providerId="LiveId" clId="{102706E1-317D-49F0-9963-6998E075B819}" dt="2022-01-15T08:21:31.822" v="2171" actId="113"/>
        <pc:sldMkLst>
          <pc:docMk/>
          <pc:sldMk cId="3406600887" sldId="325"/>
        </pc:sldMkLst>
        <pc:spChg chg="mod">
          <ac:chgData name="森 寛治" userId="b00ed2274deeb5a6" providerId="LiveId" clId="{102706E1-317D-49F0-9963-6998E075B819}" dt="2022-01-14T23:22:20.385" v="545" actId="20577"/>
          <ac:spMkLst>
            <pc:docMk/>
            <pc:sldMk cId="3406600887" sldId="325"/>
            <ac:spMk id="2" creationId="{C7455AB5-6DE1-481C-9744-441538A99A73}"/>
          </ac:spMkLst>
        </pc:spChg>
        <pc:spChg chg="mod">
          <ac:chgData name="森 寛治" userId="b00ed2274deeb5a6" providerId="LiveId" clId="{102706E1-317D-49F0-9963-6998E075B819}" dt="2022-01-15T08:21:31.822" v="2171" actId="113"/>
          <ac:spMkLst>
            <pc:docMk/>
            <pc:sldMk cId="3406600887" sldId="325"/>
            <ac:spMk id="3" creationId="{D4EA3B73-5118-4AF7-B433-4784355A1F44}"/>
          </ac:spMkLst>
        </pc:spChg>
      </pc:sldChg>
      <pc:sldChg chg="new del">
        <pc:chgData name="森 寛治" userId="b00ed2274deeb5a6" providerId="LiveId" clId="{102706E1-317D-49F0-9963-6998E075B819}" dt="2022-01-15T00:20:20.310" v="874" actId="47"/>
        <pc:sldMkLst>
          <pc:docMk/>
          <pc:sldMk cId="231640450" sldId="326"/>
        </pc:sldMkLst>
      </pc:sldChg>
      <pc:sldChg chg="addSp delSp modSp new mod">
        <pc:chgData name="森 寛治" userId="b00ed2274deeb5a6" providerId="LiveId" clId="{102706E1-317D-49F0-9963-6998E075B819}" dt="2022-01-16T19:56:39.390" v="5901" actId="6549"/>
        <pc:sldMkLst>
          <pc:docMk/>
          <pc:sldMk cId="431716803" sldId="326"/>
        </pc:sldMkLst>
        <pc:spChg chg="mod">
          <ac:chgData name="森 寛治" userId="b00ed2274deeb5a6" providerId="LiveId" clId="{102706E1-317D-49F0-9963-6998E075B819}" dt="2022-01-15T00:56:36.186" v="1423" actId="1076"/>
          <ac:spMkLst>
            <pc:docMk/>
            <pc:sldMk cId="431716803" sldId="326"/>
            <ac:spMk id="2" creationId="{D56A1C5C-B8C4-4F5A-B66A-705D9F79FD4C}"/>
          </ac:spMkLst>
        </pc:spChg>
        <pc:spChg chg="mod">
          <ac:chgData name="森 寛治" userId="b00ed2274deeb5a6" providerId="LiveId" clId="{102706E1-317D-49F0-9963-6998E075B819}" dt="2022-01-16T19:56:39.390" v="5901" actId="6549"/>
          <ac:spMkLst>
            <pc:docMk/>
            <pc:sldMk cId="431716803" sldId="326"/>
            <ac:spMk id="3" creationId="{077C0ABB-2B4A-4CA6-813F-4A4909A97699}"/>
          </ac:spMkLst>
        </pc:spChg>
        <pc:spChg chg="add mod">
          <ac:chgData name="森 寛治" userId="b00ed2274deeb5a6" providerId="LiveId" clId="{102706E1-317D-49F0-9963-6998E075B819}" dt="2022-01-15T08:38:42.403" v="2403" actId="1076"/>
          <ac:spMkLst>
            <pc:docMk/>
            <pc:sldMk cId="431716803" sldId="326"/>
            <ac:spMk id="5" creationId="{A2FE3FDB-69FF-4092-A6F9-5F166F368BDD}"/>
          </ac:spMkLst>
        </pc:spChg>
        <pc:spChg chg="add del mod">
          <ac:chgData name="森 寛治" userId="b00ed2274deeb5a6" providerId="LiveId" clId="{102706E1-317D-49F0-9963-6998E075B819}" dt="2022-01-16T18:15:32.462" v="5218" actId="478"/>
          <ac:spMkLst>
            <pc:docMk/>
            <pc:sldMk cId="431716803" sldId="326"/>
            <ac:spMk id="7" creationId="{F447490A-CDE5-43C6-96A5-C8BE1C61DDD4}"/>
          </ac:spMkLst>
        </pc:spChg>
        <pc:spChg chg="add mod">
          <ac:chgData name="森 寛治" userId="b00ed2274deeb5a6" providerId="LiveId" clId="{102706E1-317D-49F0-9963-6998E075B819}" dt="2022-01-15T08:38:42.403" v="2403" actId="1076"/>
          <ac:spMkLst>
            <pc:docMk/>
            <pc:sldMk cId="431716803" sldId="326"/>
            <ac:spMk id="8" creationId="{2BC56AB7-306E-4E77-B218-165FE9AB14F0}"/>
          </ac:spMkLst>
        </pc:spChg>
        <pc:spChg chg="add mod">
          <ac:chgData name="森 寛治" userId="b00ed2274deeb5a6" providerId="LiveId" clId="{102706E1-317D-49F0-9963-6998E075B819}" dt="2022-01-15T08:38:42.403" v="2403" actId="1076"/>
          <ac:spMkLst>
            <pc:docMk/>
            <pc:sldMk cId="431716803" sldId="326"/>
            <ac:spMk id="12" creationId="{E19B71AE-4E18-415C-996D-52090DE22A9C}"/>
          </ac:spMkLst>
        </pc:spChg>
        <pc:spChg chg="add del mod">
          <ac:chgData name="森 寛治" userId="b00ed2274deeb5a6" providerId="LiveId" clId="{102706E1-317D-49F0-9963-6998E075B819}" dt="2022-01-15T08:12:10.827" v="1840"/>
          <ac:spMkLst>
            <pc:docMk/>
            <pc:sldMk cId="431716803" sldId="326"/>
            <ac:spMk id="13" creationId="{2AAD1092-E115-4AD3-B259-6A3F6698A115}"/>
          </ac:spMkLst>
        </pc:spChg>
        <pc:spChg chg="add del">
          <ac:chgData name="森 寛治" userId="b00ed2274deeb5a6" providerId="LiveId" clId="{102706E1-317D-49F0-9963-6998E075B819}" dt="2022-01-15T08:12:19.564" v="1842" actId="478"/>
          <ac:spMkLst>
            <pc:docMk/>
            <pc:sldMk cId="431716803" sldId="326"/>
            <ac:spMk id="17" creationId="{CCB7C4B7-2561-4B4F-885C-D1F4961F2A74}"/>
          </ac:spMkLst>
        </pc:spChg>
        <pc:spChg chg="add mod">
          <ac:chgData name="森 寛治" userId="b00ed2274deeb5a6" providerId="LiveId" clId="{102706E1-317D-49F0-9963-6998E075B819}" dt="2022-01-15T08:38:42.403" v="2403" actId="1076"/>
          <ac:spMkLst>
            <pc:docMk/>
            <pc:sldMk cId="431716803" sldId="326"/>
            <ac:spMk id="18" creationId="{2C4AB7CD-E808-4E94-8173-CCB1230113B7}"/>
          </ac:spMkLst>
        </pc:spChg>
        <pc:spChg chg="add mod">
          <ac:chgData name="森 寛治" userId="b00ed2274deeb5a6" providerId="LiveId" clId="{102706E1-317D-49F0-9963-6998E075B819}" dt="2022-01-15T08:39:51.322" v="2413" actId="14100"/>
          <ac:spMkLst>
            <pc:docMk/>
            <pc:sldMk cId="431716803" sldId="326"/>
            <ac:spMk id="20" creationId="{C5924F95-0533-4EBD-BF6A-99F05D5C2B14}"/>
          </ac:spMkLst>
        </pc:spChg>
        <pc:spChg chg="add mod">
          <ac:chgData name="森 寛治" userId="b00ed2274deeb5a6" providerId="LiveId" clId="{102706E1-317D-49F0-9963-6998E075B819}" dt="2022-01-16T19:44:56.725" v="5669" actId="14100"/>
          <ac:spMkLst>
            <pc:docMk/>
            <pc:sldMk cId="431716803" sldId="326"/>
            <ac:spMk id="21" creationId="{2A7D5519-42CD-40B7-AE92-D67BAE326A2D}"/>
          </ac:spMkLst>
        </pc:spChg>
        <pc:picChg chg="add mod">
          <ac:chgData name="森 寛治" userId="b00ed2274deeb5a6" providerId="LiveId" clId="{102706E1-317D-49F0-9963-6998E075B819}" dt="2022-01-15T08:38:42.403" v="2403" actId="1076"/>
          <ac:picMkLst>
            <pc:docMk/>
            <pc:sldMk cId="431716803" sldId="326"/>
            <ac:picMk id="6" creationId="{6A75547F-5392-4324-B309-52AB907C9EF1}"/>
          </ac:picMkLst>
        </pc:picChg>
        <pc:picChg chg="add mod">
          <ac:chgData name="森 寛治" userId="b00ed2274deeb5a6" providerId="LiveId" clId="{102706E1-317D-49F0-9963-6998E075B819}" dt="2022-01-15T08:38:52.401" v="2406" actId="1076"/>
          <ac:picMkLst>
            <pc:docMk/>
            <pc:sldMk cId="431716803" sldId="326"/>
            <ac:picMk id="19" creationId="{A3003FF8-9D80-4908-A7AA-6E218A3C9148}"/>
          </ac:picMkLst>
        </pc:picChg>
        <pc:cxnChg chg="add mod">
          <ac:chgData name="森 寛治" userId="b00ed2274deeb5a6" providerId="LiveId" clId="{102706E1-317D-49F0-9963-6998E075B819}" dt="2022-01-15T08:38:42.403" v="2403" actId="1076"/>
          <ac:cxnSpMkLst>
            <pc:docMk/>
            <pc:sldMk cId="431716803" sldId="326"/>
            <ac:cxnSpMk id="10" creationId="{94B9DE72-A761-47AC-AFC0-0800DC2E475E}"/>
          </ac:cxnSpMkLst>
        </pc:cxnChg>
        <pc:cxnChg chg="add mod">
          <ac:chgData name="森 寛治" userId="b00ed2274deeb5a6" providerId="LiveId" clId="{102706E1-317D-49F0-9963-6998E075B819}" dt="2022-01-15T08:38:42.403" v="2403" actId="1076"/>
          <ac:cxnSpMkLst>
            <pc:docMk/>
            <pc:sldMk cId="431716803" sldId="326"/>
            <ac:cxnSpMk id="11" creationId="{A33FAB9A-013E-4FB8-A1B0-20F127587DB1}"/>
          </ac:cxnSpMkLst>
        </pc:cxnChg>
        <pc:cxnChg chg="add mod">
          <ac:chgData name="森 寛治" userId="b00ed2274deeb5a6" providerId="LiveId" clId="{102706E1-317D-49F0-9963-6998E075B819}" dt="2022-01-15T08:40:26.168" v="2417" actId="693"/>
          <ac:cxnSpMkLst>
            <pc:docMk/>
            <pc:sldMk cId="431716803" sldId="326"/>
            <ac:cxnSpMk id="22" creationId="{F2585F75-095A-4DF1-A1E9-CC8129F5D495}"/>
          </ac:cxnSpMkLst>
        </pc:cxnChg>
        <pc:cxnChg chg="add mod">
          <ac:chgData name="森 寛治" userId="b00ed2274deeb5a6" providerId="LiveId" clId="{102706E1-317D-49F0-9963-6998E075B819}" dt="2022-01-15T08:40:39.533" v="2421" actId="14100"/>
          <ac:cxnSpMkLst>
            <pc:docMk/>
            <pc:sldMk cId="431716803" sldId="326"/>
            <ac:cxnSpMk id="23" creationId="{8D456CC7-2E76-4240-A061-FF25589CC3FA}"/>
          </ac:cxnSpMkLst>
        </pc:cxnChg>
      </pc:sldChg>
      <pc:sldChg chg="addSp delSp modSp new mod">
        <pc:chgData name="森 寛治" userId="b00ed2274deeb5a6" providerId="LiveId" clId="{102706E1-317D-49F0-9963-6998E075B819}" dt="2022-01-16T17:31:09.847" v="5207" actId="20577"/>
        <pc:sldMkLst>
          <pc:docMk/>
          <pc:sldMk cId="4123815186" sldId="327"/>
        </pc:sldMkLst>
        <pc:spChg chg="mod">
          <ac:chgData name="森 寛治" userId="b00ed2274deeb5a6" providerId="LiveId" clId="{102706E1-317D-49F0-9963-6998E075B819}" dt="2022-01-15T08:53:29.761" v="2505" actId="20577"/>
          <ac:spMkLst>
            <pc:docMk/>
            <pc:sldMk cId="4123815186" sldId="327"/>
            <ac:spMk id="2" creationId="{3F4C4492-51FB-45CB-8C68-6C75C412FDB8}"/>
          </ac:spMkLst>
        </pc:spChg>
        <pc:spChg chg="mod">
          <ac:chgData name="森 寛治" userId="b00ed2274deeb5a6" providerId="LiveId" clId="{102706E1-317D-49F0-9963-6998E075B819}" dt="2022-01-16T17:31:09.847" v="5207" actId="20577"/>
          <ac:spMkLst>
            <pc:docMk/>
            <pc:sldMk cId="4123815186" sldId="327"/>
            <ac:spMk id="3" creationId="{D446B167-0413-4244-8E53-7FBF51FAA00A}"/>
          </ac:spMkLst>
        </pc:spChg>
        <pc:spChg chg="add del mod">
          <ac:chgData name="森 寛治" userId="b00ed2274deeb5a6" providerId="LiveId" clId="{102706E1-317D-49F0-9963-6998E075B819}" dt="2022-01-15T08:59:12.717" v="2736" actId="478"/>
          <ac:spMkLst>
            <pc:docMk/>
            <pc:sldMk cId="4123815186" sldId="327"/>
            <ac:spMk id="5" creationId="{BAEE4FFB-7EBD-4DB0-8DF1-1F31F7051896}"/>
          </ac:spMkLst>
        </pc:spChg>
        <pc:spChg chg="add mod">
          <ac:chgData name="森 寛治" userId="b00ed2274deeb5a6" providerId="LiveId" clId="{102706E1-317D-49F0-9963-6998E075B819}" dt="2022-01-15T09:10:37.128" v="3015" actId="1076"/>
          <ac:spMkLst>
            <pc:docMk/>
            <pc:sldMk cId="4123815186" sldId="327"/>
            <ac:spMk id="6" creationId="{D8492AD2-C9C2-492C-BF70-BE4293C00CBC}"/>
          </ac:spMkLst>
        </pc:spChg>
        <pc:spChg chg="add mod">
          <ac:chgData name="森 寛治" userId="b00ed2274deeb5a6" providerId="LiveId" clId="{102706E1-317D-49F0-9963-6998E075B819}" dt="2022-01-15T09:11:32.559" v="3067" actId="255"/>
          <ac:spMkLst>
            <pc:docMk/>
            <pc:sldMk cId="4123815186" sldId="327"/>
            <ac:spMk id="7" creationId="{21F1FE65-F9E6-4080-806B-B18CD17ADE0F}"/>
          </ac:spMkLst>
        </pc:spChg>
      </pc:sldChg>
      <pc:sldChg chg="addSp delSp modSp new mod">
        <pc:chgData name="森 寛治" userId="b00ed2274deeb5a6" providerId="LiveId" clId="{102706E1-317D-49F0-9963-6998E075B819}" dt="2022-01-15T09:25:08.444" v="3325" actId="114"/>
        <pc:sldMkLst>
          <pc:docMk/>
          <pc:sldMk cId="2167206274" sldId="328"/>
        </pc:sldMkLst>
        <pc:spChg chg="mod">
          <ac:chgData name="森 寛治" userId="b00ed2274deeb5a6" providerId="LiveId" clId="{102706E1-317D-49F0-9963-6998E075B819}" dt="2022-01-15T09:19:20.081" v="3099" actId="20577"/>
          <ac:spMkLst>
            <pc:docMk/>
            <pc:sldMk cId="2167206274" sldId="328"/>
            <ac:spMk id="2" creationId="{0A9E00B8-FAA0-468D-AD22-5F814ABFAF72}"/>
          </ac:spMkLst>
        </pc:spChg>
        <pc:spChg chg="del mod">
          <ac:chgData name="森 寛治" userId="b00ed2274deeb5a6" providerId="LiveId" clId="{102706E1-317D-49F0-9963-6998E075B819}" dt="2022-01-15T09:20:30.279" v="3116" actId="478"/>
          <ac:spMkLst>
            <pc:docMk/>
            <pc:sldMk cId="2167206274" sldId="328"/>
            <ac:spMk id="3" creationId="{FC6EEF1F-2695-46C0-93D0-4C23EAC3ECB1}"/>
          </ac:spMkLst>
        </pc:spChg>
        <pc:spChg chg="add mod">
          <ac:chgData name="森 寛治" userId="b00ed2274deeb5a6" providerId="LiveId" clId="{102706E1-317D-49F0-9963-6998E075B819}" dt="2022-01-15T09:21:18.621" v="3151" actId="1076"/>
          <ac:spMkLst>
            <pc:docMk/>
            <pc:sldMk cId="2167206274" sldId="328"/>
            <ac:spMk id="9" creationId="{1CF6AECD-8B60-4186-A0D3-870195BE4981}"/>
          </ac:spMkLst>
        </pc:spChg>
        <pc:spChg chg="add mod">
          <ac:chgData name="森 寛治" userId="b00ed2274deeb5a6" providerId="LiveId" clId="{102706E1-317D-49F0-9963-6998E075B819}" dt="2022-01-15T09:20:54.984" v="3138" actId="571"/>
          <ac:spMkLst>
            <pc:docMk/>
            <pc:sldMk cId="2167206274" sldId="328"/>
            <ac:spMk id="11" creationId="{849D8E3B-A93D-4919-9677-BB5F64182422}"/>
          </ac:spMkLst>
        </pc:spChg>
        <pc:spChg chg="add mod">
          <ac:chgData name="森 寛治" userId="b00ed2274deeb5a6" providerId="LiveId" clId="{102706E1-317D-49F0-9963-6998E075B819}" dt="2022-01-15T09:21:18.621" v="3151" actId="1076"/>
          <ac:spMkLst>
            <pc:docMk/>
            <pc:sldMk cId="2167206274" sldId="328"/>
            <ac:spMk id="12" creationId="{C7F4341D-2A05-4E4F-9C39-219FAFB845E7}"/>
          </ac:spMkLst>
        </pc:spChg>
        <pc:spChg chg="add mod">
          <ac:chgData name="森 寛治" userId="b00ed2274deeb5a6" providerId="LiveId" clId="{102706E1-317D-49F0-9963-6998E075B819}" dt="2022-01-15T09:21:47.185" v="3187" actId="114"/>
          <ac:spMkLst>
            <pc:docMk/>
            <pc:sldMk cId="2167206274" sldId="328"/>
            <ac:spMk id="13" creationId="{379BEBE9-DED3-4487-A96D-9632EF4E8A09}"/>
          </ac:spMkLst>
        </pc:spChg>
        <pc:spChg chg="add mod">
          <ac:chgData name="森 寛治" userId="b00ed2274deeb5a6" providerId="LiveId" clId="{102706E1-317D-49F0-9963-6998E075B819}" dt="2022-01-15T09:23:47.126" v="3227" actId="207"/>
          <ac:spMkLst>
            <pc:docMk/>
            <pc:sldMk cId="2167206274" sldId="328"/>
            <ac:spMk id="14" creationId="{4BA11D95-E684-4ADA-A9D3-58E0AA57DBA7}"/>
          </ac:spMkLst>
        </pc:spChg>
        <pc:spChg chg="add mod">
          <ac:chgData name="森 寛治" userId="b00ed2274deeb5a6" providerId="LiveId" clId="{102706E1-317D-49F0-9963-6998E075B819}" dt="2022-01-15T09:23:53.906" v="3229" actId="114"/>
          <ac:spMkLst>
            <pc:docMk/>
            <pc:sldMk cId="2167206274" sldId="328"/>
            <ac:spMk id="15" creationId="{7E810EDB-D19C-4015-8AE1-DC92B88C6B0B}"/>
          </ac:spMkLst>
        </pc:spChg>
        <pc:spChg chg="add mod">
          <ac:chgData name="森 寛治" userId="b00ed2274deeb5a6" providerId="LiveId" clId="{102706E1-317D-49F0-9963-6998E075B819}" dt="2022-01-15T09:25:08.444" v="3325" actId="114"/>
          <ac:spMkLst>
            <pc:docMk/>
            <pc:sldMk cId="2167206274" sldId="328"/>
            <ac:spMk id="16" creationId="{C47F3F7A-548E-4F20-9B7F-59021353933D}"/>
          </ac:spMkLst>
        </pc:spChg>
        <pc:picChg chg="add mod">
          <ac:chgData name="森 寛治" userId="b00ed2274deeb5a6" providerId="LiveId" clId="{102706E1-317D-49F0-9963-6998E075B819}" dt="2022-01-15T09:21:18.621" v="3151" actId="1076"/>
          <ac:picMkLst>
            <pc:docMk/>
            <pc:sldMk cId="2167206274" sldId="328"/>
            <ac:picMk id="6" creationId="{BC7140D0-7D4A-49D7-A045-B8CC0A2CD962}"/>
          </ac:picMkLst>
        </pc:picChg>
        <pc:picChg chg="add mod">
          <ac:chgData name="森 寛治" userId="b00ed2274deeb5a6" providerId="LiveId" clId="{102706E1-317D-49F0-9963-6998E075B819}" dt="2022-01-15T09:21:18.621" v="3151" actId="1076"/>
          <ac:picMkLst>
            <pc:docMk/>
            <pc:sldMk cId="2167206274" sldId="328"/>
            <ac:picMk id="8" creationId="{F56602F4-2E2C-4E92-826B-B327A784FEE8}"/>
          </ac:picMkLst>
        </pc:picChg>
        <pc:picChg chg="add mod">
          <ac:chgData name="森 寛治" userId="b00ed2274deeb5a6" providerId="LiveId" clId="{102706E1-317D-49F0-9963-6998E075B819}" dt="2022-01-15T09:20:54.984" v="3138" actId="571"/>
          <ac:picMkLst>
            <pc:docMk/>
            <pc:sldMk cId="2167206274" sldId="328"/>
            <ac:picMk id="10" creationId="{6F9AB820-CD32-4B5D-A662-06A89177B887}"/>
          </ac:picMkLst>
        </pc:picChg>
      </pc:sldChg>
      <pc:sldChg chg="addSp delSp modSp new del mod">
        <pc:chgData name="森 寛治" userId="b00ed2274deeb5a6" providerId="LiveId" clId="{102706E1-317D-49F0-9963-6998E075B819}" dt="2022-01-15T09:31:29.444" v="3378" actId="47"/>
        <pc:sldMkLst>
          <pc:docMk/>
          <pc:sldMk cId="2254392135" sldId="329"/>
        </pc:sldMkLst>
        <pc:spChg chg="mod">
          <ac:chgData name="森 寛治" userId="b00ed2274deeb5a6" providerId="LiveId" clId="{102706E1-317D-49F0-9963-6998E075B819}" dt="2022-01-15T09:28:29.140" v="3369" actId="20577"/>
          <ac:spMkLst>
            <pc:docMk/>
            <pc:sldMk cId="2254392135" sldId="329"/>
            <ac:spMk id="2" creationId="{2E2A17E3-2E18-462E-B9B8-CCF7B52F05CB}"/>
          </ac:spMkLst>
        </pc:spChg>
        <pc:picChg chg="add del mod">
          <ac:chgData name="森 寛治" userId="b00ed2274deeb5a6" providerId="LiveId" clId="{102706E1-317D-49F0-9963-6998E075B819}" dt="2022-01-15T09:31:26.753" v="3377" actId="478"/>
          <ac:picMkLst>
            <pc:docMk/>
            <pc:sldMk cId="2254392135" sldId="329"/>
            <ac:picMk id="6" creationId="{20366BDD-86E4-4F71-BB90-49B22BED2FDD}"/>
          </ac:picMkLst>
        </pc:picChg>
      </pc:sldChg>
      <pc:sldChg chg="addSp delSp modSp new mod ord">
        <pc:chgData name="森 寛治" userId="b00ed2274deeb5a6" providerId="LiveId" clId="{102706E1-317D-49F0-9963-6998E075B819}" dt="2022-01-16T20:18:11.277" v="5992" actId="207"/>
        <pc:sldMkLst>
          <pc:docMk/>
          <pc:sldMk cId="2294450599" sldId="329"/>
        </pc:sldMkLst>
        <pc:spChg chg="mod">
          <ac:chgData name="森 寛治" userId="b00ed2274deeb5a6" providerId="LiveId" clId="{102706E1-317D-49F0-9963-6998E075B819}" dt="2022-01-15T10:57:30.082" v="4019" actId="20577"/>
          <ac:spMkLst>
            <pc:docMk/>
            <pc:sldMk cId="2294450599" sldId="329"/>
            <ac:spMk id="2" creationId="{862CB222-6EBB-4D3E-8199-527F88132028}"/>
          </ac:spMkLst>
        </pc:spChg>
        <pc:spChg chg="del mod">
          <ac:chgData name="森 寛治" userId="b00ed2274deeb5a6" providerId="LiveId" clId="{102706E1-317D-49F0-9963-6998E075B819}" dt="2022-01-15T11:07:32.075" v="4068"/>
          <ac:spMkLst>
            <pc:docMk/>
            <pc:sldMk cId="2294450599" sldId="329"/>
            <ac:spMk id="3" creationId="{7F2022CE-2468-4B29-B800-BBED13515B21}"/>
          </ac:spMkLst>
        </pc:spChg>
        <pc:spChg chg="add mod">
          <ac:chgData name="森 寛治" userId="b00ed2274deeb5a6" providerId="LiveId" clId="{102706E1-317D-49F0-9963-6998E075B819}" dt="2022-01-15T11:05:06.481" v="4044" actId="1076"/>
          <ac:spMkLst>
            <pc:docMk/>
            <pc:sldMk cId="2294450599" sldId="329"/>
            <ac:spMk id="9" creationId="{A599843F-889E-4871-A98D-0CC16650E652}"/>
          </ac:spMkLst>
        </pc:spChg>
        <pc:spChg chg="add mod">
          <ac:chgData name="森 寛治" userId="b00ed2274deeb5a6" providerId="LiveId" clId="{102706E1-317D-49F0-9963-6998E075B819}" dt="2022-01-16T20:18:11.277" v="5992" actId="207"/>
          <ac:spMkLst>
            <pc:docMk/>
            <pc:sldMk cId="2294450599" sldId="329"/>
            <ac:spMk id="10" creationId="{80FFBA33-31D9-452A-AF23-E61218619BE3}"/>
          </ac:spMkLst>
        </pc:spChg>
        <pc:spChg chg="add mod">
          <ac:chgData name="森 寛治" userId="b00ed2274deeb5a6" providerId="LiveId" clId="{102706E1-317D-49F0-9963-6998E075B819}" dt="2022-01-15T11:07:45.591" v="4071" actId="1076"/>
          <ac:spMkLst>
            <pc:docMk/>
            <pc:sldMk cId="2294450599" sldId="329"/>
            <ac:spMk id="12" creationId="{324EED2C-ADE1-45AA-A5DB-F8F53469B772}"/>
          </ac:spMkLst>
        </pc:spChg>
        <pc:spChg chg="add mod">
          <ac:chgData name="森 寛治" userId="b00ed2274deeb5a6" providerId="LiveId" clId="{102706E1-317D-49F0-9963-6998E075B819}" dt="2022-01-15T11:07:45.591" v="4071" actId="1076"/>
          <ac:spMkLst>
            <pc:docMk/>
            <pc:sldMk cId="2294450599" sldId="329"/>
            <ac:spMk id="13" creationId="{FB9412D5-3F64-46DE-8B2D-9FF9D526ABEE}"/>
          </ac:spMkLst>
        </pc:spChg>
        <pc:picChg chg="add mod">
          <ac:chgData name="森 寛治" userId="b00ed2274deeb5a6" providerId="LiveId" clId="{102706E1-317D-49F0-9963-6998E075B819}" dt="2022-01-15T10:58:07.759" v="4028" actId="14100"/>
          <ac:picMkLst>
            <pc:docMk/>
            <pc:sldMk cId="2294450599" sldId="329"/>
            <ac:picMk id="6" creationId="{0F63CCCA-EE57-4564-9CB3-E105C895663E}"/>
          </ac:picMkLst>
        </pc:picChg>
        <pc:picChg chg="add mod">
          <ac:chgData name="森 寛治" userId="b00ed2274deeb5a6" providerId="LiveId" clId="{102706E1-317D-49F0-9963-6998E075B819}" dt="2022-01-15T11:07:45.591" v="4071" actId="1076"/>
          <ac:picMkLst>
            <pc:docMk/>
            <pc:sldMk cId="2294450599" sldId="329"/>
            <ac:picMk id="11" creationId="{0920DCB6-096F-4C43-98E2-EE7E3C7B3D9F}"/>
          </ac:picMkLst>
        </pc:picChg>
        <pc:cxnChg chg="add mod">
          <ac:chgData name="森 寛治" userId="b00ed2274deeb5a6" providerId="LiveId" clId="{102706E1-317D-49F0-9963-6998E075B819}" dt="2022-01-15T11:04:51.409" v="4033" actId="693"/>
          <ac:cxnSpMkLst>
            <pc:docMk/>
            <pc:sldMk cId="2294450599" sldId="329"/>
            <ac:cxnSpMk id="8" creationId="{B152BC3F-EB51-4A83-A396-52B23BD6FA61}"/>
          </ac:cxnSpMkLst>
        </pc:cxnChg>
      </pc:sldChg>
      <pc:sldChg chg="addSp delSp modSp new del mod">
        <pc:chgData name="森 寛治" userId="b00ed2274deeb5a6" providerId="LiveId" clId="{102706E1-317D-49F0-9963-6998E075B819}" dt="2022-01-15T09:26:25.549" v="3348" actId="2696"/>
        <pc:sldMkLst>
          <pc:docMk/>
          <pc:sldMk cId="3730647557" sldId="329"/>
        </pc:sldMkLst>
        <pc:spChg chg="mod">
          <ac:chgData name="森 寛治" userId="b00ed2274deeb5a6" providerId="LiveId" clId="{102706E1-317D-49F0-9963-6998E075B819}" dt="2022-01-15T09:25:49.179" v="3343" actId="20577"/>
          <ac:spMkLst>
            <pc:docMk/>
            <pc:sldMk cId="3730647557" sldId="329"/>
            <ac:spMk id="2" creationId="{8DE3772B-0F5E-4F2E-AAD7-331A07A5FC62}"/>
          </ac:spMkLst>
        </pc:spChg>
        <pc:picChg chg="add del mod">
          <ac:chgData name="森 寛治" userId="b00ed2274deeb5a6" providerId="LiveId" clId="{102706E1-317D-49F0-9963-6998E075B819}" dt="2022-01-15T09:26:22.196" v="3347" actId="478"/>
          <ac:picMkLst>
            <pc:docMk/>
            <pc:sldMk cId="3730647557" sldId="329"/>
            <ac:picMk id="6" creationId="{165EC354-F12C-47D8-9964-9D7C26D977BA}"/>
          </ac:picMkLst>
        </pc:picChg>
      </pc:sldChg>
      <pc:sldChg chg="modSp new del mod">
        <pc:chgData name="森 寛治" userId="b00ed2274deeb5a6" providerId="LiveId" clId="{102706E1-317D-49F0-9963-6998E075B819}" dt="2022-01-15T11:11:24.444" v="4216" actId="47"/>
        <pc:sldMkLst>
          <pc:docMk/>
          <pc:sldMk cId="2245180228" sldId="330"/>
        </pc:sldMkLst>
        <pc:spChg chg="mod">
          <ac:chgData name="森 寛治" userId="b00ed2274deeb5a6" providerId="LiveId" clId="{102706E1-317D-49F0-9963-6998E075B819}" dt="2022-01-15T10:18:12.960" v="3703" actId="20577"/>
          <ac:spMkLst>
            <pc:docMk/>
            <pc:sldMk cId="2245180228" sldId="330"/>
            <ac:spMk id="2" creationId="{D8D898F9-5F33-44CC-94AF-2D7F374EDAB9}"/>
          </ac:spMkLst>
        </pc:spChg>
        <pc:spChg chg="mod">
          <ac:chgData name="森 寛治" userId="b00ed2274deeb5a6" providerId="LiveId" clId="{102706E1-317D-49F0-9963-6998E075B819}" dt="2022-01-15T10:18:54.271" v="3779" actId="20577"/>
          <ac:spMkLst>
            <pc:docMk/>
            <pc:sldMk cId="2245180228" sldId="330"/>
            <ac:spMk id="3" creationId="{34A125FB-81C6-463D-8519-928A5DE058E0}"/>
          </ac:spMkLst>
        </pc:spChg>
      </pc:sldChg>
      <pc:sldChg chg="addSp delSp modSp new mod ord">
        <pc:chgData name="森 寛治" userId="b00ed2274deeb5a6" providerId="LiveId" clId="{102706E1-317D-49F0-9963-6998E075B819}" dt="2022-01-16T20:28:32.005" v="6056" actId="20577"/>
        <pc:sldMkLst>
          <pc:docMk/>
          <pc:sldMk cId="1031746860" sldId="331"/>
        </pc:sldMkLst>
        <pc:spChg chg="mod">
          <ac:chgData name="森 寛治" userId="b00ed2274deeb5a6" providerId="LiveId" clId="{102706E1-317D-49F0-9963-6998E075B819}" dt="2022-01-15T10:44:07.836" v="3881" actId="20577"/>
          <ac:spMkLst>
            <pc:docMk/>
            <pc:sldMk cId="1031746860" sldId="331"/>
            <ac:spMk id="2" creationId="{9316951C-C608-4776-AEB3-754848669AD4}"/>
          </ac:spMkLst>
        </pc:spChg>
        <pc:spChg chg="mod">
          <ac:chgData name="森 寛治" userId="b00ed2274deeb5a6" providerId="LiveId" clId="{102706E1-317D-49F0-9963-6998E075B819}" dt="2022-01-16T20:28:32.005" v="6056" actId="20577"/>
          <ac:spMkLst>
            <pc:docMk/>
            <pc:sldMk cId="1031746860" sldId="331"/>
            <ac:spMk id="3" creationId="{0BA1E6A5-F4AD-4A93-8FDD-A42E510F70E7}"/>
          </ac:spMkLst>
        </pc:spChg>
        <pc:spChg chg="add del mod">
          <ac:chgData name="森 寛治" userId="b00ed2274deeb5a6" providerId="LiveId" clId="{102706E1-317D-49F0-9963-6998E075B819}" dt="2022-01-15T10:20:22.257" v="3795" actId="478"/>
          <ac:spMkLst>
            <pc:docMk/>
            <pc:sldMk cId="1031746860" sldId="331"/>
            <ac:spMk id="7" creationId="{0FC0CD41-DAB1-4D3C-AA9B-C9B7E59BAE10}"/>
          </ac:spMkLst>
        </pc:spChg>
        <pc:picChg chg="add mod modCrop">
          <ac:chgData name="森 寛治" userId="b00ed2274deeb5a6" providerId="LiveId" clId="{102706E1-317D-49F0-9963-6998E075B819}" dt="2022-01-15T10:45:37.436" v="3997" actId="1076"/>
          <ac:picMkLst>
            <pc:docMk/>
            <pc:sldMk cId="1031746860" sldId="331"/>
            <ac:picMk id="6" creationId="{9F3FAD55-7DA8-4374-A611-9AC621D4E239}"/>
          </ac:picMkLst>
        </pc:picChg>
        <pc:picChg chg="add mod">
          <ac:chgData name="森 寛治" userId="b00ed2274deeb5a6" providerId="LiveId" clId="{102706E1-317D-49F0-9963-6998E075B819}" dt="2022-01-15T10:45:37.436" v="3997" actId="1076"/>
          <ac:picMkLst>
            <pc:docMk/>
            <pc:sldMk cId="1031746860" sldId="331"/>
            <ac:picMk id="9" creationId="{62442630-CBF9-45EF-894D-7B525A817FE2}"/>
          </ac:picMkLst>
        </pc:picChg>
        <pc:picChg chg="add mod">
          <ac:chgData name="森 寛治" userId="b00ed2274deeb5a6" providerId="LiveId" clId="{102706E1-317D-49F0-9963-6998E075B819}" dt="2022-01-15T10:45:37.436" v="3997" actId="1076"/>
          <ac:picMkLst>
            <pc:docMk/>
            <pc:sldMk cId="1031746860" sldId="331"/>
            <ac:picMk id="3074" creationId="{EB20D7EF-5B2D-47D5-988D-86DBD5E6270D}"/>
          </ac:picMkLst>
        </pc:picChg>
        <pc:picChg chg="add mod">
          <ac:chgData name="森 寛治" userId="b00ed2274deeb5a6" providerId="LiveId" clId="{102706E1-317D-49F0-9963-6998E075B819}" dt="2022-01-15T10:45:37.436" v="3997" actId="1076"/>
          <ac:picMkLst>
            <pc:docMk/>
            <pc:sldMk cId="1031746860" sldId="331"/>
            <ac:picMk id="3076" creationId="{4CA1CC25-C258-41E1-BEE4-4710963D3530}"/>
          </ac:picMkLst>
        </pc:picChg>
      </pc:sldChg>
      <pc:sldChg chg="addSp delSp modSp new mod">
        <pc:chgData name="森 寛治" userId="b00ed2274deeb5a6" providerId="LiveId" clId="{102706E1-317D-49F0-9963-6998E075B819}" dt="2022-01-16T18:51:13.023" v="5632" actId="20577"/>
        <pc:sldMkLst>
          <pc:docMk/>
          <pc:sldMk cId="3355718088" sldId="332"/>
        </pc:sldMkLst>
        <pc:spChg chg="mod">
          <ac:chgData name="森 寛治" userId="b00ed2274deeb5a6" providerId="LiveId" clId="{102706E1-317D-49F0-9963-6998E075B819}" dt="2022-01-16T16:38:37.987" v="5140" actId="20577"/>
          <ac:spMkLst>
            <pc:docMk/>
            <pc:sldMk cId="3355718088" sldId="332"/>
            <ac:spMk id="2" creationId="{2C830AE6-0859-4548-8279-EB157859DF7D}"/>
          </ac:spMkLst>
        </pc:spChg>
        <pc:spChg chg="del">
          <ac:chgData name="森 寛治" userId="b00ed2274deeb5a6" providerId="LiveId" clId="{102706E1-317D-49F0-9963-6998E075B819}" dt="2022-01-16T16:39:44.589" v="5141" actId="478"/>
          <ac:spMkLst>
            <pc:docMk/>
            <pc:sldMk cId="3355718088" sldId="332"/>
            <ac:spMk id="3" creationId="{3262AA34-9FB5-466E-803A-1249E6891308}"/>
          </ac:spMkLst>
        </pc:spChg>
        <pc:spChg chg="add del">
          <ac:chgData name="森 寛治" userId="b00ed2274deeb5a6" providerId="LiveId" clId="{102706E1-317D-49F0-9963-6998E075B819}" dt="2022-01-16T16:39:46.102" v="5143" actId="22"/>
          <ac:spMkLst>
            <pc:docMk/>
            <pc:sldMk cId="3355718088" sldId="332"/>
            <ac:spMk id="6" creationId="{950E7FF2-DC8B-4E2C-9B64-0F0B2FBD99F3}"/>
          </ac:spMkLst>
        </pc:spChg>
        <pc:spChg chg="add mod">
          <ac:chgData name="森 寛治" userId="b00ed2274deeb5a6" providerId="LiveId" clId="{102706E1-317D-49F0-9963-6998E075B819}" dt="2022-01-16T18:51:07.548" v="5626" actId="1076"/>
          <ac:spMkLst>
            <pc:docMk/>
            <pc:sldMk cId="3355718088" sldId="332"/>
            <ac:spMk id="8" creationId="{1AEF92D2-7289-4064-8646-987F0B76FED8}"/>
          </ac:spMkLst>
        </pc:spChg>
        <pc:spChg chg="add mod">
          <ac:chgData name="森 寛治" userId="b00ed2274deeb5a6" providerId="LiveId" clId="{102706E1-317D-49F0-9963-6998E075B819}" dt="2022-01-16T16:41:56.911" v="5155" actId="1076"/>
          <ac:spMkLst>
            <pc:docMk/>
            <pc:sldMk cId="3355718088" sldId="332"/>
            <ac:spMk id="9" creationId="{39F88610-EAA3-48CB-861D-27281D76114D}"/>
          </ac:spMkLst>
        </pc:spChg>
        <pc:spChg chg="add mod">
          <ac:chgData name="森 寛治" userId="b00ed2274deeb5a6" providerId="LiveId" clId="{102706E1-317D-49F0-9963-6998E075B819}" dt="2022-01-16T18:51:13.023" v="5632" actId="20577"/>
          <ac:spMkLst>
            <pc:docMk/>
            <pc:sldMk cId="3355718088" sldId="332"/>
            <ac:spMk id="11" creationId="{ECA80B12-E519-4C45-9FB2-443C3B2A7288}"/>
          </ac:spMkLst>
        </pc:spChg>
        <pc:picChg chg="add mod">
          <ac:chgData name="森 寛治" userId="b00ed2274deeb5a6" providerId="LiveId" clId="{102706E1-317D-49F0-9963-6998E075B819}" dt="2022-01-16T18:51:04.048" v="5625" actId="1076"/>
          <ac:picMkLst>
            <pc:docMk/>
            <pc:sldMk cId="3355718088" sldId="332"/>
            <ac:picMk id="1026" creationId="{E668CADF-8DC1-4964-9094-CA2C84FBE795}"/>
          </ac:picMkLst>
        </pc:picChg>
      </pc:sldChg>
      <pc:sldChg chg="delSp modSp new del mod ord">
        <pc:chgData name="森 寛治" userId="b00ed2274deeb5a6" providerId="LiveId" clId="{102706E1-317D-49F0-9963-6998E075B819}" dt="2022-01-16T18:27:22.177" v="5253" actId="47"/>
        <pc:sldMkLst>
          <pc:docMk/>
          <pc:sldMk cId="139343882" sldId="333"/>
        </pc:sldMkLst>
        <pc:spChg chg="mod">
          <ac:chgData name="森 寛治" userId="b00ed2274deeb5a6" providerId="LiveId" clId="{102706E1-317D-49F0-9963-6998E075B819}" dt="2022-01-16T18:24:09.024" v="5251"/>
          <ac:spMkLst>
            <pc:docMk/>
            <pc:sldMk cId="139343882" sldId="333"/>
            <ac:spMk id="2" creationId="{521A1652-CC77-4B7F-9EDC-509DBEC41B22}"/>
          </ac:spMkLst>
        </pc:spChg>
        <pc:spChg chg="del">
          <ac:chgData name="森 寛治" userId="b00ed2274deeb5a6" providerId="LiveId" clId="{102706E1-317D-49F0-9963-6998E075B819}" dt="2022-01-16T18:24:12.040" v="5252" actId="478"/>
          <ac:spMkLst>
            <pc:docMk/>
            <pc:sldMk cId="139343882" sldId="333"/>
            <ac:spMk id="3" creationId="{EBCF09DB-0758-4DAF-B62D-9C04746437DE}"/>
          </ac:spMkLst>
        </pc:spChg>
      </pc:sldChg>
      <pc:sldChg chg="modSp new del mod">
        <pc:chgData name="森 寛治" userId="b00ed2274deeb5a6" providerId="LiveId" clId="{102706E1-317D-49F0-9963-6998E075B819}" dt="2022-01-16T18:20:57.587" v="5247" actId="680"/>
        <pc:sldMkLst>
          <pc:docMk/>
          <pc:sldMk cId="928358274" sldId="333"/>
        </pc:sldMkLst>
        <pc:spChg chg="mod">
          <ac:chgData name="森 寛治" userId="b00ed2274deeb5a6" providerId="LiveId" clId="{102706E1-317D-49F0-9963-6998E075B819}" dt="2022-01-16T18:20:57.073" v="5246" actId="20577"/>
          <ac:spMkLst>
            <pc:docMk/>
            <pc:sldMk cId="928358274" sldId="333"/>
            <ac:spMk id="2" creationId="{A30D5FC9-3A47-49CF-B6D6-70C3AA7814A9}"/>
          </ac:spMkLst>
        </pc:spChg>
      </pc:sldChg>
      <pc:sldChg chg="addSp delSp modSp new mod ord">
        <pc:chgData name="森 寛治" userId="b00ed2274deeb5a6" providerId="LiveId" clId="{102706E1-317D-49F0-9963-6998E075B819}" dt="2022-01-16T19:56:14.205" v="5887"/>
        <pc:sldMkLst>
          <pc:docMk/>
          <pc:sldMk cId="3058898162" sldId="333"/>
        </pc:sldMkLst>
        <pc:spChg chg="mod">
          <ac:chgData name="森 寛治" userId="b00ed2274deeb5a6" providerId="LiveId" clId="{102706E1-317D-49F0-9963-6998E075B819}" dt="2022-01-16T18:53:23.059" v="5639" actId="20577"/>
          <ac:spMkLst>
            <pc:docMk/>
            <pc:sldMk cId="3058898162" sldId="333"/>
            <ac:spMk id="2" creationId="{753BD465-5BBD-4561-A890-FADE1E985FD9}"/>
          </ac:spMkLst>
        </pc:spChg>
        <pc:spChg chg="del">
          <ac:chgData name="森 寛治" userId="b00ed2274deeb5a6" providerId="LiveId" clId="{102706E1-317D-49F0-9963-6998E075B819}" dt="2022-01-16T18:27:42.907" v="5291" actId="478"/>
          <ac:spMkLst>
            <pc:docMk/>
            <pc:sldMk cId="3058898162" sldId="333"/>
            <ac:spMk id="3" creationId="{CCD87F41-AE09-469A-B420-B02FE0E674D6}"/>
          </ac:spMkLst>
        </pc:spChg>
        <pc:spChg chg="add mod">
          <ac:chgData name="森 寛治" userId="b00ed2274deeb5a6" providerId="LiveId" clId="{102706E1-317D-49F0-9963-6998E075B819}" dt="2022-01-16T18:30:19.477" v="5312" actId="1076"/>
          <ac:spMkLst>
            <pc:docMk/>
            <pc:sldMk cId="3058898162" sldId="333"/>
            <ac:spMk id="7" creationId="{A9784A77-A564-4730-AB4D-CF4D1B4156C1}"/>
          </ac:spMkLst>
        </pc:spChg>
        <pc:spChg chg="add mod">
          <ac:chgData name="森 寛治" userId="b00ed2274deeb5a6" providerId="LiveId" clId="{102706E1-317D-49F0-9963-6998E075B819}" dt="2022-01-16T19:52:08.774" v="5885" actId="6549"/>
          <ac:spMkLst>
            <pc:docMk/>
            <pc:sldMk cId="3058898162" sldId="333"/>
            <ac:spMk id="8" creationId="{C4372824-5008-4B49-9029-F51734C85670}"/>
          </ac:spMkLst>
        </pc:spChg>
        <pc:spChg chg="add mod">
          <ac:chgData name="森 寛治" userId="b00ed2274deeb5a6" providerId="LiveId" clId="{102706E1-317D-49F0-9963-6998E075B819}" dt="2022-01-16T18:34:21.553" v="5570" actId="113"/>
          <ac:spMkLst>
            <pc:docMk/>
            <pc:sldMk cId="3058898162" sldId="333"/>
            <ac:spMk id="9" creationId="{77C9A1C1-B4C8-4A36-8187-49D7AC71A3CF}"/>
          </ac:spMkLst>
        </pc:spChg>
        <pc:spChg chg="add mod">
          <ac:chgData name="森 寛治" userId="b00ed2274deeb5a6" providerId="LiveId" clId="{102706E1-317D-49F0-9963-6998E075B819}" dt="2022-01-16T18:35:03.981" v="5572" actId="1076"/>
          <ac:spMkLst>
            <pc:docMk/>
            <pc:sldMk cId="3058898162" sldId="333"/>
            <ac:spMk id="11" creationId="{65D643C2-DCBD-43B3-AC5C-3619F84F38E5}"/>
          </ac:spMkLst>
        </pc:spChg>
        <pc:spChg chg="add mod">
          <ac:chgData name="森 寛治" userId="b00ed2274deeb5a6" providerId="LiveId" clId="{102706E1-317D-49F0-9963-6998E075B819}" dt="2022-01-16T18:35:20.491" v="5576" actId="1076"/>
          <ac:spMkLst>
            <pc:docMk/>
            <pc:sldMk cId="3058898162" sldId="333"/>
            <ac:spMk id="12" creationId="{CCF3B387-D14C-4362-9F56-0DF6BB87EB1F}"/>
          </ac:spMkLst>
        </pc:spChg>
        <pc:spChg chg="add mod">
          <ac:chgData name="森 寛治" userId="b00ed2274deeb5a6" providerId="LiveId" clId="{102706E1-317D-49F0-9963-6998E075B819}" dt="2022-01-16T18:35:39.754" v="5578" actId="208"/>
          <ac:spMkLst>
            <pc:docMk/>
            <pc:sldMk cId="3058898162" sldId="333"/>
            <ac:spMk id="14" creationId="{41ECC25E-47F1-44C7-8513-21478F9FA0EA}"/>
          </ac:spMkLst>
        </pc:spChg>
        <pc:spChg chg="add mod">
          <ac:chgData name="森 寛治" userId="b00ed2274deeb5a6" providerId="LiveId" clId="{102706E1-317D-49F0-9963-6998E075B819}" dt="2022-01-16T18:35:53.531" v="5580" actId="1076"/>
          <ac:spMkLst>
            <pc:docMk/>
            <pc:sldMk cId="3058898162" sldId="333"/>
            <ac:spMk id="16" creationId="{02D2A19F-41D0-43BB-9921-39AC8EEA2706}"/>
          </ac:spMkLst>
        </pc:spChg>
        <pc:spChg chg="add mod">
          <ac:chgData name="森 寛治" userId="b00ed2274deeb5a6" providerId="LiveId" clId="{102706E1-317D-49F0-9963-6998E075B819}" dt="2022-01-16T18:36:35.292" v="5594" actId="207"/>
          <ac:spMkLst>
            <pc:docMk/>
            <pc:sldMk cId="3058898162" sldId="333"/>
            <ac:spMk id="17" creationId="{957F5FC1-12A3-4532-90B5-8263096C6E33}"/>
          </ac:spMkLst>
        </pc:spChg>
        <pc:spChg chg="add mod">
          <ac:chgData name="森 寛治" userId="b00ed2274deeb5a6" providerId="LiveId" clId="{102706E1-317D-49F0-9963-6998E075B819}" dt="2022-01-16T18:36:49.941" v="5599" actId="14100"/>
          <ac:spMkLst>
            <pc:docMk/>
            <pc:sldMk cId="3058898162" sldId="333"/>
            <ac:spMk id="18" creationId="{F32F1B87-BEB1-4AF1-BA17-749DFA574537}"/>
          </ac:spMkLst>
        </pc:spChg>
        <pc:picChg chg="add mod">
          <ac:chgData name="森 寛治" userId="b00ed2274deeb5a6" providerId="LiveId" clId="{102706E1-317D-49F0-9963-6998E075B819}" dt="2022-01-16T18:29:55.549" v="5308" actId="14100"/>
          <ac:picMkLst>
            <pc:docMk/>
            <pc:sldMk cId="3058898162" sldId="333"/>
            <ac:picMk id="5" creationId="{91971F63-472D-40C6-A955-2928F6299D34}"/>
          </ac:picMkLst>
        </pc:picChg>
        <pc:picChg chg="add mod modCrop">
          <ac:chgData name="森 寛治" userId="b00ed2274deeb5a6" providerId="LiveId" clId="{102706E1-317D-49F0-9963-6998E075B819}" dt="2022-01-16T18:36:44.024" v="5597" actId="1076"/>
          <ac:picMkLst>
            <pc:docMk/>
            <pc:sldMk cId="3058898162" sldId="333"/>
            <ac:picMk id="6" creationId="{A4CCA48A-F6A5-4178-B3FB-009A2920BBFA}"/>
          </ac:picMkLst>
        </pc:picChg>
        <pc:cxnChg chg="add mod">
          <ac:chgData name="森 寛治" userId="b00ed2274deeb5a6" providerId="LiveId" clId="{102706E1-317D-49F0-9963-6998E075B819}" dt="2022-01-16T18:35:03.981" v="5572" actId="1076"/>
          <ac:cxnSpMkLst>
            <pc:docMk/>
            <pc:sldMk cId="3058898162" sldId="333"/>
            <ac:cxnSpMk id="10" creationId="{78D21510-FD1D-4939-B5E7-0CAE8876D521}"/>
          </ac:cxnSpMkLst>
        </pc:cxnChg>
        <pc:cxnChg chg="add mod">
          <ac:chgData name="森 寛治" userId="b00ed2274deeb5a6" providerId="LiveId" clId="{102706E1-317D-49F0-9963-6998E075B819}" dt="2022-01-16T18:35:39.754" v="5578" actId="208"/>
          <ac:cxnSpMkLst>
            <pc:docMk/>
            <pc:sldMk cId="3058898162" sldId="333"/>
            <ac:cxnSpMk id="13" creationId="{C6FAFDED-E4E5-490A-9072-68CC9860D732}"/>
          </ac:cxnSpMkLst>
        </pc:cxnChg>
        <pc:cxnChg chg="add mod">
          <ac:chgData name="森 寛治" userId="b00ed2274deeb5a6" providerId="LiveId" clId="{102706E1-317D-49F0-9963-6998E075B819}" dt="2022-01-16T18:35:53.531" v="5580" actId="1076"/>
          <ac:cxnSpMkLst>
            <pc:docMk/>
            <pc:sldMk cId="3058898162" sldId="333"/>
            <ac:cxnSpMk id="15" creationId="{E2B2F244-AAE7-45F6-AD47-80EA8077E0B4}"/>
          </ac:cxnSpMkLst>
        </pc:cxnChg>
      </pc:sldChg>
      <pc:sldChg chg="addSp modSp new mod ord">
        <pc:chgData name="森 寛治" userId="b00ed2274deeb5a6" providerId="LiveId" clId="{102706E1-317D-49F0-9963-6998E075B819}" dt="2022-01-16T19:56:54.878" v="5931" actId="20577"/>
        <pc:sldMkLst>
          <pc:docMk/>
          <pc:sldMk cId="860020966" sldId="334"/>
        </pc:sldMkLst>
        <pc:spChg chg="mod">
          <ac:chgData name="森 寛治" userId="b00ed2274deeb5a6" providerId="LiveId" clId="{102706E1-317D-49F0-9963-6998E075B819}" dt="2022-01-16T19:47:24.454" v="5670"/>
          <ac:spMkLst>
            <pc:docMk/>
            <pc:sldMk cId="860020966" sldId="334"/>
            <ac:spMk id="2" creationId="{9BDA9965-A0AD-4FD9-A5A5-3C3428069C6C}"/>
          </ac:spMkLst>
        </pc:spChg>
        <pc:spChg chg="mod">
          <ac:chgData name="森 寛治" userId="b00ed2274deeb5a6" providerId="LiveId" clId="{102706E1-317D-49F0-9963-6998E075B819}" dt="2022-01-16T19:56:54.878" v="5931" actId="20577"/>
          <ac:spMkLst>
            <pc:docMk/>
            <pc:sldMk cId="860020966" sldId="334"/>
            <ac:spMk id="3" creationId="{BAB4D86D-D1CE-4250-A3DB-D166EB94AC52}"/>
          </ac:spMkLst>
        </pc:spChg>
        <pc:spChg chg="add mod">
          <ac:chgData name="森 寛治" userId="b00ed2274deeb5a6" providerId="LiveId" clId="{102706E1-317D-49F0-9963-6998E075B819}" dt="2022-01-16T19:50:41.218" v="5831" actId="1076"/>
          <ac:spMkLst>
            <pc:docMk/>
            <pc:sldMk cId="860020966" sldId="334"/>
            <ac:spMk id="6" creationId="{754BC4CF-7BCB-409A-AD22-13324D9AA746}"/>
          </ac:spMkLst>
        </pc:spChg>
        <pc:picChg chg="add mod">
          <ac:chgData name="森 寛治" userId="b00ed2274deeb5a6" providerId="LiveId" clId="{102706E1-317D-49F0-9963-6998E075B819}" dt="2022-01-16T19:50:27.021" v="5827" actId="1076"/>
          <ac:picMkLst>
            <pc:docMk/>
            <pc:sldMk cId="860020966" sldId="334"/>
            <ac:picMk id="5" creationId="{409BF889-D7EC-43DB-AFE6-3E9B561093DC}"/>
          </ac:picMkLst>
        </pc:picChg>
      </pc:sldChg>
      <pc:sldMasterChg chg="modSp mod">
        <pc:chgData name="森 寛治" userId="b00ed2274deeb5a6" providerId="LiveId" clId="{102706E1-317D-49F0-9963-6998E075B819}" dt="2022-01-16T19:57:38.763" v="5933" actId="20577"/>
        <pc:sldMasterMkLst>
          <pc:docMk/>
          <pc:sldMasterMk cId="3335569970" sldId="2147483648"/>
        </pc:sldMasterMkLst>
        <pc:spChg chg="mod">
          <ac:chgData name="森 寛治" userId="b00ed2274deeb5a6" providerId="LiveId" clId="{102706E1-317D-49F0-9963-6998E075B819}" dt="2022-01-16T19:57:38.763" v="5933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Kanji Mori" userId="b00ed2274deeb5a6" providerId="LiveId" clId="{B6853D41-06EA-49AD-880D-7630407D1D14}"/>
    <pc:docChg chg="undo custSel addSld delSld modSld sldOrd modMainMaster">
      <pc:chgData name="Kanji Mori" userId="b00ed2274deeb5a6" providerId="LiveId" clId="{B6853D41-06EA-49AD-880D-7630407D1D14}" dt="2023-11-21T18:41:36.098" v="526" actId="20577"/>
      <pc:docMkLst>
        <pc:docMk/>
      </pc:docMkLst>
      <pc:sldChg chg="addSp delSp modSp mod">
        <pc:chgData name="Kanji Mori" userId="b00ed2274deeb5a6" providerId="LiveId" clId="{B6853D41-06EA-49AD-880D-7630407D1D14}" dt="2023-11-20T18:36:30.806" v="28" actId="403"/>
        <pc:sldMkLst>
          <pc:docMk/>
          <pc:sldMk cId="961115536" sldId="256"/>
        </pc:sldMkLst>
        <pc:spChg chg="mod">
          <ac:chgData name="Kanji Mori" userId="b00ed2274deeb5a6" providerId="LiveId" clId="{B6853D41-06EA-49AD-880D-7630407D1D14}" dt="2023-11-20T18:36:30.806" v="28" actId="403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Kanji Mori" userId="b00ed2274deeb5a6" providerId="LiveId" clId="{B6853D41-06EA-49AD-880D-7630407D1D14}" dt="2023-11-20T18:35:46.918" v="7" actId="1076"/>
          <ac:spMkLst>
            <pc:docMk/>
            <pc:sldMk cId="961115536" sldId="256"/>
            <ac:spMk id="3" creationId="{08EA2609-BD5B-4EC1-B89B-507CA10B1620}"/>
          </ac:spMkLst>
        </pc:spChg>
        <pc:spChg chg="del">
          <ac:chgData name="Kanji Mori" userId="b00ed2274deeb5a6" providerId="LiveId" clId="{B6853D41-06EA-49AD-880D-7630407D1D14}" dt="2023-11-20T18:34:09.551" v="6" actId="478"/>
          <ac:spMkLst>
            <pc:docMk/>
            <pc:sldMk cId="961115536" sldId="256"/>
            <ac:spMk id="5" creationId="{205F137A-5F44-004B-A1C6-8E39A9A9A8F1}"/>
          </ac:spMkLst>
        </pc:spChg>
        <pc:graphicFrameChg chg="add del mod">
          <ac:chgData name="Kanji Mori" userId="b00ed2274deeb5a6" providerId="LiveId" clId="{B6853D41-06EA-49AD-880D-7630407D1D14}" dt="2023-11-20T18:33:25.904" v="1"/>
          <ac:graphicFrameMkLst>
            <pc:docMk/>
            <pc:sldMk cId="961115536" sldId="256"/>
            <ac:graphicFrameMk id="6" creationId="{CA62A99F-36A6-2469-682A-9E836C4A07B6}"/>
          </ac:graphicFrameMkLst>
        </pc:graphicFrameChg>
        <pc:graphicFrameChg chg="add del mod">
          <ac:chgData name="Kanji Mori" userId="b00ed2274deeb5a6" providerId="LiveId" clId="{B6853D41-06EA-49AD-880D-7630407D1D14}" dt="2023-11-20T18:33:31.905" v="3" actId="478"/>
          <ac:graphicFrameMkLst>
            <pc:docMk/>
            <pc:sldMk cId="961115536" sldId="256"/>
            <ac:graphicFrameMk id="7" creationId="{AA337688-E91B-7994-BE1C-62316FE030B3}"/>
          </ac:graphicFrameMkLst>
        </pc:graphicFrameChg>
      </pc:sldChg>
      <pc:sldChg chg="ord">
        <pc:chgData name="Kanji Mori" userId="b00ed2274deeb5a6" providerId="LiveId" clId="{B6853D41-06EA-49AD-880D-7630407D1D14}" dt="2023-11-20T18:37:32.293" v="32"/>
        <pc:sldMkLst>
          <pc:docMk/>
          <pc:sldMk cId="2975984742" sldId="280"/>
        </pc:sldMkLst>
      </pc:sldChg>
      <pc:sldChg chg="addSp delSp modSp add mod">
        <pc:chgData name="Kanji Mori" userId="b00ed2274deeb5a6" providerId="LiveId" clId="{B6853D41-06EA-49AD-880D-7630407D1D14}" dt="2023-11-21T10:14:07.514" v="351"/>
        <pc:sldMkLst>
          <pc:docMk/>
          <pc:sldMk cId="3036703004" sldId="293"/>
        </pc:sldMkLst>
        <pc:spChg chg="mod">
          <ac:chgData name="Kanji Mori" userId="b00ed2274deeb5a6" providerId="LiveId" clId="{B6853D41-06EA-49AD-880D-7630407D1D14}" dt="2023-11-21T10:14:07.514" v="351"/>
          <ac:spMkLst>
            <pc:docMk/>
            <pc:sldMk cId="3036703004" sldId="293"/>
            <ac:spMk id="2" creationId="{63A5CB38-8EE1-4CC4-A240-85A5296E58E3}"/>
          </ac:spMkLst>
        </pc:spChg>
        <pc:spChg chg="del">
          <ac:chgData name="Kanji Mori" userId="b00ed2274deeb5a6" providerId="LiveId" clId="{B6853D41-06EA-49AD-880D-7630407D1D14}" dt="2023-11-20T18:48:32.973" v="79" actId="478"/>
          <ac:spMkLst>
            <pc:docMk/>
            <pc:sldMk cId="3036703004" sldId="293"/>
            <ac:spMk id="4" creationId="{AD039B89-35F2-47ED-9B07-37CC8790A36F}"/>
          </ac:spMkLst>
        </pc:spChg>
        <pc:spChg chg="add mod">
          <ac:chgData name="Kanji Mori" userId="b00ed2274deeb5a6" providerId="LiveId" clId="{B6853D41-06EA-49AD-880D-7630407D1D14}" dt="2023-11-20T18:50:37.007" v="85" actId="1076"/>
          <ac:spMkLst>
            <pc:docMk/>
            <pc:sldMk cId="3036703004" sldId="293"/>
            <ac:spMk id="5" creationId="{AA0909A9-422E-4C08-8737-0D9F5C3A9ACF}"/>
          </ac:spMkLst>
        </pc:spChg>
        <pc:spChg chg="mod">
          <ac:chgData name="Kanji Mori" userId="b00ed2274deeb5a6" providerId="LiveId" clId="{B6853D41-06EA-49AD-880D-7630407D1D14}" dt="2023-11-20T18:50:58.187" v="91" actId="1076"/>
          <ac:spMkLst>
            <pc:docMk/>
            <pc:sldMk cId="3036703004" sldId="293"/>
            <ac:spMk id="7" creationId="{1A97CDB9-5940-4E00-97E6-7AAE1CDBBB81}"/>
          </ac:spMkLst>
        </pc:spChg>
        <pc:spChg chg="add mod">
          <ac:chgData name="Kanji Mori" userId="b00ed2274deeb5a6" providerId="LiveId" clId="{B6853D41-06EA-49AD-880D-7630407D1D14}" dt="2023-11-20T19:12:10.980" v="251" actId="1076"/>
          <ac:spMkLst>
            <pc:docMk/>
            <pc:sldMk cId="3036703004" sldId="293"/>
            <ac:spMk id="8" creationId="{0B1FFC7B-7758-E55C-AD5F-74D0C2CBF842}"/>
          </ac:spMkLst>
        </pc:spChg>
        <pc:spChg chg="mod">
          <ac:chgData name="Kanji Mori" userId="b00ed2274deeb5a6" providerId="LiveId" clId="{B6853D41-06EA-49AD-880D-7630407D1D14}" dt="2023-11-20T18:50:56.071" v="90" actId="1076"/>
          <ac:spMkLst>
            <pc:docMk/>
            <pc:sldMk cId="3036703004" sldId="293"/>
            <ac:spMk id="9" creationId="{EE990DF4-2DFD-4805-A058-5ECB581C0FF6}"/>
          </ac:spMkLst>
        </pc:spChg>
        <pc:spChg chg="add mod">
          <ac:chgData name="Kanji Mori" userId="b00ed2274deeb5a6" providerId="LiveId" clId="{B6853D41-06EA-49AD-880D-7630407D1D14}" dt="2023-11-20T19:12:41.630" v="257" actId="207"/>
          <ac:spMkLst>
            <pc:docMk/>
            <pc:sldMk cId="3036703004" sldId="293"/>
            <ac:spMk id="11" creationId="{F0B184A9-64AC-D85D-90DF-AC7FDB59C1C2}"/>
          </ac:spMkLst>
        </pc:spChg>
        <pc:spChg chg="mod">
          <ac:chgData name="Kanji Mori" userId="b00ed2274deeb5a6" providerId="LiveId" clId="{B6853D41-06EA-49AD-880D-7630407D1D14}" dt="2023-11-20T18:53:52.139" v="132" actId="20577"/>
          <ac:spMkLst>
            <pc:docMk/>
            <pc:sldMk cId="3036703004" sldId="293"/>
            <ac:spMk id="13" creationId="{586EBDCD-DB8D-47D1-BD3F-BE486552541D}"/>
          </ac:spMkLst>
        </pc:spChg>
        <pc:spChg chg="add mod">
          <ac:chgData name="Kanji Mori" userId="b00ed2274deeb5a6" providerId="LiveId" clId="{B6853D41-06EA-49AD-880D-7630407D1D14}" dt="2023-11-20T18:50:51.867" v="89" actId="1076"/>
          <ac:spMkLst>
            <pc:docMk/>
            <pc:sldMk cId="3036703004" sldId="293"/>
            <ac:spMk id="15" creationId="{A0128021-73B4-7BEF-3F11-76D3402F3B8B}"/>
          </ac:spMkLst>
        </pc:spChg>
        <pc:spChg chg="mod">
          <ac:chgData name="Kanji Mori" userId="b00ed2274deeb5a6" providerId="LiveId" clId="{B6853D41-06EA-49AD-880D-7630407D1D14}" dt="2023-11-20T18:50:56.071" v="90" actId="1076"/>
          <ac:spMkLst>
            <pc:docMk/>
            <pc:sldMk cId="3036703004" sldId="293"/>
            <ac:spMk id="17" creationId="{3AA4996E-E9B0-4E17-91DD-F62EEDEAEF2B}"/>
          </ac:spMkLst>
        </pc:spChg>
        <pc:spChg chg="add mod">
          <ac:chgData name="Kanji Mori" userId="b00ed2274deeb5a6" providerId="LiveId" clId="{B6853D41-06EA-49AD-880D-7630407D1D14}" dt="2023-11-20T18:51:59.737" v="108" actId="1076"/>
          <ac:spMkLst>
            <pc:docMk/>
            <pc:sldMk cId="3036703004" sldId="293"/>
            <ac:spMk id="20" creationId="{01019BA2-F4C0-92EA-62E0-3D72B3C4891A}"/>
          </ac:spMkLst>
        </pc:spChg>
        <pc:spChg chg="add mod">
          <ac:chgData name="Kanji Mori" userId="b00ed2274deeb5a6" providerId="LiveId" clId="{B6853D41-06EA-49AD-880D-7630407D1D14}" dt="2023-11-20T18:52:13.977" v="110" actId="1076"/>
          <ac:spMkLst>
            <pc:docMk/>
            <pc:sldMk cId="3036703004" sldId="293"/>
            <ac:spMk id="21" creationId="{A98A9F46-7FFA-E8F0-4717-E3B918F9A5EB}"/>
          </ac:spMkLst>
        </pc:spChg>
        <pc:spChg chg="add mod">
          <ac:chgData name="Kanji Mori" userId="b00ed2274deeb5a6" providerId="LiveId" clId="{B6853D41-06EA-49AD-880D-7630407D1D14}" dt="2023-11-20T18:52:17.526" v="111" actId="1076"/>
          <ac:spMkLst>
            <pc:docMk/>
            <pc:sldMk cId="3036703004" sldId="293"/>
            <ac:spMk id="22" creationId="{648D0D57-2747-29C8-A8A1-94AD8DA09CBD}"/>
          </ac:spMkLst>
        </pc:spChg>
        <pc:spChg chg="add mod">
          <ac:chgData name="Kanji Mori" userId="b00ed2274deeb5a6" providerId="LiveId" clId="{B6853D41-06EA-49AD-880D-7630407D1D14}" dt="2023-11-20T18:51:49.356" v="106" actId="1076"/>
          <ac:spMkLst>
            <pc:docMk/>
            <pc:sldMk cId="3036703004" sldId="293"/>
            <ac:spMk id="24" creationId="{F3CCEC19-AAA5-C311-6018-CC3B09FB069C}"/>
          </ac:spMkLst>
        </pc:spChg>
        <pc:spChg chg="add mod">
          <ac:chgData name="Kanji Mori" userId="b00ed2274deeb5a6" providerId="LiveId" clId="{B6853D41-06EA-49AD-880D-7630407D1D14}" dt="2023-11-20T18:53:44.519" v="128" actId="404"/>
          <ac:spMkLst>
            <pc:docMk/>
            <pc:sldMk cId="3036703004" sldId="293"/>
            <ac:spMk id="36" creationId="{F690B884-C4FD-A294-0EFA-72B796E3328A}"/>
          </ac:spMkLst>
        </pc:spChg>
        <pc:picChg chg="mod">
          <ac:chgData name="Kanji Mori" userId="b00ed2274deeb5a6" providerId="LiveId" clId="{B6853D41-06EA-49AD-880D-7630407D1D14}" dt="2023-11-20T18:50:56.071" v="90" actId="1076"/>
          <ac:picMkLst>
            <pc:docMk/>
            <pc:sldMk cId="3036703004" sldId="293"/>
            <ac:picMk id="6" creationId="{6429958D-EE1F-4CA1-A3CF-87E02F7682E6}"/>
          </ac:picMkLst>
        </pc:picChg>
        <pc:picChg chg="add del mod">
          <ac:chgData name="Kanji Mori" userId="b00ed2274deeb5a6" providerId="LiveId" clId="{B6853D41-06EA-49AD-880D-7630407D1D14}" dt="2023-11-20T18:53:17.822" v="112" actId="478"/>
          <ac:picMkLst>
            <pc:docMk/>
            <pc:sldMk cId="3036703004" sldId="293"/>
            <ac:picMk id="11" creationId="{49FF5EF2-1803-228D-3D4B-E7D8EBAB76D2}"/>
          </ac:picMkLst>
        </pc:picChg>
        <pc:picChg chg="mod">
          <ac:chgData name="Kanji Mori" userId="b00ed2274deeb5a6" providerId="LiveId" clId="{B6853D41-06EA-49AD-880D-7630407D1D14}" dt="2023-11-20T18:51:44.273" v="105" actId="1076"/>
          <ac:picMkLst>
            <pc:docMk/>
            <pc:sldMk cId="3036703004" sldId="293"/>
            <ac:picMk id="27" creationId="{D07D4093-601B-4605-9514-0942DE30EEE3}"/>
          </ac:picMkLst>
        </pc:picChg>
        <pc:picChg chg="add mod">
          <ac:chgData name="Kanji Mori" userId="b00ed2274deeb5a6" providerId="LiveId" clId="{B6853D41-06EA-49AD-880D-7630407D1D14}" dt="2023-11-20T18:53:26.156" v="115" actId="1076"/>
          <ac:picMkLst>
            <pc:docMk/>
            <pc:sldMk cId="3036703004" sldId="293"/>
            <ac:picMk id="1026" creationId="{8327EE4D-3D93-BD55-F1BD-8918410DCD50}"/>
          </ac:picMkLst>
        </pc:picChg>
        <pc:cxnChg chg="add mod">
          <ac:chgData name="Kanji Mori" userId="b00ed2274deeb5a6" providerId="LiveId" clId="{B6853D41-06EA-49AD-880D-7630407D1D14}" dt="2023-11-20T18:50:46.339" v="88" actId="14100"/>
          <ac:cxnSpMkLst>
            <pc:docMk/>
            <pc:sldMk cId="3036703004" sldId="293"/>
            <ac:cxnSpMk id="14" creationId="{E1C50EAC-17EF-23FE-D828-B68979ECA331}"/>
          </ac:cxnSpMkLst>
        </pc:cxnChg>
        <pc:cxnChg chg="add del mod">
          <ac:chgData name="Kanji Mori" userId="b00ed2274deeb5a6" providerId="LiveId" clId="{B6853D41-06EA-49AD-880D-7630407D1D14}" dt="2023-11-20T19:12:59.083" v="259" actId="478"/>
          <ac:cxnSpMkLst>
            <pc:docMk/>
            <pc:sldMk cId="3036703004" sldId="293"/>
            <ac:cxnSpMk id="16" creationId="{798F85FD-3520-A522-0153-F66CABCE96F2}"/>
          </ac:cxnSpMkLst>
        </pc:cxnChg>
        <pc:cxnChg chg="add del mod">
          <ac:chgData name="Kanji Mori" userId="b00ed2274deeb5a6" providerId="LiveId" clId="{B6853D41-06EA-49AD-880D-7630407D1D14}" dt="2023-11-20T19:12:57.633" v="258" actId="478"/>
          <ac:cxnSpMkLst>
            <pc:docMk/>
            <pc:sldMk cId="3036703004" sldId="293"/>
            <ac:cxnSpMk id="18" creationId="{674BDBE9-1DF0-756C-87CC-5F274F49BF51}"/>
          </ac:cxnSpMkLst>
        </pc:cxnChg>
        <pc:cxnChg chg="add mod">
          <ac:chgData name="Kanji Mori" userId="b00ed2274deeb5a6" providerId="LiveId" clId="{B6853D41-06EA-49AD-880D-7630407D1D14}" dt="2023-11-20T18:51:08.717" v="95" actId="1076"/>
          <ac:cxnSpMkLst>
            <pc:docMk/>
            <pc:sldMk cId="3036703004" sldId="293"/>
            <ac:cxnSpMk id="19" creationId="{C123E5A5-C0FE-6742-86B1-8C0935BE856E}"/>
          </ac:cxnSpMkLst>
        </pc:cxnChg>
        <pc:cxnChg chg="add mod">
          <ac:chgData name="Kanji Mori" userId="b00ed2274deeb5a6" providerId="LiveId" clId="{B6853D41-06EA-49AD-880D-7630407D1D14}" dt="2023-11-20T18:51:23.588" v="99" actId="1076"/>
          <ac:cxnSpMkLst>
            <pc:docMk/>
            <pc:sldMk cId="3036703004" sldId="293"/>
            <ac:cxnSpMk id="23" creationId="{FB68EF40-21F7-C5F3-4DD3-FC11065F1032}"/>
          </ac:cxnSpMkLst>
        </pc:cxnChg>
      </pc:sldChg>
      <pc:sldChg chg="addSp delSp modSp mod">
        <pc:chgData name="Kanji Mori" userId="b00ed2274deeb5a6" providerId="LiveId" clId="{B6853D41-06EA-49AD-880D-7630407D1D14}" dt="2023-11-20T19:13:23.977" v="265" actId="1076"/>
        <pc:sldMkLst>
          <pc:docMk/>
          <pc:sldMk cId="3436990004" sldId="311"/>
        </pc:sldMkLst>
        <pc:spChg chg="mod">
          <ac:chgData name="Kanji Mori" userId="b00ed2274deeb5a6" providerId="LiveId" clId="{B6853D41-06EA-49AD-880D-7630407D1D14}" dt="2023-11-20T19:05:46.775" v="162" actId="1076"/>
          <ac:spMkLst>
            <pc:docMk/>
            <pc:sldMk cId="3436990004" sldId="311"/>
            <ac:spMk id="7" creationId="{FAD2E92D-7D38-4BF8-9130-2044F3F25DCA}"/>
          </ac:spMkLst>
        </pc:spChg>
        <pc:spChg chg="add mod">
          <ac:chgData name="Kanji Mori" userId="b00ed2274deeb5a6" providerId="LiveId" clId="{B6853D41-06EA-49AD-880D-7630407D1D14}" dt="2023-11-20T19:08:01.374" v="208" actId="1076"/>
          <ac:spMkLst>
            <pc:docMk/>
            <pc:sldMk cId="3436990004" sldId="311"/>
            <ac:spMk id="9" creationId="{71E90DE7-682F-AB77-0DA1-0263055E97C5}"/>
          </ac:spMkLst>
        </pc:spChg>
        <pc:spChg chg="mod">
          <ac:chgData name="Kanji Mori" userId="b00ed2274deeb5a6" providerId="LiveId" clId="{B6853D41-06EA-49AD-880D-7630407D1D14}" dt="2023-11-20T19:03:50.254" v="135" actId="1076"/>
          <ac:spMkLst>
            <pc:docMk/>
            <pc:sldMk cId="3436990004" sldId="311"/>
            <ac:spMk id="10" creationId="{C5473981-E8EC-1140-BB87-FC740A7B5D7C}"/>
          </ac:spMkLst>
        </pc:spChg>
        <pc:spChg chg="add mod">
          <ac:chgData name="Kanji Mori" userId="b00ed2274deeb5a6" providerId="LiveId" clId="{B6853D41-06EA-49AD-880D-7630407D1D14}" dt="2023-11-20T19:07:39.567" v="185" actId="571"/>
          <ac:spMkLst>
            <pc:docMk/>
            <pc:sldMk cId="3436990004" sldId="311"/>
            <ac:spMk id="12" creationId="{B5D19708-1ED6-65B1-5D20-B3ADED3F5DB5}"/>
          </ac:spMkLst>
        </pc:spChg>
        <pc:spChg chg="add mod">
          <ac:chgData name="Kanji Mori" userId="b00ed2274deeb5a6" providerId="LiveId" clId="{B6853D41-06EA-49AD-880D-7630407D1D14}" dt="2023-11-20T19:08:26.496" v="219" actId="947"/>
          <ac:spMkLst>
            <pc:docMk/>
            <pc:sldMk cId="3436990004" sldId="311"/>
            <ac:spMk id="14" creationId="{904E4869-5287-E6B0-F927-9FADC4ADC7D6}"/>
          </ac:spMkLst>
        </pc:spChg>
        <pc:spChg chg="mod">
          <ac:chgData name="Kanji Mori" userId="b00ed2274deeb5a6" providerId="LiveId" clId="{B6853D41-06EA-49AD-880D-7630407D1D14}" dt="2023-11-20T19:13:23.977" v="265" actId="1076"/>
          <ac:spMkLst>
            <pc:docMk/>
            <pc:sldMk cId="3436990004" sldId="311"/>
            <ac:spMk id="16" creationId="{88B7CB7A-AB20-4AB8-A414-FEDA24B43E88}"/>
          </ac:spMkLst>
        </pc:spChg>
        <pc:spChg chg="mod">
          <ac:chgData name="Kanji Mori" userId="b00ed2274deeb5a6" providerId="LiveId" clId="{B6853D41-06EA-49AD-880D-7630407D1D14}" dt="2023-11-20T19:13:12.009" v="261" actId="1076"/>
          <ac:spMkLst>
            <pc:docMk/>
            <pc:sldMk cId="3436990004" sldId="311"/>
            <ac:spMk id="20" creationId="{0AB1961A-1770-4B9A-AF3C-DC9EDAAF3DA9}"/>
          </ac:spMkLst>
        </pc:spChg>
        <pc:spChg chg="add mod">
          <ac:chgData name="Kanji Mori" userId="b00ed2274deeb5a6" providerId="LiveId" clId="{B6853D41-06EA-49AD-880D-7630407D1D14}" dt="2023-11-20T19:11:01.610" v="234" actId="1076"/>
          <ac:spMkLst>
            <pc:docMk/>
            <pc:sldMk cId="3436990004" sldId="311"/>
            <ac:spMk id="21" creationId="{BF723578-0A82-096C-C8D8-25353EF2028F}"/>
          </ac:spMkLst>
        </pc:spChg>
        <pc:picChg chg="add mod">
          <ac:chgData name="Kanji Mori" userId="b00ed2274deeb5a6" providerId="LiveId" clId="{B6853D41-06EA-49AD-880D-7630407D1D14}" dt="2023-11-20T19:05:04.795" v="160" actId="1076"/>
          <ac:picMkLst>
            <pc:docMk/>
            <pc:sldMk cId="3436990004" sldId="311"/>
            <ac:picMk id="5" creationId="{2687700E-17B3-08FE-F0E3-1412F6F67BFA}"/>
          </ac:picMkLst>
        </pc:picChg>
        <pc:picChg chg="mod">
          <ac:chgData name="Kanji Mori" userId="b00ed2274deeb5a6" providerId="LiveId" clId="{B6853D41-06EA-49AD-880D-7630407D1D14}" dt="2023-11-20T19:13:13.978" v="263" actId="14100"/>
          <ac:picMkLst>
            <pc:docMk/>
            <pc:sldMk cId="3436990004" sldId="311"/>
            <ac:picMk id="32" creationId="{01785A2F-6A61-4F89-BF84-A91E6C2F5A81}"/>
          </ac:picMkLst>
        </pc:picChg>
        <pc:cxnChg chg="add mod">
          <ac:chgData name="Kanji Mori" userId="b00ed2274deeb5a6" providerId="LiveId" clId="{B6853D41-06EA-49AD-880D-7630407D1D14}" dt="2023-11-20T19:07:49.867" v="187" actId="14100"/>
          <ac:cxnSpMkLst>
            <pc:docMk/>
            <pc:sldMk cId="3436990004" sldId="311"/>
            <ac:cxnSpMk id="8" creationId="{AF7FBC38-B914-CCCB-3EC9-9852816C8F04}"/>
          </ac:cxnSpMkLst>
        </pc:cxnChg>
        <pc:cxnChg chg="add mod">
          <ac:chgData name="Kanji Mori" userId="b00ed2274deeb5a6" providerId="LiveId" clId="{B6853D41-06EA-49AD-880D-7630407D1D14}" dt="2023-11-20T19:07:39.567" v="185" actId="571"/>
          <ac:cxnSpMkLst>
            <pc:docMk/>
            <pc:sldMk cId="3436990004" sldId="311"/>
            <ac:cxnSpMk id="11" creationId="{F5BEE77D-CB2F-9E31-B4F5-1A41D33695A1}"/>
          </ac:cxnSpMkLst>
        </pc:cxnChg>
        <pc:cxnChg chg="add del mod">
          <ac:chgData name="Kanji Mori" userId="b00ed2274deeb5a6" providerId="LiveId" clId="{B6853D41-06EA-49AD-880D-7630407D1D14}" dt="2023-11-20T19:10:02.010" v="223" actId="478"/>
          <ac:cxnSpMkLst>
            <pc:docMk/>
            <pc:sldMk cId="3436990004" sldId="311"/>
            <ac:cxnSpMk id="15" creationId="{6FDC4573-72FF-53E8-0D59-2A8B99BD5C9D}"/>
          </ac:cxnSpMkLst>
        </pc:cxnChg>
        <pc:cxnChg chg="add mod">
          <ac:chgData name="Kanji Mori" userId="b00ed2274deeb5a6" providerId="LiveId" clId="{B6853D41-06EA-49AD-880D-7630407D1D14}" dt="2023-11-20T19:10:22.065" v="226" actId="208"/>
          <ac:cxnSpMkLst>
            <pc:docMk/>
            <pc:sldMk cId="3436990004" sldId="311"/>
            <ac:cxnSpMk id="18" creationId="{53EBDEB3-C885-5863-BFD3-AE0A440AD48C}"/>
          </ac:cxnSpMkLst>
        </pc:cxnChg>
      </pc:sldChg>
      <pc:sldChg chg="delSp modSp mod">
        <pc:chgData name="Kanji Mori" userId="b00ed2274deeb5a6" providerId="LiveId" clId="{B6853D41-06EA-49AD-880D-7630407D1D14}" dt="2023-11-20T19:19:01.308" v="334" actId="1076"/>
        <pc:sldMkLst>
          <pc:docMk/>
          <pc:sldMk cId="1095497167" sldId="359"/>
        </pc:sldMkLst>
        <pc:spChg chg="mod">
          <ac:chgData name="Kanji Mori" userId="b00ed2274deeb5a6" providerId="LiveId" clId="{B6853D41-06EA-49AD-880D-7630407D1D14}" dt="2023-11-20T19:19:01.308" v="334" actId="1076"/>
          <ac:spMkLst>
            <pc:docMk/>
            <pc:sldMk cId="1095497167" sldId="359"/>
            <ac:spMk id="3" creationId="{9BC9FAE1-0C8D-17F1-6418-627E67FD2AC1}"/>
          </ac:spMkLst>
        </pc:spChg>
        <pc:spChg chg="mod">
          <ac:chgData name="Kanji Mori" userId="b00ed2274deeb5a6" providerId="LiveId" clId="{B6853D41-06EA-49AD-880D-7630407D1D14}" dt="2023-11-20T19:19:01.308" v="334" actId="1076"/>
          <ac:spMkLst>
            <pc:docMk/>
            <pc:sldMk cId="1095497167" sldId="359"/>
            <ac:spMk id="11" creationId="{F9B7B08E-5B63-D16D-4049-05A9E036A3D9}"/>
          </ac:spMkLst>
        </pc:spChg>
        <pc:spChg chg="mod">
          <ac:chgData name="Kanji Mori" userId="b00ed2274deeb5a6" providerId="LiveId" clId="{B6853D41-06EA-49AD-880D-7630407D1D14}" dt="2023-11-20T19:19:01.308" v="334" actId="1076"/>
          <ac:spMkLst>
            <pc:docMk/>
            <pc:sldMk cId="1095497167" sldId="359"/>
            <ac:spMk id="12" creationId="{97A1E4F2-20C0-6FC7-FDAB-ACC157DF0B78}"/>
          </ac:spMkLst>
        </pc:spChg>
        <pc:spChg chg="mod">
          <ac:chgData name="Kanji Mori" userId="b00ed2274deeb5a6" providerId="LiveId" clId="{B6853D41-06EA-49AD-880D-7630407D1D14}" dt="2023-11-20T19:19:01.308" v="334" actId="1076"/>
          <ac:spMkLst>
            <pc:docMk/>
            <pc:sldMk cId="1095497167" sldId="359"/>
            <ac:spMk id="14" creationId="{959525BA-0093-4B66-B791-EBC79CC160E8}"/>
          </ac:spMkLst>
        </pc:spChg>
        <pc:spChg chg="mod">
          <ac:chgData name="Kanji Mori" userId="b00ed2274deeb5a6" providerId="LiveId" clId="{B6853D41-06EA-49AD-880D-7630407D1D14}" dt="2023-11-20T19:19:01.308" v="334" actId="1076"/>
          <ac:spMkLst>
            <pc:docMk/>
            <pc:sldMk cId="1095497167" sldId="359"/>
            <ac:spMk id="15" creationId="{0B08331E-BAB1-2C9E-9776-DEF82DCCB101}"/>
          </ac:spMkLst>
        </pc:spChg>
        <pc:spChg chg="mod">
          <ac:chgData name="Kanji Mori" userId="b00ed2274deeb5a6" providerId="LiveId" clId="{B6853D41-06EA-49AD-880D-7630407D1D14}" dt="2023-11-20T19:19:01.308" v="334" actId="1076"/>
          <ac:spMkLst>
            <pc:docMk/>
            <pc:sldMk cId="1095497167" sldId="359"/>
            <ac:spMk id="16" creationId="{C1E56662-9357-1C70-BFFB-D11E59111FEF}"/>
          </ac:spMkLst>
        </pc:spChg>
        <pc:spChg chg="mod">
          <ac:chgData name="Kanji Mori" userId="b00ed2274deeb5a6" providerId="LiveId" clId="{B6853D41-06EA-49AD-880D-7630407D1D14}" dt="2023-11-20T19:19:01.308" v="334" actId="1076"/>
          <ac:spMkLst>
            <pc:docMk/>
            <pc:sldMk cId="1095497167" sldId="359"/>
            <ac:spMk id="17" creationId="{EDB54CD3-AF04-657D-7350-3CD614857B1F}"/>
          </ac:spMkLst>
        </pc:spChg>
        <pc:picChg chg="del">
          <ac:chgData name="Kanji Mori" userId="b00ed2274deeb5a6" providerId="LiveId" clId="{B6853D41-06EA-49AD-880D-7630407D1D14}" dt="2023-11-20T19:18:12.790" v="268" actId="478"/>
          <ac:picMkLst>
            <pc:docMk/>
            <pc:sldMk cId="1095497167" sldId="359"/>
            <ac:picMk id="6" creationId="{0526F940-B000-637C-6C50-AC6869FB0BB9}"/>
          </ac:picMkLst>
        </pc:picChg>
        <pc:picChg chg="mod">
          <ac:chgData name="Kanji Mori" userId="b00ed2274deeb5a6" providerId="LiveId" clId="{B6853D41-06EA-49AD-880D-7630407D1D14}" dt="2023-11-20T19:19:01.308" v="334" actId="1076"/>
          <ac:picMkLst>
            <pc:docMk/>
            <pc:sldMk cId="1095497167" sldId="359"/>
            <ac:picMk id="9" creationId="{2B3A1C3B-0D16-66B2-EED3-71BFFE82ADC7}"/>
          </ac:picMkLst>
        </pc:picChg>
        <pc:picChg chg="mod">
          <ac:chgData name="Kanji Mori" userId="b00ed2274deeb5a6" providerId="LiveId" clId="{B6853D41-06EA-49AD-880D-7630407D1D14}" dt="2023-11-20T19:19:01.308" v="334" actId="1076"/>
          <ac:picMkLst>
            <pc:docMk/>
            <pc:sldMk cId="1095497167" sldId="359"/>
            <ac:picMk id="10" creationId="{478980D5-4FAC-45A2-ABDB-F1514AB6F9AC}"/>
          </ac:picMkLst>
        </pc:picChg>
      </pc:sldChg>
      <pc:sldChg chg="addSp modSp mod ord">
        <pc:chgData name="Kanji Mori" userId="b00ed2274deeb5a6" providerId="LiveId" clId="{B6853D41-06EA-49AD-880D-7630407D1D14}" dt="2023-11-20T18:43:29.898" v="58" actId="693"/>
        <pc:sldMkLst>
          <pc:docMk/>
          <pc:sldMk cId="3383938045" sldId="360"/>
        </pc:sldMkLst>
        <pc:spChg chg="mod">
          <ac:chgData name="Kanji Mori" userId="b00ed2274deeb5a6" providerId="LiveId" clId="{B6853D41-06EA-49AD-880D-7630407D1D14}" dt="2023-11-20T18:42:57.274" v="54" actId="947"/>
          <ac:spMkLst>
            <pc:docMk/>
            <pc:sldMk cId="3383938045" sldId="360"/>
            <ac:spMk id="3" creationId="{23207070-0491-0370-E6AF-F0E78996433E}"/>
          </ac:spMkLst>
        </pc:spChg>
        <pc:cxnChg chg="add mod">
          <ac:chgData name="Kanji Mori" userId="b00ed2274deeb5a6" providerId="LiveId" clId="{B6853D41-06EA-49AD-880D-7630407D1D14}" dt="2023-11-20T18:43:29.898" v="58" actId="693"/>
          <ac:cxnSpMkLst>
            <pc:docMk/>
            <pc:sldMk cId="3383938045" sldId="360"/>
            <ac:cxnSpMk id="14" creationId="{256EBB9B-DBF4-54D0-8541-A7FA70CA300A}"/>
          </ac:cxnSpMkLst>
        </pc:cxnChg>
      </pc:sldChg>
      <pc:sldChg chg="del ord">
        <pc:chgData name="Kanji Mori" userId="b00ed2274deeb5a6" providerId="LiveId" clId="{B6853D41-06EA-49AD-880D-7630407D1D14}" dt="2023-11-20T18:47:49.679" v="59" actId="47"/>
        <pc:sldMkLst>
          <pc:docMk/>
          <pc:sldMk cId="3773530244" sldId="363"/>
        </pc:sldMkLst>
      </pc:sldChg>
      <pc:sldChg chg="modSp mod ord">
        <pc:chgData name="Kanji Mori" userId="b00ed2274deeb5a6" providerId="LiveId" clId="{B6853D41-06EA-49AD-880D-7630407D1D14}" dt="2023-11-20T19:21:40.393" v="344" actId="20577"/>
        <pc:sldMkLst>
          <pc:docMk/>
          <pc:sldMk cId="430521020" sldId="373"/>
        </pc:sldMkLst>
        <pc:spChg chg="mod">
          <ac:chgData name="Kanji Mori" userId="b00ed2274deeb5a6" providerId="LiveId" clId="{B6853D41-06EA-49AD-880D-7630407D1D14}" dt="2023-11-20T19:21:40.393" v="344" actId="20577"/>
          <ac:spMkLst>
            <pc:docMk/>
            <pc:sldMk cId="430521020" sldId="373"/>
            <ac:spMk id="2" creationId="{CCD5FB3B-198D-4668-839D-7D541BB1F965}"/>
          </ac:spMkLst>
        </pc:spChg>
      </pc:sldChg>
      <pc:sldChg chg="ord">
        <pc:chgData name="Kanji Mori" userId="b00ed2274deeb5a6" providerId="LiveId" clId="{B6853D41-06EA-49AD-880D-7630407D1D14}" dt="2023-11-20T19:21:26.502" v="340"/>
        <pc:sldMkLst>
          <pc:docMk/>
          <pc:sldMk cId="711572828" sldId="374"/>
        </pc:sldMkLst>
      </pc:sldChg>
      <pc:sldChg chg="modSp new mod">
        <pc:chgData name="Kanji Mori" userId="b00ed2274deeb5a6" providerId="LiveId" clId="{B6853D41-06EA-49AD-880D-7630407D1D14}" dt="2023-11-21T18:40:00.223" v="519" actId="404"/>
        <pc:sldMkLst>
          <pc:docMk/>
          <pc:sldMk cId="1927058118" sldId="376"/>
        </pc:sldMkLst>
        <pc:spChg chg="mod">
          <ac:chgData name="Kanji Mori" userId="b00ed2274deeb5a6" providerId="LiveId" clId="{B6853D41-06EA-49AD-880D-7630407D1D14}" dt="2023-11-21T18:38:33.496" v="364" actId="20577"/>
          <ac:spMkLst>
            <pc:docMk/>
            <pc:sldMk cId="1927058118" sldId="376"/>
            <ac:spMk id="2" creationId="{96A9F018-1595-8876-C98D-6EAC17A0BD5F}"/>
          </ac:spMkLst>
        </pc:spChg>
        <pc:spChg chg="mod">
          <ac:chgData name="Kanji Mori" userId="b00ed2274deeb5a6" providerId="LiveId" clId="{B6853D41-06EA-49AD-880D-7630407D1D14}" dt="2023-11-21T18:40:00.223" v="519" actId="404"/>
          <ac:spMkLst>
            <pc:docMk/>
            <pc:sldMk cId="1927058118" sldId="376"/>
            <ac:spMk id="3" creationId="{CEB91FC1-6F09-8009-1DC3-1B0F145542F8}"/>
          </ac:spMkLst>
        </pc:spChg>
      </pc:sldChg>
      <pc:sldChg chg="modSp add mod">
        <pc:chgData name="Kanji Mori" userId="b00ed2274deeb5a6" providerId="LiveId" clId="{B6853D41-06EA-49AD-880D-7630407D1D14}" dt="2023-11-21T18:40:33.944" v="522" actId="207"/>
        <pc:sldMkLst>
          <pc:docMk/>
          <pc:sldMk cId="279483080" sldId="377"/>
        </pc:sldMkLst>
        <pc:spChg chg="mod">
          <ac:chgData name="Kanji Mori" userId="b00ed2274deeb5a6" providerId="LiveId" clId="{B6853D41-06EA-49AD-880D-7630407D1D14}" dt="2023-11-21T18:40:33.944" v="522" actId="207"/>
          <ac:spMkLst>
            <pc:docMk/>
            <pc:sldMk cId="279483080" sldId="377"/>
            <ac:spMk id="3" creationId="{CEB91FC1-6F09-8009-1DC3-1B0F145542F8}"/>
          </ac:spMkLst>
        </pc:spChg>
      </pc:sldChg>
      <pc:sldChg chg="modSp add mod">
        <pc:chgData name="Kanji Mori" userId="b00ed2274deeb5a6" providerId="LiveId" clId="{B6853D41-06EA-49AD-880D-7630407D1D14}" dt="2023-11-21T18:40:57.715" v="524" actId="207"/>
        <pc:sldMkLst>
          <pc:docMk/>
          <pc:sldMk cId="3340028235" sldId="378"/>
        </pc:sldMkLst>
        <pc:spChg chg="mod">
          <ac:chgData name="Kanji Mori" userId="b00ed2274deeb5a6" providerId="LiveId" clId="{B6853D41-06EA-49AD-880D-7630407D1D14}" dt="2023-11-21T18:40:57.715" v="524" actId="207"/>
          <ac:spMkLst>
            <pc:docMk/>
            <pc:sldMk cId="3340028235" sldId="378"/>
            <ac:spMk id="3" creationId="{CEB91FC1-6F09-8009-1DC3-1B0F145542F8}"/>
          </ac:spMkLst>
        </pc:spChg>
      </pc:sldChg>
      <pc:sldMasterChg chg="modSp mod">
        <pc:chgData name="Kanji Mori" userId="b00ed2274deeb5a6" providerId="LiveId" clId="{B6853D41-06EA-49AD-880D-7630407D1D14}" dt="2023-11-21T18:41:36.098" v="526" actId="20577"/>
        <pc:sldMasterMkLst>
          <pc:docMk/>
          <pc:sldMasterMk cId="3335569970" sldId="2147483648"/>
        </pc:sldMasterMkLst>
        <pc:spChg chg="mod">
          <ac:chgData name="Kanji Mori" userId="b00ed2274deeb5a6" providerId="LiveId" clId="{B6853D41-06EA-49AD-880D-7630407D1D14}" dt="2023-11-21T18:41:36.098" v="526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Mori Kanji" userId="b00ed2274deeb5a6" providerId="LiveId" clId="{BFB3324E-619F-4703-B361-AC959EC713AB}"/>
    <pc:docChg chg="undo redo custSel addSld delSld modSld sldOrd modMainMaster">
      <pc:chgData name="Mori Kanji" userId="b00ed2274deeb5a6" providerId="LiveId" clId="{BFB3324E-619F-4703-B361-AC959EC713AB}" dt="2022-06-09T06:24:46.263" v="4104" actId="166"/>
      <pc:docMkLst>
        <pc:docMk/>
      </pc:docMkLst>
      <pc:sldChg chg="addSp delSp modSp mod">
        <pc:chgData name="Mori Kanji" userId="b00ed2274deeb5a6" providerId="LiveId" clId="{BFB3324E-619F-4703-B361-AC959EC713AB}" dt="2022-06-02T19:11:07.593" v="3887" actId="478"/>
        <pc:sldMkLst>
          <pc:docMk/>
          <pc:sldMk cId="961115536" sldId="256"/>
        </pc:sldMkLst>
        <pc:spChg chg="mod">
          <ac:chgData name="Mori Kanji" userId="b00ed2274deeb5a6" providerId="LiveId" clId="{BFB3324E-619F-4703-B361-AC959EC713AB}" dt="2022-05-29T19:34:34.421" v="5" actId="255"/>
          <ac:spMkLst>
            <pc:docMk/>
            <pc:sldMk cId="961115536" sldId="256"/>
            <ac:spMk id="2" creationId="{50521749-F7EA-4F02-8AFD-5E98D18995C6}"/>
          </ac:spMkLst>
        </pc:spChg>
        <pc:spChg chg="del mod">
          <ac:chgData name="Mori Kanji" userId="b00ed2274deeb5a6" providerId="LiveId" clId="{BFB3324E-619F-4703-B361-AC959EC713AB}" dt="2022-06-02T19:11:07.593" v="3887" actId="478"/>
          <ac:spMkLst>
            <pc:docMk/>
            <pc:sldMk cId="961115536" sldId="256"/>
            <ac:spMk id="5" creationId="{868038A1-18F4-4516-BA62-06395F394460}"/>
          </ac:spMkLst>
        </pc:spChg>
        <pc:graphicFrameChg chg="add del mod">
          <ac:chgData name="Mori Kanji" userId="b00ed2274deeb5a6" providerId="LiveId" clId="{BFB3324E-619F-4703-B361-AC959EC713AB}" dt="2022-05-29T19:34:22.169" v="1" actId="478"/>
          <ac:graphicFrameMkLst>
            <pc:docMk/>
            <pc:sldMk cId="961115536" sldId="256"/>
            <ac:graphicFrameMk id="6" creationId="{97CF754B-5258-72E7-BDE9-C01A2908E18C}"/>
          </ac:graphicFrameMkLst>
        </pc:graphicFrameChg>
      </pc:sldChg>
      <pc:sldChg chg="del ord">
        <pc:chgData name="Mori Kanji" userId="b00ed2274deeb5a6" providerId="LiveId" clId="{BFB3324E-619F-4703-B361-AC959EC713AB}" dt="2022-06-02T17:07:16.032" v="2624" actId="47"/>
        <pc:sldMkLst>
          <pc:docMk/>
          <pc:sldMk cId="3039295826" sldId="257"/>
        </pc:sldMkLst>
      </pc:sldChg>
      <pc:sldChg chg="modSp mod ord">
        <pc:chgData name="Mori Kanji" userId="b00ed2274deeb5a6" providerId="LiveId" clId="{BFB3324E-619F-4703-B361-AC959EC713AB}" dt="2022-06-03T02:59:58.632" v="4020" actId="14100"/>
        <pc:sldMkLst>
          <pc:docMk/>
          <pc:sldMk cId="1382668443" sldId="258"/>
        </pc:sldMkLst>
        <pc:spChg chg="mod">
          <ac:chgData name="Mori Kanji" userId="b00ed2274deeb5a6" providerId="LiveId" clId="{BFB3324E-619F-4703-B361-AC959EC713AB}" dt="2022-06-03T02:59:58.632" v="4020" actId="14100"/>
          <ac:spMkLst>
            <pc:docMk/>
            <pc:sldMk cId="1382668443" sldId="258"/>
            <ac:spMk id="10" creationId="{1946D592-71BB-407A-AD69-3E2E769766AA}"/>
          </ac:spMkLst>
        </pc:spChg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516642418" sldId="260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890765080" sldId="261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352742885" sldId="262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666471893" sldId="263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845191661" sldId="26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963871956" sldId="265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859596514" sldId="266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499425446" sldId="267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294675025" sldId="268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394545285" sldId="269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991852939" sldId="270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587414739" sldId="271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770569850" sldId="272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686917127" sldId="273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547489702" sldId="27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818239091" sldId="275"/>
        </pc:sldMkLst>
      </pc:sldChg>
      <pc:sldChg chg="ord">
        <pc:chgData name="Mori Kanji" userId="b00ed2274deeb5a6" providerId="LiveId" clId="{BFB3324E-619F-4703-B361-AC959EC713AB}" dt="2022-06-02T18:50:28.928" v="3886"/>
        <pc:sldMkLst>
          <pc:docMk/>
          <pc:sldMk cId="3498336157" sldId="278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536362809" sldId="279"/>
        </pc:sldMkLst>
      </pc:sldChg>
      <pc:sldChg chg="modSp modAnim">
        <pc:chgData name="Mori Kanji" userId="b00ed2274deeb5a6" providerId="LiveId" clId="{BFB3324E-619F-4703-B361-AC959EC713AB}" dt="2022-06-02T13:26:48.211" v="2163" actId="20577"/>
        <pc:sldMkLst>
          <pc:docMk/>
          <pc:sldMk cId="3774893587" sldId="281"/>
        </pc:sldMkLst>
        <pc:spChg chg="mod">
          <ac:chgData name="Mori Kanji" userId="b00ed2274deeb5a6" providerId="LiveId" clId="{BFB3324E-619F-4703-B361-AC959EC713AB}" dt="2022-06-02T13:26:48.211" v="2163" actId="20577"/>
          <ac:spMkLst>
            <pc:docMk/>
            <pc:sldMk cId="3774893587" sldId="281"/>
            <ac:spMk id="3" creationId="{1C59C21F-0EA5-46B9-8832-FA6F03B1C3BD}"/>
          </ac:spMkLst>
        </pc:spChg>
      </pc:sldChg>
      <pc:sldChg chg="addSp delSp modSp mod">
        <pc:chgData name="Mori Kanji" userId="b00ed2274deeb5a6" providerId="LiveId" clId="{BFB3324E-619F-4703-B361-AC959EC713AB}" dt="2022-06-02T19:12:33.300" v="3913" actId="478"/>
        <pc:sldMkLst>
          <pc:docMk/>
          <pc:sldMk cId="276718931" sldId="283"/>
        </pc:sldMkLst>
        <pc:spChg chg="add mod">
          <ac:chgData name="Mori Kanji" userId="b00ed2274deeb5a6" providerId="LiveId" clId="{BFB3324E-619F-4703-B361-AC959EC713AB}" dt="2022-06-02T19:12:28.540" v="3912" actId="20577"/>
          <ac:spMkLst>
            <pc:docMk/>
            <pc:sldMk cId="276718931" sldId="283"/>
            <ac:spMk id="11" creationId="{16F57526-C46A-FABA-382F-6632DE9E7F7B}"/>
          </ac:spMkLst>
        </pc:spChg>
        <pc:spChg chg="del">
          <ac:chgData name="Mori Kanji" userId="b00ed2274deeb5a6" providerId="LiveId" clId="{BFB3324E-619F-4703-B361-AC959EC713AB}" dt="2022-06-02T19:12:33.300" v="3913" actId="478"/>
          <ac:spMkLst>
            <pc:docMk/>
            <pc:sldMk cId="276718931" sldId="283"/>
            <ac:spMk id="29" creationId="{DEAF6F3C-12AB-483B-BF14-406666429A88}"/>
          </ac:spMkLst>
        </pc:spChg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445699732" sldId="28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802996837" sldId="290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739244834" sldId="291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2997290211" sldId="292"/>
        </pc:sldMkLst>
      </pc:sldChg>
      <pc:sldChg chg="ord">
        <pc:chgData name="Mori Kanji" userId="b00ed2274deeb5a6" providerId="LiveId" clId="{BFB3324E-619F-4703-B361-AC959EC713AB}" dt="2022-06-02T17:46:15.074" v="2953"/>
        <pc:sldMkLst>
          <pc:docMk/>
          <pc:sldMk cId="3036703004" sldId="293"/>
        </pc:sldMkLst>
      </pc:sldChg>
      <pc:sldChg chg="modSp mod">
        <pc:chgData name="Mori Kanji" userId="b00ed2274deeb5a6" providerId="LiveId" clId="{BFB3324E-619F-4703-B361-AC959EC713AB}" dt="2022-06-02T17:05:23.550" v="2602" actId="20577"/>
        <pc:sldMkLst>
          <pc:docMk/>
          <pc:sldMk cId="4142319034" sldId="295"/>
        </pc:sldMkLst>
        <pc:spChg chg="mod">
          <ac:chgData name="Mori Kanji" userId="b00ed2274deeb5a6" providerId="LiveId" clId="{BFB3324E-619F-4703-B361-AC959EC713AB}" dt="2022-06-02T12:52:34.155" v="1947" actId="20577"/>
          <ac:spMkLst>
            <pc:docMk/>
            <pc:sldMk cId="4142319034" sldId="295"/>
            <ac:spMk id="2" creationId="{300E412D-B01B-47CD-97C6-494A208CA451}"/>
          </ac:spMkLst>
        </pc:spChg>
        <pc:spChg chg="mod">
          <ac:chgData name="Mori Kanji" userId="b00ed2274deeb5a6" providerId="LiveId" clId="{BFB3324E-619F-4703-B361-AC959EC713AB}" dt="2022-06-02T17:05:23.550" v="2602" actId="20577"/>
          <ac:spMkLst>
            <pc:docMk/>
            <pc:sldMk cId="4142319034" sldId="295"/>
            <ac:spMk id="5" creationId="{2400FD35-DB9F-4A8D-BBCA-B44DC27A7CED}"/>
          </ac:spMkLst>
        </pc:spChg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347608328" sldId="296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952072076" sldId="297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906653580" sldId="298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731124960" sldId="301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342412565" sldId="302"/>
        </pc:sldMkLst>
      </pc:sldChg>
      <pc:sldChg chg="addSp delSp modSp mod">
        <pc:chgData name="Mori Kanji" userId="b00ed2274deeb5a6" providerId="LiveId" clId="{BFB3324E-619F-4703-B361-AC959EC713AB}" dt="2022-06-06T02:39:40.641" v="4068"/>
        <pc:sldMkLst>
          <pc:docMk/>
          <pc:sldMk cId="3551293" sldId="303"/>
        </pc:sldMkLst>
        <pc:spChg chg="add mod">
          <ac:chgData name="Mori Kanji" userId="b00ed2274deeb5a6" providerId="LiveId" clId="{BFB3324E-619F-4703-B361-AC959EC713AB}" dt="2022-06-03T02:34:47.146" v="3989" actId="1076"/>
          <ac:spMkLst>
            <pc:docMk/>
            <pc:sldMk cId="3551293" sldId="303"/>
            <ac:spMk id="7" creationId="{4D54CD33-28FE-291A-0950-4819CAF2DCD3}"/>
          </ac:spMkLst>
        </pc:spChg>
        <pc:spChg chg="add del mod">
          <ac:chgData name="Mori Kanji" userId="b00ed2274deeb5a6" providerId="LiveId" clId="{BFB3324E-619F-4703-B361-AC959EC713AB}" dt="2022-06-03T02:34:55.761" v="3992"/>
          <ac:spMkLst>
            <pc:docMk/>
            <pc:sldMk cId="3551293" sldId="303"/>
            <ac:spMk id="8" creationId="{385C8481-0E9C-F790-61EF-D1B7649F5585}"/>
          </ac:spMkLst>
        </pc:spChg>
        <pc:spChg chg="mod">
          <ac:chgData name="Mori Kanji" userId="b00ed2274deeb5a6" providerId="LiveId" clId="{BFB3324E-619F-4703-B361-AC959EC713AB}" dt="2022-06-03T02:34:18.587" v="3937" actId="1076"/>
          <ac:spMkLst>
            <pc:docMk/>
            <pc:sldMk cId="3551293" sldId="303"/>
            <ac:spMk id="10" creationId="{05BE0EEF-EFCF-4A6E-AAA1-49D1A67F8AD2}"/>
          </ac:spMkLst>
        </pc:spChg>
        <pc:spChg chg="mod">
          <ac:chgData name="Mori Kanji" userId="b00ed2274deeb5a6" providerId="LiveId" clId="{BFB3324E-619F-4703-B361-AC959EC713AB}" dt="2022-06-03T02:34:18.587" v="3937" actId="1076"/>
          <ac:spMkLst>
            <pc:docMk/>
            <pc:sldMk cId="3551293" sldId="303"/>
            <ac:spMk id="11" creationId="{039F5C2C-2027-424B-8B20-46C5740BD3B7}"/>
          </ac:spMkLst>
        </pc:spChg>
        <pc:spChg chg="mod">
          <ac:chgData name="Mori Kanji" userId="b00ed2274deeb5a6" providerId="LiveId" clId="{BFB3324E-619F-4703-B361-AC959EC713AB}" dt="2022-06-03T02:34:18.587" v="3937" actId="1076"/>
          <ac:spMkLst>
            <pc:docMk/>
            <pc:sldMk cId="3551293" sldId="303"/>
            <ac:spMk id="12" creationId="{73CE109A-9E2A-45BB-ADC0-2032CFC20A83}"/>
          </ac:spMkLst>
        </pc:spChg>
        <pc:spChg chg="mod">
          <ac:chgData name="Mori Kanji" userId="b00ed2274deeb5a6" providerId="LiveId" clId="{BFB3324E-619F-4703-B361-AC959EC713AB}" dt="2022-06-03T02:34:18.587" v="3937" actId="1076"/>
          <ac:spMkLst>
            <pc:docMk/>
            <pc:sldMk cId="3551293" sldId="303"/>
            <ac:spMk id="13" creationId="{78B3A4B2-7BDF-43EB-840D-1CE4B0F16F91}"/>
          </ac:spMkLst>
        </pc:spChg>
        <pc:spChg chg="add mod">
          <ac:chgData name="Mori Kanji" userId="b00ed2274deeb5a6" providerId="LiveId" clId="{BFB3324E-619F-4703-B361-AC959EC713AB}" dt="2022-06-03T02:35:07.401" v="3995" actId="208"/>
          <ac:spMkLst>
            <pc:docMk/>
            <pc:sldMk cId="3551293" sldId="303"/>
            <ac:spMk id="14" creationId="{C3140433-A56C-4AAA-9494-8803E58CD810}"/>
          </ac:spMkLst>
        </pc:spChg>
        <pc:spChg chg="add mod">
          <ac:chgData name="Mori Kanji" userId="b00ed2274deeb5a6" providerId="LiveId" clId="{BFB3324E-619F-4703-B361-AC959EC713AB}" dt="2022-06-06T02:39:40.641" v="4068"/>
          <ac:spMkLst>
            <pc:docMk/>
            <pc:sldMk cId="3551293" sldId="303"/>
            <ac:spMk id="16" creationId="{C0AB7C3A-C888-C683-9C89-461C81F4E8A1}"/>
          </ac:spMkLst>
        </pc:spChg>
        <pc:picChg chg="mod">
          <ac:chgData name="Mori Kanji" userId="b00ed2274deeb5a6" providerId="LiveId" clId="{BFB3324E-619F-4703-B361-AC959EC713AB}" dt="2022-06-03T02:34:18.587" v="3937" actId="1076"/>
          <ac:picMkLst>
            <pc:docMk/>
            <pc:sldMk cId="3551293" sldId="303"/>
            <ac:picMk id="5" creationId="{93FFB2C6-8E08-4841-BF2C-3245EA2BC70F}"/>
          </ac:picMkLst>
        </pc:picChg>
        <pc:picChg chg="add mod">
          <ac:chgData name="Mori Kanji" userId="b00ed2274deeb5a6" providerId="LiveId" clId="{BFB3324E-619F-4703-B361-AC959EC713AB}" dt="2022-06-03T02:34:25.327" v="3940" actId="1076"/>
          <ac:picMkLst>
            <pc:docMk/>
            <pc:sldMk cId="3551293" sldId="303"/>
            <ac:picMk id="6" creationId="{0AA05DF9-11A8-BB7F-0E9F-71180FDE3BE8}"/>
          </ac:picMkLst>
        </pc:picChg>
        <pc:picChg chg="mod">
          <ac:chgData name="Mori Kanji" userId="b00ed2274deeb5a6" providerId="LiveId" clId="{BFB3324E-619F-4703-B361-AC959EC713AB}" dt="2022-06-03T02:34:18.587" v="3937" actId="1076"/>
          <ac:picMkLst>
            <pc:docMk/>
            <pc:sldMk cId="3551293" sldId="303"/>
            <ac:picMk id="9" creationId="{54884FF1-3B99-4EF7-A334-47D77194E791}"/>
          </ac:picMkLst>
        </pc:picChg>
        <pc:picChg chg="add mod">
          <ac:chgData name="Mori Kanji" userId="b00ed2274deeb5a6" providerId="LiveId" clId="{BFB3324E-619F-4703-B361-AC959EC713AB}" dt="2022-06-06T02:39:40.641" v="4068"/>
          <ac:picMkLst>
            <pc:docMk/>
            <pc:sldMk cId="3551293" sldId="303"/>
            <ac:picMk id="15" creationId="{813E7D8F-3BE5-E404-5211-A399DBCDFEEB}"/>
          </ac:picMkLst>
        </pc:picChg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584440085" sldId="30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080641019" sldId="305"/>
        </pc:sldMkLst>
      </pc:sldChg>
      <pc:sldChg chg="ord">
        <pc:chgData name="Mori Kanji" userId="b00ed2274deeb5a6" providerId="LiveId" clId="{BFB3324E-619F-4703-B361-AC959EC713AB}" dt="2022-06-02T10:39:53.029" v="29"/>
        <pc:sldMkLst>
          <pc:docMk/>
          <pc:sldMk cId="1506009398" sldId="307"/>
        </pc:sldMkLst>
      </pc:sldChg>
      <pc:sldChg chg="modSp mod ord">
        <pc:chgData name="Mori Kanji" userId="b00ed2274deeb5a6" providerId="LiveId" clId="{BFB3324E-619F-4703-B361-AC959EC713AB}" dt="2022-06-02T10:52:45.792" v="96" actId="20577"/>
        <pc:sldMkLst>
          <pc:docMk/>
          <pc:sldMk cId="1323585702" sldId="308"/>
        </pc:sldMkLst>
        <pc:spChg chg="mod">
          <ac:chgData name="Mori Kanji" userId="b00ed2274deeb5a6" providerId="LiveId" clId="{BFB3324E-619F-4703-B361-AC959EC713AB}" dt="2022-06-02T10:52:45.792" v="96" actId="20577"/>
          <ac:spMkLst>
            <pc:docMk/>
            <pc:sldMk cId="1323585702" sldId="308"/>
            <ac:spMk id="6" creationId="{3FBA5F50-21A8-42D3-94A2-7D889E887F8B}"/>
          </ac:spMkLst>
        </pc:spChg>
      </pc:sldChg>
      <pc:sldChg chg="addSp delSp modSp mod ord">
        <pc:chgData name="Mori Kanji" userId="b00ed2274deeb5a6" providerId="LiveId" clId="{BFB3324E-619F-4703-B361-AC959EC713AB}" dt="2022-06-03T03:00:51.052" v="4045" actId="1076"/>
        <pc:sldMkLst>
          <pc:docMk/>
          <pc:sldMk cId="1803362249" sldId="309"/>
        </pc:sldMkLst>
        <pc:spChg chg="mod">
          <ac:chgData name="Mori Kanji" userId="b00ed2274deeb5a6" providerId="LiveId" clId="{BFB3324E-619F-4703-B361-AC959EC713AB}" dt="2022-06-03T01:17:59.855" v="3928" actId="20577"/>
          <ac:spMkLst>
            <pc:docMk/>
            <pc:sldMk cId="1803362249" sldId="309"/>
            <ac:spMk id="3" creationId="{E7C5CC51-A03B-4F0C-BB44-044977E2C18F}"/>
          </ac:spMkLst>
        </pc:spChg>
        <pc:spChg chg="mod">
          <ac:chgData name="Mori Kanji" userId="b00ed2274deeb5a6" providerId="LiveId" clId="{BFB3324E-619F-4703-B361-AC959EC713AB}" dt="2022-06-03T03:00:51.052" v="4045" actId="1076"/>
          <ac:spMkLst>
            <pc:docMk/>
            <pc:sldMk cId="1803362249" sldId="309"/>
            <ac:spMk id="4" creationId="{C4AD0125-2191-4960-8502-3D93DEC58057}"/>
          </ac:spMkLst>
        </pc:spChg>
        <pc:spChg chg="del">
          <ac:chgData name="Mori Kanji" userId="b00ed2274deeb5a6" providerId="LiveId" clId="{BFB3324E-619F-4703-B361-AC959EC713AB}" dt="2022-06-02T17:47:20.708" v="2960" actId="478"/>
          <ac:spMkLst>
            <pc:docMk/>
            <pc:sldMk cId="1803362249" sldId="309"/>
            <ac:spMk id="5" creationId="{CAF09907-BC6B-41A1-830B-867DE674D1B9}"/>
          </ac:spMkLst>
        </pc:spChg>
        <pc:spChg chg="mo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6" creationId="{71D1866C-E4D9-4609-9A9D-1E24A7655702}"/>
          </ac:spMkLst>
        </pc:spChg>
        <pc:spChg chg="mo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9" creationId="{4B9F78E2-C392-4BF6-97C1-114727107C56}"/>
          </ac:spMkLst>
        </pc:spChg>
        <pc:spChg chg="add mod or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10" creationId="{3D403B00-3670-0475-8889-D9F65B581068}"/>
          </ac:spMkLst>
        </pc:spChg>
        <pc:spChg chg="mo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14" creationId="{E5C2D103-FAF8-45B1-ABEE-7022F65D566F}"/>
          </ac:spMkLst>
        </pc:spChg>
        <pc:spChg chg="mo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15" creationId="{846D0E03-CAC0-4764-8D8A-992565082AC0}"/>
          </ac:spMkLst>
        </pc:spChg>
        <pc:spChg chg="add mod or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17" creationId="{89511BEA-3A5E-790A-CAE9-8BFD231C7BBE}"/>
          </ac:spMkLst>
        </pc:spChg>
        <pc:spChg chg="mo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18" creationId="{24CBAC74-6278-418C-BDA6-E04349D6B5AB}"/>
          </ac:spMkLst>
        </pc:spChg>
        <pc:spChg chg="mod">
          <ac:chgData name="Mori Kanji" userId="b00ed2274deeb5a6" providerId="LiveId" clId="{BFB3324E-619F-4703-B361-AC959EC713AB}" dt="2022-06-03T03:00:46.682" v="4044" actId="1076"/>
          <ac:spMkLst>
            <pc:docMk/>
            <pc:sldMk cId="1803362249" sldId="309"/>
            <ac:spMk id="19" creationId="{B060C7A6-E9C4-4FAE-8FBE-DC0B586C01EB}"/>
          </ac:spMkLst>
        </pc:spChg>
        <pc:picChg chg="del">
          <ac:chgData name="Mori Kanji" userId="b00ed2274deeb5a6" providerId="LiveId" clId="{BFB3324E-619F-4703-B361-AC959EC713AB}" dt="2022-06-02T17:47:11.205" v="2958" actId="478"/>
          <ac:picMkLst>
            <pc:docMk/>
            <pc:sldMk cId="1803362249" sldId="309"/>
            <ac:picMk id="7" creationId="{7A13943C-BA5E-4CD5-AEED-8DEA7C077394}"/>
          </ac:picMkLst>
        </pc:picChg>
        <pc:picChg chg="add mod modCrop">
          <ac:chgData name="Mori Kanji" userId="b00ed2274deeb5a6" providerId="LiveId" clId="{BFB3324E-619F-4703-B361-AC959EC713AB}" dt="2022-06-03T01:18:08.607" v="3931" actId="1076"/>
          <ac:picMkLst>
            <pc:docMk/>
            <pc:sldMk cId="1803362249" sldId="309"/>
            <ac:picMk id="22" creationId="{7A35D513-1836-B017-AB3F-D641DC4898D6}"/>
          </ac:picMkLst>
        </pc:picChg>
        <pc:picChg chg="add mod modCrop">
          <ac:chgData name="Mori Kanji" userId="b00ed2274deeb5a6" providerId="LiveId" clId="{BFB3324E-619F-4703-B361-AC959EC713AB}" dt="2022-06-03T01:18:08.607" v="3931" actId="1076"/>
          <ac:picMkLst>
            <pc:docMk/>
            <pc:sldMk cId="1803362249" sldId="309"/>
            <ac:picMk id="24" creationId="{104073A1-51F7-41FA-E487-D3165D79F403}"/>
          </ac:picMkLst>
        </pc:picChg>
        <pc:picChg chg="del">
          <ac:chgData name="Mori Kanji" userId="b00ed2274deeb5a6" providerId="LiveId" clId="{BFB3324E-619F-4703-B361-AC959EC713AB}" dt="2022-06-02T18:43:21.422" v="3853" actId="478"/>
          <ac:picMkLst>
            <pc:docMk/>
            <pc:sldMk cId="1803362249" sldId="309"/>
            <ac:picMk id="1026" creationId="{8D08D401-55E0-4DDF-9AA6-95D449ED4558}"/>
          </ac:picMkLst>
        </pc:picChg>
        <pc:cxnChg chg="mod">
          <ac:chgData name="Mori Kanji" userId="b00ed2274deeb5a6" providerId="LiveId" clId="{BFB3324E-619F-4703-B361-AC959EC713AB}" dt="2022-06-03T03:00:46.682" v="4044" actId="1076"/>
          <ac:cxnSpMkLst>
            <pc:docMk/>
            <pc:sldMk cId="1803362249" sldId="309"/>
            <ac:cxnSpMk id="8" creationId="{6F407F2C-CE5B-43DF-A776-65FD282AB281}"/>
          </ac:cxnSpMkLst>
        </pc:cxnChg>
      </pc:sldChg>
      <pc:sldChg chg="addSp delSp modSp mod ord">
        <pc:chgData name="Mori Kanji" userId="b00ed2274deeb5a6" providerId="LiveId" clId="{BFB3324E-619F-4703-B361-AC959EC713AB}" dt="2022-06-02T19:13:31.697" v="3925"/>
        <pc:sldMkLst>
          <pc:docMk/>
          <pc:sldMk cId="3436990004" sldId="311"/>
        </pc:sldMkLst>
        <pc:spChg chg="add del mod">
          <ac:chgData name="Mori Kanji" userId="b00ed2274deeb5a6" providerId="LiveId" clId="{BFB3324E-619F-4703-B361-AC959EC713AB}" dt="2022-06-02T17:02:21.473" v="2425" actId="478"/>
          <ac:spMkLst>
            <pc:docMk/>
            <pc:sldMk cId="3436990004" sldId="311"/>
            <ac:spMk id="3" creationId="{49B3A035-AB58-E8F7-5775-86678B9C97DD}"/>
          </ac:spMkLst>
        </pc:spChg>
        <pc:spChg chg="mod">
          <ac:chgData name="Mori Kanji" userId="b00ed2274deeb5a6" providerId="LiveId" clId="{BFB3324E-619F-4703-B361-AC959EC713AB}" dt="2022-06-02T17:01:30.455" v="2407" actId="1076"/>
          <ac:spMkLst>
            <pc:docMk/>
            <pc:sldMk cId="3436990004" sldId="311"/>
            <ac:spMk id="9" creationId="{7197D12D-4B06-40C5-86FF-6C6E69EFEC7C}"/>
          </ac:spMkLst>
        </pc:spChg>
        <pc:spChg chg="add mod">
          <ac:chgData name="Mori Kanji" userId="b00ed2274deeb5a6" providerId="LiveId" clId="{BFB3324E-619F-4703-B361-AC959EC713AB}" dt="2022-06-02T19:13:31.697" v="3925"/>
          <ac:spMkLst>
            <pc:docMk/>
            <pc:sldMk cId="3436990004" sldId="311"/>
            <ac:spMk id="10" creationId="{C5473981-E8EC-1140-BB87-FC740A7B5D7C}"/>
          </ac:spMkLst>
        </pc:spChg>
        <pc:spChg chg="mod">
          <ac:chgData name="Mori Kanji" userId="b00ed2274deeb5a6" providerId="LiveId" clId="{BFB3324E-619F-4703-B361-AC959EC713AB}" dt="2022-06-02T17:04:23.656" v="2526" actId="6549"/>
          <ac:spMkLst>
            <pc:docMk/>
            <pc:sldMk cId="3436990004" sldId="311"/>
            <ac:spMk id="20" creationId="{0AB1961A-1770-4B9A-AF3C-DC9EDAAF3DA9}"/>
          </ac:spMkLst>
        </pc:spChg>
      </pc:sldChg>
      <pc:sldChg chg="addSp delSp modSp mod">
        <pc:chgData name="Mori Kanji" userId="b00ed2274deeb5a6" providerId="LiveId" clId="{BFB3324E-619F-4703-B361-AC959EC713AB}" dt="2022-06-09T06:24:46.263" v="4104" actId="166"/>
        <pc:sldMkLst>
          <pc:docMk/>
          <pc:sldMk cId="1790815168" sldId="312"/>
        </pc:sldMkLst>
        <pc:spChg chg="add mod ord">
          <ac:chgData name="Mori Kanji" userId="b00ed2274deeb5a6" providerId="LiveId" clId="{BFB3324E-619F-4703-B361-AC959EC713AB}" dt="2022-06-09T06:24:43.249" v="4103" actId="167"/>
          <ac:spMkLst>
            <pc:docMk/>
            <pc:sldMk cId="1790815168" sldId="312"/>
            <ac:spMk id="5" creationId="{AE107EB4-2C99-5E01-BEB5-C1016C01A873}"/>
          </ac:spMkLst>
        </pc:spChg>
        <pc:spChg chg="ord">
          <ac:chgData name="Mori Kanji" userId="b00ed2274deeb5a6" providerId="LiveId" clId="{BFB3324E-619F-4703-B361-AC959EC713AB}" dt="2022-06-09T06:24:46.263" v="4104" actId="166"/>
          <ac:spMkLst>
            <pc:docMk/>
            <pc:sldMk cId="1790815168" sldId="312"/>
            <ac:spMk id="7" creationId="{61D4F4F5-2955-409F-BCBD-90EBDFD45926}"/>
          </ac:spMkLst>
        </pc:spChg>
        <pc:spChg chg="add mod">
          <ac:chgData name="Mori Kanji" userId="b00ed2274deeb5a6" providerId="LiveId" clId="{BFB3324E-619F-4703-B361-AC959EC713AB}" dt="2022-06-02T19:12:58.075" v="3921" actId="1076"/>
          <ac:spMkLst>
            <pc:docMk/>
            <pc:sldMk cId="1790815168" sldId="312"/>
            <ac:spMk id="17" creationId="{DE1B6F50-9CDD-3F06-C16C-74531966359A}"/>
          </ac:spMkLst>
        </pc:spChg>
        <pc:picChg chg="add mod ord">
          <ac:chgData name="Mori Kanji" userId="b00ed2274deeb5a6" providerId="LiveId" clId="{BFB3324E-619F-4703-B361-AC959EC713AB}" dt="2022-06-02T17:58:12.903" v="3048" actId="14100"/>
          <ac:picMkLst>
            <pc:docMk/>
            <pc:sldMk cId="1790815168" sldId="312"/>
            <ac:picMk id="8" creationId="{33A2122E-04C0-DDDC-45AC-24756DDE23EF}"/>
          </ac:picMkLst>
        </pc:picChg>
        <pc:picChg chg="del">
          <ac:chgData name="Mori Kanji" userId="b00ed2274deeb5a6" providerId="LiveId" clId="{BFB3324E-619F-4703-B361-AC959EC713AB}" dt="2022-06-02T17:57:28.281" v="3036" actId="478"/>
          <ac:picMkLst>
            <pc:docMk/>
            <pc:sldMk cId="1790815168" sldId="312"/>
            <ac:picMk id="10" creationId="{907EFF89-6CB2-405B-82B3-9866D72BD7CC}"/>
          </ac:picMkLst>
        </pc:picChg>
        <pc:picChg chg="add del mod">
          <ac:chgData name="Mori Kanji" userId="b00ed2274deeb5a6" providerId="LiveId" clId="{BFB3324E-619F-4703-B361-AC959EC713AB}" dt="2022-06-02T17:58:00.908" v="3046" actId="478"/>
          <ac:picMkLst>
            <pc:docMk/>
            <pc:sldMk cId="1790815168" sldId="312"/>
            <ac:picMk id="19" creationId="{FB3CFE7E-A47C-16F8-FB92-918AAB31CF19}"/>
          </ac:picMkLst>
        </pc:picChg>
      </pc:sldChg>
      <pc:sldChg chg="ord">
        <pc:chgData name="Mori Kanji" userId="b00ed2274deeb5a6" providerId="LiveId" clId="{BFB3324E-619F-4703-B361-AC959EC713AB}" dt="2022-06-02T10:45:59.958" v="35"/>
        <pc:sldMkLst>
          <pc:docMk/>
          <pc:sldMk cId="1127355068" sldId="313"/>
        </pc:sldMkLst>
      </pc:sldChg>
      <pc:sldChg chg="ord">
        <pc:chgData name="Mori Kanji" userId="b00ed2274deeb5a6" providerId="LiveId" clId="{BFB3324E-619F-4703-B361-AC959EC713AB}" dt="2022-06-02T10:50:15.747" v="45"/>
        <pc:sldMkLst>
          <pc:docMk/>
          <pc:sldMk cId="298212516" sldId="314"/>
        </pc:sldMkLst>
      </pc:sldChg>
      <pc:sldChg chg="del">
        <pc:chgData name="Mori Kanji" userId="b00ed2274deeb5a6" providerId="LiveId" clId="{BFB3324E-619F-4703-B361-AC959EC713AB}" dt="2022-06-02T10:49:53.685" v="41" actId="47"/>
        <pc:sldMkLst>
          <pc:docMk/>
          <pc:sldMk cId="754362607" sldId="315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451292465" sldId="316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4035808241" sldId="317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896155415" sldId="318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2379454106" sldId="320"/>
        </pc:sldMkLst>
      </pc:sldChg>
      <pc:sldChg chg="del">
        <pc:chgData name="Mori Kanji" userId="b00ed2274deeb5a6" providerId="LiveId" clId="{BFB3324E-619F-4703-B361-AC959EC713AB}" dt="2022-06-01T02:53:35.785" v="11" actId="47"/>
        <pc:sldMkLst>
          <pc:docMk/>
          <pc:sldMk cId="1457275807" sldId="322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3406600887" sldId="325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431716803" sldId="326"/>
        </pc:sldMkLst>
      </pc:sldChg>
      <pc:sldChg chg="del">
        <pc:chgData name="Mori Kanji" userId="b00ed2274deeb5a6" providerId="LiveId" clId="{BFB3324E-619F-4703-B361-AC959EC713AB}" dt="2022-05-29T19:34:40.403" v="6" actId="47"/>
        <pc:sldMkLst>
          <pc:docMk/>
          <pc:sldMk cId="4123815186" sldId="327"/>
        </pc:sldMkLst>
      </pc:sldChg>
      <pc:sldChg chg="addSp modSp mod">
        <pc:chgData name="Mori Kanji" userId="b00ed2274deeb5a6" providerId="LiveId" clId="{BFB3324E-619F-4703-B361-AC959EC713AB}" dt="2022-06-02T19:11:53.416" v="3903" actId="1076"/>
        <pc:sldMkLst>
          <pc:docMk/>
          <pc:sldMk cId="2167206274" sldId="328"/>
        </pc:sldMkLst>
        <pc:spChg chg="mod">
          <ac:chgData name="Mori Kanji" userId="b00ed2274deeb5a6" providerId="LiveId" clId="{BFB3324E-619F-4703-B361-AC959EC713AB}" dt="2022-06-02T19:11:38.220" v="3897" actId="20577"/>
          <ac:spMkLst>
            <pc:docMk/>
            <pc:sldMk cId="2167206274" sldId="328"/>
            <ac:spMk id="13" creationId="{379BEBE9-DED3-4487-A96D-9632EF4E8A09}"/>
          </ac:spMkLst>
        </pc:spChg>
        <pc:spChg chg="add mod">
          <ac:chgData name="Mori Kanji" userId="b00ed2274deeb5a6" providerId="LiveId" clId="{BFB3324E-619F-4703-B361-AC959EC713AB}" dt="2022-06-02T19:11:53.416" v="3903" actId="1076"/>
          <ac:spMkLst>
            <pc:docMk/>
            <pc:sldMk cId="2167206274" sldId="328"/>
            <ac:spMk id="17" creationId="{746781CC-6964-F3E5-9552-CD780382297D}"/>
          </ac:spMkLst>
        </pc:spChg>
      </pc:sldChg>
      <pc:sldChg chg="addSp delSp modSp mod">
        <pc:chgData name="Mori Kanji" userId="b00ed2274deeb5a6" providerId="LiveId" clId="{BFB3324E-619F-4703-B361-AC959EC713AB}" dt="2022-06-07T13:08:52.823" v="4073" actId="1076"/>
        <pc:sldMkLst>
          <pc:docMk/>
          <pc:sldMk cId="2294450599" sldId="329"/>
        </pc:sldMkLst>
        <pc:spChg chg="mod">
          <ac:chgData name="Mori Kanji" userId="b00ed2274deeb5a6" providerId="LiveId" clId="{BFB3324E-619F-4703-B361-AC959EC713AB}" dt="2022-06-02T17:56:48.432" v="3035" actId="1076"/>
          <ac:spMkLst>
            <pc:docMk/>
            <pc:sldMk cId="2294450599" sldId="329"/>
            <ac:spMk id="9" creationId="{A599843F-889E-4871-A98D-0CC16650E652}"/>
          </ac:spMkLst>
        </pc:spChg>
        <pc:spChg chg="add mod">
          <ac:chgData name="Mori Kanji" userId="b00ed2274deeb5a6" providerId="LiveId" clId="{BFB3324E-619F-4703-B361-AC959EC713AB}" dt="2022-06-02T19:13:16.394" v="3924" actId="1076"/>
          <ac:spMkLst>
            <pc:docMk/>
            <pc:sldMk cId="2294450599" sldId="329"/>
            <ac:spMk id="14" creationId="{1C337CAA-673F-7757-A3E5-F3C44E488D12}"/>
          </ac:spMkLst>
        </pc:spChg>
        <pc:spChg chg="add mod">
          <ac:chgData name="Mori Kanji" userId="b00ed2274deeb5a6" providerId="LiveId" clId="{BFB3324E-619F-4703-B361-AC959EC713AB}" dt="2022-06-07T13:08:52.823" v="4073" actId="1076"/>
          <ac:spMkLst>
            <pc:docMk/>
            <pc:sldMk cId="2294450599" sldId="329"/>
            <ac:spMk id="16" creationId="{6CFB6B04-D760-9E51-C07D-7EF4AB9450C1}"/>
          </ac:spMkLst>
        </pc:spChg>
        <pc:picChg chg="add mod ord">
          <ac:chgData name="Mori Kanji" userId="b00ed2274deeb5a6" providerId="LiveId" clId="{BFB3324E-619F-4703-B361-AC959EC713AB}" dt="2022-06-02T17:56:40.070" v="3032" actId="167"/>
          <ac:picMkLst>
            <pc:docMk/>
            <pc:sldMk cId="2294450599" sldId="329"/>
            <ac:picMk id="5" creationId="{6A571C4D-D452-7C36-76D5-61257C2A28FA}"/>
          </ac:picMkLst>
        </pc:picChg>
        <pc:picChg chg="del">
          <ac:chgData name="Mori Kanji" userId="b00ed2274deeb5a6" providerId="LiveId" clId="{BFB3324E-619F-4703-B361-AC959EC713AB}" dt="2022-06-02T17:56:32.253" v="3027" actId="478"/>
          <ac:picMkLst>
            <pc:docMk/>
            <pc:sldMk cId="2294450599" sldId="329"/>
            <ac:picMk id="6" creationId="{0F63CCCA-EE57-4564-9CB3-E105C895663E}"/>
          </ac:picMkLst>
        </pc:picChg>
        <pc:cxnChg chg="mod">
          <ac:chgData name="Mori Kanji" userId="b00ed2274deeb5a6" providerId="LiveId" clId="{BFB3324E-619F-4703-B361-AC959EC713AB}" dt="2022-06-02T17:56:45.943" v="3034" actId="14100"/>
          <ac:cxnSpMkLst>
            <pc:docMk/>
            <pc:sldMk cId="2294450599" sldId="329"/>
            <ac:cxnSpMk id="8" creationId="{B152BC3F-EB51-4A83-A396-52B23BD6FA61}"/>
          </ac:cxnSpMkLst>
        </pc:cxnChg>
        <pc:cxnChg chg="add mod">
          <ac:chgData name="Mori Kanji" userId="b00ed2274deeb5a6" providerId="LiveId" clId="{BFB3324E-619F-4703-B361-AC959EC713AB}" dt="2022-06-03T02:37:05.979" v="3999" actId="693"/>
          <ac:cxnSpMkLst>
            <pc:docMk/>
            <pc:sldMk cId="2294450599" sldId="329"/>
            <ac:cxnSpMk id="15" creationId="{500F736E-A016-958D-05F5-633166C47BCB}"/>
          </ac:cxnSpMkLst>
        </pc:cxnChg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1031746860" sldId="331"/>
        </pc:sldMkLst>
      </pc:sldChg>
      <pc:sldChg chg="del ord">
        <pc:chgData name="Mori Kanji" userId="b00ed2274deeb5a6" providerId="LiveId" clId="{BFB3324E-619F-4703-B361-AC959EC713AB}" dt="2022-06-02T10:49:21.737" v="38" actId="47"/>
        <pc:sldMkLst>
          <pc:docMk/>
          <pc:sldMk cId="3355718088" sldId="332"/>
        </pc:sldMkLst>
      </pc:sldChg>
      <pc:sldChg chg="addSp delSp modSp mod ord">
        <pc:chgData name="Mori Kanji" userId="b00ed2274deeb5a6" providerId="LiveId" clId="{BFB3324E-619F-4703-B361-AC959EC713AB}" dt="2022-06-02T18:48:23.916" v="3884" actId="114"/>
        <pc:sldMkLst>
          <pc:docMk/>
          <pc:sldMk cId="3058898162" sldId="333"/>
        </pc:sldMkLst>
        <pc:spChg chg="mod">
          <ac:chgData name="Mori Kanji" userId="b00ed2274deeb5a6" providerId="LiveId" clId="{BFB3324E-619F-4703-B361-AC959EC713AB}" dt="2022-06-02T13:15:07.136" v="2013" actId="20577"/>
          <ac:spMkLst>
            <pc:docMk/>
            <pc:sldMk cId="3058898162" sldId="333"/>
            <ac:spMk id="2" creationId="{753BD465-5BBD-4561-A890-FADE1E985FD9}"/>
          </ac:spMkLst>
        </pc:spChg>
        <pc:spChg chg="del mod">
          <ac:chgData name="Mori Kanji" userId="b00ed2274deeb5a6" providerId="LiveId" clId="{BFB3324E-619F-4703-B361-AC959EC713AB}" dt="2022-06-02T18:13:27.226" v="3559" actId="478"/>
          <ac:spMkLst>
            <pc:docMk/>
            <pc:sldMk cId="3058898162" sldId="333"/>
            <ac:spMk id="7" creationId="{A9784A77-A564-4730-AB4D-CF4D1B4156C1}"/>
          </ac:spMkLst>
        </pc:spChg>
        <pc:spChg chg="mod">
          <ac:chgData name="Mori Kanji" userId="b00ed2274deeb5a6" providerId="LiveId" clId="{BFB3324E-619F-4703-B361-AC959EC713AB}" dt="2022-06-02T18:48:23.916" v="3884" actId="114"/>
          <ac:spMkLst>
            <pc:docMk/>
            <pc:sldMk cId="3058898162" sldId="333"/>
            <ac:spMk id="8" creationId="{C4372824-5008-4B49-9029-F51734C85670}"/>
          </ac:spMkLst>
        </pc:spChg>
        <pc:spChg chg="mod">
          <ac:chgData name="Mori Kanji" userId="b00ed2274deeb5a6" providerId="LiveId" clId="{BFB3324E-619F-4703-B361-AC959EC713AB}" dt="2022-06-02T13:15:13.390" v="2014" actId="1076"/>
          <ac:spMkLst>
            <pc:docMk/>
            <pc:sldMk cId="3058898162" sldId="333"/>
            <ac:spMk id="9" creationId="{77C9A1C1-B4C8-4A36-8187-49D7AC71A3CF}"/>
          </ac:spMkLst>
        </pc:spChg>
        <pc:spChg chg="del">
          <ac:chgData name="Mori Kanji" userId="b00ed2274deeb5a6" providerId="LiveId" clId="{BFB3324E-619F-4703-B361-AC959EC713AB}" dt="2022-06-02T13:10:32.545" v="1986" actId="478"/>
          <ac:spMkLst>
            <pc:docMk/>
            <pc:sldMk cId="3058898162" sldId="333"/>
            <ac:spMk id="11" creationId="{65D643C2-DCBD-43B3-AC5C-3619F84F38E5}"/>
          </ac:spMkLst>
        </pc:spChg>
        <pc:spChg chg="del">
          <ac:chgData name="Mori Kanji" userId="b00ed2274deeb5a6" providerId="LiveId" clId="{BFB3324E-619F-4703-B361-AC959EC713AB}" dt="2022-06-02T13:10:32.545" v="1986" actId="478"/>
          <ac:spMkLst>
            <pc:docMk/>
            <pc:sldMk cId="3058898162" sldId="333"/>
            <ac:spMk id="12" creationId="{CCF3B387-D14C-4362-9F56-0DF6BB87EB1F}"/>
          </ac:spMkLst>
        </pc:spChg>
        <pc:spChg chg="del">
          <ac:chgData name="Mori Kanji" userId="b00ed2274deeb5a6" providerId="LiveId" clId="{BFB3324E-619F-4703-B361-AC959EC713AB}" dt="2022-06-02T13:10:32.545" v="1986" actId="478"/>
          <ac:spMkLst>
            <pc:docMk/>
            <pc:sldMk cId="3058898162" sldId="333"/>
            <ac:spMk id="14" creationId="{41ECC25E-47F1-44C7-8513-21478F9FA0EA}"/>
          </ac:spMkLst>
        </pc:spChg>
        <pc:spChg chg="del">
          <ac:chgData name="Mori Kanji" userId="b00ed2274deeb5a6" providerId="LiveId" clId="{BFB3324E-619F-4703-B361-AC959EC713AB}" dt="2022-06-02T13:10:32.545" v="1986" actId="478"/>
          <ac:spMkLst>
            <pc:docMk/>
            <pc:sldMk cId="3058898162" sldId="333"/>
            <ac:spMk id="16" creationId="{02D2A19F-41D0-43BB-9921-39AC8EEA2706}"/>
          </ac:spMkLst>
        </pc:spChg>
        <pc:spChg chg="del">
          <ac:chgData name="Mori Kanji" userId="b00ed2274deeb5a6" providerId="LiveId" clId="{BFB3324E-619F-4703-B361-AC959EC713AB}" dt="2022-06-02T13:10:32.545" v="1986" actId="478"/>
          <ac:spMkLst>
            <pc:docMk/>
            <pc:sldMk cId="3058898162" sldId="333"/>
            <ac:spMk id="17" creationId="{957F5FC1-12A3-4532-90B5-8263096C6E33}"/>
          </ac:spMkLst>
        </pc:spChg>
        <pc:spChg chg="del">
          <ac:chgData name="Mori Kanji" userId="b00ed2274deeb5a6" providerId="LiveId" clId="{BFB3324E-619F-4703-B361-AC959EC713AB}" dt="2022-06-02T13:10:32.545" v="1986" actId="478"/>
          <ac:spMkLst>
            <pc:docMk/>
            <pc:sldMk cId="3058898162" sldId="333"/>
            <ac:spMk id="18" creationId="{F32F1B87-BEB1-4AF1-BA17-749DFA574537}"/>
          </ac:spMkLst>
        </pc:spChg>
        <pc:spChg chg="add del mod">
          <ac:chgData name="Mori Kanji" userId="b00ed2274deeb5a6" providerId="LiveId" clId="{BFB3324E-619F-4703-B361-AC959EC713AB}" dt="2022-06-02T18:47:34.360" v="3871" actId="478"/>
          <ac:spMkLst>
            <pc:docMk/>
            <pc:sldMk cId="3058898162" sldId="333"/>
            <ac:spMk id="19" creationId="{070C5796-F224-72B5-A510-056B89CAAFB6}"/>
          </ac:spMkLst>
        </pc:spChg>
        <pc:spChg chg="add mod">
          <ac:chgData name="Mori Kanji" userId="b00ed2274deeb5a6" providerId="LiveId" clId="{BFB3324E-619F-4703-B361-AC959EC713AB}" dt="2022-06-02T18:47:51.502" v="3877" actId="1076"/>
          <ac:spMkLst>
            <pc:docMk/>
            <pc:sldMk cId="3058898162" sldId="333"/>
            <ac:spMk id="20" creationId="{E25078D8-538B-53FC-FE46-7BC73D33F298}"/>
          </ac:spMkLst>
        </pc:spChg>
        <pc:spChg chg="add mod">
          <ac:chgData name="Mori Kanji" userId="b00ed2274deeb5a6" providerId="LiveId" clId="{BFB3324E-619F-4703-B361-AC959EC713AB}" dt="2022-06-02T13:15:13.390" v="2014" actId="1076"/>
          <ac:spMkLst>
            <pc:docMk/>
            <pc:sldMk cId="3058898162" sldId="333"/>
            <ac:spMk id="23" creationId="{A0C0E1BD-2E5B-760B-BD9E-33DF4BDAC1B3}"/>
          </ac:spMkLst>
        </pc:spChg>
        <pc:spChg chg="add mod">
          <ac:chgData name="Mori Kanji" userId="b00ed2274deeb5a6" providerId="LiveId" clId="{BFB3324E-619F-4703-B361-AC959EC713AB}" dt="2022-06-02T13:15:13.390" v="2014" actId="1076"/>
          <ac:spMkLst>
            <pc:docMk/>
            <pc:sldMk cId="3058898162" sldId="333"/>
            <ac:spMk id="25" creationId="{94ECB851-375B-BECE-4788-E69D834B968A}"/>
          </ac:spMkLst>
        </pc:spChg>
        <pc:spChg chg="add mod">
          <ac:chgData name="Mori Kanji" userId="b00ed2274deeb5a6" providerId="LiveId" clId="{BFB3324E-619F-4703-B361-AC959EC713AB}" dt="2022-06-02T13:15:13.390" v="2014" actId="1076"/>
          <ac:spMkLst>
            <pc:docMk/>
            <pc:sldMk cId="3058898162" sldId="333"/>
            <ac:spMk id="26" creationId="{78AB4A71-B902-A0CF-58DA-1CA473943D01}"/>
          </ac:spMkLst>
        </pc:spChg>
        <pc:spChg chg="add mod">
          <ac:chgData name="Mori Kanji" userId="b00ed2274deeb5a6" providerId="LiveId" clId="{BFB3324E-619F-4703-B361-AC959EC713AB}" dt="2022-06-02T13:15:13.390" v="2014" actId="1076"/>
          <ac:spMkLst>
            <pc:docMk/>
            <pc:sldMk cId="3058898162" sldId="333"/>
            <ac:spMk id="27" creationId="{F8C97BD9-5A99-C6AE-EFF8-B2E5E2F13E8A}"/>
          </ac:spMkLst>
        </pc:spChg>
        <pc:spChg chg="add mod">
          <ac:chgData name="Mori Kanji" userId="b00ed2274deeb5a6" providerId="LiveId" clId="{BFB3324E-619F-4703-B361-AC959EC713AB}" dt="2022-06-02T13:15:13.390" v="2014" actId="1076"/>
          <ac:spMkLst>
            <pc:docMk/>
            <pc:sldMk cId="3058898162" sldId="333"/>
            <ac:spMk id="29" creationId="{545614BC-451F-430F-DF09-E5FADE67C0D2}"/>
          </ac:spMkLst>
        </pc:spChg>
        <pc:spChg chg="add mod">
          <ac:chgData name="Mori Kanji" userId="b00ed2274deeb5a6" providerId="LiveId" clId="{BFB3324E-619F-4703-B361-AC959EC713AB}" dt="2022-06-02T13:15:13.390" v="2014" actId="1076"/>
          <ac:spMkLst>
            <pc:docMk/>
            <pc:sldMk cId="3058898162" sldId="333"/>
            <ac:spMk id="33" creationId="{4C6829E0-69F7-7FE6-47B4-5016C1613F81}"/>
          </ac:spMkLst>
        </pc:spChg>
        <pc:spChg chg="add mod">
          <ac:chgData name="Mori Kanji" userId="b00ed2274deeb5a6" providerId="LiveId" clId="{BFB3324E-619F-4703-B361-AC959EC713AB}" dt="2022-06-02T18:13:32.011" v="3561" actId="1076"/>
          <ac:spMkLst>
            <pc:docMk/>
            <pc:sldMk cId="3058898162" sldId="333"/>
            <ac:spMk id="34" creationId="{7C730E42-0168-48DD-19D2-2B35F470B508}"/>
          </ac:spMkLst>
        </pc:spChg>
        <pc:picChg chg="del">
          <ac:chgData name="Mori Kanji" userId="b00ed2274deeb5a6" providerId="LiveId" clId="{BFB3324E-619F-4703-B361-AC959EC713AB}" dt="2022-06-02T13:10:32.545" v="1986" actId="478"/>
          <ac:picMkLst>
            <pc:docMk/>
            <pc:sldMk cId="3058898162" sldId="333"/>
            <ac:picMk id="5" creationId="{91971F63-472D-40C6-A955-2928F6299D34}"/>
          </ac:picMkLst>
        </pc:picChg>
        <pc:picChg chg="mod">
          <ac:chgData name="Mori Kanji" userId="b00ed2274deeb5a6" providerId="LiveId" clId="{BFB3324E-619F-4703-B361-AC959EC713AB}" dt="2022-06-02T13:15:13.390" v="2014" actId="1076"/>
          <ac:picMkLst>
            <pc:docMk/>
            <pc:sldMk cId="3058898162" sldId="333"/>
            <ac:picMk id="6" creationId="{A4CCA48A-F6A5-4178-B3FB-009A2920BBFA}"/>
          </ac:picMkLst>
        </pc:picChg>
        <pc:picChg chg="add mod">
          <ac:chgData name="Mori Kanji" userId="b00ed2274deeb5a6" providerId="LiveId" clId="{BFB3324E-619F-4703-B361-AC959EC713AB}" dt="2022-06-02T13:15:13.390" v="2014" actId="1076"/>
          <ac:picMkLst>
            <pc:docMk/>
            <pc:sldMk cId="3058898162" sldId="333"/>
            <ac:picMk id="21" creationId="{7564C069-FD1F-5EC0-9B18-BB7A69F600BD}"/>
          </ac:picMkLst>
        </pc:picChg>
        <pc:picChg chg="add mod">
          <ac:chgData name="Mori Kanji" userId="b00ed2274deeb5a6" providerId="LiveId" clId="{BFB3324E-619F-4703-B361-AC959EC713AB}" dt="2022-06-02T18:48:11.893" v="3883" actId="1076"/>
          <ac:picMkLst>
            <pc:docMk/>
            <pc:sldMk cId="3058898162" sldId="333"/>
            <ac:picMk id="2050" creationId="{1DA79398-E72B-56B3-CB86-6E1C50936BCA}"/>
          </ac:picMkLst>
        </pc:picChg>
        <pc:cxnChg chg="del">
          <ac:chgData name="Mori Kanji" userId="b00ed2274deeb5a6" providerId="LiveId" clId="{BFB3324E-619F-4703-B361-AC959EC713AB}" dt="2022-06-02T13:10:32.545" v="1986" actId="478"/>
          <ac:cxnSpMkLst>
            <pc:docMk/>
            <pc:sldMk cId="3058898162" sldId="333"/>
            <ac:cxnSpMk id="10" creationId="{78D21510-FD1D-4939-B5E7-0CAE8876D521}"/>
          </ac:cxnSpMkLst>
        </pc:cxnChg>
        <pc:cxnChg chg="del">
          <ac:chgData name="Mori Kanji" userId="b00ed2274deeb5a6" providerId="LiveId" clId="{BFB3324E-619F-4703-B361-AC959EC713AB}" dt="2022-06-02T13:10:32.545" v="1986" actId="478"/>
          <ac:cxnSpMkLst>
            <pc:docMk/>
            <pc:sldMk cId="3058898162" sldId="333"/>
            <ac:cxnSpMk id="13" creationId="{C6FAFDED-E4E5-490A-9072-68CC9860D732}"/>
          </ac:cxnSpMkLst>
        </pc:cxnChg>
        <pc:cxnChg chg="del">
          <ac:chgData name="Mori Kanji" userId="b00ed2274deeb5a6" providerId="LiveId" clId="{BFB3324E-619F-4703-B361-AC959EC713AB}" dt="2022-06-02T13:10:32.545" v="1986" actId="478"/>
          <ac:cxnSpMkLst>
            <pc:docMk/>
            <pc:sldMk cId="3058898162" sldId="333"/>
            <ac:cxnSpMk id="15" creationId="{E2B2F244-AAE7-45F6-AD47-80EA8077E0B4}"/>
          </ac:cxnSpMkLst>
        </pc:cxnChg>
        <pc:cxnChg chg="add mod">
          <ac:chgData name="Mori Kanji" userId="b00ed2274deeb5a6" providerId="LiveId" clId="{BFB3324E-619F-4703-B361-AC959EC713AB}" dt="2022-06-02T18:47:55.452" v="3878" actId="14100"/>
          <ac:cxnSpMkLst>
            <pc:docMk/>
            <pc:sldMk cId="3058898162" sldId="333"/>
            <ac:cxnSpMk id="22" creationId="{E134F82D-42D6-F3F5-674D-A66EC7140C02}"/>
          </ac:cxnSpMkLst>
        </pc:cxnChg>
        <pc:cxnChg chg="add mod">
          <ac:chgData name="Mori Kanji" userId="b00ed2274deeb5a6" providerId="LiveId" clId="{BFB3324E-619F-4703-B361-AC959EC713AB}" dt="2022-06-02T13:15:13.390" v="2014" actId="1076"/>
          <ac:cxnSpMkLst>
            <pc:docMk/>
            <pc:sldMk cId="3058898162" sldId="333"/>
            <ac:cxnSpMk id="24" creationId="{7D8AB500-062C-93EF-59E8-A2460AA19D45}"/>
          </ac:cxnSpMkLst>
        </pc:cxnChg>
        <pc:cxnChg chg="add mod">
          <ac:chgData name="Mori Kanji" userId="b00ed2274deeb5a6" providerId="LiveId" clId="{BFB3324E-619F-4703-B361-AC959EC713AB}" dt="2022-06-02T13:15:13.390" v="2014" actId="1076"/>
          <ac:cxnSpMkLst>
            <pc:docMk/>
            <pc:sldMk cId="3058898162" sldId="333"/>
            <ac:cxnSpMk id="28" creationId="{36B332A0-5CD1-5720-1128-F966F5D793F5}"/>
          </ac:cxnSpMkLst>
        </pc:cxnChg>
        <pc:cxnChg chg="add mod">
          <ac:chgData name="Mori Kanji" userId="b00ed2274deeb5a6" providerId="LiveId" clId="{BFB3324E-619F-4703-B361-AC959EC713AB}" dt="2022-06-02T13:15:13.390" v="2014" actId="1076"/>
          <ac:cxnSpMkLst>
            <pc:docMk/>
            <pc:sldMk cId="3058898162" sldId="333"/>
            <ac:cxnSpMk id="30" creationId="{0D25AA71-3CA6-BED7-2660-AA78DE389F36}"/>
          </ac:cxnSpMkLst>
        </pc:cxnChg>
        <pc:cxnChg chg="add mod">
          <ac:chgData name="Mori Kanji" userId="b00ed2274deeb5a6" providerId="LiveId" clId="{BFB3324E-619F-4703-B361-AC959EC713AB}" dt="2022-06-02T13:15:13.390" v="2014" actId="1076"/>
          <ac:cxnSpMkLst>
            <pc:docMk/>
            <pc:sldMk cId="3058898162" sldId="333"/>
            <ac:cxnSpMk id="31" creationId="{B69E3A07-68B4-CF06-5D3F-9F67E5C0E6CB}"/>
          </ac:cxnSpMkLst>
        </pc:cxnChg>
        <pc:cxnChg chg="add mod">
          <ac:chgData name="Mori Kanji" userId="b00ed2274deeb5a6" providerId="LiveId" clId="{BFB3324E-619F-4703-B361-AC959EC713AB}" dt="2022-06-02T13:15:13.390" v="2014" actId="1076"/>
          <ac:cxnSpMkLst>
            <pc:docMk/>
            <pc:sldMk cId="3058898162" sldId="333"/>
            <ac:cxnSpMk id="32" creationId="{B3642688-84E7-E9DC-6279-18C15AB5900D}"/>
          </ac:cxnSpMkLst>
        </pc:cxnChg>
      </pc:sldChg>
      <pc:sldChg chg="modSp mod ord">
        <pc:chgData name="Mori Kanji" userId="b00ed2274deeb5a6" providerId="LiveId" clId="{BFB3324E-619F-4703-B361-AC959EC713AB}" dt="2022-06-02T18:13:23.631" v="3558" actId="1076"/>
        <pc:sldMkLst>
          <pc:docMk/>
          <pc:sldMk cId="860020966" sldId="334"/>
        </pc:sldMkLst>
        <pc:spChg chg="mod">
          <ac:chgData name="Mori Kanji" userId="b00ed2274deeb5a6" providerId="LiveId" clId="{BFB3324E-619F-4703-B361-AC959EC713AB}" dt="2022-06-02T18:13:23.631" v="3558" actId="1076"/>
          <ac:spMkLst>
            <pc:docMk/>
            <pc:sldMk cId="860020966" sldId="334"/>
            <ac:spMk id="6" creationId="{754BC4CF-7BCB-409A-AD22-13324D9AA746}"/>
          </ac:spMkLst>
        </pc:spChg>
      </pc:sldChg>
      <pc:sldChg chg="modSp add mod modAnim">
        <pc:chgData name="Mori Kanji" userId="b00ed2274deeb5a6" providerId="LiveId" clId="{BFB3324E-619F-4703-B361-AC959EC713AB}" dt="2022-06-03T03:00:14.531" v="4043" actId="14100"/>
        <pc:sldMkLst>
          <pc:docMk/>
          <pc:sldMk cId="2545901248" sldId="335"/>
        </pc:sldMkLst>
        <pc:spChg chg="mod">
          <ac:chgData name="Mori Kanji" userId="b00ed2274deeb5a6" providerId="LiveId" clId="{BFB3324E-619F-4703-B361-AC959EC713AB}" dt="2022-06-03T03:00:14.531" v="4043" actId="14100"/>
          <ac:spMkLst>
            <pc:docMk/>
            <pc:sldMk cId="2545901248" sldId="335"/>
            <ac:spMk id="10" creationId="{1946D592-71BB-407A-AD69-3E2E769766AA}"/>
          </ac:spMkLst>
        </pc:spChg>
      </pc:sldChg>
      <pc:sldChg chg="modSp add del mod ord modAnim">
        <pc:chgData name="Mori Kanji" userId="b00ed2274deeb5a6" providerId="LiveId" clId="{BFB3324E-619F-4703-B361-AC959EC713AB}" dt="2022-06-02T13:25:51.373" v="2124" actId="47"/>
        <pc:sldMkLst>
          <pc:docMk/>
          <pc:sldMk cId="1131734048" sldId="336"/>
        </pc:sldMkLst>
        <pc:spChg chg="mod">
          <ac:chgData name="Mori Kanji" userId="b00ed2274deeb5a6" providerId="LiveId" clId="{BFB3324E-619F-4703-B361-AC959EC713AB}" dt="2022-06-02T10:54:27.571" v="112" actId="207"/>
          <ac:spMkLst>
            <pc:docMk/>
            <pc:sldMk cId="1131734048" sldId="336"/>
            <ac:spMk id="3" creationId="{1C59C21F-0EA5-46B9-8832-FA6F03B1C3BD}"/>
          </ac:spMkLst>
        </pc:spChg>
      </pc:sldChg>
      <pc:sldChg chg="new del">
        <pc:chgData name="Mori Kanji" userId="b00ed2274deeb5a6" providerId="LiveId" clId="{BFB3324E-619F-4703-B361-AC959EC713AB}" dt="2022-06-02T10:53:58.371" v="103" actId="47"/>
        <pc:sldMkLst>
          <pc:docMk/>
          <pc:sldMk cId="3710531740" sldId="336"/>
        </pc:sldMkLst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2407662533" sldId="337"/>
        </pc:sldMkLst>
        <pc:spChg chg="mod">
          <ac:chgData name="Mori Kanji" userId="b00ed2274deeb5a6" providerId="LiveId" clId="{BFB3324E-619F-4703-B361-AC959EC713AB}" dt="2022-06-02T12:53:38.859" v="1954" actId="20577"/>
          <ac:spMkLst>
            <pc:docMk/>
            <pc:sldMk cId="2407662533" sldId="337"/>
            <ac:spMk id="2" creationId="{2F761065-8DBE-D93D-99CD-7C89B34C12E0}"/>
          </ac:spMkLst>
        </pc:spChg>
        <pc:spChg chg="mod">
          <ac:chgData name="Mori Kanji" userId="b00ed2274deeb5a6" providerId="LiveId" clId="{BFB3324E-619F-4703-B361-AC959EC713AB}" dt="2022-06-02T11:38:30.276" v="312" actId="2710"/>
          <ac:spMkLst>
            <pc:docMk/>
            <pc:sldMk cId="2407662533" sldId="337"/>
            <ac:spMk id="3" creationId="{551B87B3-92F5-6098-A1F4-17636D801A9D}"/>
          </ac:spMkLst>
        </pc:spChg>
        <pc:spChg chg="add mod">
          <ac:chgData name="Mori Kanji" userId="b00ed2274deeb5a6" providerId="LiveId" clId="{BFB3324E-619F-4703-B361-AC959EC713AB}" dt="2022-06-02T11:36:15.473" v="167" actId="113"/>
          <ac:spMkLst>
            <pc:docMk/>
            <pc:sldMk cId="2407662533" sldId="337"/>
            <ac:spMk id="5" creationId="{8982ED5D-D1A0-A842-C177-992332BA1687}"/>
          </ac:spMkLst>
        </pc:spChg>
        <pc:picChg chg="add mod">
          <ac:chgData name="Mori Kanji" userId="b00ed2274deeb5a6" providerId="LiveId" clId="{BFB3324E-619F-4703-B361-AC959EC713AB}" dt="2022-06-02T11:35:09.288" v="147" actId="1076"/>
          <ac:picMkLst>
            <pc:docMk/>
            <pc:sldMk cId="2407662533" sldId="337"/>
            <ac:picMk id="1026" creationId="{F5D9CCDB-DB9A-9E68-47A4-6B58EE69BF99}"/>
          </ac:picMkLst>
        </pc:picChg>
      </pc:sldChg>
      <pc:sldChg chg="add del">
        <pc:chgData name="Mori Kanji" userId="b00ed2274deeb5a6" providerId="LiveId" clId="{BFB3324E-619F-4703-B361-AC959EC713AB}" dt="2022-06-02T13:26:18.075" v="2131" actId="47"/>
        <pc:sldMkLst>
          <pc:docMk/>
          <pc:sldMk cId="670252185" sldId="338"/>
        </pc:sldMkLst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2058684842" sldId="339"/>
        </pc:sldMkLst>
        <pc:spChg chg="mod">
          <ac:chgData name="Mori Kanji" userId="b00ed2274deeb5a6" providerId="LiveId" clId="{BFB3324E-619F-4703-B361-AC959EC713AB}" dt="2022-06-02T11:38:53.128" v="351" actId="20577"/>
          <ac:spMkLst>
            <pc:docMk/>
            <pc:sldMk cId="2058684842" sldId="339"/>
            <ac:spMk id="2" creationId="{ED446849-01B8-A741-B885-C55989283F57}"/>
          </ac:spMkLst>
        </pc:spChg>
        <pc:spChg chg="mod ord">
          <ac:chgData name="Mori Kanji" userId="b00ed2274deeb5a6" providerId="LiveId" clId="{BFB3324E-619F-4703-B361-AC959EC713AB}" dt="2022-06-02T13:35:53.023" v="2384" actId="20577"/>
          <ac:spMkLst>
            <pc:docMk/>
            <pc:sldMk cId="2058684842" sldId="339"/>
            <ac:spMk id="3" creationId="{D3DD3ECA-68B7-9C70-6E4B-6521F58A0D16}"/>
          </ac:spMkLst>
        </pc:spChg>
        <pc:spChg chg="mod">
          <ac:chgData name="Mori Kanji" userId="b00ed2274deeb5a6" providerId="LiveId" clId="{BFB3324E-619F-4703-B361-AC959EC713AB}" dt="2022-06-02T11:41:55.952" v="398" actId="1076"/>
          <ac:spMkLst>
            <pc:docMk/>
            <pc:sldMk cId="2058684842" sldId="339"/>
            <ac:spMk id="4" creationId="{9BE24B1C-28F5-19D9-74D4-E5F848C6D179}"/>
          </ac:spMkLst>
        </pc:spChg>
        <pc:spChg chg="add mod">
          <ac:chgData name="Mori Kanji" userId="b00ed2274deeb5a6" providerId="LiveId" clId="{BFB3324E-619F-4703-B361-AC959EC713AB}" dt="2022-06-02T11:41:24.519" v="394" actId="1076"/>
          <ac:spMkLst>
            <pc:docMk/>
            <pc:sldMk cId="2058684842" sldId="339"/>
            <ac:spMk id="5" creationId="{F9354403-70EC-C522-3C48-DAF9A8A44750}"/>
          </ac:spMkLst>
        </pc:spChg>
        <pc:spChg chg="add mod">
          <ac:chgData name="Mori Kanji" userId="b00ed2274deeb5a6" providerId="LiveId" clId="{BFB3324E-619F-4703-B361-AC959EC713AB}" dt="2022-06-03T01:21:38.839" v="3936" actId="1076"/>
          <ac:spMkLst>
            <pc:docMk/>
            <pc:sldMk cId="2058684842" sldId="339"/>
            <ac:spMk id="9" creationId="{7B7DF9BA-87B3-A9C3-6EE3-27F4735DF26A}"/>
          </ac:spMkLst>
        </pc:spChg>
        <pc:spChg chg="add mod">
          <ac:chgData name="Mori Kanji" userId="b00ed2274deeb5a6" providerId="LiveId" clId="{BFB3324E-619F-4703-B361-AC959EC713AB}" dt="2022-06-02T11:47:50.749" v="620" actId="1076"/>
          <ac:spMkLst>
            <pc:docMk/>
            <pc:sldMk cId="2058684842" sldId="339"/>
            <ac:spMk id="10" creationId="{49876E71-E846-304F-6979-F7B61CB78297}"/>
          </ac:spMkLst>
        </pc:spChg>
        <pc:picChg chg="add mod">
          <ac:chgData name="Mori Kanji" userId="b00ed2274deeb5a6" providerId="LiveId" clId="{BFB3324E-619F-4703-B361-AC959EC713AB}" dt="2022-06-02T11:41:54.780" v="397" actId="1076"/>
          <ac:picMkLst>
            <pc:docMk/>
            <pc:sldMk cId="2058684842" sldId="339"/>
            <ac:picMk id="7" creationId="{ABAAC258-B66F-02E9-E319-83883E75C591}"/>
          </ac:picMkLst>
        </pc:picChg>
        <pc:picChg chg="add mod">
          <ac:chgData name="Mori Kanji" userId="b00ed2274deeb5a6" providerId="LiveId" clId="{BFB3324E-619F-4703-B361-AC959EC713AB}" dt="2022-06-02T19:13:42.695" v="3926" actId="1076"/>
          <ac:picMkLst>
            <pc:docMk/>
            <pc:sldMk cId="2058684842" sldId="339"/>
            <ac:picMk id="8" creationId="{7CD60C0A-C08A-0E2D-9593-B8CB61B9ED38}"/>
          </ac:picMkLst>
        </pc:picChg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3008848842" sldId="340"/>
        </pc:sldMkLst>
        <pc:spChg chg="mod">
          <ac:chgData name="Mori Kanji" userId="b00ed2274deeb5a6" providerId="LiveId" clId="{BFB3324E-619F-4703-B361-AC959EC713AB}" dt="2022-06-02T11:52:59.216" v="687"/>
          <ac:spMkLst>
            <pc:docMk/>
            <pc:sldMk cId="3008848842" sldId="340"/>
            <ac:spMk id="2" creationId="{71C30D58-0CB0-84C9-B0D6-F537192301FC}"/>
          </ac:spMkLst>
        </pc:spChg>
        <pc:spChg chg="mod">
          <ac:chgData name="Mori Kanji" userId="b00ed2274deeb5a6" providerId="LiveId" clId="{BFB3324E-619F-4703-B361-AC959EC713AB}" dt="2022-06-02T11:58:59.904" v="959" actId="207"/>
          <ac:spMkLst>
            <pc:docMk/>
            <pc:sldMk cId="3008848842" sldId="340"/>
            <ac:spMk id="3" creationId="{3215F7A9-CA71-FA78-7794-BA58B0295246}"/>
          </ac:spMkLst>
        </pc:spChg>
        <pc:spChg chg="add mod">
          <ac:chgData name="Mori Kanji" userId="b00ed2274deeb5a6" providerId="LiveId" clId="{BFB3324E-619F-4703-B361-AC959EC713AB}" dt="2022-06-03T04:11:23.528" v="4063" actId="1076"/>
          <ac:spMkLst>
            <pc:docMk/>
            <pc:sldMk cId="3008848842" sldId="340"/>
            <ac:spMk id="5" creationId="{48C3D71B-176D-4F96-2331-3C2A5AFE6B17}"/>
          </ac:spMkLst>
        </pc:spChg>
        <pc:spChg chg="add mod">
          <ac:chgData name="Mori Kanji" userId="b00ed2274deeb5a6" providerId="LiveId" clId="{BFB3324E-619F-4703-B361-AC959EC713AB}" dt="2022-06-02T11:59:09.462" v="960" actId="1076"/>
          <ac:spMkLst>
            <pc:docMk/>
            <pc:sldMk cId="3008848842" sldId="340"/>
            <ac:spMk id="7" creationId="{909E3236-EECF-8F47-337F-18EB71A62686}"/>
          </ac:spMkLst>
        </pc:spChg>
        <pc:spChg chg="add mod">
          <ac:chgData name="Mori Kanji" userId="b00ed2274deeb5a6" providerId="LiveId" clId="{BFB3324E-619F-4703-B361-AC959EC713AB}" dt="2022-06-02T11:59:09.462" v="960" actId="1076"/>
          <ac:spMkLst>
            <pc:docMk/>
            <pc:sldMk cId="3008848842" sldId="340"/>
            <ac:spMk id="12" creationId="{41700C37-9ACA-97B1-7126-5A4F2FB527AE}"/>
          </ac:spMkLst>
        </pc:spChg>
        <pc:spChg chg="add mod">
          <ac:chgData name="Mori Kanji" userId="b00ed2274deeb5a6" providerId="LiveId" clId="{BFB3324E-619F-4703-B361-AC959EC713AB}" dt="2022-06-02T12:04:53.490" v="967" actId="1076"/>
          <ac:spMkLst>
            <pc:docMk/>
            <pc:sldMk cId="3008848842" sldId="340"/>
            <ac:spMk id="13" creationId="{4B2F1E93-4DCC-9471-5991-FB6F154C83C1}"/>
          </ac:spMkLst>
        </pc:spChg>
        <pc:picChg chg="add mod">
          <ac:chgData name="Mori Kanji" userId="b00ed2274deeb5a6" providerId="LiveId" clId="{BFB3324E-619F-4703-B361-AC959EC713AB}" dt="2022-06-02T11:59:09.462" v="960" actId="1076"/>
          <ac:picMkLst>
            <pc:docMk/>
            <pc:sldMk cId="3008848842" sldId="340"/>
            <ac:picMk id="6" creationId="{C2C9DDA4-BBA6-D9E6-A8CB-7D208FAA2790}"/>
          </ac:picMkLst>
        </pc:picChg>
        <pc:cxnChg chg="add mod">
          <ac:chgData name="Mori Kanji" userId="b00ed2274deeb5a6" providerId="LiveId" clId="{BFB3324E-619F-4703-B361-AC959EC713AB}" dt="2022-06-02T12:05:00.492" v="970" actId="1076"/>
          <ac:cxnSpMkLst>
            <pc:docMk/>
            <pc:sldMk cId="3008848842" sldId="340"/>
            <ac:cxnSpMk id="9" creationId="{B5115A3A-9EDF-1C02-B4F4-32369389938F}"/>
          </ac:cxnSpMkLst>
        </pc:cxnChg>
        <pc:cxnChg chg="add mod">
          <ac:chgData name="Mori Kanji" userId="b00ed2274deeb5a6" providerId="LiveId" clId="{BFB3324E-619F-4703-B361-AC959EC713AB}" dt="2022-06-02T12:04:56.372" v="969" actId="1076"/>
          <ac:cxnSpMkLst>
            <pc:docMk/>
            <pc:sldMk cId="3008848842" sldId="340"/>
            <ac:cxnSpMk id="10" creationId="{DECA380A-F738-3D15-DD1C-D89FEB4DE154}"/>
          </ac:cxnSpMkLst>
        </pc:cxnChg>
        <pc:cxnChg chg="add mod">
          <ac:chgData name="Mori Kanji" userId="b00ed2274deeb5a6" providerId="LiveId" clId="{BFB3324E-619F-4703-B361-AC959EC713AB}" dt="2022-06-02T12:05:27.352" v="975" actId="1076"/>
          <ac:cxnSpMkLst>
            <pc:docMk/>
            <pc:sldMk cId="3008848842" sldId="340"/>
            <ac:cxnSpMk id="14" creationId="{5D1B7DB9-8BDE-25CB-6308-35723861AF4A}"/>
          </ac:cxnSpMkLst>
        </pc:cxnChg>
        <pc:cxnChg chg="add mod">
          <ac:chgData name="Mori Kanji" userId="b00ed2274deeb5a6" providerId="LiveId" clId="{BFB3324E-619F-4703-B361-AC959EC713AB}" dt="2022-06-02T12:05:36.782" v="977" actId="14100"/>
          <ac:cxnSpMkLst>
            <pc:docMk/>
            <pc:sldMk cId="3008848842" sldId="340"/>
            <ac:cxnSpMk id="17" creationId="{A8E2EEB7-4C0D-6694-B4A1-383409B046CD}"/>
          </ac:cxnSpMkLst>
        </pc:cxnChg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2043329215" sldId="341"/>
        </pc:sldMkLst>
        <pc:spChg chg="mod">
          <ac:chgData name="Mori Kanji" userId="b00ed2274deeb5a6" providerId="LiveId" clId="{BFB3324E-619F-4703-B361-AC959EC713AB}" dt="2022-06-02T12:09:29.054" v="1070" actId="947"/>
          <ac:spMkLst>
            <pc:docMk/>
            <pc:sldMk cId="2043329215" sldId="341"/>
            <ac:spMk id="2" creationId="{5D5213CE-5805-7D91-A159-25284B5556C3}"/>
          </ac:spMkLst>
        </pc:spChg>
        <pc:spChg chg="mod">
          <ac:chgData name="Mori Kanji" userId="b00ed2274deeb5a6" providerId="LiveId" clId="{BFB3324E-619F-4703-B361-AC959EC713AB}" dt="2022-06-02T12:35:58.083" v="1617" actId="255"/>
          <ac:spMkLst>
            <pc:docMk/>
            <pc:sldMk cId="2043329215" sldId="341"/>
            <ac:spMk id="3" creationId="{F6D6B5C9-836F-99AB-4CFB-DE4F546D559E}"/>
          </ac:spMkLst>
        </pc:spChg>
        <pc:spChg chg="add mod">
          <ac:chgData name="Mori Kanji" userId="b00ed2274deeb5a6" providerId="LiveId" clId="{BFB3324E-619F-4703-B361-AC959EC713AB}" dt="2022-06-02T12:33:36.291" v="1597" actId="20577"/>
          <ac:spMkLst>
            <pc:docMk/>
            <pc:sldMk cId="2043329215" sldId="341"/>
            <ac:spMk id="9" creationId="{A5A37740-EA2D-F2F6-5D63-337F10AB897A}"/>
          </ac:spMkLst>
        </pc:spChg>
        <pc:spChg chg="add mod">
          <ac:chgData name="Mori Kanji" userId="b00ed2274deeb5a6" providerId="LiveId" clId="{BFB3324E-619F-4703-B361-AC959EC713AB}" dt="2022-06-02T12:13:57.054" v="1227" actId="14100"/>
          <ac:spMkLst>
            <pc:docMk/>
            <pc:sldMk cId="2043329215" sldId="341"/>
            <ac:spMk id="10" creationId="{816B9BE3-D2D6-AA86-2B00-D2BF033FBCBA}"/>
          </ac:spMkLst>
        </pc:spChg>
        <pc:picChg chg="add mod">
          <ac:chgData name="Mori Kanji" userId="b00ed2274deeb5a6" providerId="LiveId" clId="{BFB3324E-619F-4703-B361-AC959EC713AB}" dt="2022-06-02T12:11:45.362" v="1123" actId="1076"/>
          <ac:picMkLst>
            <pc:docMk/>
            <pc:sldMk cId="2043329215" sldId="341"/>
            <ac:picMk id="6" creationId="{838F22A0-5BF2-685B-032A-D746CE936BC5}"/>
          </ac:picMkLst>
        </pc:picChg>
        <pc:picChg chg="add mod">
          <ac:chgData name="Mori Kanji" userId="b00ed2274deeb5a6" providerId="LiveId" clId="{BFB3324E-619F-4703-B361-AC959EC713AB}" dt="2022-06-02T12:11:45.362" v="1123" actId="1076"/>
          <ac:picMkLst>
            <pc:docMk/>
            <pc:sldMk cId="2043329215" sldId="341"/>
            <ac:picMk id="8" creationId="{F1C9B134-4E8B-E8FE-21A0-7EE838E8579A}"/>
          </ac:picMkLst>
        </pc:picChg>
      </pc:sldChg>
      <pc:sldChg chg="addSp delSp modSp new add del mod">
        <pc:chgData name="Mori Kanji" userId="b00ed2274deeb5a6" providerId="LiveId" clId="{BFB3324E-619F-4703-B361-AC959EC713AB}" dt="2022-06-03T06:37:14.388" v="4067" actId="47"/>
        <pc:sldMkLst>
          <pc:docMk/>
          <pc:sldMk cId="372317191" sldId="342"/>
        </pc:sldMkLst>
        <pc:spChg chg="mod">
          <ac:chgData name="Mori Kanji" userId="b00ed2274deeb5a6" providerId="LiveId" clId="{BFB3324E-619F-4703-B361-AC959EC713AB}" dt="2022-06-02T12:16:48.587" v="1350" actId="20577"/>
          <ac:spMkLst>
            <pc:docMk/>
            <pc:sldMk cId="372317191" sldId="342"/>
            <ac:spMk id="2" creationId="{2AC17442-45CB-4F19-EDDF-7B4FBBF47AAA}"/>
          </ac:spMkLst>
        </pc:spChg>
        <pc:spChg chg="mod">
          <ac:chgData name="Mori Kanji" userId="b00ed2274deeb5a6" providerId="LiveId" clId="{BFB3324E-619F-4703-B361-AC959EC713AB}" dt="2022-06-02T12:26:15.913" v="1527" actId="1076"/>
          <ac:spMkLst>
            <pc:docMk/>
            <pc:sldMk cId="372317191" sldId="342"/>
            <ac:spMk id="3" creationId="{DAA3B94F-3F59-C27E-7BD6-86EA921024AB}"/>
          </ac:spMkLst>
        </pc:spChg>
        <pc:spChg chg="add del mod">
          <ac:chgData name="Mori Kanji" userId="b00ed2274deeb5a6" providerId="LiveId" clId="{BFB3324E-619F-4703-B361-AC959EC713AB}" dt="2022-06-02T12:20:03.355" v="1449" actId="478"/>
          <ac:spMkLst>
            <pc:docMk/>
            <pc:sldMk cId="372317191" sldId="342"/>
            <ac:spMk id="7" creationId="{3A416BA3-0750-D500-EBFC-76FFEB28EC0D}"/>
          </ac:spMkLst>
        </pc:spChg>
        <pc:spChg chg="add mod">
          <ac:chgData name="Mori Kanji" userId="b00ed2274deeb5a6" providerId="LiveId" clId="{BFB3324E-619F-4703-B361-AC959EC713AB}" dt="2022-06-02T12:26:02.324" v="1526" actId="208"/>
          <ac:spMkLst>
            <pc:docMk/>
            <pc:sldMk cId="372317191" sldId="342"/>
            <ac:spMk id="14" creationId="{487F5801-361E-DE19-B190-2E7ABAB36B29}"/>
          </ac:spMkLst>
        </pc:spChg>
        <pc:spChg chg="add mod">
          <ac:chgData name="Mori Kanji" userId="b00ed2274deeb5a6" providerId="LiveId" clId="{BFB3324E-619F-4703-B361-AC959EC713AB}" dt="2022-06-02T12:25:48.545" v="1525" actId="1076"/>
          <ac:spMkLst>
            <pc:docMk/>
            <pc:sldMk cId="372317191" sldId="342"/>
            <ac:spMk id="15" creationId="{6409C84F-DDB9-433C-6AE6-49254E4A4EE4}"/>
          </ac:spMkLst>
        </pc:spChg>
        <pc:spChg chg="add mod">
          <ac:chgData name="Mori Kanji" userId="b00ed2274deeb5a6" providerId="LiveId" clId="{BFB3324E-619F-4703-B361-AC959EC713AB}" dt="2022-06-02T12:25:48.545" v="1525" actId="1076"/>
          <ac:spMkLst>
            <pc:docMk/>
            <pc:sldMk cId="372317191" sldId="342"/>
            <ac:spMk id="16" creationId="{C18DFE0B-A9B0-1CB5-D724-F7760C6D5E94}"/>
          </ac:spMkLst>
        </pc:spChg>
        <pc:spChg chg="add mod">
          <ac:chgData name="Mori Kanji" userId="b00ed2274deeb5a6" providerId="LiveId" clId="{BFB3324E-619F-4703-B361-AC959EC713AB}" dt="2022-06-02T12:25:48.545" v="1525" actId="1076"/>
          <ac:spMkLst>
            <pc:docMk/>
            <pc:sldMk cId="372317191" sldId="342"/>
            <ac:spMk id="19" creationId="{1ADC7BA8-460C-077B-2BE5-EF90996F55FB}"/>
          </ac:spMkLst>
        </pc:spChg>
        <pc:spChg chg="add mod">
          <ac:chgData name="Mori Kanji" userId="b00ed2274deeb5a6" providerId="LiveId" clId="{BFB3324E-619F-4703-B361-AC959EC713AB}" dt="2022-06-02T12:25:48.545" v="1525" actId="1076"/>
          <ac:spMkLst>
            <pc:docMk/>
            <pc:sldMk cId="372317191" sldId="342"/>
            <ac:spMk id="20" creationId="{74D3FC25-F49B-F36D-3FE9-B8057CC8FB04}"/>
          </ac:spMkLst>
        </pc:spChg>
        <pc:spChg chg="add mod">
          <ac:chgData name="Mori Kanji" userId="b00ed2274deeb5a6" providerId="LiveId" clId="{BFB3324E-619F-4703-B361-AC959EC713AB}" dt="2022-06-02T12:34:00.011" v="1601" actId="114"/>
          <ac:spMkLst>
            <pc:docMk/>
            <pc:sldMk cId="372317191" sldId="342"/>
            <ac:spMk id="24" creationId="{EE9FE191-6801-6961-7824-E3A22C43825E}"/>
          </ac:spMkLst>
        </pc:spChg>
        <pc:spChg chg="add del mod">
          <ac:chgData name="Mori Kanji" userId="b00ed2274deeb5a6" providerId="LiveId" clId="{BFB3324E-619F-4703-B361-AC959EC713AB}" dt="2022-06-02T12:34:42.940" v="1606" actId="478"/>
          <ac:spMkLst>
            <pc:docMk/>
            <pc:sldMk cId="372317191" sldId="342"/>
            <ac:spMk id="25" creationId="{33EFCE2E-2DD7-C826-D8CC-5D1B43481A31}"/>
          </ac:spMkLst>
        </pc:spChg>
        <pc:spChg chg="add mod">
          <ac:chgData name="Mori Kanji" userId="b00ed2274deeb5a6" providerId="LiveId" clId="{BFB3324E-619F-4703-B361-AC959EC713AB}" dt="2022-06-02T12:36:17.945" v="1624" actId="1076"/>
          <ac:spMkLst>
            <pc:docMk/>
            <pc:sldMk cId="372317191" sldId="342"/>
            <ac:spMk id="26" creationId="{64A93D21-3685-EDDA-A258-45309CF26D1E}"/>
          </ac:spMkLst>
        </pc:spChg>
        <pc:picChg chg="add mod">
          <ac:chgData name="Mori Kanji" userId="b00ed2274deeb5a6" providerId="LiveId" clId="{BFB3324E-619F-4703-B361-AC959EC713AB}" dt="2022-06-02T12:25:42.874" v="1524" actId="1076"/>
          <ac:picMkLst>
            <pc:docMk/>
            <pc:sldMk cId="372317191" sldId="342"/>
            <ac:picMk id="6" creationId="{A6900789-88BA-AD20-282F-4EB240CFCB09}"/>
          </ac:picMkLst>
        </pc:picChg>
        <pc:cxnChg chg="add mod">
          <ac:chgData name="Mori Kanji" userId="b00ed2274deeb5a6" providerId="LiveId" clId="{BFB3324E-619F-4703-B361-AC959EC713AB}" dt="2022-06-02T12:25:48.545" v="1525" actId="1076"/>
          <ac:cxnSpMkLst>
            <pc:docMk/>
            <pc:sldMk cId="372317191" sldId="342"/>
            <ac:cxnSpMk id="9" creationId="{0869A6FB-D0D9-3818-3738-CDEEA70E859A}"/>
          </ac:cxnSpMkLst>
        </pc:cxnChg>
        <pc:cxnChg chg="add mod">
          <ac:chgData name="Mori Kanji" userId="b00ed2274deeb5a6" providerId="LiveId" clId="{BFB3324E-619F-4703-B361-AC959EC713AB}" dt="2022-06-02T12:25:48.545" v="1525" actId="1076"/>
          <ac:cxnSpMkLst>
            <pc:docMk/>
            <pc:sldMk cId="372317191" sldId="342"/>
            <ac:cxnSpMk id="11" creationId="{3141E940-4829-9E02-7463-AFBE61855075}"/>
          </ac:cxnSpMkLst>
        </pc:cxnChg>
        <pc:cxnChg chg="add mod">
          <ac:chgData name="Mori Kanji" userId="b00ed2274deeb5a6" providerId="LiveId" clId="{BFB3324E-619F-4703-B361-AC959EC713AB}" dt="2022-06-02T12:25:48.545" v="1525" actId="1076"/>
          <ac:cxnSpMkLst>
            <pc:docMk/>
            <pc:sldMk cId="372317191" sldId="342"/>
            <ac:cxnSpMk id="18" creationId="{7F1093FE-84DA-982C-19F1-33F17542276F}"/>
          </ac:cxnSpMkLst>
        </pc:cxnChg>
        <pc:cxnChg chg="add mod">
          <ac:chgData name="Mori Kanji" userId="b00ed2274deeb5a6" providerId="LiveId" clId="{BFB3324E-619F-4703-B361-AC959EC713AB}" dt="2022-06-02T12:25:48.545" v="1525" actId="1076"/>
          <ac:cxnSpMkLst>
            <pc:docMk/>
            <pc:sldMk cId="372317191" sldId="342"/>
            <ac:cxnSpMk id="21" creationId="{8FF151D3-B0D3-90AD-FE42-6A023DE7E771}"/>
          </ac:cxnSpMkLst>
        </pc:cxnChg>
      </pc:sldChg>
      <pc:sldChg chg="modSp new add del mod">
        <pc:chgData name="Mori Kanji" userId="b00ed2274deeb5a6" providerId="LiveId" clId="{BFB3324E-619F-4703-B361-AC959EC713AB}" dt="2022-06-03T06:37:14.388" v="4067" actId="47"/>
        <pc:sldMkLst>
          <pc:docMk/>
          <pc:sldMk cId="1685754798" sldId="343"/>
        </pc:sldMkLst>
        <pc:spChg chg="mod">
          <ac:chgData name="Mori Kanji" userId="b00ed2274deeb5a6" providerId="LiveId" clId="{BFB3324E-619F-4703-B361-AC959EC713AB}" dt="2022-06-02T12:35:17.279" v="1616" actId="20577"/>
          <ac:spMkLst>
            <pc:docMk/>
            <pc:sldMk cId="1685754798" sldId="343"/>
            <ac:spMk id="2" creationId="{191B8156-7199-BBA7-E705-FB365FEDAFD8}"/>
          </ac:spMkLst>
        </pc:spChg>
        <pc:spChg chg="mod">
          <ac:chgData name="Mori Kanji" userId="b00ed2274deeb5a6" providerId="LiveId" clId="{BFB3324E-619F-4703-B361-AC959EC713AB}" dt="2022-06-02T12:58:55.026" v="1964" actId="20577"/>
          <ac:spMkLst>
            <pc:docMk/>
            <pc:sldMk cId="1685754798" sldId="343"/>
            <ac:spMk id="3" creationId="{31B54510-57C2-6CC1-D914-E60ACE66C70D}"/>
          </ac:spMkLst>
        </pc:spChg>
      </pc:sldChg>
      <pc:sldChg chg="addSp delSp modSp new mod">
        <pc:chgData name="Mori Kanji" userId="b00ed2274deeb5a6" providerId="LiveId" clId="{BFB3324E-619F-4703-B361-AC959EC713AB}" dt="2022-06-02T15:02:03.220" v="2387" actId="14100"/>
        <pc:sldMkLst>
          <pc:docMk/>
          <pc:sldMk cId="1353503968" sldId="344"/>
        </pc:sldMkLst>
        <pc:spChg chg="mod">
          <ac:chgData name="Mori Kanji" userId="b00ed2274deeb5a6" providerId="LiveId" clId="{BFB3324E-619F-4703-B361-AC959EC713AB}" dt="2022-06-02T12:58:17.108" v="1962" actId="20577"/>
          <ac:spMkLst>
            <pc:docMk/>
            <pc:sldMk cId="1353503968" sldId="344"/>
            <ac:spMk id="2" creationId="{83CC17B4-24F0-19F5-20B9-202DB04152E4}"/>
          </ac:spMkLst>
        </pc:spChg>
        <pc:spChg chg="del">
          <ac:chgData name="Mori Kanji" userId="b00ed2274deeb5a6" providerId="LiveId" clId="{BFB3324E-619F-4703-B361-AC959EC713AB}" dt="2022-06-02T13:27:28.845" v="2167" actId="478"/>
          <ac:spMkLst>
            <pc:docMk/>
            <pc:sldMk cId="1353503968" sldId="344"/>
            <ac:spMk id="3" creationId="{AD4150AD-0A67-6A24-98DA-61366A66F6AE}"/>
          </ac:spMkLst>
        </pc:spChg>
        <pc:spChg chg="add mod">
          <ac:chgData name="Mori Kanji" userId="b00ed2274deeb5a6" providerId="LiveId" clId="{BFB3324E-619F-4703-B361-AC959EC713AB}" dt="2022-06-02T13:28:20.068" v="2175" actId="208"/>
          <ac:spMkLst>
            <pc:docMk/>
            <pc:sldMk cId="1353503968" sldId="344"/>
            <ac:spMk id="6" creationId="{5FF7A14A-2A93-036F-6AE0-BF97A31BA62B}"/>
          </ac:spMkLst>
        </pc:spChg>
        <pc:spChg chg="add mod">
          <ac:chgData name="Mori Kanji" userId="b00ed2274deeb5a6" providerId="LiveId" clId="{BFB3324E-619F-4703-B361-AC959EC713AB}" dt="2022-06-02T13:28:28.741" v="2180" actId="1076"/>
          <ac:spMkLst>
            <pc:docMk/>
            <pc:sldMk cId="1353503968" sldId="344"/>
            <ac:spMk id="7" creationId="{A0451E64-2C30-A909-566E-51D175686518}"/>
          </ac:spMkLst>
        </pc:spChg>
        <pc:spChg chg="add mod">
          <ac:chgData name="Mori Kanji" userId="b00ed2274deeb5a6" providerId="LiveId" clId="{BFB3324E-619F-4703-B361-AC959EC713AB}" dt="2022-06-02T13:28:48.263" v="2208" actId="1076"/>
          <ac:spMkLst>
            <pc:docMk/>
            <pc:sldMk cId="1353503968" sldId="344"/>
            <ac:spMk id="8" creationId="{E78FDD9A-3693-4790-3628-E7EBAA98F070}"/>
          </ac:spMkLst>
        </pc:spChg>
        <pc:spChg chg="add mod">
          <ac:chgData name="Mori Kanji" userId="b00ed2274deeb5a6" providerId="LiveId" clId="{BFB3324E-619F-4703-B361-AC959EC713AB}" dt="2022-06-02T13:28:50.675" v="2210" actId="571"/>
          <ac:spMkLst>
            <pc:docMk/>
            <pc:sldMk cId="1353503968" sldId="344"/>
            <ac:spMk id="10" creationId="{B322EC6C-1AC6-98D3-27FA-37CB35735FBB}"/>
          </ac:spMkLst>
        </pc:spChg>
        <pc:spChg chg="add mod">
          <ac:chgData name="Mori Kanji" userId="b00ed2274deeb5a6" providerId="LiveId" clId="{BFB3324E-619F-4703-B361-AC959EC713AB}" dt="2022-06-02T13:28:54.577" v="2211" actId="571"/>
          <ac:spMkLst>
            <pc:docMk/>
            <pc:sldMk cId="1353503968" sldId="344"/>
            <ac:spMk id="11" creationId="{F5F919C6-2D36-7F5C-60A0-4411E1DCE591}"/>
          </ac:spMkLst>
        </pc:spChg>
        <pc:spChg chg="add mod">
          <ac:chgData name="Mori Kanji" userId="b00ed2274deeb5a6" providerId="LiveId" clId="{BFB3324E-619F-4703-B361-AC959EC713AB}" dt="2022-06-02T13:29:24.174" v="2217" actId="208"/>
          <ac:spMkLst>
            <pc:docMk/>
            <pc:sldMk cId="1353503968" sldId="344"/>
            <ac:spMk id="12" creationId="{DAB571F0-3FB4-7025-6B15-39583BDC9567}"/>
          </ac:spMkLst>
        </pc:spChg>
        <pc:spChg chg="add mod">
          <ac:chgData name="Mori Kanji" userId="b00ed2274deeb5a6" providerId="LiveId" clId="{BFB3324E-619F-4703-B361-AC959EC713AB}" dt="2022-06-02T13:34:02.461" v="2350" actId="1076"/>
          <ac:spMkLst>
            <pc:docMk/>
            <pc:sldMk cId="1353503968" sldId="344"/>
            <ac:spMk id="13" creationId="{DA5BF436-CFD2-69A2-F6E5-EED84C6315F8}"/>
          </ac:spMkLst>
        </pc:spChg>
        <pc:spChg chg="add mod">
          <ac:chgData name="Mori Kanji" userId="b00ed2274deeb5a6" providerId="LiveId" clId="{BFB3324E-619F-4703-B361-AC959EC713AB}" dt="2022-06-02T13:33:39.986" v="2347" actId="207"/>
          <ac:spMkLst>
            <pc:docMk/>
            <pc:sldMk cId="1353503968" sldId="344"/>
            <ac:spMk id="14" creationId="{2CD03358-F30D-01D6-D431-4F4DBF79C244}"/>
          </ac:spMkLst>
        </pc:spChg>
        <pc:spChg chg="add mod">
          <ac:chgData name="Mori Kanji" userId="b00ed2274deeb5a6" providerId="LiveId" clId="{BFB3324E-619F-4703-B361-AC959EC713AB}" dt="2022-06-02T13:30:42.343" v="2267" actId="1076"/>
          <ac:spMkLst>
            <pc:docMk/>
            <pc:sldMk cId="1353503968" sldId="344"/>
            <ac:spMk id="17" creationId="{3A3825AE-E4C6-7A41-333F-2A3251C5EBC0}"/>
          </ac:spMkLst>
        </pc:spChg>
        <pc:spChg chg="add mod">
          <ac:chgData name="Mori Kanji" userId="b00ed2274deeb5a6" providerId="LiveId" clId="{BFB3324E-619F-4703-B361-AC959EC713AB}" dt="2022-06-02T13:33:39.986" v="2347" actId="207"/>
          <ac:spMkLst>
            <pc:docMk/>
            <pc:sldMk cId="1353503968" sldId="344"/>
            <ac:spMk id="18" creationId="{228B32B7-CD2A-27E1-BCBD-1F4AFC6F3349}"/>
          </ac:spMkLst>
        </pc:spChg>
        <pc:spChg chg="add mod">
          <ac:chgData name="Mori Kanji" userId="b00ed2274deeb5a6" providerId="LiveId" clId="{BFB3324E-619F-4703-B361-AC959EC713AB}" dt="2022-06-02T13:31:59.251" v="2288" actId="1076"/>
          <ac:spMkLst>
            <pc:docMk/>
            <pc:sldMk cId="1353503968" sldId="344"/>
            <ac:spMk id="19" creationId="{AB39BD60-B86C-9840-F31D-E13AE7FD1F2C}"/>
          </ac:spMkLst>
        </pc:spChg>
        <pc:spChg chg="add mod">
          <ac:chgData name="Mori Kanji" userId="b00ed2274deeb5a6" providerId="LiveId" clId="{BFB3324E-619F-4703-B361-AC959EC713AB}" dt="2022-06-02T15:02:03.220" v="2387" actId="14100"/>
          <ac:spMkLst>
            <pc:docMk/>
            <pc:sldMk cId="1353503968" sldId="344"/>
            <ac:spMk id="20" creationId="{284455C8-39BE-28F8-A334-674A37392DFB}"/>
          </ac:spMkLst>
        </pc:spChg>
        <pc:picChg chg="add mod">
          <ac:chgData name="Mori Kanji" userId="b00ed2274deeb5a6" providerId="LiveId" clId="{BFB3324E-619F-4703-B361-AC959EC713AB}" dt="2022-06-02T13:27:35.522" v="2171" actId="1076"/>
          <ac:picMkLst>
            <pc:docMk/>
            <pc:sldMk cId="1353503968" sldId="344"/>
            <ac:picMk id="5" creationId="{2CC5CC7A-2557-1A16-BF20-02DC74502775}"/>
          </ac:picMkLst>
        </pc:picChg>
        <pc:picChg chg="add mod">
          <ac:chgData name="Mori Kanji" userId="b00ed2274deeb5a6" providerId="LiveId" clId="{BFB3324E-619F-4703-B361-AC959EC713AB}" dt="2022-06-02T13:28:50.675" v="2210" actId="571"/>
          <ac:picMkLst>
            <pc:docMk/>
            <pc:sldMk cId="1353503968" sldId="344"/>
            <ac:picMk id="9" creationId="{85220E12-B470-3D5C-71E4-50DA81BDC08C}"/>
          </ac:picMkLst>
        </pc:picChg>
        <pc:cxnChg chg="add mod">
          <ac:chgData name="Mori Kanji" userId="b00ed2274deeb5a6" providerId="LiveId" clId="{BFB3324E-619F-4703-B361-AC959EC713AB}" dt="2022-06-02T13:34:10.727" v="2351" actId="208"/>
          <ac:cxnSpMkLst>
            <pc:docMk/>
            <pc:sldMk cId="1353503968" sldId="344"/>
            <ac:cxnSpMk id="16" creationId="{3FFD54E8-B071-306C-2E24-96CD7A0C1464}"/>
          </ac:cxnSpMkLst>
        </pc:cxnChg>
      </pc:sldChg>
      <pc:sldChg chg="modSp new del mod">
        <pc:chgData name="Mori Kanji" userId="b00ed2274deeb5a6" providerId="LiveId" clId="{BFB3324E-619F-4703-B361-AC959EC713AB}" dt="2022-06-02T13:07:56.682" v="1983" actId="47"/>
        <pc:sldMkLst>
          <pc:docMk/>
          <pc:sldMk cId="692029177" sldId="345"/>
        </pc:sldMkLst>
        <pc:spChg chg="mod">
          <ac:chgData name="Mori Kanji" userId="b00ed2274deeb5a6" providerId="LiveId" clId="{BFB3324E-619F-4703-B361-AC959EC713AB}" dt="2022-06-02T13:07:21.602" v="1982" actId="20577"/>
          <ac:spMkLst>
            <pc:docMk/>
            <pc:sldMk cId="692029177" sldId="345"/>
            <ac:spMk id="2" creationId="{13D533FD-7D6D-89F1-24A5-22DCF85DF5D6}"/>
          </ac:spMkLst>
        </pc:spChg>
      </pc:sldChg>
      <pc:sldChg chg="modSp add mod ord modAnim">
        <pc:chgData name="Mori Kanji" userId="b00ed2274deeb5a6" providerId="LiveId" clId="{BFB3324E-619F-4703-B361-AC959EC713AB}" dt="2022-06-02T13:26:39.306" v="2153" actId="20577"/>
        <pc:sldMkLst>
          <pc:docMk/>
          <pc:sldMk cId="1424562988" sldId="345"/>
        </pc:sldMkLst>
        <pc:spChg chg="mod">
          <ac:chgData name="Mori Kanji" userId="b00ed2274deeb5a6" providerId="LiveId" clId="{BFB3324E-619F-4703-B361-AC959EC713AB}" dt="2022-06-02T13:26:39.306" v="2153" actId="20577"/>
          <ac:spMkLst>
            <pc:docMk/>
            <pc:sldMk cId="1424562988" sldId="345"/>
            <ac:spMk id="3" creationId="{1C59C21F-0EA5-46B9-8832-FA6F03B1C3BD}"/>
          </ac:spMkLst>
        </pc:spChg>
      </pc:sldChg>
      <pc:sldChg chg="modSp add del mod">
        <pc:chgData name="Mori Kanji" userId="b00ed2274deeb5a6" providerId="LiveId" clId="{BFB3324E-619F-4703-B361-AC959EC713AB}" dt="2022-06-03T06:37:14.388" v="4067" actId="47"/>
        <pc:sldMkLst>
          <pc:docMk/>
          <pc:sldMk cId="665289612" sldId="346"/>
        </pc:sldMkLst>
        <pc:spChg chg="mod">
          <ac:chgData name="Mori Kanji" userId="b00ed2274deeb5a6" providerId="LiveId" clId="{BFB3324E-619F-4703-B361-AC959EC713AB}" dt="2022-06-02T13:26:33.055" v="2143" actId="20577"/>
          <ac:spMkLst>
            <pc:docMk/>
            <pc:sldMk cId="665289612" sldId="346"/>
            <ac:spMk id="3" creationId="{1C59C21F-0EA5-46B9-8832-FA6F03B1C3BD}"/>
          </ac:spMkLst>
        </pc:spChg>
      </pc:sldChg>
      <pc:sldChg chg="delSp modSp add mod">
        <pc:chgData name="Mori Kanji" userId="b00ed2274deeb5a6" providerId="LiveId" clId="{BFB3324E-619F-4703-B361-AC959EC713AB}" dt="2022-06-02T17:27:48.925" v="2669" actId="1076"/>
        <pc:sldMkLst>
          <pc:docMk/>
          <pc:sldMk cId="1687050260" sldId="347"/>
        </pc:sldMkLst>
        <pc:spChg chg="mod">
          <ac:chgData name="Mori Kanji" userId="b00ed2274deeb5a6" providerId="LiveId" clId="{BFB3324E-619F-4703-B361-AC959EC713AB}" dt="2022-06-02T17:27:46.756" v="2668" actId="1076"/>
          <ac:spMkLst>
            <pc:docMk/>
            <pc:sldMk cId="1687050260" sldId="347"/>
            <ac:spMk id="3" creationId="{A4A661D8-4E5C-47FF-A574-40FB33D586E6}"/>
          </ac:spMkLst>
        </pc:spChg>
        <pc:spChg chg="del mod">
          <ac:chgData name="Mori Kanji" userId="b00ed2274deeb5a6" providerId="LiveId" clId="{BFB3324E-619F-4703-B361-AC959EC713AB}" dt="2022-06-02T17:27:32.684" v="2664" actId="478"/>
          <ac:spMkLst>
            <pc:docMk/>
            <pc:sldMk cId="1687050260" sldId="347"/>
            <ac:spMk id="4" creationId="{04E2DBB8-FDBE-4975-9CD7-DD91027EDE6A}"/>
          </ac:spMkLst>
        </pc:spChg>
        <pc:spChg chg="mod">
          <ac:chgData name="Mori Kanji" userId="b00ed2274deeb5a6" providerId="LiveId" clId="{BFB3324E-619F-4703-B361-AC959EC713AB}" dt="2022-06-02T17:27:48.925" v="2669" actId="1076"/>
          <ac:spMkLst>
            <pc:docMk/>
            <pc:sldMk cId="1687050260" sldId="347"/>
            <ac:spMk id="5" creationId="{8F949DEE-A95E-44A1-9105-B56A3A84EC2A}"/>
          </ac:spMkLst>
        </pc:spChg>
      </pc:sldChg>
      <pc:sldChg chg="addSp delSp modSp new mod ord">
        <pc:chgData name="Mori Kanji" userId="b00ed2274deeb5a6" providerId="LiveId" clId="{BFB3324E-619F-4703-B361-AC959EC713AB}" dt="2022-06-02T18:22:24.363" v="3580" actId="1076"/>
        <pc:sldMkLst>
          <pc:docMk/>
          <pc:sldMk cId="2867539009" sldId="348"/>
        </pc:sldMkLst>
        <pc:spChg chg="mod">
          <ac:chgData name="Mori Kanji" userId="b00ed2274deeb5a6" providerId="LiveId" clId="{BFB3324E-619F-4703-B361-AC959EC713AB}" dt="2022-06-02T17:27:13.116" v="2659" actId="20577"/>
          <ac:spMkLst>
            <pc:docMk/>
            <pc:sldMk cId="2867539009" sldId="348"/>
            <ac:spMk id="2" creationId="{EBEDCFD5-74DF-C5F9-454C-2572D63DBF7A}"/>
          </ac:spMkLst>
        </pc:spChg>
        <pc:spChg chg="mod">
          <ac:chgData name="Mori Kanji" userId="b00ed2274deeb5a6" providerId="LiveId" clId="{BFB3324E-619F-4703-B361-AC959EC713AB}" dt="2022-06-02T18:21:34.386" v="3571" actId="27636"/>
          <ac:spMkLst>
            <pc:docMk/>
            <pc:sldMk cId="2867539009" sldId="348"/>
            <ac:spMk id="3" creationId="{9BC9FAE1-0C8D-17F1-6418-627E67FD2AC1}"/>
          </ac:spMkLst>
        </pc:spChg>
        <pc:spChg chg="add mod">
          <ac:chgData name="Mori Kanji" userId="b00ed2274deeb5a6" providerId="LiveId" clId="{BFB3324E-619F-4703-B361-AC959EC713AB}" dt="2022-06-02T17:27:26.116" v="2662" actId="1076"/>
          <ac:spMkLst>
            <pc:docMk/>
            <pc:sldMk cId="2867539009" sldId="348"/>
            <ac:spMk id="5" creationId="{39B51092-01B0-B950-35A1-A0B8E76ED570}"/>
          </ac:spMkLst>
        </pc:spChg>
        <pc:spChg chg="add mod">
          <ac:chgData name="Mori Kanji" userId="b00ed2274deeb5a6" providerId="LiveId" clId="{BFB3324E-619F-4703-B361-AC959EC713AB}" dt="2022-06-02T18:21:37.383" v="3572" actId="1076"/>
          <ac:spMkLst>
            <pc:docMk/>
            <pc:sldMk cId="2867539009" sldId="348"/>
            <ac:spMk id="6" creationId="{769B34E2-FFBF-6CC7-96CF-D04DF8D2A9E5}"/>
          </ac:spMkLst>
        </pc:spChg>
        <pc:spChg chg="add mod ord">
          <ac:chgData name="Mori Kanji" userId="b00ed2274deeb5a6" providerId="LiveId" clId="{BFB3324E-619F-4703-B361-AC959EC713AB}" dt="2022-06-02T18:22:16.173" v="3578" actId="1076"/>
          <ac:spMkLst>
            <pc:docMk/>
            <pc:sldMk cId="2867539009" sldId="348"/>
            <ac:spMk id="11" creationId="{F9B7B08E-5B63-D16D-4049-05A9E036A3D9}"/>
          </ac:spMkLst>
        </pc:spChg>
        <pc:spChg chg="add mod">
          <ac:chgData name="Mori Kanji" userId="b00ed2274deeb5a6" providerId="LiveId" clId="{BFB3324E-619F-4703-B361-AC959EC713AB}" dt="2022-06-02T18:22:16.173" v="3578" actId="1076"/>
          <ac:spMkLst>
            <pc:docMk/>
            <pc:sldMk cId="2867539009" sldId="348"/>
            <ac:spMk id="12" creationId="{97A1E4F2-20C0-6FC7-FDAB-ACC157DF0B78}"/>
          </ac:spMkLst>
        </pc:spChg>
        <pc:spChg chg="add del">
          <ac:chgData name="Mori Kanji" userId="b00ed2274deeb5a6" providerId="LiveId" clId="{BFB3324E-619F-4703-B361-AC959EC713AB}" dt="2022-06-02T18:03:49.803" v="3461" actId="478"/>
          <ac:spMkLst>
            <pc:docMk/>
            <pc:sldMk cId="2867539009" sldId="348"/>
            <ac:spMk id="13" creationId="{B1CF3530-1453-C9D5-22CD-261DF8D124BC}"/>
          </ac:spMkLst>
        </pc:spChg>
        <pc:spChg chg="add mod">
          <ac:chgData name="Mori Kanji" userId="b00ed2274deeb5a6" providerId="LiveId" clId="{BFB3324E-619F-4703-B361-AC959EC713AB}" dt="2022-06-02T18:22:16.173" v="3578" actId="1076"/>
          <ac:spMkLst>
            <pc:docMk/>
            <pc:sldMk cId="2867539009" sldId="348"/>
            <ac:spMk id="14" creationId="{959525BA-0093-4B66-B791-EBC79CC160E8}"/>
          </ac:spMkLst>
        </pc:spChg>
        <pc:spChg chg="add mod">
          <ac:chgData name="Mori Kanji" userId="b00ed2274deeb5a6" providerId="LiveId" clId="{BFB3324E-619F-4703-B361-AC959EC713AB}" dt="2022-06-02T18:22:16.173" v="3578" actId="1076"/>
          <ac:spMkLst>
            <pc:docMk/>
            <pc:sldMk cId="2867539009" sldId="348"/>
            <ac:spMk id="15" creationId="{0B08331E-BAB1-2C9E-9776-DEF82DCCB101}"/>
          </ac:spMkLst>
        </pc:spChg>
        <pc:spChg chg="add mod">
          <ac:chgData name="Mori Kanji" userId="b00ed2274deeb5a6" providerId="LiveId" clId="{BFB3324E-619F-4703-B361-AC959EC713AB}" dt="2022-06-02T18:22:16.173" v="3578" actId="1076"/>
          <ac:spMkLst>
            <pc:docMk/>
            <pc:sldMk cId="2867539009" sldId="348"/>
            <ac:spMk id="16" creationId="{C1E56662-9357-1C70-BFFB-D11E59111FEF}"/>
          </ac:spMkLst>
        </pc:spChg>
        <pc:spChg chg="add mod">
          <ac:chgData name="Mori Kanji" userId="b00ed2274deeb5a6" providerId="LiveId" clId="{BFB3324E-619F-4703-B361-AC959EC713AB}" dt="2022-06-02T18:22:16.173" v="3578" actId="1076"/>
          <ac:spMkLst>
            <pc:docMk/>
            <pc:sldMk cId="2867539009" sldId="348"/>
            <ac:spMk id="17" creationId="{EDB54CD3-AF04-657D-7350-3CD614857B1F}"/>
          </ac:spMkLst>
        </pc:spChg>
        <pc:picChg chg="add del">
          <ac:chgData name="Mori Kanji" userId="b00ed2274deeb5a6" providerId="LiveId" clId="{BFB3324E-619F-4703-B361-AC959EC713AB}" dt="2022-06-02T17:40:05.756" v="2883" actId="22"/>
          <ac:picMkLst>
            <pc:docMk/>
            <pc:sldMk cId="2867539009" sldId="348"/>
            <ac:picMk id="8" creationId="{16F046FF-FDA7-88A2-0DB0-734565D1E533}"/>
          </ac:picMkLst>
        </pc:picChg>
        <pc:picChg chg="add mod modCrop">
          <ac:chgData name="Mori Kanji" userId="b00ed2274deeb5a6" providerId="LiveId" clId="{BFB3324E-619F-4703-B361-AC959EC713AB}" dt="2022-06-02T18:22:16.173" v="3578" actId="1076"/>
          <ac:picMkLst>
            <pc:docMk/>
            <pc:sldMk cId="2867539009" sldId="348"/>
            <ac:picMk id="9" creationId="{2B3A1C3B-0D16-66B2-EED3-71BFFE82ADC7}"/>
          </ac:picMkLst>
        </pc:picChg>
        <pc:picChg chg="add mod modCrop">
          <ac:chgData name="Mori Kanji" userId="b00ed2274deeb5a6" providerId="LiveId" clId="{BFB3324E-619F-4703-B361-AC959EC713AB}" dt="2022-06-02T18:22:24.363" v="3580" actId="1076"/>
          <ac:picMkLst>
            <pc:docMk/>
            <pc:sldMk cId="2867539009" sldId="348"/>
            <ac:picMk id="10" creationId="{478980D5-4FAC-45A2-ABDB-F1514AB6F9AC}"/>
          </ac:picMkLst>
        </pc:picChg>
      </pc:sldChg>
      <pc:sldChg chg="addSp delSp modSp new mod ord">
        <pc:chgData name="Mori Kanji" userId="b00ed2274deeb5a6" providerId="LiveId" clId="{BFB3324E-619F-4703-B361-AC959EC713AB}" dt="2022-06-02T18:50:28.928" v="3886"/>
        <pc:sldMkLst>
          <pc:docMk/>
          <pc:sldMk cId="3851862830" sldId="349"/>
        </pc:sldMkLst>
        <pc:spChg chg="del">
          <ac:chgData name="Mori Kanji" userId="b00ed2274deeb5a6" providerId="LiveId" clId="{BFB3324E-619F-4703-B361-AC959EC713AB}" dt="2022-06-02T17:38:47.630" v="2876" actId="478"/>
          <ac:spMkLst>
            <pc:docMk/>
            <pc:sldMk cId="3851862830" sldId="349"/>
            <ac:spMk id="2" creationId="{5D11A33A-9929-4E67-2DC8-DE704029FDE5}"/>
          </ac:spMkLst>
        </pc:spChg>
        <pc:spChg chg="del">
          <ac:chgData name="Mori Kanji" userId="b00ed2274deeb5a6" providerId="LiveId" clId="{BFB3324E-619F-4703-B361-AC959EC713AB}" dt="2022-06-02T17:38:46.763" v="2875" actId="478"/>
          <ac:spMkLst>
            <pc:docMk/>
            <pc:sldMk cId="3851862830" sldId="349"/>
            <ac:spMk id="3" creationId="{7A0D2B2D-03DA-AFB1-1632-2E62DD0471A7}"/>
          </ac:spMkLst>
        </pc:spChg>
        <pc:spChg chg="add mod">
          <ac:chgData name="Mori Kanji" userId="b00ed2274deeb5a6" providerId="LiveId" clId="{BFB3324E-619F-4703-B361-AC959EC713AB}" dt="2022-06-02T18:30:45.193" v="3619" actId="20577"/>
          <ac:spMkLst>
            <pc:docMk/>
            <pc:sldMk cId="3851862830" sldId="349"/>
            <ac:spMk id="7" creationId="{B9BB548A-4C22-E513-FC20-F8361100C2DA}"/>
          </ac:spMkLst>
        </pc:spChg>
        <pc:spChg chg="add mod">
          <ac:chgData name="Mori Kanji" userId="b00ed2274deeb5a6" providerId="LiveId" clId="{BFB3324E-619F-4703-B361-AC959EC713AB}" dt="2022-06-02T18:34:51.751" v="3834" actId="1076"/>
          <ac:spMkLst>
            <pc:docMk/>
            <pc:sldMk cId="3851862830" sldId="349"/>
            <ac:spMk id="8" creationId="{B91A1EB7-E16C-EC74-6739-171D235D765A}"/>
          </ac:spMkLst>
        </pc:spChg>
        <pc:spChg chg="add mod">
          <ac:chgData name="Mori Kanji" userId="b00ed2274deeb5a6" providerId="LiveId" clId="{BFB3324E-619F-4703-B361-AC959EC713AB}" dt="2022-06-02T18:34:51.751" v="3834" actId="1076"/>
          <ac:spMkLst>
            <pc:docMk/>
            <pc:sldMk cId="3851862830" sldId="349"/>
            <ac:spMk id="9" creationId="{EFCF3CBC-5AE6-FDA1-CC6E-308672FA5279}"/>
          </ac:spMkLst>
        </pc:spChg>
        <pc:spChg chg="add mod">
          <ac:chgData name="Mori Kanji" userId="b00ed2274deeb5a6" providerId="LiveId" clId="{BFB3324E-619F-4703-B361-AC959EC713AB}" dt="2022-06-02T18:34:51.751" v="3834" actId="1076"/>
          <ac:spMkLst>
            <pc:docMk/>
            <pc:sldMk cId="3851862830" sldId="349"/>
            <ac:spMk id="10" creationId="{8BCE3BA0-ED8B-75F2-D5ED-EB63EE32F1A5}"/>
          </ac:spMkLst>
        </pc:spChg>
        <pc:spChg chg="add mod">
          <ac:chgData name="Mori Kanji" userId="b00ed2274deeb5a6" providerId="LiveId" clId="{BFB3324E-619F-4703-B361-AC959EC713AB}" dt="2022-06-02T18:34:24.297" v="3831" actId="20577"/>
          <ac:spMkLst>
            <pc:docMk/>
            <pc:sldMk cId="3851862830" sldId="349"/>
            <ac:spMk id="11" creationId="{E57FEF7C-ABCE-B026-DE9D-20CDD8646A51}"/>
          </ac:spMkLst>
        </pc:spChg>
        <pc:spChg chg="add mod">
          <ac:chgData name="Mori Kanji" userId="b00ed2274deeb5a6" providerId="LiveId" clId="{BFB3324E-619F-4703-B361-AC959EC713AB}" dt="2022-06-02T18:35:28.049" v="3851" actId="1076"/>
          <ac:spMkLst>
            <pc:docMk/>
            <pc:sldMk cId="3851862830" sldId="349"/>
            <ac:spMk id="12" creationId="{4824FF08-CCA2-F008-F0BA-D077F0FD8957}"/>
          </ac:spMkLst>
        </pc:spChg>
        <pc:picChg chg="add mod">
          <ac:chgData name="Mori Kanji" userId="b00ed2274deeb5a6" providerId="LiveId" clId="{BFB3324E-619F-4703-B361-AC959EC713AB}" dt="2022-06-02T18:34:51.751" v="3834" actId="1076"/>
          <ac:picMkLst>
            <pc:docMk/>
            <pc:sldMk cId="3851862830" sldId="349"/>
            <ac:picMk id="6" creationId="{92BB9F65-816E-1080-F516-14630CEDA0AD}"/>
          </ac:picMkLst>
        </pc:picChg>
      </pc:sldChg>
      <pc:sldMasterChg chg="modSp mod">
        <pc:chgData name="Mori Kanji" userId="b00ed2274deeb5a6" providerId="LiveId" clId="{BFB3324E-619F-4703-B361-AC959EC713AB}" dt="2022-06-02T18:34:40.413" v="3833" actId="20577"/>
        <pc:sldMasterMkLst>
          <pc:docMk/>
          <pc:sldMasterMk cId="3335569970" sldId="2147483648"/>
        </pc:sldMasterMkLst>
        <pc:spChg chg="mod">
          <ac:chgData name="Mori Kanji" userId="b00ed2274deeb5a6" providerId="LiveId" clId="{BFB3324E-619F-4703-B361-AC959EC713AB}" dt="2022-06-02T18:34:40.413" v="3833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Mori Kanji" userId="b00ed2274deeb5a6" providerId="LiveId" clId="{102706E1-317D-49F0-9963-6998E075B819}"/>
    <pc:docChg chg="undo custSel modSld sldOrd">
      <pc:chgData name="Mori Kanji" userId="b00ed2274deeb5a6" providerId="LiveId" clId="{102706E1-317D-49F0-9963-6998E075B819}" dt="2022-05-29T19:33:52.240" v="8" actId="20578"/>
      <pc:docMkLst>
        <pc:docMk/>
      </pc:docMkLst>
      <pc:sldChg chg="modSp mod ord">
        <pc:chgData name="Mori Kanji" userId="b00ed2274deeb5a6" providerId="LiveId" clId="{102706E1-317D-49F0-9963-6998E075B819}" dt="2022-05-29T19:33:52.240" v="8" actId="20578"/>
        <pc:sldMkLst>
          <pc:docMk/>
          <pc:sldMk cId="961115536" sldId="256"/>
        </pc:sldMkLst>
        <pc:spChg chg="mod">
          <ac:chgData name="Mori Kanji" userId="b00ed2274deeb5a6" providerId="LiveId" clId="{102706E1-317D-49F0-9963-6998E075B819}" dt="2022-05-29T19:33:51.862" v="7"/>
          <ac:spMkLst>
            <pc:docMk/>
            <pc:sldMk cId="961115536" sldId="256"/>
            <ac:spMk id="2" creationId="{50521749-F7EA-4F02-8AFD-5E98D18995C6}"/>
          </ac:spMkLst>
        </pc:spChg>
      </pc:sldChg>
    </pc:docChg>
  </pc:docChgLst>
  <pc:docChgLst>
    <pc:chgData name="寛治 森" userId="b00ed2274deeb5a6" providerId="LiveId" clId="{DFFDDB6D-BA28-4309-9BA3-061B2369C772}"/>
    <pc:docChg chg="modSld">
      <pc:chgData name="寛治 森" userId="b00ed2274deeb5a6" providerId="LiveId" clId="{DFFDDB6D-BA28-4309-9BA3-061B2369C772}" dt="2021-09-27T10:08:48.006" v="0" actId="478"/>
      <pc:docMkLst>
        <pc:docMk/>
      </pc:docMkLst>
      <pc:sldChg chg="delSp">
        <pc:chgData name="寛治 森" userId="b00ed2274deeb5a6" providerId="LiveId" clId="{DFFDDB6D-BA28-4309-9BA3-061B2369C772}" dt="2021-09-27T10:08:48.006" v="0" actId="478"/>
        <pc:sldMkLst>
          <pc:docMk/>
          <pc:sldMk cId="961115536" sldId="256"/>
        </pc:sldMkLst>
        <pc:spChg chg="del">
          <ac:chgData name="寛治 森" userId="b00ed2274deeb5a6" providerId="LiveId" clId="{DFFDDB6D-BA28-4309-9BA3-061B2369C772}" dt="2021-09-27T10:08:48.006" v="0" actId="478"/>
          <ac:spMkLst>
            <pc:docMk/>
            <pc:sldMk cId="961115536" sldId="256"/>
            <ac:spMk id="6" creationId="{FB0E19DD-F8D7-48B9-A91A-68030822BE73}"/>
          </ac:spMkLst>
        </pc:spChg>
      </pc:sldChg>
    </pc:docChg>
  </pc:docChgLst>
  <pc:docChgLst>
    <pc:chgData name="Kanji Mori" userId="b00ed2274deeb5a6" providerId="LiveId" clId="{C9850CAF-A552-4934-A36E-7A821D885C0D}"/>
    <pc:docChg chg="undo redo custSel addSld delSld modSld sldOrd modMainMaster">
      <pc:chgData name="Kanji Mori" userId="b00ed2274deeb5a6" providerId="LiveId" clId="{C9850CAF-A552-4934-A36E-7A821D885C0D}" dt="2024-08-02T09:05:40.599" v="133" actId="20577"/>
      <pc:docMkLst>
        <pc:docMk/>
      </pc:docMkLst>
      <pc:sldChg chg="addSp modSp mod">
        <pc:chgData name="Kanji Mori" userId="b00ed2274deeb5a6" providerId="LiveId" clId="{C9850CAF-A552-4934-A36E-7A821D885C0D}" dt="2024-08-02T08:57:29.771" v="74" actId="1076"/>
        <pc:sldMkLst>
          <pc:docMk/>
          <pc:sldMk cId="961115536" sldId="256"/>
        </pc:sldMkLst>
        <pc:spChg chg="mod">
          <ac:chgData name="Kanji Mori" userId="b00ed2274deeb5a6" providerId="LiveId" clId="{C9850CAF-A552-4934-A36E-7A821D885C0D}" dt="2024-08-02T08:41:50.343" v="22" actId="1076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Kanji Mori" userId="b00ed2274deeb5a6" providerId="LiveId" clId="{C9850CAF-A552-4934-A36E-7A821D885C0D}" dt="2024-08-02T08:42:12.842" v="24" actId="404"/>
          <ac:spMkLst>
            <pc:docMk/>
            <pc:sldMk cId="961115536" sldId="256"/>
            <ac:spMk id="3" creationId="{08EA2609-BD5B-4EC1-B89B-507CA10B1620}"/>
          </ac:spMkLst>
        </pc:spChg>
        <pc:spChg chg="add mod">
          <ac:chgData name="Kanji Mori" userId="b00ed2274deeb5a6" providerId="LiveId" clId="{C9850CAF-A552-4934-A36E-7A821D885C0D}" dt="2024-08-02T08:57:29.771" v="74" actId="1076"/>
          <ac:spMkLst>
            <pc:docMk/>
            <pc:sldMk cId="961115536" sldId="256"/>
            <ac:spMk id="6" creationId="{642E89A1-3C66-7A51-8D87-4FEFF3646777}"/>
          </ac:spMkLst>
        </pc:spChg>
      </pc:sldChg>
      <pc:sldChg chg="ord">
        <pc:chgData name="Kanji Mori" userId="b00ed2274deeb5a6" providerId="LiveId" clId="{C9850CAF-A552-4934-A36E-7A821D885C0D}" dt="2024-08-02T08:48:58.743" v="55"/>
        <pc:sldMkLst>
          <pc:docMk/>
          <pc:sldMk cId="2975984742" sldId="280"/>
        </pc:sldMkLst>
      </pc:sldChg>
      <pc:sldChg chg="del">
        <pc:chgData name="Kanji Mori" userId="b00ed2274deeb5a6" providerId="LiveId" clId="{C9850CAF-A552-4934-A36E-7A821D885C0D}" dt="2024-08-01T20:05:04.971" v="6" actId="47"/>
        <pc:sldMkLst>
          <pc:docMk/>
          <pc:sldMk cId="1095497167" sldId="359"/>
        </pc:sldMkLst>
      </pc:sldChg>
      <pc:sldChg chg="modSp mod">
        <pc:chgData name="Kanji Mori" userId="b00ed2274deeb5a6" providerId="LiveId" clId="{C9850CAF-A552-4934-A36E-7A821D885C0D}" dt="2024-08-02T09:01:29.660" v="100" actId="1076"/>
        <pc:sldMkLst>
          <pc:docMk/>
          <pc:sldMk cId="3383938045" sldId="360"/>
        </pc:sldMkLst>
        <pc:spChg chg="mod">
          <ac:chgData name="Kanji Mori" userId="b00ed2274deeb5a6" providerId="LiveId" clId="{C9850CAF-A552-4934-A36E-7A821D885C0D}" dt="2024-08-02T09:01:29.660" v="100" actId="1076"/>
          <ac:spMkLst>
            <pc:docMk/>
            <pc:sldMk cId="3383938045" sldId="360"/>
            <ac:spMk id="10" creationId="{6EAD692D-9E9B-3F4B-41F3-FAAA37CC0F1E}"/>
          </ac:spMkLst>
        </pc:spChg>
      </pc:sldChg>
      <pc:sldChg chg="modSp mod">
        <pc:chgData name="Kanji Mori" userId="b00ed2274deeb5a6" providerId="LiveId" clId="{C9850CAF-A552-4934-A36E-7A821D885C0D}" dt="2024-08-02T09:05:40.599" v="133" actId="20577"/>
        <pc:sldMkLst>
          <pc:docMk/>
          <pc:sldMk cId="2675263490" sldId="361"/>
        </pc:sldMkLst>
        <pc:spChg chg="mod">
          <ac:chgData name="Kanji Mori" userId="b00ed2274deeb5a6" providerId="LiveId" clId="{C9850CAF-A552-4934-A36E-7A821D885C0D}" dt="2024-08-02T09:05:40.599" v="133" actId="20577"/>
          <ac:spMkLst>
            <pc:docMk/>
            <pc:sldMk cId="2675263490" sldId="361"/>
            <ac:spMk id="8" creationId="{189143A2-E73E-5C32-3047-F5F384935FB8}"/>
          </ac:spMkLst>
        </pc:spChg>
      </pc:sldChg>
      <pc:sldChg chg="modSp mod">
        <pc:chgData name="Kanji Mori" userId="b00ed2274deeb5a6" providerId="LiveId" clId="{C9850CAF-A552-4934-A36E-7A821D885C0D}" dt="2024-08-02T09:05:30.078" v="131" actId="20577"/>
        <pc:sldMkLst>
          <pc:docMk/>
          <pc:sldMk cId="286430707" sldId="364"/>
        </pc:sldMkLst>
        <pc:spChg chg="mod">
          <ac:chgData name="Kanji Mori" userId="b00ed2274deeb5a6" providerId="LiveId" clId="{C9850CAF-A552-4934-A36E-7A821D885C0D}" dt="2024-08-02T09:05:30.078" v="131" actId="20577"/>
          <ac:spMkLst>
            <pc:docMk/>
            <pc:sldMk cId="286430707" sldId="364"/>
            <ac:spMk id="12" creationId="{0CB587CF-0E87-B7D7-AE67-A073E6C8BDB9}"/>
          </ac:spMkLst>
        </pc:spChg>
      </pc:sldChg>
      <pc:sldChg chg="modSp modAnim">
        <pc:chgData name="Kanji Mori" userId="b00ed2274deeb5a6" providerId="LiveId" clId="{C9850CAF-A552-4934-A36E-7A821D885C0D}" dt="2024-08-02T08:59:39.550" v="99" actId="6549"/>
        <pc:sldMkLst>
          <pc:docMk/>
          <pc:sldMk cId="3800214795" sldId="367"/>
        </pc:sldMkLst>
        <pc:spChg chg="mod">
          <ac:chgData name="Kanji Mori" userId="b00ed2274deeb5a6" providerId="LiveId" clId="{C9850CAF-A552-4934-A36E-7A821D885C0D}" dt="2024-08-02T08:59:39.550" v="99" actId="6549"/>
          <ac:spMkLst>
            <pc:docMk/>
            <pc:sldMk cId="3800214795" sldId="367"/>
            <ac:spMk id="28" creationId="{96ADC3C3-0EDA-8D01-D091-EB63B818FDBB}"/>
          </ac:spMkLst>
        </pc:spChg>
      </pc:sldChg>
      <pc:sldChg chg="del">
        <pc:chgData name="Kanji Mori" userId="b00ed2274deeb5a6" providerId="LiveId" clId="{C9850CAF-A552-4934-A36E-7A821D885C0D}" dt="2024-08-01T20:05:05.568" v="7" actId="47"/>
        <pc:sldMkLst>
          <pc:docMk/>
          <pc:sldMk cId="711572828" sldId="374"/>
        </pc:sldMkLst>
      </pc:sldChg>
      <pc:sldChg chg="modSp mod">
        <pc:chgData name="Kanji Mori" userId="b00ed2274deeb5a6" providerId="LiveId" clId="{C9850CAF-A552-4934-A36E-7A821D885C0D}" dt="2024-08-02T08:47:46.758" v="46" actId="2710"/>
        <pc:sldMkLst>
          <pc:docMk/>
          <pc:sldMk cId="1927058118" sldId="376"/>
        </pc:sldMkLst>
        <pc:spChg chg="mod">
          <ac:chgData name="Kanji Mori" userId="b00ed2274deeb5a6" providerId="LiveId" clId="{C9850CAF-A552-4934-A36E-7A821D885C0D}" dt="2024-08-02T08:47:46.758" v="46" actId="2710"/>
          <ac:spMkLst>
            <pc:docMk/>
            <pc:sldMk cId="1927058118" sldId="376"/>
            <ac:spMk id="3" creationId="{CEB91FC1-6F09-8009-1DC3-1B0F145542F8}"/>
          </ac:spMkLst>
        </pc:spChg>
      </pc:sldChg>
      <pc:sldChg chg="del">
        <pc:chgData name="Kanji Mori" userId="b00ed2274deeb5a6" providerId="LiveId" clId="{C9850CAF-A552-4934-A36E-7A821D885C0D}" dt="2024-08-02T08:44:55.739" v="39" actId="47"/>
        <pc:sldMkLst>
          <pc:docMk/>
          <pc:sldMk cId="279483080" sldId="377"/>
        </pc:sldMkLst>
      </pc:sldChg>
      <pc:sldChg chg="del">
        <pc:chgData name="Kanji Mori" userId="b00ed2274deeb5a6" providerId="LiveId" clId="{C9850CAF-A552-4934-A36E-7A821D885C0D}" dt="2024-08-02T08:48:04.654" v="52" actId="47"/>
        <pc:sldMkLst>
          <pc:docMk/>
          <pc:sldMk cId="3340028235" sldId="378"/>
        </pc:sldMkLst>
      </pc:sldChg>
      <pc:sldChg chg="modSp add mod ord">
        <pc:chgData name="Kanji Mori" userId="b00ed2274deeb5a6" providerId="LiveId" clId="{C9850CAF-A552-4934-A36E-7A821D885C0D}" dt="2024-08-02T08:48:14.607" v="53" actId="207"/>
        <pc:sldMkLst>
          <pc:docMk/>
          <pc:sldMk cId="1978737277" sldId="379"/>
        </pc:sldMkLst>
        <pc:spChg chg="mod">
          <ac:chgData name="Kanji Mori" userId="b00ed2274deeb5a6" providerId="LiveId" clId="{C9850CAF-A552-4934-A36E-7A821D885C0D}" dt="2024-08-02T08:48:14.607" v="53" actId="207"/>
          <ac:spMkLst>
            <pc:docMk/>
            <pc:sldMk cId="1978737277" sldId="379"/>
            <ac:spMk id="3" creationId="{CEB91FC1-6F09-8009-1DC3-1B0F145542F8}"/>
          </ac:spMkLst>
        </pc:spChg>
      </pc:sldChg>
      <pc:sldMasterChg chg="modSp mod">
        <pc:chgData name="Kanji Mori" userId="b00ed2274deeb5a6" providerId="LiveId" clId="{C9850CAF-A552-4934-A36E-7A821D885C0D}" dt="2024-08-02T08:58:40.211" v="78" actId="20577"/>
        <pc:sldMasterMkLst>
          <pc:docMk/>
          <pc:sldMasterMk cId="3335569970" sldId="2147483648"/>
        </pc:sldMasterMkLst>
        <pc:spChg chg="mod">
          <ac:chgData name="Kanji Mori" userId="b00ed2274deeb5a6" providerId="LiveId" clId="{C9850CAF-A552-4934-A36E-7A821D885C0D}" dt="2024-08-02T08:58:40.211" v="78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Mori Kanji" userId="b00ed2274deeb5a6" providerId="LiveId" clId="{B0F05C0B-8D76-48B5-BE8D-4BDB3BD09C61}"/>
    <pc:docChg chg="undo custSel modSld">
      <pc:chgData name="Mori Kanji" userId="b00ed2274deeb5a6" providerId="LiveId" clId="{B0F05C0B-8D76-48B5-BE8D-4BDB3BD09C61}" dt="2022-09-11T21:37:06.842" v="35" actId="20577"/>
      <pc:docMkLst>
        <pc:docMk/>
      </pc:docMkLst>
      <pc:sldChg chg="modSp mod">
        <pc:chgData name="Mori Kanji" userId="b00ed2274deeb5a6" providerId="LiveId" clId="{B0F05C0B-8D76-48B5-BE8D-4BDB3BD09C61}" dt="2022-09-11T21:34:31.732" v="32" actId="14100"/>
        <pc:sldMkLst>
          <pc:docMk/>
          <pc:sldMk cId="3774893587" sldId="281"/>
        </pc:sldMkLst>
        <pc:spChg chg="mod">
          <ac:chgData name="Mori Kanji" userId="b00ed2274deeb5a6" providerId="LiveId" clId="{B0F05C0B-8D76-48B5-BE8D-4BDB3BD09C61}" dt="2022-09-11T21:34:31.732" v="32" actId="14100"/>
          <ac:spMkLst>
            <pc:docMk/>
            <pc:sldMk cId="3774893587" sldId="281"/>
            <ac:spMk id="9" creationId="{50EE0DDA-701F-E624-0C6B-522F70224E1A}"/>
          </ac:spMkLst>
        </pc:spChg>
      </pc:sldChg>
      <pc:sldChg chg="modSp mod">
        <pc:chgData name="Mori Kanji" userId="b00ed2274deeb5a6" providerId="LiveId" clId="{B0F05C0B-8D76-48B5-BE8D-4BDB3BD09C61}" dt="2022-09-11T21:37:06.842" v="35" actId="20577"/>
        <pc:sldMkLst>
          <pc:docMk/>
          <pc:sldMk cId="2407662533" sldId="337"/>
        </pc:sldMkLst>
        <pc:spChg chg="mod">
          <ac:chgData name="Mori Kanji" userId="b00ed2274deeb5a6" providerId="LiveId" clId="{B0F05C0B-8D76-48B5-BE8D-4BDB3BD09C61}" dt="2022-09-11T21:37:06.842" v="35" actId="20577"/>
          <ac:spMkLst>
            <pc:docMk/>
            <pc:sldMk cId="2407662533" sldId="337"/>
            <ac:spMk id="3" creationId="{551B87B3-92F5-6098-A1F4-17636D801A9D}"/>
          </ac:spMkLst>
        </pc:spChg>
      </pc:sldChg>
      <pc:sldChg chg="delSp mod">
        <pc:chgData name="Mori Kanji" userId="b00ed2274deeb5a6" providerId="LiveId" clId="{B0F05C0B-8D76-48B5-BE8D-4BDB3BD09C61}" dt="2022-09-11T21:35:24.887" v="34" actId="478"/>
        <pc:sldMkLst>
          <pc:docMk/>
          <pc:sldMk cId="2043329215" sldId="341"/>
        </pc:sldMkLst>
        <pc:spChg chg="del">
          <ac:chgData name="Mori Kanji" userId="b00ed2274deeb5a6" providerId="LiveId" clId="{B0F05C0B-8D76-48B5-BE8D-4BDB3BD09C61}" dt="2022-09-11T21:35:24.887" v="34" actId="478"/>
          <ac:spMkLst>
            <pc:docMk/>
            <pc:sldMk cId="2043329215" sldId="341"/>
            <ac:spMk id="10" creationId="{816B9BE3-D2D6-AA86-2B00-D2BF033FBCBA}"/>
          </ac:spMkLst>
        </pc:spChg>
      </pc:sldChg>
      <pc:sldChg chg="delSp mod">
        <pc:chgData name="Mori Kanji" userId="b00ed2274deeb5a6" providerId="LiveId" clId="{B0F05C0B-8D76-48B5-BE8D-4BDB3BD09C61}" dt="2022-09-11T21:35:22.642" v="33" actId="478"/>
        <pc:sldMkLst>
          <pc:docMk/>
          <pc:sldMk cId="372317191" sldId="342"/>
        </pc:sldMkLst>
        <pc:spChg chg="del">
          <ac:chgData name="Mori Kanji" userId="b00ed2274deeb5a6" providerId="LiveId" clId="{B0F05C0B-8D76-48B5-BE8D-4BDB3BD09C61}" dt="2022-09-11T21:35:22.642" v="33" actId="478"/>
          <ac:spMkLst>
            <pc:docMk/>
            <pc:sldMk cId="372317191" sldId="342"/>
            <ac:spMk id="26" creationId="{64A93D21-3685-EDDA-A258-45309CF26D1E}"/>
          </ac:spMkLst>
        </pc:spChg>
      </pc:sldChg>
    </pc:docChg>
  </pc:docChgLst>
  <pc:docChgLst>
    <pc:chgData name="森 寛治" userId="b00ed2274deeb5a6" providerId="LiveId" clId="{EC9F89F8-AD45-4038-AB0F-AAEFD57AFDE2}"/>
    <pc:docChg chg="undo custSel addSld modSld sldOrd">
      <pc:chgData name="森 寛治" userId="b00ed2274deeb5a6" providerId="LiveId" clId="{EC9F89F8-AD45-4038-AB0F-AAEFD57AFDE2}" dt="2021-09-15T23:00:33.991" v="4844" actId="1076"/>
      <pc:docMkLst>
        <pc:docMk/>
      </pc:docMkLst>
      <pc:sldChg chg="modSp mod">
        <pc:chgData name="森 寛治" userId="b00ed2274deeb5a6" providerId="LiveId" clId="{EC9F89F8-AD45-4038-AB0F-AAEFD57AFDE2}" dt="2021-09-15T15:23:29.467" v="1873" actId="255"/>
        <pc:sldMkLst>
          <pc:docMk/>
          <pc:sldMk cId="961115536" sldId="256"/>
        </pc:sldMkLst>
        <pc:spChg chg="mod">
          <ac:chgData name="森 寛治" userId="b00ed2274deeb5a6" providerId="LiveId" clId="{EC9F89F8-AD45-4038-AB0F-AAEFD57AFDE2}" dt="2021-09-15T15:23:29.467" v="1873" actId="255"/>
          <ac:spMkLst>
            <pc:docMk/>
            <pc:sldMk cId="961115536" sldId="256"/>
            <ac:spMk id="3" creationId="{08EA2609-BD5B-4EC1-B89B-507CA10B1620}"/>
          </ac:spMkLst>
        </pc:spChg>
      </pc:sldChg>
      <pc:sldChg chg="addSp delSp modSp mod">
        <pc:chgData name="森 寛治" userId="b00ed2274deeb5a6" providerId="LiveId" clId="{EC9F89F8-AD45-4038-AB0F-AAEFD57AFDE2}" dt="2021-09-15T19:46:25.322" v="4102" actId="1076"/>
        <pc:sldMkLst>
          <pc:docMk/>
          <pc:sldMk cId="3039295826" sldId="257"/>
        </pc:sldMkLst>
        <pc:spChg chg="add mod">
          <ac:chgData name="森 寛治" userId="b00ed2274deeb5a6" providerId="LiveId" clId="{EC9F89F8-AD45-4038-AB0F-AAEFD57AFDE2}" dt="2021-09-15T19:46:22.414" v="4101" actId="1076"/>
          <ac:spMkLst>
            <pc:docMk/>
            <pc:sldMk cId="3039295826" sldId="257"/>
            <ac:spMk id="11" creationId="{A57B48E8-7D83-484F-AE16-FDE2349B4BBE}"/>
          </ac:spMkLst>
        </pc:spChg>
        <pc:picChg chg="add del mod">
          <ac:chgData name="森 寛治" userId="b00ed2274deeb5a6" providerId="LiveId" clId="{EC9F89F8-AD45-4038-AB0F-AAEFD57AFDE2}" dt="2021-09-13T18:46:32.558" v="435"/>
          <ac:picMkLst>
            <pc:docMk/>
            <pc:sldMk cId="3039295826" sldId="257"/>
            <ac:picMk id="6" creationId="{FFA91A07-21DD-4DAD-8067-9393588019BB}"/>
          </ac:picMkLst>
        </pc:picChg>
        <pc:picChg chg="add del mod">
          <ac:chgData name="森 寛治" userId="b00ed2274deeb5a6" providerId="LiveId" clId="{EC9F89F8-AD45-4038-AB0F-AAEFD57AFDE2}" dt="2021-09-15T19:45:57.046" v="4096" actId="478"/>
          <ac:picMkLst>
            <pc:docMk/>
            <pc:sldMk cId="3039295826" sldId="257"/>
            <ac:picMk id="7" creationId="{F398B3A0-AC65-4372-9341-E0F0470BA468}"/>
          </ac:picMkLst>
        </pc:picChg>
        <pc:picChg chg="add mod">
          <ac:chgData name="森 寛治" userId="b00ed2274deeb5a6" providerId="LiveId" clId="{EC9F89F8-AD45-4038-AB0F-AAEFD57AFDE2}" dt="2021-09-15T19:46:25.322" v="4102" actId="1076"/>
          <ac:picMkLst>
            <pc:docMk/>
            <pc:sldMk cId="3039295826" sldId="257"/>
            <ac:picMk id="9" creationId="{FF1A6948-1DD6-4731-955B-3AA92DB31962}"/>
          </ac:picMkLst>
        </pc:picChg>
      </pc:sldChg>
      <pc:sldChg chg="addSp delSp modSp mod">
        <pc:chgData name="森 寛治" userId="b00ed2274deeb5a6" providerId="LiveId" clId="{EC9F89F8-AD45-4038-AB0F-AAEFD57AFDE2}" dt="2021-09-15T23:00:24.477" v="4840" actId="478"/>
        <pc:sldMkLst>
          <pc:docMk/>
          <pc:sldMk cId="1382668443" sldId="258"/>
        </pc:sldMkLst>
        <pc:spChg chg="add del">
          <ac:chgData name="森 寛治" userId="b00ed2274deeb5a6" providerId="LiveId" clId="{EC9F89F8-AD45-4038-AB0F-AAEFD57AFDE2}" dt="2021-09-15T18:57:48.091" v="3649" actId="478"/>
          <ac:spMkLst>
            <pc:docMk/>
            <pc:sldMk cId="1382668443" sldId="258"/>
            <ac:spMk id="3" creationId="{BCE930BD-BB47-4467-A37E-221F5D0ACA61}"/>
          </ac:spMkLst>
        </pc:spChg>
        <pc:spChg chg="add del mod">
          <ac:chgData name="森 寛治" userId="b00ed2274deeb5a6" providerId="LiveId" clId="{EC9F89F8-AD45-4038-AB0F-AAEFD57AFDE2}" dt="2021-09-15T19:41:40.205" v="4081" actId="478"/>
          <ac:spMkLst>
            <pc:docMk/>
            <pc:sldMk cId="1382668443" sldId="258"/>
            <ac:spMk id="6" creationId="{11EE99BD-56A6-47F6-83CA-ED1AA9BBE638}"/>
          </ac:spMkLst>
        </pc:spChg>
        <pc:spChg chg="mod">
          <ac:chgData name="森 寛治" userId="b00ed2274deeb5a6" providerId="LiveId" clId="{EC9F89F8-AD45-4038-AB0F-AAEFD57AFDE2}" dt="2021-09-15T19:42:20.991" v="4090" actId="1076"/>
          <ac:spMkLst>
            <pc:docMk/>
            <pc:sldMk cId="1382668443" sldId="258"/>
            <ac:spMk id="7" creationId="{CB0728AD-ED9B-4992-AA02-F5E8F13C5BF4}"/>
          </ac:spMkLst>
        </pc:spChg>
        <pc:spChg chg="add del mod">
          <ac:chgData name="森 寛治" userId="b00ed2274deeb5a6" providerId="LiveId" clId="{EC9F89F8-AD45-4038-AB0F-AAEFD57AFDE2}" dt="2021-09-15T19:41:40.205" v="4081" actId="478"/>
          <ac:spMkLst>
            <pc:docMk/>
            <pc:sldMk cId="1382668443" sldId="258"/>
            <ac:spMk id="8" creationId="{C199BA0B-7CB0-4957-AFB3-1591424F571E}"/>
          </ac:spMkLst>
        </pc:spChg>
        <pc:spChg chg="add del mod">
          <ac:chgData name="森 寛治" userId="b00ed2274deeb5a6" providerId="LiveId" clId="{EC9F89F8-AD45-4038-AB0F-AAEFD57AFDE2}" dt="2021-09-15T19:41:40.205" v="4081" actId="478"/>
          <ac:spMkLst>
            <pc:docMk/>
            <pc:sldMk cId="1382668443" sldId="258"/>
            <ac:spMk id="9" creationId="{991E480D-29F2-40E5-B4AF-D9AF98B24D25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1" creationId="{352FDBD5-EFE4-4FF2-9C6F-098B1671466B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3" creationId="{6379201E-8318-488C-A4C6-B642283317FC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4" creationId="{F3CFD13B-41B0-4C80-8ABF-303AA188A2C7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5" creationId="{5A2EDFCC-E256-4B95-A135-1A7B5E36B8C4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6" creationId="{5A6625FF-453C-4EFD-B6F1-92C9A86119FC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7" creationId="{49462BC7-ECEC-4FEB-8FB6-2ACF2C029638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8" creationId="{260F01C6-CFBE-4F4A-999E-58293A4438DE}"/>
          </ac:spMkLst>
        </pc:spChg>
        <pc:spChg chg="add mod">
          <ac:chgData name="森 寛治" userId="b00ed2274deeb5a6" providerId="LiveId" clId="{EC9F89F8-AD45-4038-AB0F-AAEFD57AFDE2}" dt="2021-09-15T20:33:51.003" v="4817" actId="1076"/>
          <ac:spMkLst>
            <pc:docMk/>
            <pc:sldMk cId="1382668443" sldId="258"/>
            <ac:spMk id="19" creationId="{952C1118-1CF3-46FE-8055-C4C58B0CC4EB}"/>
          </ac:spMkLst>
        </pc:spChg>
        <pc:spChg chg="add del mod">
          <ac:chgData name="森 寛治" userId="b00ed2274deeb5a6" providerId="LiveId" clId="{EC9F89F8-AD45-4038-AB0F-AAEFD57AFDE2}" dt="2021-09-15T23:00:23.809" v="4838" actId="478"/>
          <ac:spMkLst>
            <pc:docMk/>
            <pc:sldMk cId="1382668443" sldId="258"/>
            <ac:spMk id="20" creationId="{5F98096B-1565-4B10-BE71-8365C98F9C4C}"/>
          </ac:spMkLst>
        </pc:spChg>
        <pc:spChg chg="add del mod">
          <ac:chgData name="森 寛治" userId="b00ed2274deeb5a6" providerId="LiveId" clId="{EC9F89F8-AD45-4038-AB0F-AAEFD57AFDE2}" dt="2021-09-15T23:00:24.196" v="4839" actId="478"/>
          <ac:spMkLst>
            <pc:docMk/>
            <pc:sldMk cId="1382668443" sldId="258"/>
            <ac:spMk id="21" creationId="{91F2DFDB-7D8E-4F4E-866F-BC4B7F34D820}"/>
          </ac:spMkLst>
        </pc:spChg>
        <pc:spChg chg="add del mod">
          <ac:chgData name="森 寛治" userId="b00ed2274deeb5a6" providerId="LiveId" clId="{EC9F89F8-AD45-4038-AB0F-AAEFD57AFDE2}" dt="2021-09-15T23:00:24.477" v="4840" actId="478"/>
          <ac:spMkLst>
            <pc:docMk/>
            <pc:sldMk cId="1382668443" sldId="258"/>
            <ac:spMk id="22" creationId="{B758ECE7-167A-4A3C-820E-F8B9821851B1}"/>
          </ac:spMkLst>
        </pc:spChg>
        <pc:picChg chg="add del mod">
          <ac:chgData name="森 寛治" userId="b00ed2274deeb5a6" providerId="LiveId" clId="{EC9F89F8-AD45-4038-AB0F-AAEFD57AFDE2}" dt="2021-09-15T19:41:40.205" v="4081" actId="478"/>
          <ac:picMkLst>
            <pc:docMk/>
            <pc:sldMk cId="1382668443" sldId="258"/>
            <ac:picMk id="5" creationId="{42B459D2-9FD3-4B51-A1C2-8F07B89F0337}"/>
          </ac:picMkLst>
        </pc:picChg>
        <pc:picChg chg="add mod">
          <ac:chgData name="森 寛治" userId="b00ed2274deeb5a6" providerId="LiveId" clId="{EC9F89F8-AD45-4038-AB0F-AAEFD57AFDE2}" dt="2021-09-15T20:33:51.003" v="4817" actId="1076"/>
          <ac:picMkLst>
            <pc:docMk/>
            <pc:sldMk cId="1382668443" sldId="258"/>
            <ac:picMk id="12" creationId="{25895EF3-0A7F-4D51-99F8-06F666ABBB38}"/>
          </ac:picMkLst>
        </pc:picChg>
        <pc:picChg chg="mod">
          <ac:chgData name="森 寛治" userId="b00ed2274deeb5a6" providerId="LiveId" clId="{EC9F89F8-AD45-4038-AB0F-AAEFD57AFDE2}" dt="2021-09-15T19:42:04.121" v="4087" actId="1076"/>
          <ac:picMkLst>
            <pc:docMk/>
            <pc:sldMk cId="1382668443" sldId="258"/>
            <ac:picMk id="1026" creationId="{3E9843FF-5740-4D14-8050-63798CFF68F4}"/>
          </ac:picMkLst>
        </pc:picChg>
      </pc:sldChg>
      <pc:sldChg chg="modSp mod">
        <pc:chgData name="森 寛治" userId="b00ed2274deeb5a6" providerId="LiveId" clId="{EC9F89F8-AD45-4038-AB0F-AAEFD57AFDE2}" dt="2021-09-15T16:02:06.683" v="1888" actId="20577"/>
        <pc:sldMkLst>
          <pc:docMk/>
          <pc:sldMk cId="1637330759" sldId="259"/>
        </pc:sldMkLst>
        <pc:spChg chg="mod">
          <ac:chgData name="森 寛治" userId="b00ed2274deeb5a6" providerId="LiveId" clId="{EC9F89F8-AD45-4038-AB0F-AAEFD57AFDE2}" dt="2021-09-13T18:48:49.834" v="436" actId="14100"/>
          <ac:spMkLst>
            <pc:docMk/>
            <pc:sldMk cId="1637330759" sldId="259"/>
            <ac:spMk id="3" creationId="{981C106B-3DAF-4786-A21E-5C0C06EBA1C8}"/>
          </ac:spMkLst>
        </pc:spChg>
        <pc:spChg chg="mod">
          <ac:chgData name="森 寛治" userId="b00ed2274deeb5a6" providerId="LiveId" clId="{EC9F89F8-AD45-4038-AB0F-AAEFD57AFDE2}" dt="2021-09-13T18:51:19.632" v="438" actId="1076"/>
          <ac:spMkLst>
            <pc:docMk/>
            <pc:sldMk cId="1637330759" sldId="259"/>
            <ac:spMk id="8" creationId="{2837B287-3A01-4F3E-A018-568DF1FF5235}"/>
          </ac:spMkLst>
        </pc:spChg>
        <pc:spChg chg="mod">
          <ac:chgData name="森 寛治" userId="b00ed2274deeb5a6" providerId="LiveId" clId="{EC9F89F8-AD45-4038-AB0F-AAEFD57AFDE2}" dt="2021-09-15T16:01:56.584" v="1886" actId="20577"/>
          <ac:spMkLst>
            <pc:docMk/>
            <pc:sldMk cId="1637330759" sldId="259"/>
            <ac:spMk id="12" creationId="{47023682-BD91-4378-A227-9884A331FD13}"/>
          </ac:spMkLst>
        </pc:spChg>
        <pc:spChg chg="mod">
          <ac:chgData name="森 寛治" userId="b00ed2274deeb5a6" providerId="LiveId" clId="{EC9F89F8-AD45-4038-AB0F-AAEFD57AFDE2}" dt="2021-09-15T16:02:06.683" v="1888" actId="20577"/>
          <ac:spMkLst>
            <pc:docMk/>
            <pc:sldMk cId="1637330759" sldId="259"/>
            <ac:spMk id="16" creationId="{6E1AA26D-ED0B-403B-A097-63FF814BF04E}"/>
          </ac:spMkLst>
        </pc:spChg>
      </pc:sldChg>
      <pc:sldChg chg="addSp delSp modSp mod">
        <pc:chgData name="森 寛治" userId="b00ed2274deeb5a6" providerId="LiveId" clId="{EC9F89F8-AD45-4038-AB0F-AAEFD57AFDE2}" dt="2021-09-15T20:35:33.793" v="4834" actId="1076"/>
        <pc:sldMkLst>
          <pc:docMk/>
          <pc:sldMk cId="3516642418" sldId="260"/>
        </pc:sldMkLst>
        <pc:spChg chg="mod ord">
          <ac:chgData name="森 寛治" userId="b00ed2274deeb5a6" providerId="LiveId" clId="{EC9F89F8-AD45-4038-AB0F-AAEFD57AFDE2}" dt="2021-09-13T19:11:25.667" v="600" actId="1076"/>
          <ac:spMkLst>
            <pc:docMk/>
            <pc:sldMk cId="3516642418" sldId="260"/>
            <ac:spMk id="3" creationId="{F561D6D6-FE0E-4439-8D72-F20E1D879632}"/>
          </ac:spMkLst>
        </pc:spChg>
        <pc:spChg chg="add del mod ord">
          <ac:chgData name="森 寛治" userId="b00ed2274deeb5a6" providerId="LiveId" clId="{EC9F89F8-AD45-4038-AB0F-AAEFD57AFDE2}" dt="2021-09-13T19:10:50.203" v="594" actId="478"/>
          <ac:spMkLst>
            <pc:docMk/>
            <pc:sldMk cId="3516642418" sldId="260"/>
            <ac:spMk id="8" creationId="{72D7244B-1A38-487F-98B8-8A953A6ACA44}"/>
          </ac:spMkLst>
        </pc:spChg>
        <pc:spChg chg="add mod">
          <ac:chgData name="森 寛治" userId="b00ed2274deeb5a6" providerId="LiveId" clId="{EC9F89F8-AD45-4038-AB0F-AAEFD57AFDE2}" dt="2021-09-15T20:35:33.793" v="4834" actId="1076"/>
          <ac:spMkLst>
            <pc:docMk/>
            <pc:sldMk cId="3516642418" sldId="260"/>
            <ac:spMk id="8" creationId="{E41981BB-B459-4C68-A21C-567EEE753D6E}"/>
          </ac:spMkLst>
        </pc:spChg>
        <pc:spChg chg="add mod">
          <ac:chgData name="森 寛治" userId="b00ed2274deeb5a6" providerId="LiveId" clId="{EC9F89F8-AD45-4038-AB0F-AAEFD57AFDE2}" dt="2021-09-13T19:11:29.347" v="601" actId="1076"/>
          <ac:spMkLst>
            <pc:docMk/>
            <pc:sldMk cId="3516642418" sldId="260"/>
            <ac:spMk id="9" creationId="{8EB37AA8-7980-4FEC-A81E-40259C0932F3}"/>
          </ac:spMkLst>
        </pc:spChg>
        <pc:spChg chg="add mod">
          <ac:chgData name="森 寛治" userId="b00ed2274deeb5a6" providerId="LiveId" clId="{EC9F89F8-AD45-4038-AB0F-AAEFD57AFDE2}" dt="2021-09-15T20:35:27.444" v="4832" actId="1076"/>
          <ac:spMkLst>
            <pc:docMk/>
            <pc:sldMk cId="3516642418" sldId="260"/>
            <ac:spMk id="10" creationId="{A431527C-C6D1-4387-A9F7-92EA7A7E032E}"/>
          </ac:spMkLst>
        </pc:spChg>
        <pc:picChg chg="add mod">
          <ac:chgData name="森 寛治" userId="b00ed2274deeb5a6" providerId="LiveId" clId="{EC9F89F8-AD45-4038-AB0F-AAEFD57AFDE2}" dt="2021-09-13T19:11:35.439" v="602" actId="14100"/>
          <ac:picMkLst>
            <pc:docMk/>
            <pc:sldMk cId="3516642418" sldId="260"/>
            <ac:picMk id="5" creationId="{C8104FC8-ECC0-45CD-AE19-89695B377820}"/>
          </ac:picMkLst>
        </pc:picChg>
        <pc:picChg chg="add mod modCrop">
          <ac:chgData name="森 寛治" userId="b00ed2274deeb5a6" providerId="LiveId" clId="{EC9F89F8-AD45-4038-AB0F-AAEFD57AFDE2}" dt="2021-09-13T19:11:35.439" v="602" actId="14100"/>
          <ac:picMkLst>
            <pc:docMk/>
            <pc:sldMk cId="3516642418" sldId="260"/>
            <ac:picMk id="7" creationId="{9AD74359-48AC-4403-86AF-010C2F731669}"/>
          </ac:picMkLst>
        </pc:picChg>
      </pc:sldChg>
      <pc:sldChg chg="addSp delSp modSp mod">
        <pc:chgData name="森 寛治" userId="b00ed2274deeb5a6" providerId="LiveId" clId="{EC9F89F8-AD45-4038-AB0F-AAEFD57AFDE2}" dt="2021-09-15T20:01:08.430" v="4411" actId="1582"/>
        <pc:sldMkLst>
          <pc:docMk/>
          <pc:sldMk cId="1890765080" sldId="261"/>
        </pc:sldMkLst>
        <pc:spChg chg="mod">
          <ac:chgData name="森 寛治" userId="b00ed2274deeb5a6" providerId="LiveId" clId="{EC9F89F8-AD45-4038-AB0F-AAEFD57AFDE2}" dt="2021-09-15T17:51:28.289" v="2845" actId="1076"/>
          <ac:spMkLst>
            <pc:docMk/>
            <pc:sldMk cId="1890765080" sldId="261"/>
            <ac:spMk id="3" creationId="{0338ED70-D307-44D2-9CBF-A0DDBE919A9B}"/>
          </ac:spMkLst>
        </pc:spChg>
        <pc:spChg chg="add mod">
          <ac:chgData name="森 寛治" userId="b00ed2274deeb5a6" providerId="LiveId" clId="{EC9F89F8-AD45-4038-AB0F-AAEFD57AFDE2}" dt="2021-09-15T17:51:31.608" v="2846" actId="1076"/>
          <ac:spMkLst>
            <pc:docMk/>
            <pc:sldMk cId="1890765080" sldId="261"/>
            <ac:spMk id="4" creationId="{39FC4052-E438-4082-B6FB-1ECDFE7453CC}"/>
          </ac:spMkLst>
        </pc:spChg>
        <pc:spChg chg="add del mod">
          <ac:chgData name="森 寛治" userId="b00ed2274deeb5a6" providerId="LiveId" clId="{EC9F89F8-AD45-4038-AB0F-AAEFD57AFDE2}" dt="2021-09-15T16:08:32.884" v="1898"/>
          <ac:spMkLst>
            <pc:docMk/>
            <pc:sldMk cId="1890765080" sldId="261"/>
            <ac:spMk id="5" creationId="{70E736E0-47E1-4EA8-A864-ABD8DE659944}"/>
          </ac:spMkLst>
        </pc:spChg>
        <pc:spChg chg="add mod">
          <ac:chgData name="森 寛治" userId="b00ed2274deeb5a6" providerId="LiveId" clId="{EC9F89F8-AD45-4038-AB0F-AAEFD57AFDE2}" dt="2021-09-15T17:53:16.055" v="2865" actId="208"/>
          <ac:spMkLst>
            <pc:docMk/>
            <pc:sldMk cId="1890765080" sldId="261"/>
            <ac:spMk id="9" creationId="{162C5CA4-64DA-4DFA-A8AA-DC6C3FBC4E7A}"/>
          </ac:spMkLst>
        </pc:spChg>
        <pc:spChg chg="add mod">
          <ac:chgData name="森 寛治" userId="b00ed2274deeb5a6" providerId="LiveId" clId="{EC9F89F8-AD45-4038-AB0F-AAEFD57AFDE2}" dt="2021-09-15T17:53:16.055" v="2865" actId="208"/>
          <ac:spMkLst>
            <pc:docMk/>
            <pc:sldMk cId="1890765080" sldId="261"/>
            <ac:spMk id="10" creationId="{90B54DA0-E73E-4D62-B0BF-BF4CD63FD1CC}"/>
          </ac:spMkLst>
        </pc:spChg>
        <pc:spChg chg="add mod ord">
          <ac:chgData name="森 寛治" userId="b00ed2274deeb5a6" providerId="LiveId" clId="{EC9F89F8-AD45-4038-AB0F-AAEFD57AFDE2}" dt="2021-09-15T17:53:14.945" v="2863" actId="207"/>
          <ac:spMkLst>
            <pc:docMk/>
            <pc:sldMk cId="1890765080" sldId="261"/>
            <ac:spMk id="13" creationId="{B296CD7A-FE4A-4413-A983-B70123429924}"/>
          </ac:spMkLst>
        </pc:spChg>
        <pc:spChg chg="add del mod">
          <ac:chgData name="森 寛治" userId="b00ed2274deeb5a6" providerId="LiveId" clId="{EC9F89F8-AD45-4038-AB0F-AAEFD57AFDE2}" dt="2021-09-15T16:19:59.634" v="1935" actId="478"/>
          <ac:spMkLst>
            <pc:docMk/>
            <pc:sldMk cId="1890765080" sldId="261"/>
            <ac:spMk id="14" creationId="{7CB0B0E1-159A-49B3-BE0E-177A6382576D}"/>
          </ac:spMkLst>
        </pc:spChg>
        <pc:spChg chg="add mod">
          <ac:chgData name="森 寛治" userId="b00ed2274deeb5a6" providerId="LiveId" clId="{EC9F89F8-AD45-4038-AB0F-AAEFD57AFDE2}" dt="2021-09-15T17:53:16.055" v="2865" actId="208"/>
          <ac:spMkLst>
            <pc:docMk/>
            <pc:sldMk cId="1890765080" sldId="261"/>
            <ac:spMk id="15" creationId="{80CAF2C3-3D30-4838-9DBF-867E390BB3CD}"/>
          </ac:spMkLst>
        </pc:spChg>
        <pc:spChg chg="add mod">
          <ac:chgData name="森 寛治" userId="b00ed2274deeb5a6" providerId="LiveId" clId="{EC9F89F8-AD45-4038-AB0F-AAEFD57AFDE2}" dt="2021-09-15T17:53:16.055" v="2865" actId="208"/>
          <ac:spMkLst>
            <pc:docMk/>
            <pc:sldMk cId="1890765080" sldId="261"/>
            <ac:spMk id="16" creationId="{6FF30BDB-3BC5-4A4C-9B31-9C80AFBF48A5}"/>
          </ac:spMkLst>
        </pc:spChg>
        <pc:spChg chg="add del mod">
          <ac:chgData name="森 寛治" userId="b00ed2274deeb5a6" providerId="LiveId" clId="{EC9F89F8-AD45-4038-AB0F-AAEFD57AFDE2}" dt="2021-09-15T16:22:47.736" v="1967"/>
          <ac:spMkLst>
            <pc:docMk/>
            <pc:sldMk cId="1890765080" sldId="261"/>
            <ac:spMk id="17" creationId="{26A00076-B45E-490C-AF80-9B1189532060}"/>
          </ac:spMkLst>
        </pc:spChg>
        <pc:spChg chg="add mod">
          <ac:chgData name="森 寛治" userId="b00ed2274deeb5a6" providerId="LiveId" clId="{EC9F89F8-AD45-4038-AB0F-AAEFD57AFDE2}" dt="2021-09-15T16:22:53.941" v="1969" actId="571"/>
          <ac:spMkLst>
            <pc:docMk/>
            <pc:sldMk cId="1890765080" sldId="261"/>
            <ac:spMk id="18" creationId="{919FDCD5-C69A-4C34-B42D-D87ADB8EAB0F}"/>
          </ac:spMkLst>
        </pc:spChg>
        <pc:spChg chg="add mod">
          <ac:chgData name="森 寛治" userId="b00ed2274deeb5a6" providerId="LiveId" clId="{EC9F89F8-AD45-4038-AB0F-AAEFD57AFDE2}" dt="2021-09-15T16:22:53.941" v="1969" actId="571"/>
          <ac:spMkLst>
            <pc:docMk/>
            <pc:sldMk cId="1890765080" sldId="261"/>
            <ac:spMk id="19" creationId="{4D8CE3F9-0A08-4B82-90EA-BFFF0AE3AB44}"/>
          </ac:spMkLst>
        </pc:spChg>
        <pc:spChg chg="add mod">
          <ac:chgData name="森 寛治" userId="b00ed2274deeb5a6" providerId="LiveId" clId="{EC9F89F8-AD45-4038-AB0F-AAEFD57AFDE2}" dt="2021-09-15T17:53:16.055" v="2865" actId="208"/>
          <ac:spMkLst>
            <pc:docMk/>
            <pc:sldMk cId="1890765080" sldId="261"/>
            <ac:spMk id="20" creationId="{7D1EB667-C311-497A-A60E-5E5EE399C30C}"/>
          </ac:spMkLst>
        </pc:spChg>
        <pc:spChg chg="add mod">
          <ac:chgData name="森 寛治" userId="b00ed2274deeb5a6" providerId="LiveId" clId="{EC9F89F8-AD45-4038-AB0F-AAEFD57AFDE2}" dt="2021-09-15T16:23:31.810" v="1976" actId="571"/>
          <ac:spMkLst>
            <pc:docMk/>
            <pc:sldMk cId="1890765080" sldId="261"/>
            <ac:spMk id="21" creationId="{BF8C1F0B-FD73-4709-BCB2-6C56CBA85D5D}"/>
          </ac:spMkLst>
        </pc:spChg>
        <pc:spChg chg="add mod">
          <ac:chgData name="森 寛治" userId="b00ed2274deeb5a6" providerId="LiveId" clId="{EC9F89F8-AD45-4038-AB0F-AAEFD57AFDE2}" dt="2021-09-15T16:23:31.810" v="1976" actId="571"/>
          <ac:spMkLst>
            <pc:docMk/>
            <pc:sldMk cId="1890765080" sldId="261"/>
            <ac:spMk id="24" creationId="{EFAA1758-EF24-4A26-B794-5536DB12F342}"/>
          </ac:spMkLst>
        </pc:spChg>
        <pc:spChg chg="add mod">
          <ac:chgData name="森 寛治" userId="b00ed2274deeb5a6" providerId="LiveId" clId="{EC9F89F8-AD45-4038-AB0F-AAEFD57AFDE2}" dt="2021-09-15T16:23:31.810" v="1976" actId="571"/>
          <ac:spMkLst>
            <pc:docMk/>
            <pc:sldMk cId="1890765080" sldId="261"/>
            <ac:spMk id="25" creationId="{4FC63B4A-B56F-4C0B-9CDC-926321D7FC50}"/>
          </ac:spMkLst>
        </pc:spChg>
        <pc:spChg chg="add del mod">
          <ac:chgData name="森 寛治" userId="b00ed2274deeb5a6" providerId="LiveId" clId="{EC9F89F8-AD45-4038-AB0F-AAEFD57AFDE2}" dt="2021-09-15T16:23:36.140" v="1978" actId="478"/>
          <ac:spMkLst>
            <pc:docMk/>
            <pc:sldMk cId="1890765080" sldId="261"/>
            <ac:spMk id="27" creationId="{10F329D8-2C0B-41ED-BC2F-A968A77400AD}"/>
          </ac:spMkLst>
        </pc:spChg>
        <pc:spChg chg="add mod">
          <ac:chgData name="森 寛治" userId="b00ed2274deeb5a6" providerId="LiveId" clId="{EC9F89F8-AD45-4038-AB0F-AAEFD57AFDE2}" dt="2021-09-15T16:23:31.810" v="1976" actId="571"/>
          <ac:spMkLst>
            <pc:docMk/>
            <pc:sldMk cId="1890765080" sldId="261"/>
            <ac:spMk id="28" creationId="{5B362AB0-ABBE-4582-B4E8-A1EA34C1DE69}"/>
          </ac:spMkLst>
        </pc:spChg>
        <pc:spChg chg="add mod">
          <ac:chgData name="森 寛治" userId="b00ed2274deeb5a6" providerId="LiveId" clId="{EC9F89F8-AD45-4038-AB0F-AAEFD57AFDE2}" dt="2021-09-15T16:23:31.810" v="1976" actId="571"/>
          <ac:spMkLst>
            <pc:docMk/>
            <pc:sldMk cId="1890765080" sldId="261"/>
            <ac:spMk id="29" creationId="{5176251C-EC67-4755-B806-47BBDBD5262C}"/>
          </ac:spMkLst>
        </pc:spChg>
        <pc:spChg chg="add mod">
          <ac:chgData name="森 寛治" userId="b00ed2274deeb5a6" providerId="LiveId" clId="{EC9F89F8-AD45-4038-AB0F-AAEFD57AFDE2}" dt="2021-09-15T16:23:42.192" v="1980" actId="571"/>
          <ac:spMkLst>
            <pc:docMk/>
            <pc:sldMk cId="1890765080" sldId="261"/>
            <ac:spMk id="30" creationId="{982A03FF-8DA5-4C8F-AB9C-A684CA1F62D9}"/>
          </ac:spMkLst>
        </pc:spChg>
        <pc:spChg chg="add del mod">
          <ac:chgData name="森 寛治" userId="b00ed2274deeb5a6" providerId="LiveId" clId="{EC9F89F8-AD45-4038-AB0F-AAEFD57AFDE2}" dt="2021-09-15T16:39:14.497" v="2013" actId="478"/>
          <ac:spMkLst>
            <pc:docMk/>
            <pc:sldMk cId="1890765080" sldId="261"/>
            <ac:spMk id="31" creationId="{2A1556DE-9D23-4AE2-AA81-6CB04CF52376}"/>
          </ac:spMkLst>
        </pc:spChg>
        <pc:spChg chg="add mod">
          <ac:chgData name="森 寛治" userId="b00ed2274deeb5a6" providerId="LiveId" clId="{EC9F89F8-AD45-4038-AB0F-AAEFD57AFDE2}" dt="2021-09-15T16:46:52.924" v="2222" actId="1076"/>
          <ac:spMkLst>
            <pc:docMk/>
            <pc:sldMk cId="1890765080" sldId="261"/>
            <ac:spMk id="32" creationId="{F01E5699-B61E-4B0D-AC98-0CB61B7ABAED}"/>
          </ac:spMkLst>
        </pc:spChg>
        <pc:spChg chg="add mod">
          <ac:chgData name="森 寛治" userId="b00ed2274deeb5a6" providerId="LiveId" clId="{EC9F89F8-AD45-4038-AB0F-AAEFD57AFDE2}" dt="2021-09-15T16:54:45.035" v="2333" actId="1076"/>
          <ac:spMkLst>
            <pc:docMk/>
            <pc:sldMk cId="1890765080" sldId="261"/>
            <ac:spMk id="33" creationId="{6E72725D-2A68-4C77-901C-C2C5BE17A59B}"/>
          </ac:spMkLst>
        </pc:spChg>
        <pc:spChg chg="add mod">
          <ac:chgData name="森 寛治" userId="b00ed2274deeb5a6" providerId="LiveId" clId="{EC9F89F8-AD45-4038-AB0F-AAEFD57AFDE2}" dt="2021-09-15T17:19:40.291" v="2551" actId="1076"/>
          <ac:spMkLst>
            <pc:docMk/>
            <pc:sldMk cId="1890765080" sldId="261"/>
            <ac:spMk id="34" creationId="{65C219BE-75F7-43B4-8C49-CC17ADB5E28B}"/>
          </ac:spMkLst>
        </pc:spChg>
        <pc:spChg chg="add mod ord">
          <ac:chgData name="森 寛治" userId="b00ed2274deeb5a6" providerId="LiveId" clId="{EC9F89F8-AD45-4038-AB0F-AAEFD57AFDE2}" dt="2021-09-15T17:19:40.291" v="2551" actId="1076"/>
          <ac:spMkLst>
            <pc:docMk/>
            <pc:sldMk cId="1890765080" sldId="261"/>
            <ac:spMk id="35" creationId="{263B8D71-D68C-4565-9AE1-50B3C6DEF5E0}"/>
          </ac:spMkLst>
        </pc:spChg>
        <pc:spChg chg="add mod">
          <ac:chgData name="森 寛治" userId="b00ed2274deeb5a6" providerId="LiveId" clId="{EC9F89F8-AD45-4038-AB0F-AAEFD57AFDE2}" dt="2021-09-15T17:19:15.821" v="2544" actId="14100"/>
          <ac:spMkLst>
            <pc:docMk/>
            <pc:sldMk cId="1890765080" sldId="261"/>
            <ac:spMk id="36" creationId="{E3EB3D6C-C1CE-45E1-8961-F790CB5A4A22}"/>
          </ac:spMkLst>
        </pc:spChg>
        <pc:spChg chg="add mod">
          <ac:chgData name="森 寛治" userId="b00ed2274deeb5a6" providerId="LiveId" clId="{EC9F89F8-AD45-4038-AB0F-AAEFD57AFDE2}" dt="2021-09-15T16:47:34.446" v="2281" actId="1076"/>
          <ac:spMkLst>
            <pc:docMk/>
            <pc:sldMk cId="1890765080" sldId="261"/>
            <ac:spMk id="38" creationId="{772CC2CB-1926-4879-8168-97FE3EEF18AB}"/>
          </ac:spMkLst>
        </pc:spChg>
        <pc:spChg chg="add mod">
          <ac:chgData name="森 寛治" userId="b00ed2274deeb5a6" providerId="LiveId" clId="{EC9F89F8-AD45-4038-AB0F-AAEFD57AFDE2}" dt="2021-09-15T17:19:40.291" v="2551" actId="1076"/>
          <ac:spMkLst>
            <pc:docMk/>
            <pc:sldMk cId="1890765080" sldId="261"/>
            <ac:spMk id="42" creationId="{86C1F538-DC47-4A6A-84E8-734CC3B9CCD8}"/>
          </ac:spMkLst>
        </pc:spChg>
        <pc:spChg chg="add mod">
          <ac:chgData name="森 寛治" userId="b00ed2274deeb5a6" providerId="LiveId" clId="{EC9F89F8-AD45-4038-AB0F-AAEFD57AFDE2}" dt="2021-09-15T17:19:31.334" v="2550" actId="14100"/>
          <ac:spMkLst>
            <pc:docMk/>
            <pc:sldMk cId="1890765080" sldId="261"/>
            <ac:spMk id="47" creationId="{ED6FF4BA-F77F-4B78-BD74-60F9FDFFDFB2}"/>
          </ac:spMkLst>
        </pc:spChg>
        <pc:spChg chg="add mod">
          <ac:chgData name="森 寛治" userId="b00ed2274deeb5a6" providerId="LiveId" clId="{EC9F89F8-AD45-4038-AB0F-AAEFD57AFDE2}" dt="2021-09-15T17:50:43.238" v="2838" actId="1076"/>
          <ac:spMkLst>
            <pc:docMk/>
            <pc:sldMk cId="1890765080" sldId="261"/>
            <ac:spMk id="49" creationId="{2BFF5FDE-75A5-488E-B515-AE6317F47F91}"/>
          </ac:spMkLst>
        </pc:spChg>
        <pc:picChg chg="add del mod">
          <ac:chgData name="森 寛治" userId="b00ed2274deeb5a6" providerId="LiveId" clId="{EC9F89F8-AD45-4038-AB0F-AAEFD57AFDE2}" dt="2021-09-15T17:14:27.403" v="2525" actId="478"/>
          <ac:picMkLst>
            <pc:docMk/>
            <pc:sldMk cId="1890765080" sldId="261"/>
            <ac:picMk id="43" creationId="{C3CE193E-5087-456C-BBA1-4F1D47FA4400}"/>
          </ac:picMkLst>
        </pc:picChg>
        <pc:picChg chg="add mod">
          <ac:chgData name="森 寛治" userId="b00ed2274deeb5a6" providerId="LiveId" clId="{EC9F89F8-AD45-4038-AB0F-AAEFD57AFDE2}" dt="2021-09-15T17:19:40.291" v="2551" actId="1076"/>
          <ac:picMkLst>
            <pc:docMk/>
            <pc:sldMk cId="1890765080" sldId="261"/>
            <ac:picMk id="44" creationId="{9E1F49CC-2EA9-4D32-AA77-18031C45BDF9}"/>
          </ac:picMkLst>
        </pc:picChg>
        <pc:picChg chg="add del mod">
          <ac:chgData name="森 寛治" userId="b00ed2274deeb5a6" providerId="LiveId" clId="{EC9F89F8-AD45-4038-AB0F-AAEFD57AFDE2}" dt="2021-09-15T16:34:21.192" v="1984" actId="478"/>
          <ac:picMkLst>
            <pc:docMk/>
            <pc:sldMk cId="1890765080" sldId="261"/>
            <ac:picMk id="1026" creationId="{9603F227-739D-4A6F-BEAE-6B6B0010C6DA}"/>
          </ac:picMkLst>
        </pc:picChg>
        <pc:picChg chg="add mod">
          <ac:chgData name="森 寛治" userId="b00ed2274deeb5a6" providerId="LiveId" clId="{EC9F89F8-AD45-4038-AB0F-AAEFD57AFDE2}" dt="2021-09-15T16:34:32.522" v="1989" actId="1076"/>
          <ac:picMkLst>
            <pc:docMk/>
            <pc:sldMk cId="1890765080" sldId="261"/>
            <ac:picMk id="1028" creationId="{CE5D8235-BC3C-48C9-8F86-70BCDBCAE477}"/>
          </ac:picMkLst>
        </pc:picChg>
        <pc:picChg chg="add mod">
          <ac:chgData name="森 寛治" userId="b00ed2274deeb5a6" providerId="LiveId" clId="{EC9F89F8-AD45-4038-AB0F-AAEFD57AFDE2}" dt="2021-09-15T16:35:47.342" v="1995" actId="1076"/>
          <ac:picMkLst>
            <pc:docMk/>
            <pc:sldMk cId="1890765080" sldId="261"/>
            <ac:picMk id="1030" creationId="{0455090C-44B2-41A6-8623-9BCEB29B48F4}"/>
          </ac:picMkLst>
        </pc:picChg>
        <pc:picChg chg="add del mod">
          <ac:chgData name="森 寛治" userId="b00ed2274deeb5a6" providerId="LiveId" clId="{EC9F89F8-AD45-4038-AB0F-AAEFD57AFDE2}" dt="2021-09-15T16:38:19.531" v="2005" actId="478"/>
          <ac:picMkLst>
            <pc:docMk/>
            <pc:sldMk cId="1890765080" sldId="261"/>
            <ac:picMk id="1032" creationId="{DAD3B2C8-49EB-417B-9B41-69E47A7968BA}"/>
          </ac:picMkLst>
        </pc:picChg>
        <pc:picChg chg="add del mod">
          <ac:chgData name="森 寛治" userId="b00ed2274deeb5a6" providerId="LiveId" clId="{EC9F89F8-AD45-4038-AB0F-AAEFD57AFDE2}" dt="2021-09-15T16:39:32.408" v="2016" actId="478"/>
          <ac:picMkLst>
            <pc:docMk/>
            <pc:sldMk cId="1890765080" sldId="261"/>
            <ac:picMk id="1034" creationId="{DF7FFDC5-AB09-452A-B69E-AB88A1AE46A5}"/>
          </ac:picMkLst>
        </pc:picChg>
        <pc:picChg chg="add mod">
          <ac:chgData name="森 寛治" userId="b00ed2274deeb5a6" providerId="LiveId" clId="{EC9F89F8-AD45-4038-AB0F-AAEFD57AFDE2}" dt="2021-09-15T17:19:40.291" v="2551" actId="1076"/>
          <ac:picMkLst>
            <pc:docMk/>
            <pc:sldMk cId="1890765080" sldId="261"/>
            <ac:picMk id="1036" creationId="{79CAFF7D-B169-47A2-B8A1-80D20DBA8FB2}"/>
          </ac:picMkLst>
        </pc:picChg>
        <pc:cxnChg chg="add mod">
          <ac:chgData name="森 寛治" userId="b00ed2274deeb5a6" providerId="LiveId" clId="{EC9F89F8-AD45-4038-AB0F-AAEFD57AFDE2}" dt="2021-09-15T17:53:16.055" v="2865" actId="208"/>
          <ac:cxnSpMkLst>
            <pc:docMk/>
            <pc:sldMk cId="1890765080" sldId="261"/>
            <ac:cxnSpMk id="7" creationId="{A34AF9E3-7F0A-4774-87B0-631011BF08B1}"/>
          </ac:cxnSpMkLst>
        </pc:cxnChg>
        <pc:cxnChg chg="add mod">
          <ac:chgData name="森 寛治" userId="b00ed2274deeb5a6" providerId="LiveId" clId="{EC9F89F8-AD45-4038-AB0F-AAEFD57AFDE2}" dt="2021-09-15T17:53:16.055" v="2865" actId="208"/>
          <ac:cxnSpMkLst>
            <pc:docMk/>
            <pc:sldMk cId="1890765080" sldId="261"/>
            <ac:cxnSpMk id="8" creationId="{3BBDC2E9-36C4-4BFC-A9EC-E2715AB1E721}"/>
          </ac:cxnSpMkLst>
        </pc:cxnChg>
        <pc:cxnChg chg="add mod">
          <ac:chgData name="森 寛治" userId="b00ed2274deeb5a6" providerId="LiveId" clId="{EC9F89F8-AD45-4038-AB0F-AAEFD57AFDE2}" dt="2021-09-15T17:53:16.055" v="2865" actId="208"/>
          <ac:cxnSpMkLst>
            <pc:docMk/>
            <pc:sldMk cId="1890765080" sldId="261"/>
            <ac:cxnSpMk id="12" creationId="{284AB788-7658-4AF4-ACFA-36BCAA386A77}"/>
          </ac:cxnSpMkLst>
        </pc:cxnChg>
        <pc:cxnChg chg="add del mod">
          <ac:chgData name="森 寛治" userId="b00ed2274deeb5a6" providerId="LiveId" clId="{EC9F89F8-AD45-4038-AB0F-AAEFD57AFDE2}" dt="2021-09-15T16:23:37.170" v="1979" actId="478"/>
          <ac:cxnSpMkLst>
            <pc:docMk/>
            <pc:sldMk cId="1890765080" sldId="261"/>
            <ac:cxnSpMk id="22" creationId="{42A241C0-C5EA-410E-8071-B16EBF26570D}"/>
          </ac:cxnSpMkLst>
        </pc:cxnChg>
        <pc:cxnChg chg="add del mod">
          <ac:chgData name="森 寛治" userId="b00ed2274deeb5a6" providerId="LiveId" clId="{EC9F89F8-AD45-4038-AB0F-AAEFD57AFDE2}" dt="2021-09-15T16:23:34.930" v="1977" actId="478"/>
          <ac:cxnSpMkLst>
            <pc:docMk/>
            <pc:sldMk cId="1890765080" sldId="261"/>
            <ac:cxnSpMk id="23" creationId="{6635C346-209C-4CCC-9839-BD70139F3CEB}"/>
          </ac:cxnSpMkLst>
        </pc:cxnChg>
        <pc:cxnChg chg="add mod">
          <ac:chgData name="森 寛治" userId="b00ed2274deeb5a6" providerId="LiveId" clId="{EC9F89F8-AD45-4038-AB0F-AAEFD57AFDE2}" dt="2021-09-15T16:23:31.810" v="1976" actId="571"/>
          <ac:cxnSpMkLst>
            <pc:docMk/>
            <pc:sldMk cId="1890765080" sldId="261"/>
            <ac:cxnSpMk id="26" creationId="{BB883388-68CC-49F4-BB11-90D83DD25A6F}"/>
          </ac:cxnSpMkLst>
        </pc:cxnChg>
        <pc:cxnChg chg="add mod">
          <ac:chgData name="森 寛治" userId="b00ed2274deeb5a6" providerId="LiveId" clId="{EC9F89F8-AD45-4038-AB0F-AAEFD57AFDE2}" dt="2021-09-15T20:01:08.430" v="4411" actId="1582"/>
          <ac:cxnSpMkLst>
            <pc:docMk/>
            <pc:sldMk cId="1890765080" sldId="261"/>
            <ac:cxnSpMk id="40" creationId="{CFCBC80A-B0AB-44B4-BBAC-B5D2AE6DE64A}"/>
          </ac:cxnSpMkLst>
        </pc:cxnChg>
      </pc:sldChg>
      <pc:sldChg chg="addSp delSp modSp mod">
        <pc:chgData name="森 寛治" userId="b00ed2274deeb5a6" providerId="LiveId" clId="{EC9F89F8-AD45-4038-AB0F-AAEFD57AFDE2}" dt="2021-09-15T23:00:33.991" v="4844" actId="1076"/>
        <pc:sldMkLst>
          <pc:docMk/>
          <pc:sldMk cId="1352742885" sldId="262"/>
        </pc:sldMkLst>
        <pc:spChg chg="mod">
          <ac:chgData name="森 寛治" userId="b00ed2274deeb5a6" providerId="LiveId" clId="{EC9F89F8-AD45-4038-AB0F-AAEFD57AFDE2}" dt="2021-09-15T19:55:25.028" v="4392" actId="2710"/>
          <ac:spMkLst>
            <pc:docMk/>
            <pc:sldMk cId="1352742885" sldId="262"/>
            <ac:spMk id="3" creationId="{79A8814C-4682-4011-B314-E1A46DA3F149}"/>
          </ac:spMkLst>
        </pc:spChg>
        <pc:spChg chg="add del mod">
          <ac:chgData name="森 寛治" userId="b00ed2274deeb5a6" providerId="LiveId" clId="{EC9F89F8-AD45-4038-AB0F-AAEFD57AFDE2}" dt="2021-09-15T19:17:51.746" v="3832" actId="478"/>
          <ac:spMkLst>
            <pc:docMk/>
            <pc:sldMk cId="1352742885" sldId="262"/>
            <ac:spMk id="5" creationId="{AE93AD7D-496D-4CC6-807C-44B14A30FA36}"/>
          </ac:spMkLst>
        </pc:spChg>
        <pc:spChg chg="add del mod">
          <ac:chgData name="森 寛治" userId="b00ed2274deeb5a6" providerId="LiveId" clId="{EC9F89F8-AD45-4038-AB0F-AAEFD57AFDE2}" dt="2021-09-15T19:17:51.746" v="3832" actId="478"/>
          <ac:spMkLst>
            <pc:docMk/>
            <pc:sldMk cId="1352742885" sldId="262"/>
            <ac:spMk id="6" creationId="{BD96640A-B250-4EFB-8B51-96131014F4E9}"/>
          </ac:spMkLst>
        </pc:spChg>
        <pc:spChg chg="add del mod">
          <ac:chgData name="森 寛治" userId="b00ed2274deeb5a6" providerId="LiveId" clId="{EC9F89F8-AD45-4038-AB0F-AAEFD57AFDE2}" dt="2021-09-15T19:17:51.746" v="3832" actId="478"/>
          <ac:spMkLst>
            <pc:docMk/>
            <pc:sldMk cId="1352742885" sldId="262"/>
            <ac:spMk id="7" creationId="{D4ABAAD6-173A-4810-A063-1A607F73B6DB}"/>
          </ac:spMkLst>
        </pc:spChg>
        <pc:spChg chg="add del">
          <ac:chgData name="森 寛治" userId="b00ed2274deeb5a6" providerId="LiveId" clId="{EC9F89F8-AD45-4038-AB0F-AAEFD57AFDE2}" dt="2021-09-15T19:22:47.625" v="3835" actId="478"/>
          <ac:spMkLst>
            <pc:docMk/>
            <pc:sldMk cId="1352742885" sldId="262"/>
            <ac:spMk id="10" creationId="{B7EB37C9-3DE6-41FB-A121-1828AEFB1D80}"/>
          </ac:spMkLst>
        </pc:spChg>
        <pc:spChg chg="add del">
          <ac:chgData name="森 寛治" userId="b00ed2274deeb5a6" providerId="LiveId" clId="{EC9F89F8-AD45-4038-AB0F-AAEFD57AFDE2}" dt="2021-09-15T19:23:02.068" v="3837" actId="478"/>
          <ac:spMkLst>
            <pc:docMk/>
            <pc:sldMk cId="1352742885" sldId="262"/>
            <ac:spMk id="11" creationId="{0824118B-48EB-4851-968B-F63A7FAAEA01}"/>
          </ac:spMkLst>
        </pc:spChg>
        <pc:spChg chg="add del">
          <ac:chgData name="森 寛治" userId="b00ed2274deeb5a6" providerId="LiveId" clId="{EC9F89F8-AD45-4038-AB0F-AAEFD57AFDE2}" dt="2021-09-15T19:24:17.071" v="3839" actId="11529"/>
          <ac:spMkLst>
            <pc:docMk/>
            <pc:sldMk cId="1352742885" sldId="262"/>
            <ac:spMk id="12" creationId="{8C8BF2F8-0733-417C-A87A-BF634BCAF57D}"/>
          </ac:spMkLst>
        </pc:spChg>
        <pc:spChg chg="add del">
          <ac:chgData name="森 寛治" userId="b00ed2274deeb5a6" providerId="LiveId" clId="{EC9F89F8-AD45-4038-AB0F-AAEFD57AFDE2}" dt="2021-09-15T19:28:12.771" v="3841" actId="478"/>
          <ac:spMkLst>
            <pc:docMk/>
            <pc:sldMk cId="1352742885" sldId="262"/>
            <ac:spMk id="13" creationId="{3E1FB6EE-B82F-40D6-84F6-8AB8AEA7C5D7}"/>
          </ac:spMkLst>
        </pc:spChg>
        <pc:spChg chg="add del mod or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17" creationId="{80A4CC77-C994-4953-A709-45E6841583FD}"/>
          </ac:spMkLst>
        </pc:spChg>
        <pc:spChg chg="add del mo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18" creationId="{8E96EF0F-3007-486D-ADE6-E8FCEBE5200D}"/>
          </ac:spMkLst>
        </pc:spChg>
        <pc:spChg chg="add del">
          <ac:chgData name="森 寛治" userId="b00ed2274deeb5a6" providerId="LiveId" clId="{EC9F89F8-AD45-4038-AB0F-AAEFD57AFDE2}" dt="2021-09-15T19:32:25.118" v="3912" actId="478"/>
          <ac:spMkLst>
            <pc:docMk/>
            <pc:sldMk cId="1352742885" sldId="262"/>
            <ac:spMk id="19" creationId="{319BA15D-4D85-4B80-9147-48CA8C6CBE98}"/>
          </ac:spMkLst>
        </pc:spChg>
        <pc:spChg chg="add del mo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20" creationId="{409E9BB9-4EDB-4C54-B6FB-198F7848AF07}"/>
          </ac:spMkLst>
        </pc:spChg>
        <pc:spChg chg="add del mod or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21" creationId="{70BB7C8D-DD54-4233-ACFB-D8DD56DA36AF}"/>
          </ac:spMkLst>
        </pc:spChg>
        <pc:spChg chg="add del mo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22" creationId="{FCF2460C-638E-42CA-90B9-058BBB74A75D}"/>
          </ac:spMkLst>
        </pc:spChg>
        <pc:spChg chg="add del mo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23" creationId="{A3103253-E30D-4652-B532-0096CC577832}"/>
          </ac:spMkLst>
        </pc:spChg>
        <pc:spChg chg="add del mo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24" creationId="{BFBE69B8-3D60-4A73-86B9-196D3567F74A}"/>
          </ac:spMkLst>
        </pc:spChg>
        <pc:spChg chg="add del mod ord">
          <ac:chgData name="森 寛治" userId="b00ed2274deeb5a6" providerId="LiveId" clId="{EC9F89F8-AD45-4038-AB0F-AAEFD57AFDE2}" dt="2021-09-15T19:55:44.403" v="4396" actId="478"/>
          <ac:spMkLst>
            <pc:docMk/>
            <pc:sldMk cId="1352742885" sldId="262"/>
            <ac:spMk id="25" creationId="{2C04CA75-6775-4FFF-8FA5-3A6D7BA64912}"/>
          </ac:spMkLst>
        </pc:spChg>
        <pc:spChg chg="add mod">
          <ac:chgData name="森 寛治" userId="b00ed2274deeb5a6" providerId="LiveId" clId="{EC9F89F8-AD45-4038-AB0F-AAEFD57AFDE2}" dt="2021-09-15T20:17:34.678" v="4643" actId="20577"/>
          <ac:spMkLst>
            <pc:docMk/>
            <pc:sldMk cId="1352742885" sldId="262"/>
            <ac:spMk id="26" creationId="{03C74033-717C-4B20-AA05-9890EAF825E9}"/>
          </ac:spMkLst>
        </pc:spChg>
        <pc:picChg chg="add del mod">
          <ac:chgData name="森 寛治" userId="b00ed2274deeb5a6" providerId="LiveId" clId="{EC9F89F8-AD45-4038-AB0F-AAEFD57AFDE2}" dt="2021-09-15T19:17:51.746" v="3832" actId="478"/>
          <ac:picMkLst>
            <pc:docMk/>
            <pc:sldMk cId="1352742885" sldId="262"/>
            <ac:picMk id="4" creationId="{16007347-52BF-4638-AE9A-A343A483FE8E}"/>
          </ac:picMkLst>
        </pc:picChg>
        <pc:picChg chg="add mod">
          <ac:chgData name="森 寛治" userId="b00ed2274deeb5a6" providerId="LiveId" clId="{EC9F89F8-AD45-4038-AB0F-AAEFD57AFDE2}" dt="2021-09-15T23:00:33.991" v="4844" actId="1076"/>
          <ac:picMkLst>
            <pc:docMk/>
            <pc:sldMk cId="1352742885" sldId="262"/>
            <ac:picMk id="5" creationId="{4DC15086-1B3E-4C2B-BDA5-A86DE526B9C9}"/>
          </ac:picMkLst>
        </pc:picChg>
        <pc:picChg chg="add del mod">
          <ac:chgData name="森 寛治" userId="b00ed2274deeb5a6" providerId="LiveId" clId="{EC9F89F8-AD45-4038-AB0F-AAEFD57AFDE2}" dt="2021-09-15T19:55:44.403" v="4396" actId="478"/>
          <ac:picMkLst>
            <pc:docMk/>
            <pc:sldMk cId="1352742885" sldId="262"/>
            <ac:picMk id="9" creationId="{78998E81-84A6-409E-A157-6911F710C6E2}"/>
          </ac:picMkLst>
        </pc:picChg>
        <pc:picChg chg="add del mod">
          <ac:chgData name="森 寛治" userId="b00ed2274deeb5a6" providerId="LiveId" clId="{EC9F89F8-AD45-4038-AB0F-AAEFD57AFDE2}" dt="2021-09-15T23:00:28.731" v="4841" actId="478"/>
          <ac:picMkLst>
            <pc:docMk/>
            <pc:sldMk cId="1352742885" sldId="262"/>
            <ac:picMk id="28" creationId="{0EEDA7CB-CD82-46E7-9D5E-D63D2DE2339A}"/>
          </ac:picMkLst>
        </pc:picChg>
        <pc:cxnChg chg="add del mod">
          <ac:chgData name="森 寛治" userId="b00ed2274deeb5a6" providerId="LiveId" clId="{EC9F89F8-AD45-4038-AB0F-AAEFD57AFDE2}" dt="2021-09-15T19:28:57.689" v="3844" actId="478"/>
          <ac:cxnSpMkLst>
            <pc:docMk/>
            <pc:sldMk cId="1352742885" sldId="262"/>
            <ac:cxnSpMk id="15" creationId="{80ACD4B1-4DC0-41BB-904C-15B12044A1CA}"/>
          </ac:cxnSpMkLst>
        </pc:cxnChg>
      </pc:sldChg>
      <pc:sldChg chg="addSp delSp modSp new mod">
        <pc:chgData name="森 寛治" userId="b00ed2274deeb5a6" providerId="LiveId" clId="{EC9F89F8-AD45-4038-AB0F-AAEFD57AFDE2}" dt="2021-09-15T20:23:51.751" v="4646" actId="255"/>
        <pc:sldMkLst>
          <pc:docMk/>
          <pc:sldMk cId="3666471893" sldId="263"/>
        </pc:sldMkLst>
        <pc:spChg chg="mod">
          <ac:chgData name="森 寛治" userId="b00ed2274deeb5a6" providerId="LiveId" clId="{EC9F89F8-AD45-4038-AB0F-AAEFD57AFDE2}" dt="2021-09-15T17:03:29.962" v="2383" actId="20577"/>
          <ac:spMkLst>
            <pc:docMk/>
            <pc:sldMk cId="3666471893" sldId="263"/>
            <ac:spMk id="2" creationId="{4634E7AA-1F96-4481-BF74-38465701A1A5}"/>
          </ac:spMkLst>
        </pc:spChg>
        <pc:spChg chg="mod">
          <ac:chgData name="森 寛治" userId="b00ed2274deeb5a6" providerId="LiveId" clId="{EC9F89F8-AD45-4038-AB0F-AAEFD57AFDE2}" dt="2021-09-15T20:23:51.751" v="4646" actId="255"/>
          <ac:spMkLst>
            <pc:docMk/>
            <pc:sldMk cId="3666471893" sldId="263"/>
            <ac:spMk id="3" creationId="{FC2566F7-9AB1-49BD-B3CD-8BBBF50694D3}"/>
          </ac:spMkLst>
        </pc:spChg>
        <pc:spChg chg="add mod">
          <ac:chgData name="森 寛治" userId="b00ed2274deeb5a6" providerId="LiveId" clId="{EC9F89F8-AD45-4038-AB0F-AAEFD57AFDE2}" dt="2021-09-15T17:21:31.542" v="2573" actId="1076"/>
          <ac:spMkLst>
            <pc:docMk/>
            <pc:sldMk cId="3666471893" sldId="263"/>
            <ac:spMk id="4" creationId="{F8BD4567-89C4-4A4F-BF72-698D94721AC4}"/>
          </ac:spMkLst>
        </pc:spChg>
        <pc:spChg chg="add mod">
          <ac:chgData name="森 寛治" userId="b00ed2274deeb5a6" providerId="LiveId" clId="{EC9F89F8-AD45-4038-AB0F-AAEFD57AFDE2}" dt="2021-09-15T17:26:14.002" v="2589" actId="1076"/>
          <ac:spMkLst>
            <pc:docMk/>
            <pc:sldMk cId="3666471893" sldId="263"/>
            <ac:spMk id="8" creationId="{3E4D8AB4-4088-40B5-BC76-AB89D5B0A8E8}"/>
          </ac:spMkLst>
        </pc:spChg>
        <pc:spChg chg="add mod">
          <ac:chgData name="森 寛治" userId="b00ed2274deeb5a6" providerId="LiveId" clId="{EC9F89F8-AD45-4038-AB0F-AAEFD57AFDE2}" dt="2021-09-15T19:47:05.629" v="4105" actId="208"/>
          <ac:spMkLst>
            <pc:docMk/>
            <pc:sldMk cId="3666471893" sldId="263"/>
            <ac:spMk id="9" creationId="{02899A6B-1499-4456-AD3C-46DB70F7166A}"/>
          </ac:spMkLst>
        </pc:spChg>
        <pc:spChg chg="add mod">
          <ac:chgData name="森 寛治" userId="b00ed2274deeb5a6" providerId="LiveId" clId="{EC9F89F8-AD45-4038-AB0F-AAEFD57AFDE2}" dt="2021-09-15T19:48:59.613" v="4186" actId="1076"/>
          <ac:spMkLst>
            <pc:docMk/>
            <pc:sldMk cId="3666471893" sldId="263"/>
            <ac:spMk id="10" creationId="{7C95981C-8922-412A-A19F-F2DE8AC3340C}"/>
          </ac:spMkLst>
        </pc:spChg>
        <pc:picChg chg="add mod">
          <ac:chgData name="森 寛治" userId="b00ed2274deeb5a6" providerId="LiveId" clId="{EC9F89F8-AD45-4038-AB0F-AAEFD57AFDE2}" dt="2021-09-15T17:21:11.832" v="2570" actId="14100"/>
          <ac:picMkLst>
            <pc:docMk/>
            <pc:sldMk cId="3666471893" sldId="263"/>
            <ac:picMk id="5" creationId="{76311A8B-AFB0-4D0D-AAF9-EE3CEA91C866}"/>
          </ac:picMkLst>
        </pc:picChg>
        <pc:picChg chg="add mod">
          <ac:chgData name="森 寛治" userId="b00ed2274deeb5a6" providerId="LiveId" clId="{EC9F89F8-AD45-4038-AB0F-AAEFD57AFDE2}" dt="2021-09-15T17:21:03.052" v="2566" actId="14100"/>
          <ac:picMkLst>
            <pc:docMk/>
            <pc:sldMk cId="3666471893" sldId="263"/>
            <ac:picMk id="6" creationId="{A9EC0853-F791-4E11-A9E2-ED291B6D6FDC}"/>
          </ac:picMkLst>
        </pc:picChg>
        <pc:picChg chg="add del mod">
          <ac:chgData name="森 寛治" userId="b00ed2274deeb5a6" providerId="LiveId" clId="{EC9F89F8-AD45-4038-AB0F-AAEFD57AFDE2}" dt="2021-09-15T17:03:17.784" v="2372" actId="478"/>
          <ac:picMkLst>
            <pc:docMk/>
            <pc:sldMk cId="3666471893" sldId="263"/>
            <ac:picMk id="7" creationId="{B970AF81-1E71-4548-A313-1C164C5502E7}"/>
          </ac:picMkLst>
        </pc:picChg>
      </pc:sldChg>
      <pc:sldChg chg="addSp delSp modSp new mod">
        <pc:chgData name="森 寛治" userId="b00ed2274deeb5a6" providerId="LiveId" clId="{EC9F89F8-AD45-4038-AB0F-AAEFD57AFDE2}" dt="2021-09-15T19:49:22.592" v="4189" actId="1076"/>
        <pc:sldMkLst>
          <pc:docMk/>
          <pc:sldMk cId="1845191661" sldId="264"/>
        </pc:sldMkLst>
        <pc:spChg chg="mod">
          <ac:chgData name="森 寛治" userId="b00ed2274deeb5a6" providerId="LiveId" clId="{EC9F89F8-AD45-4038-AB0F-AAEFD57AFDE2}" dt="2021-09-13T19:22:50.133" v="970" actId="1076"/>
          <ac:spMkLst>
            <pc:docMk/>
            <pc:sldMk cId="1845191661" sldId="264"/>
            <ac:spMk id="2" creationId="{7F1A896B-F38E-482A-8BB3-64BF263A6811}"/>
          </ac:spMkLst>
        </pc:spChg>
        <pc:spChg chg="mod">
          <ac:chgData name="森 寛治" userId="b00ed2274deeb5a6" providerId="LiveId" clId="{EC9F89F8-AD45-4038-AB0F-AAEFD57AFDE2}" dt="2021-09-15T17:02:48.504" v="2371" actId="2710"/>
          <ac:spMkLst>
            <pc:docMk/>
            <pc:sldMk cId="1845191661" sldId="264"/>
            <ac:spMk id="3" creationId="{CF8C9617-4055-4556-AD01-C1D0398ED335}"/>
          </ac:spMkLst>
        </pc:spChg>
        <pc:spChg chg="add mod">
          <ac:chgData name="森 寛治" userId="b00ed2274deeb5a6" providerId="LiveId" clId="{EC9F89F8-AD45-4038-AB0F-AAEFD57AFDE2}" dt="2021-09-15T19:49:22.592" v="4189" actId="1076"/>
          <ac:spMkLst>
            <pc:docMk/>
            <pc:sldMk cId="1845191661" sldId="264"/>
            <ac:spMk id="7" creationId="{28B19234-720C-4A8B-8C79-C2D2FC48DA08}"/>
          </ac:spMkLst>
        </pc:spChg>
        <pc:picChg chg="add mod">
          <ac:chgData name="森 寛治" userId="b00ed2274deeb5a6" providerId="LiveId" clId="{EC9F89F8-AD45-4038-AB0F-AAEFD57AFDE2}" dt="2021-09-15T17:02:21.468" v="2366" actId="1076"/>
          <ac:picMkLst>
            <pc:docMk/>
            <pc:sldMk cId="1845191661" sldId="264"/>
            <ac:picMk id="5" creationId="{37DC3BA5-86E2-40A0-83BA-F0D9C191439A}"/>
          </ac:picMkLst>
        </pc:picChg>
        <pc:picChg chg="add del mod">
          <ac:chgData name="森 寛治" userId="b00ed2274deeb5a6" providerId="LiveId" clId="{EC9F89F8-AD45-4038-AB0F-AAEFD57AFDE2}" dt="2021-09-13T19:20:58.664" v="886" actId="478"/>
          <ac:picMkLst>
            <pc:docMk/>
            <pc:sldMk cId="1845191661" sldId="264"/>
            <ac:picMk id="7" creationId="{496BFA67-DC7F-45B8-BD5A-56020292B33B}"/>
          </ac:picMkLst>
        </pc:picChg>
        <pc:picChg chg="add del mod">
          <ac:chgData name="森 寛治" userId="b00ed2274deeb5a6" providerId="LiveId" clId="{EC9F89F8-AD45-4038-AB0F-AAEFD57AFDE2}" dt="2021-09-13T19:26:25.582" v="991" actId="478"/>
          <ac:picMkLst>
            <pc:docMk/>
            <pc:sldMk cId="1845191661" sldId="264"/>
            <ac:picMk id="9" creationId="{07FF7D41-7617-46A3-A45A-C284922A9E19}"/>
          </ac:picMkLst>
        </pc:picChg>
        <pc:picChg chg="add del mod">
          <ac:chgData name="森 寛治" userId="b00ed2274deeb5a6" providerId="LiveId" clId="{EC9F89F8-AD45-4038-AB0F-AAEFD57AFDE2}" dt="2021-09-13T19:27:22.409" v="1004" actId="478"/>
          <ac:picMkLst>
            <pc:docMk/>
            <pc:sldMk cId="1845191661" sldId="264"/>
            <ac:picMk id="11" creationId="{0E933525-7E0D-4EDF-80A3-006B625D51E6}"/>
          </ac:picMkLst>
        </pc:picChg>
        <pc:picChg chg="add del mod">
          <ac:chgData name="森 寛治" userId="b00ed2274deeb5a6" providerId="LiveId" clId="{EC9F89F8-AD45-4038-AB0F-AAEFD57AFDE2}" dt="2021-09-15T16:09:15.375" v="1899" actId="478"/>
          <ac:picMkLst>
            <pc:docMk/>
            <pc:sldMk cId="1845191661" sldId="264"/>
            <ac:picMk id="12" creationId="{95A3968C-CBCA-4F87-BD01-A2FCF24DC71B}"/>
          </ac:picMkLst>
        </pc:picChg>
        <pc:picChg chg="add mod">
          <ac:chgData name="森 寛治" userId="b00ed2274deeb5a6" providerId="LiveId" clId="{EC9F89F8-AD45-4038-AB0F-AAEFD57AFDE2}" dt="2021-09-15T17:02:25.827" v="2367" actId="1076"/>
          <ac:picMkLst>
            <pc:docMk/>
            <pc:sldMk cId="1845191661" sldId="264"/>
            <ac:picMk id="3074" creationId="{2B79F2A2-5F84-4DD5-AB24-57E82F92DE98}"/>
          </ac:picMkLst>
        </pc:picChg>
      </pc:sldChg>
      <pc:sldChg chg="addSp delSp modSp new mod">
        <pc:chgData name="森 寛治" userId="b00ed2274deeb5a6" providerId="LiveId" clId="{EC9F89F8-AD45-4038-AB0F-AAEFD57AFDE2}" dt="2021-09-15T20:25:16.711" v="4662" actId="1076"/>
        <pc:sldMkLst>
          <pc:docMk/>
          <pc:sldMk cId="1963871956" sldId="265"/>
        </pc:sldMkLst>
        <pc:spChg chg="mod">
          <ac:chgData name="森 寛治" userId="b00ed2274deeb5a6" providerId="LiveId" clId="{EC9F89F8-AD45-4038-AB0F-AAEFD57AFDE2}" dt="2021-09-13T19:34:23.135" v="1126" actId="20577"/>
          <ac:spMkLst>
            <pc:docMk/>
            <pc:sldMk cId="1963871956" sldId="265"/>
            <ac:spMk id="2" creationId="{554C05A9-F165-42C5-B83D-D5E0F5399C32}"/>
          </ac:spMkLst>
        </pc:spChg>
        <pc:spChg chg="del">
          <ac:chgData name="森 寛治" userId="b00ed2274deeb5a6" providerId="LiveId" clId="{EC9F89F8-AD45-4038-AB0F-AAEFD57AFDE2}" dt="2021-09-13T20:07:58.631" v="1129" actId="931"/>
          <ac:spMkLst>
            <pc:docMk/>
            <pc:sldMk cId="1963871956" sldId="265"/>
            <ac:spMk id="3" creationId="{CB59AB81-B8B6-49F1-9C91-C82F0A7D63CF}"/>
          </ac:spMkLst>
        </pc:spChg>
        <pc:spChg chg="add del mod">
          <ac:chgData name="森 寛治" userId="b00ed2274deeb5a6" providerId="LiveId" clId="{EC9F89F8-AD45-4038-AB0F-AAEFD57AFDE2}" dt="2021-09-13T20:07:41.609" v="1128" actId="478"/>
          <ac:spMkLst>
            <pc:docMk/>
            <pc:sldMk cId="1963871956" sldId="265"/>
            <ac:spMk id="5" creationId="{BD96D8D9-5805-4A6C-89DF-C57993CBB708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6" creationId="{A70838D4-536A-4BBF-AF63-51F612698C65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9" creationId="{1B069223-535F-43F6-917D-55C54602F246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0" creationId="{8BF19D26-F011-466A-962F-C54477AEF693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1" creationId="{090E1D17-8ACA-4A93-8ADC-667E7D412321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2" creationId="{F66475C5-34F8-4F2D-9F06-77155BA0CD6D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3" creationId="{245E96DB-1209-40F4-9900-5C581A7118FB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4" creationId="{BFAB2946-1240-4FBB-B21C-82C1BAF082D5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5" creationId="{58B82884-CBF5-4E34-AC00-AF0E0743D239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7" creationId="{6802C13E-7769-4AD6-9A2B-62E564966F21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19" creationId="{7A85DF59-3EDC-423D-AE28-4A1D4E51FAA1}"/>
          </ac:spMkLst>
        </pc:spChg>
        <pc:spChg chg="add mod">
          <ac:chgData name="森 寛治" userId="b00ed2274deeb5a6" providerId="LiveId" clId="{EC9F89F8-AD45-4038-AB0F-AAEFD57AFDE2}" dt="2021-09-15T17:06:54.171" v="2459" actId="122"/>
          <ac:spMkLst>
            <pc:docMk/>
            <pc:sldMk cId="1963871956" sldId="265"/>
            <ac:spMk id="20" creationId="{D45D5D5B-CCBC-4BF6-A56E-2A7AD9CE4DDD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21" creationId="{025A7B44-FBE9-41B5-87B4-19904559B8B0}"/>
          </ac:spMkLst>
        </pc:spChg>
        <pc:spChg chg="add mo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22" creationId="{5D78D27A-69D2-4D4C-815A-9378A459E739}"/>
          </ac:spMkLst>
        </pc:spChg>
        <pc:spChg chg="add mod ord">
          <ac:chgData name="森 寛治" userId="b00ed2274deeb5a6" providerId="LiveId" clId="{EC9F89F8-AD45-4038-AB0F-AAEFD57AFDE2}" dt="2021-09-15T17:05:10.909" v="2405" actId="1076"/>
          <ac:spMkLst>
            <pc:docMk/>
            <pc:sldMk cId="1963871956" sldId="265"/>
            <ac:spMk id="25" creationId="{05273AC4-2608-452D-933C-AFD9409527BD}"/>
          </ac:spMkLst>
        </pc:spChg>
        <pc:spChg chg="add mod">
          <ac:chgData name="森 寛治" userId="b00ed2274deeb5a6" providerId="LiveId" clId="{EC9F89F8-AD45-4038-AB0F-AAEFD57AFDE2}" dt="2021-09-15T17:06:13.990" v="2455" actId="207"/>
          <ac:spMkLst>
            <pc:docMk/>
            <pc:sldMk cId="1963871956" sldId="265"/>
            <ac:spMk id="26" creationId="{F34BF4CE-7207-42A2-8D59-D80C0D0B173A}"/>
          </ac:spMkLst>
        </pc:spChg>
        <pc:spChg chg="add mod">
          <ac:chgData name="森 寛治" userId="b00ed2274deeb5a6" providerId="LiveId" clId="{EC9F89F8-AD45-4038-AB0F-AAEFD57AFDE2}" dt="2021-09-15T17:06:20.190" v="2457" actId="113"/>
          <ac:spMkLst>
            <pc:docMk/>
            <pc:sldMk cId="1963871956" sldId="265"/>
            <ac:spMk id="27" creationId="{46478242-667B-4319-937B-C81821EAEF82}"/>
          </ac:spMkLst>
        </pc:spChg>
        <pc:spChg chg="add mod">
          <ac:chgData name="森 寛治" userId="b00ed2274deeb5a6" providerId="LiveId" clId="{EC9F89F8-AD45-4038-AB0F-AAEFD57AFDE2}" dt="2021-09-15T20:25:16.711" v="4662" actId="1076"/>
          <ac:spMkLst>
            <pc:docMk/>
            <pc:sldMk cId="1963871956" sldId="265"/>
            <ac:spMk id="28" creationId="{33E3A798-F6CA-475D-8644-5A3A19FF77AB}"/>
          </ac:spMkLst>
        </pc:spChg>
        <pc:picChg chg="add mod">
          <ac:chgData name="森 寛治" userId="b00ed2274deeb5a6" providerId="LiveId" clId="{EC9F89F8-AD45-4038-AB0F-AAEFD57AFDE2}" dt="2021-09-15T17:05:10.909" v="2405" actId="1076"/>
          <ac:picMkLst>
            <pc:docMk/>
            <pc:sldMk cId="1963871956" sldId="265"/>
            <ac:picMk id="24" creationId="{07D17D27-FFB9-4A24-ABEF-7A691B5AF01D}"/>
          </ac:picMkLst>
        </pc:picChg>
        <pc:picChg chg="add mod">
          <ac:chgData name="森 寛治" userId="b00ed2274deeb5a6" providerId="LiveId" clId="{EC9F89F8-AD45-4038-AB0F-AAEFD57AFDE2}" dt="2021-09-15T17:06:37.948" v="2458" actId="1076"/>
          <ac:picMkLst>
            <pc:docMk/>
            <pc:sldMk cId="1963871956" sldId="265"/>
            <ac:picMk id="4098" creationId="{D4472D67-F842-47DF-ADF9-D8EEB2134AAF}"/>
          </ac:picMkLst>
        </pc:picChg>
        <pc:cxnChg chg="add mod">
          <ac:chgData name="森 寛治" userId="b00ed2274deeb5a6" providerId="LiveId" clId="{EC9F89F8-AD45-4038-AB0F-AAEFD57AFDE2}" dt="2021-09-15T17:05:10.909" v="2405" actId="1076"/>
          <ac:cxnSpMkLst>
            <pc:docMk/>
            <pc:sldMk cId="1963871956" sldId="265"/>
            <ac:cxnSpMk id="4" creationId="{B1E8E856-5A5F-4C60-AA46-AEF10029A7E4}"/>
          </ac:cxnSpMkLst>
        </pc:cxnChg>
        <pc:cxnChg chg="add mod">
          <ac:chgData name="森 寛治" userId="b00ed2274deeb5a6" providerId="LiveId" clId="{EC9F89F8-AD45-4038-AB0F-AAEFD57AFDE2}" dt="2021-09-15T17:05:10.909" v="2405" actId="1076"/>
          <ac:cxnSpMkLst>
            <pc:docMk/>
            <pc:sldMk cId="1963871956" sldId="265"/>
            <ac:cxnSpMk id="7" creationId="{DDB4D1A4-56EF-40D3-90AE-FE88A98A50C2}"/>
          </ac:cxnSpMkLst>
        </pc:cxnChg>
        <pc:cxnChg chg="add mod">
          <ac:chgData name="森 寛治" userId="b00ed2274deeb5a6" providerId="LiveId" clId="{EC9F89F8-AD45-4038-AB0F-AAEFD57AFDE2}" dt="2021-09-15T17:05:10.909" v="2405" actId="1076"/>
          <ac:cxnSpMkLst>
            <pc:docMk/>
            <pc:sldMk cId="1963871956" sldId="265"/>
            <ac:cxnSpMk id="8" creationId="{6BE51D9F-279B-4B73-88AD-370FE2D165E7}"/>
          </ac:cxnSpMkLst>
        </pc:cxnChg>
        <pc:cxnChg chg="add mod">
          <ac:chgData name="森 寛治" userId="b00ed2274deeb5a6" providerId="LiveId" clId="{EC9F89F8-AD45-4038-AB0F-AAEFD57AFDE2}" dt="2021-09-15T17:05:10.909" v="2405" actId="1076"/>
          <ac:cxnSpMkLst>
            <pc:docMk/>
            <pc:sldMk cId="1963871956" sldId="265"/>
            <ac:cxnSpMk id="16" creationId="{DA394156-F28A-4235-8767-C9A0011BCA73}"/>
          </ac:cxnSpMkLst>
        </pc:cxnChg>
        <pc:cxnChg chg="add mod">
          <ac:chgData name="森 寛治" userId="b00ed2274deeb5a6" providerId="LiveId" clId="{EC9F89F8-AD45-4038-AB0F-AAEFD57AFDE2}" dt="2021-09-15T17:05:10.909" v="2405" actId="1076"/>
          <ac:cxnSpMkLst>
            <pc:docMk/>
            <pc:sldMk cId="1963871956" sldId="265"/>
            <ac:cxnSpMk id="18" creationId="{4E3B4C56-C0AB-4636-9544-284E8798CF0B}"/>
          </ac:cxnSpMkLst>
        </pc:cxnChg>
      </pc:sldChg>
      <pc:sldChg chg="addSp modSp new mod">
        <pc:chgData name="森 寛治" userId="b00ed2274deeb5a6" providerId="LiveId" clId="{EC9F89F8-AD45-4038-AB0F-AAEFD57AFDE2}" dt="2021-09-15T19:52:07.306" v="4220" actId="1076"/>
        <pc:sldMkLst>
          <pc:docMk/>
          <pc:sldMk cId="1859596514" sldId="266"/>
        </pc:sldMkLst>
        <pc:spChg chg="mod">
          <ac:chgData name="森 寛治" userId="b00ed2274deeb5a6" providerId="LiveId" clId="{EC9F89F8-AD45-4038-AB0F-AAEFD57AFDE2}" dt="2021-09-13T20:19:16.434" v="1233" actId="20577"/>
          <ac:spMkLst>
            <pc:docMk/>
            <pc:sldMk cId="1859596514" sldId="266"/>
            <ac:spMk id="2" creationId="{7ABF500A-9EAD-4207-B519-EE96BBD2F88E}"/>
          </ac:spMkLst>
        </pc:spChg>
        <pc:spChg chg="mod">
          <ac:chgData name="森 寛治" userId="b00ed2274deeb5a6" providerId="LiveId" clId="{EC9F89F8-AD45-4038-AB0F-AAEFD57AFDE2}" dt="2021-09-13T20:28:03.972" v="1490" actId="14100"/>
          <ac:spMkLst>
            <pc:docMk/>
            <pc:sldMk cId="1859596514" sldId="266"/>
            <ac:spMk id="3" creationId="{660E1B09-894A-41E3-AF77-5374EA6623BE}"/>
          </ac:spMkLst>
        </pc:spChg>
        <pc:spChg chg="add mod">
          <ac:chgData name="森 寛治" userId="b00ed2274deeb5a6" providerId="LiveId" clId="{EC9F89F8-AD45-4038-AB0F-AAEFD57AFDE2}" dt="2021-09-15T18:51:18.711" v="3577" actId="1076"/>
          <ac:spMkLst>
            <pc:docMk/>
            <pc:sldMk cId="1859596514" sldId="266"/>
            <ac:spMk id="4" creationId="{8D2FCAE3-1919-4820-BAB8-C25AC9157DB8}"/>
          </ac:spMkLst>
        </pc:spChg>
        <pc:spChg chg="add mod">
          <ac:chgData name="森 寛治" userId="b00ed2274deeb5a6" providerId="LiveId" clId="{EC9F89F8-AD45-4038-AB0F-AAEFD57AFDE2}" dt="2021-09-15T19:52:07.306" v="4220" actId="1076"/>
          <ac:spMkLst>
            <pc:docMk/>
            <pc:sldMk cId="1859596514" sldId="266"/>
            <ac:spMk id="7" creationId="{AEE5D5BF-98F6-4663-911C-AF8CB611592D}"/>
          </ac:spMkLst>
        </pc:spChg>
        <pc:picChg chg="add mod">
          <ac:chgData name="森 寛治" userId="b00ed2274deeb5a6" providerId="LiveId" clId="{EC9F89F8-AD45-4038-AB0F-AAEFD57AFDE2}" dt="2021-09-15T19:51:18.658" v="4192" actId="1076"/>
          <ac:picMkLst>
            <pc:docMk/>
            <pc:sldMk cId="1859596514" sldId="266"/>
            <ac:picMk id="5" creationId="{F78245D8-518E-4A41-A12C-1F4A28A9029C}"/>
          </ac:picMkLst>
        </pc:picChg>
        <pc:picChg chg="add mod">
          <ac:chgData name="森 寛治" userId="b00ed2274deeb5a6" providerId="LiveId" clId="{EC9F89F8-AD45-4038-AB0F-AAEFD57AFDE2}" dt="2021-09-15T17:01:24.277" v="2365" actId="14100"/>
          <ac:picMkLst>
            <pc:docMk/>
            <pc:sldMk cId="1859596514" sldId="266"/>
            <ac:picMk id="2050" creationId="{4E827BC1-CF8C-48FF-870A-442CA2F410D0}"/>
          </ac:picMkLst>
        </pc:picChg>
      </pc:sldChg>
      <pc:sldChg chg="addSp modSp new mod">
        <pc:chgData name="森 寛治" userId="b00ed2274deeb5a6" providerId="LiveId" clId="{EC9F89F8-AD45-4038-AB0F-AAEFD57AFDE2}" dt="2021-09-15T19:53:02.431" v="4285" actId="20577"/>
        <pc:sldMkLst>
          <pc:docMk/>
          <pc:sldMk cId="1499425446" sldId="267"/>
        </pc:sldMkLst>
        <pc:spChg chg="mod">
          <ac:chgData name="森 寛治" userId="b00ed2274deeb5a6" providerId="LiveId" clId="{EC9F89F8-AD45-4038-AB0F-AAEFD57AFDE2}" dt="2021-09-13T20:20:17.395" v="1283" actId="20577"/>
          <ac:spMkLst>
            <pc:docMk/>
            <pc:sldMk cId="1499425446" sldId="267"/>
            <ac:spMk id="2" creationId="{23CEBC99-BE30-4F37-BB05-662591E42029}"/>
          </ac:spMkLst>
        </pc:spChg>
        <pc:spChg chg="mod">
          <ac:chgData name="森 寛治" userId="b00ed2274deeb5a6" providerId="LiveId" clId="{EC9F89F8-AD45-4038-AB0F-AAEFD57AFDE2}" dt="2021-09-15T19:53:02.431" v="4285" actId="20577"/>
          <ac:spMkLst>
            <pc:docMk/>
            <pc:sldMk cId="1499425446" sldId="267"/>
            <ac:spMk id="3" creationId="{E92E18D8-982D-4AE4-9669-13FD246AC1FD}"/>
          </ac:spMkLst>
        </pc:spChg>
        <pc:spChg chg="add mod">
          <ac:chgData name="森 寛治" userId="b00ed2274deeb5a6" providerId="LiveId" clId="{EC9F89F8-AD45-4038-AB0F-AAEFD57AFDE2}" dt="2021-09-15T18:52:46.612" v="3584" actId="1076"/>
          <ac:spMkLst>
            <pc:docMk/>
            <pc:sldMk cId="1499425446" sldId="267"/>
            <ac:spMk id="8" creationId="{93374A11-8232-4314-B9AF-DCBC3FC88FB1}"/>
          </ac:spMkLst>
        </pc:spChg>
        <pc:spChg chg="add mod">
          <ac:chgData name="森 寛治" userId="b00ed2274deeb5a6" providerId="LiveId" clId="{EC9F89F8-AD45-4038-AB0F-AAEFD57AFDE2}" dt="2021-09-15T18:56:01.893" v="3626" actId="207"/>
          <ac:spMkLst>
            <pc:docMk/>
            <pc:sldMk cId="1499425446" sldId="267"/>
            <ac:spMk id="12" creationId="{EBF33BC6-7908-4007-9F10-6EB8AE9FD05E}"/>
          </ac:spMkLst>
        </pc:spChg>
        <pc:spChg chg="add mod">
          <ac:chgData name="森 寛治" userId="b00ed2274deeb5a6" providerId="LiveId" clId="{EC9F89F8-AD45-4038-AB0F-AAEFD57AFDE2}" dt="2021-09-15T18:56:37.628" v="3647" actId="207"/>
          <ac:spMkLst>
            <pc:docMk/>
            <pc:sldMk cId="1499425446" sldId="267"/>
            <ac:spMk id="14" creationId="{664BEB98-A972-4E66-A4E5-FA7FF57AA74B}"/>
          </ac:spMkLst>
        </pc:spChg>
        <pc:spChg chg="add mod">
          <ac:chgData name="森 寛治" userId="b00ed2274deeb5a6" providerId="LiveId" clId="{EC9F89F8-AD45-4038-AB0F-AAEFD57AFDE2}" dt="2021-09-15T19:52:20.277" v="4222" actId="1076"/>
          <ac:spMkLst>
            <pc:docMk/>
            <pc:sldMk cId="1499425446" sldId="267"/>
            <ac:spMk id="15" creationId="{3BCA9158-244C-4BE7-86B7-4B016D35215C}"/>
          </ac:spMkLst>
        </pc:spChg>
        <pc:picChg chg="add mod">
          <ac:chgData name="森 寛治" userId="b00ed2274deeb5a6" providerId="LiveId" clId="{EC9F89F8-AD45-4038-AB0F-AAEFD57AFDE2}" dt="2021-09-15T18:52:32.080" v="3579" actId="1076"/>
          <ac:picMkLst>
            <pc:docMk/>
            <pc:sldMk cId="1499425446" sldId="267"/>
            <ac:picMk id="5" creationId="{3D24D4DD-CA01-4442-96CB-7FFFD86B6DCF}"/>
          </ac:picMkLst>
        </pc:picChg>
        <pc:picChg chg="add mod">
          <ac:chgData name="森 寛治" userId="b00ed2274deeb5a6" providerId="LiveId" clId="{EC9F89F8-AD45-4038-AB0F-AAEFD57AFDE2}" dt="2021-09-15T18:54:09.972" v="3597" actId="1076"/>
          <ac:picMkLst>
            <pc:docMk/>
            <pc:sldMk cId="1499425446" sldId="267"/>
            <ac:picMk id="4098" creationId="{BCF0F764-02AE-4A46-B567-E2CDD0A6347A}"/>
          </ac:picMkLst>
        </pc:picChg>
        <pc:cxnChg chg="add mod">
          <ac:chgData name="森 寛治" userId="b00ed2274deeb5a6" providerId="LiveId" clId="{EC9F89F8-AD45-4038-AB0F-AAEFD57AFDE2}" dt="2021-09-15T19:02:43.957" v="3659" actId="1582"/>
          <ac:cxnSpMkLst>
            <pc:docMk/>
            <pc:sldMk cId="1499425446" sldId="267"/>
            <ac:cxnSpMk id="7" creationId="{A48491F1-0345-4942-9634-05BCF540815D}"/>
          </ac:cxnSpMkLst>
        </pc:cxnChg>
        <pc:cxnChg chg="add mod">
          <ac:chgData name="森 寛治" userId="b00ed2274deeb5a6" providerId="LiveId" clId="{EC9F89F8-AD45-4038-AB0F-AAEFD57AFDE2}" dt="2021-09-15T18:55:12.765" v="3600" actId="1582"/>
          <ac:cxnSpMkLst>
            <pc:docMk/>
            <pc:sldMk cId="1499425446" sldId="267"/>
            <ac:cxnSpMk id="9" creationId="{17888A6F-2C2B-4F7C-AD4F-71967E5D7A89}"/>
          </ac:cxnSpMkLst>
        </pc:cxnChg>
        <pc:cxnChg chg="add mod">
          <ac:chgData name="森 寛治" userId="b00ed2274deeb5a6" providerId="LiveId" clId="{EC9F89F8-AD45-4038-AB0F-AAEFD57AFDE2}" dt="2021-09-15T18:55:23.817" v="3603" actId="208"/>
          <ac:cxnSpMkLst>
            <pc:docMk/>
            <pc:sldMk cId="1499425446" sldId="267"/>
            <ac:cxnSpMk id="11" creationId="{C23C2540-C897-483D-80A6-E788B191BAAA}"/>
          </ac:cxnSpMkLst>
        </pc:cxnChg>
      </pc:sldChg>
      <pc:sldChg chg="addSp delSp modSp new mod ord">
        <pc:chgData name="森 寛治" userId="b00ed2274deeb5a6" providerId="LiveId" clId="{EC9F89F8-AD45-4038-AB0F-AAEFD57AFDE2}" dt="2021-09-15T20:32:43.024" v="4816" actId="1076"/>
        <pc:sldMkLst>
          <pc:docMk/>
          <pc:sldMk cId="2294675025" sldId="268"/>
        </pc:sldMkLst>
        <pc:spChg chg="mod">
          <ac:chgData name="森 寛治" userId="b00ed2274deeb5a6" providerId="LiveId" clId="{EC9F89F8-AD45-4038-AB0F-AAEFD57AFDE2}" dt="2021-09-15T18:25:07.084" v="3049" actId="1076"/>
          <ac:spMkLst>
            <pc:docMk/>
            <pc:sldMk cId="2294675025" sldId="268"/>
            <ac:spMk id="2" creationId="{581D1173-B505-42F2-B70F-2A77C51FAC6F}"/>
          </ac:spMkLst>
        </pc:spChg>
        <pc:spChg chg="mod">
          <ac:chgData name="森 寛治" userId="b00ed2274deeb5a6" providerId="LiveId" clId="{EC9F89F8-AD45-4038-AB0F-AAEFD57AFDE2}" dt="2021-09-15T20:22:33.899" v="4645" actId="255"/>
          <ac:spMkLst>
            <pc:docMk/>
            <pc:sldMk cId="2294675025" sldId="268"/>
            <ac:spMk id="3" creationId="{92DE8860-4A5E-4054-8B6F-A01171A0C339}"/>
          </ac:spMkLst>
        </pc:spChg>
        <pc:spChg chg="add del mod">
          <ac:chgData name="森 寛治" userId="b00ed2274deeb5a6" providerId="LiveId" clId="{EC9F89F8-AD45-4038-AB0F-AAEFD57AFDE2}" dt="2021-09-15T19:59:01.520" v="4400" actId="478"/>
          <ac:spMkLst>
            <pc:docMk/>
            <pc:sldMk cId="2294675025" sldId="268"/>
            <ac:spMk id="5" creationId="{6EA9AB1A-54F5-4B37-807F-218EDF0F95F9}"/>
          </ac:spMkLst>
        </pc:spChg>
        <pc:spChg chg="add del">
          <ac:chgData name="森 寛治" userId="b00ed2274deeb5a6" providerId="LiveId" clId="{EC9F89F8-AD45-4038-AB0F-AAEFD57AFDE2}" dt="2021-09-15T18:44:07.791" v="3353" actId="478"/>
          <ac:spMkLst>
            <pc:docMk/>
            <pc:sldMk cId="2294675025" sldId="268"/>
            <ac:spMk id="6" creationId="{758A8FDA-CB0A-479D-9B6F-0676109B83EF}"/>
          </ac:spMkLst>
        </pc:spChg>
        <pc:spChg chg="add del">
          <ac:chgData name="森 寛治" userId="b00ed2274deeb5a6" providerId="LiveId" clId="{EC9F89F8-AD45-4038-AB0F-AAEFD57AFDE2}" dt="2021-09-15T18:44:45.163" v="3356" actId="478"/>
          <ac:spMkLst>
            <pc:docMk/>
            <pc:sldMk cId="2294675025" sldId="268"/>
            <ac:spMk id="7" creationId="{53AD9F1B-71B8-4615-BBC8-6DA1B8AD2388}"/>
          </ac:spMkLst>
        </pc:spChg>
        <pc:spChg chg="add del">
          <ac:chgData name="森 寛治" userId="b00ed2274deeb5a6" providerId="LiveId" clId="{EC9F89F8-AD45-4038-AB0F-AAEFD57AFDE2}" dt="2021-09-13T20:39:33.577" v="1693" actId="22"/>
          <ac:spMkLst>
            <pc:docMk/>
            <pc:sldMk cId="2294675025" sldId="268"/>
            <ac:spMk id="7" creationId="{B331532F-2D5A-4E59-A0BA-4D747C18C0BA}"/>
          </ac:spMkLst>
        </pc:spChg>
        <pc:spChg chg="add mod">
          <ac:chgData name="森 寛治" userId="b00ed2274deeb5a6" providerId="LiveId" clId="{EC9F89F8-AD45-4038-AB0F-AAEFD57AFDE2}" dt="2021-09-15T20:32:43.024" v="4816" actId="1076"/>
          <ac:spMkLst>
            <pc:docMk/>
            <pc:sldMk cId="2294675025" sldId="268"/>
            <ac:spMk id="8" creationId="{C405C29B-1E52-474D-8D31-7BC5D5404F90}"/>
          </ac:spMkLst>
        </pc:spChg>
        <pc:spChg chg="add mod">
          <ac:chgData name="森 寛治" userId="b00ed2274deeb5a6" providerId="LiveId" clId="{EC9F89F8-AD45-4038-AB0F-AAEFD57AFDE2}" dt="2021-09-15T18:37:30.417" v="3164" actId="1076"/>
          <ac:spMkLst>
            <pc:docMk/>
            <pc:sldMk cId="2294675025" sldId="268"/>
            <ac:spMk id="9" creationId="{ADDD68B4-BBC9-43F1-927F-02C24B0B3342}"/>
          </ac:spMkLst>
        </pc:spChg>
        <pc:spChg chg="add mod ord">
          <ac:chgData name="森 寛治" userId="b00ed2274deeb5a6" providerId="LiveId" clId="{EC9F89F8-AD45-4038-AB0F-AAEFD57AFDE2}" dt="2021-09-15T18:37:30.417" v="3164" actId="1076"/>
          <ac:spMkLst>
            <pc:docMk/>
            <pc:sldMk cId="2294675025" sldId="268"/>
            <ac:spMk id="10" creationId="{4BD81D39-6266-44A0-9994-8D0BC39868B4}"/>
          </ac:spMkLst>
        </pc:spChg>
        <pc:spChg chg="add mod">
          <ac:chgData name="森 寛治" userId="b00ed2274deeb5a6" providerId="LiveId" clId="{EC9F89F8-AD45-4038-AB0F-AAEFD57AFDE2}" dt="2021-09-15T18:37:30.417" v="3164" actId="1076"/>
          <ac:spMkLst>
            <pc:docMk/>
            <pc:sldMk cId="2294675025" sldId="268"/>
            <ac:spMk id="11" creationId="{656FAA12-F2B8-4639-8319-72509DAC5F23}"/>
          </ac:spMkLst>
        </pc:spChg>
        <pc:spChg chg="add mod">
          <ac:chgData name="森 寛治" userId="b00ed2274deeb5a6" providerId="LiveId" clId="{EC9F89F8-AD45-4038-AB0F-AAEFD57AFDE2}" dt="2021-09-15T18:37:30.417" v="3164" actId="1076"/>
          <ac:spMkLst>
            <pc:docMk/>
            <pc:sldMk cId="2294675025" sldId="268"/>
            <ac:spMk id="12" creationId="{5291FAB7-42FD-4F97-986F-E9B65FBF9B9E}"/>
          </ac:spMkLst>
        </pc:spChg>
        <pc:spChg chg="add del">
          <ac:chgData name="森 寛治" userId="b00ed2274deeb5a6" providerId="LiveId" clId="{EC9F89F8-AD45-4038-AB0F-AAEFD57AFDE2}" dt="2021-09-13T20:42:33.408" v="1737" actId="22"/>
          <ac:spMkLst>
            <pc:docMk/>
            <pc:sldMk cId="2294675025" sldId="268"/>
            <ac:spMk id="14" creationId="{20F95FFF-E4D5-411C-9682-8A68235669D0}"/>
          </ac:spMkLst>
        </pc:spChg>
        <pc:spChg chg="add mod">
          <ac:chgData name="森 寛治" userId="b00ed2274deeb5a6" providerId="LiveId" clId="{EC9F89F8-AD45-4038-AB0F-AAEFD57AFDE2}" dt="2021-09-15T18:37:30.417" v="3164" actId="1076"/>
          <ac:spMkLst>
            <pc:docMk/>
            <pc:sldMk cId="2294675025" sldId="268"/>
            <ac:spMk id="16" creationId="{24ADDBE0-F466-4EFF-AB1C-88FE671123C3}"/>
          </ac:spMkLst>
        </pc:spChg>
        <pc:spChg chg="add mod">
          <ac:chgData name="森 寛治" userId="b00ed2274deeb5a6" providerId="LiveId" clId="{EC9F89F8-AD45-4038-AB0F-AAEFD57AFDE2}" dt="2021-09-15T18:37:30.417" v="3164" actId="1076"/>
          <ac:spMkLst>
            <pc:docMk/>
            <pc:sldMk cId="2294675025" sldId="268"/>
            <ac:spMk id="20" creationId="{B7FDECF8-6CED-4A44-A925-7166DF8E1E0D}"/>
          </ac:spMkLst>
        </pc:spChg>
        <pc:graphicFrameChg chg="add mod modGraphic">
          <ac:chgData name="森 寛治" userId="b00ed2274deeb5a6" providerId="LiveId" clId="{EC9F89F8-AD45-4038-AB0F-AAEFD57AFDE2}" dt="2021-09-15T19:59:05.395" v="4401" actId="1076"/>
          <ac:graphicFrameMkLst>
            <pc:docMk/>
            <pc:sldMk cId="2294675025" sldId="268"/>
            <ac:graphicFrameMk id="4" creationId="{65BC5A1A-4BDE-4877-BFA2-FCAF15084A77}"/>
          </ac:graphicFrameMkLst>
        </pc:graphicFrameChg>
        <pc:picChg chg="add del mod">
          <ac:chgData name="森 寛治" userId="b00ed2274deeb5a6" providerId="LiveId" clId="{EC9F89F8-AD45-4038-AB0F-AAEFD57AFDE2}" dt="2021-09-13T20:38:58.668" v="1687" actId="478"/>
          <ac:picMkLst>
            <pc:docMk/>
            <pc:sldMk cId="2294675025" sldId="268"/>
            <ac:picMk id="5122" creationId="{739BE8FA-4597-4FC8-96BB-1AB3D1DC7A45}"/>
          </ac:picMkLst>
        </pc:picChg>
        <pc:picChg chg="add mod">
          <ac:chgData name="森 寛治" userId="b00ed2274deeb5a6" providerId="LiveId" clId="{EC9F89F8-AD45-4038-AB0F-AAEFD57AFDE2}" dt="2021-09-15T18:37:30.417" v="3164" actId="1076"/>
          <ac:picMkLst>
            <pc:docMk/>
            <pc:sldMk cId="2294675025" sldId="268"/>
            <ac:picMk id="5124" creationId="{80F5D6EE-16A9-498A-BCA6-2F131A077F8B}"/>
          </ac:picMkLst>
        </pc:picChg>
        <pc:picChg chg="add del">
          <ac:chgData name="森 寛治" userId="b00ed2274deeb5a6" providerId="LiveId" clId="{EC9F89F8-AD45-4038-AB0F-AAEFD57AFDE2}" dt="2021-09-13T20:41:46.733" v="1727"/>
          <ac:picMkLst>
            <pc:docMk/>
            <pc:sldMk cId="2294675025" sldId="268"/>
            <ac:picMk id="5126" creationId="{95D9457C-905A-462A-A898-8AF00813B9E0}"/>
          </ac:picMkLst>
        </pc:picChg>
        <pc:picChg chg="add del">
          <ac:chgData name="森 寛治" userId="b00ed2274deeb5a6" providerId="LiveId" clId="{EC9F89F8-AD45-4038-AB0F-AAEFD57AFDE2}" dt="2021-09-13T20:41:51.597" v="1729"/>
          <ac:picMkLst>
            <pc:docMk/>
            <pc:sldMk cId="2294675025" sldId="268"/>
            <ac:picMk id="5128" creationId="{E90852FF-B530-4B9F-9F26-E4DB1328C0B2}"/>
          </ac:picMkLst>
        </pc:picChg>
        <pc:picChg chg="add mod">
          <ac:chgData name="森 寛治" userId="b00ed2274deeb5a6" providerId="LiveId" clId="{EC9F89F8-AD45-4038-AB0F-AAEFD57AFDE2}" dt="2021-09-15T18:37:30.417" v="3164" actId="1076"/>
          <ac:picMkLst>
            <pc:docMk/>
            <pc:sldMk cId="2294675025" sldId="268"/>
            <ac:picMk id="5130" creationId="{8BB319F2-6B9D-452B-8D10-398634A5D284}"/>
          </ac:picMkLst>
        </pc:picChg>
      </pc:sldChg>
      <pc:sldChg chg="addSp modSp new mod">
        <pc:chgData name="森 寛治" userId="b00ed2274deeb5a6" providerId="LiveId" clId="{EC9F89F8-AD45-4038-AB0F-AAEFD57AFDE2}" dt="2021-09-15T20:17:14.809" v="4642" actId="2711"/>
        <pc:sldMkLst>
          <pc:docMk/>
          <pc:sldMk cId="2394545285" sldId="269"/>
        </pc:sldMkLst>
        <pc:spChg chg="mod">
          <ac:chgData name="森 寛治" userId="b00ed2274deeb5a6" providerId="LiveId" clId="{EC9F89F8-AD45-4038-AB0F-AAEFD57AFDE2}" dt="2021-09-15T20:17:14.809" v="4642" actId="2711"/>
          <ac:spMkLst>
            <pc:docMk/>
            <pc:sldMk cId="2394545285" sldId="269"/>
            <ac:spMk id="2" creationId="{DEAEF8A6-B18D-4B5B-9116-D4902146906E}"/>
          </ac:spMkLst>
        </pc:spChg>
        <pc:spChg chg="mod">
          <ac:chgData name="森 寛治" userId="b00ed2274deeb5a6" providerId="LiveId" clId="{EC9F89F8-AD45-4038-AB0F-AAEFD57AFDE2}" dt="2021-09-15T20:16:19.172" v="4582" actId="114"/>
          <ac:spMkLst>
            <pc:docMk/>
            <pc:sldMk cId="2394545285" sldId="269"/>
            <ac:spMk id="3" creationId="{C96327D0-FE0A-44DB-8ADA-6F4AAB794ECA}"/>
          </ac:spMkLst>
        </pc:spChg>
        <pc:spChg chg="add mod">
          <ac:chgData name="森 寛治" userId="b00ed2274deeb5a6" providerId="LiveId" clId="{EC9F89F8-AD45-4038-AB0F-AAEFD57AFDE2}" dt="2021-09-15T20:11:16.941" v="4540" actId="20577"/>
          <ac:spMkLst>
            <pc:docMk/>
            <pc:sldMk cId="2394545285" sldId="269"/>
            <ac:spMk id="8" creationId="{C8CC29D9-7914-49C2-B7CE-8581B1D4FDED}"/>
          </ac:spMkLst>
        </pc:spChg>
        <pc:picChg chg="add mod">
          <ac:chgData name="森 寛治" userId="b00ed2274deeb5a6" providerId="LiveId" clId="{EC9F89F8-AD45-4038-AB0F-AAEFD57AFDE2}" dt="2021-09-15T20:08:18.887" v="4517" actId="1076"/>
          <ac:picMkLst>
            <pc:docMk/>
            <pc:sldMk cId="2394545285" sldId="269"/>
            <ac:picMk id="5" creationId="{FF7898A8-E0C0-41EF-9214-E823CB81347D}"/>
          </ac:picMkLst>
        </pc:picChg>
        <pc:picChg chg="add mod">
          <ac:chgData name="森 寛治" userId="b00ed2274deeb5a6" providerId="LiveId" clId="{EC9F89F8-AD45-4038-AB0F-AAEFD57AFDE2}" dt="2021-09-15T20:09:21.929" v="4519" actId="1076"/>
          <ac:picMkLst>
            <pc:docMk/>
            <pc:sldMk cId="2394545285" sldId="269"/>
            <ac:picMk id="7" creationId="{23B49C47-3C19-462A-8530-A86EF9025AAF}"/>
          </ac:picMkLst>
        </pc:picChg>
      </pc:sldChg>
    </pc:docChg>
  </pc:docChgLst>
  <pc:docChgLst>
    <pc:chgData name="Mori Kanji" userId="b00ed2274deeb5a6" providerId="LiveId" clId="{8E2A8918-6508-4BEE-88C8-F3D5736B2484}"/>
    <pc:docChg chg="undo custSel addSld delSld modSld sldOrd modMainMaster">
      <pc:chgData name="Mori Kanji" userId="b00ed2274deeb5a6" providerId="LiveId" clId="{8E2A8918-6508-4BEE-88C8-F3D5736B2484}" dt="2023-01-29T17:41:04.230" v="3535" actId="6549"/>
      <pc:docMkLst>
        <pc:docMk/>
      </pc:docMkLst>
      <pc:sldChg chg="addSp modSp mod">
        <pc:chgData name="Mori Kanji" userId="b00ed2274deeb5a6" providerId="LiveId" clId="{8E2A8918-6508-4BEE-88C8-F3D5736B2484}" dt="2023-01-27T10:44:23.945" v="6" actId="1076"/>
        <pc:sldMkLst>
          <pc:docMk/>
          <pc:sldMk cId="961115536" sldId="256"/>
        </pc:sldMkLst>
        <pc:spChg chg="mod">
          <ac:chgData name="Mori Kanji" userId="b00ed2274deeb5a6" providerId="LiveId" clId="{8E2A8918-6508-4BEE-88C8-F3D5736B2484}" dt="2023-01-27T10:38:03.445" v="2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Mori Kanji" userId="b00ed2274deeb5a6" providerId="LiveId" clId="{8E2A8918-6508-4BEE-88C8-F3D5736B2484}" dt="2023-01-27T10:43:48.164" v="3" actId="1076"/>
          <ac:spMkLst>
            <pc:docMk/>
            <pc:sldMk cId="961115536" sldId="256"/>
            <ac:spMk id="3" creationId="{08EA2609-BD5B-4EC1-B89B-507CA10B1620}"/>
          </ac:spMkLst>
        </pc:spChg>
        <pc:spChg chg="add mod">
          <ac:chgData name="Mori Kanji" userId="b00ed2274deeb5a6" providerId="LiveId" clId="{8E2A8918-6508-4BEE-88C8-F3D5736B2484}" dt="2023-01-27T10:44:23.945" v="6" actId="1076"/>
          <ac:spMkLst>
            <pc:docMk/>
            <pc:sldMk cId="961115536" sldId="256"/>
            <ac:spMk id="5" creationId="{205F137A-5F44-004B-A1C6-8E39A9A9A8F1}"/>
          </ac:spMkLst>
        </pc:spChg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516642418" sldId="26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890765080" sldId="26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352742885" sldId="26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666471893" sldId="263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845191661" sldId="26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963871956" sldId="26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859596514" sldId="266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499425446" sldId="267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294675025" sldId="268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394545285" sldId="269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991852939" sldId="27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587414739" sldId="27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770569850" sldId="27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686917127" sldId="273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547489702" sldId="27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818239091" sldId="27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536362809" sldId="279"/>
        </pc:sldMkLst>
      </pc:sldChg>
      <pc:sldChg chg="addSp delSp modSp mod ord">
        <pc:chgData name="Mori Kanji" userId="b00ed2274deeb5a6" providerId="LiveId" clId="{8E2A8918-6508-4BEE-88C8-F3D5736B2484}" dt="2023-01-29T12:47:17.972" v="2999" actId="1076"/>
        <pc:sldMkLst>
          <pc:docMk/>
          <pc:sldMk cId="2975984742" sldId="280"/>
        </pc:sldMkLst>
        <pc:spChg chg="add mod">
          <ac:chgData name="Mori Kanji" userId="b00ed2274deeb5a6" providerId="LiveId" clId="{8E2A8918-6508-4BEE-88C8-F3D5736B2484}" dt="2023-01-28T16:44:36.427" v="1710" actId="1076"/>
          <ac:spMkLst>
            <pc:docMk/>
            <pc:sldMk cId="2975984742" sldId="280"/>
            <ac:spMk id="7" creationId="{B8CB3F63-D4A6-23E6-B8A1-AA88B88E1259}"/>
          </ac:spMkLst>
        </pc:spChg>
        <pc:spChg chg="add mod">
          <ac:chgData name="Mori Kanji" userId="b00ed2274deeb5a6" providerId="LiveId" clId="{8E2A8918-6508-4BEE-88C8-F3D5736B2484}" dt="2023-01-28T16:53:24.955" v="1760" actId="1076"/>
          <ac:spMkLst>
            <pc:docMk/>
            <pc:sldMk cId="2975984742" sldId="280"/>
            <ac:spMk id="10" creationId="{392AE541-2C09-E59F-1EFB-B480089777E0}"/>
          </ac:spMkLst>
        </pc:spChg>
        <pc:spChg chg="add mod">
          <ac:chgData name="Mori Kanji" userId="b00ed2274deeb5a6" providerId="LiveId" clId="{8E2A8918-6508-4BEE-88C8-F3D5736B2484}" dt="2023-01-28T16:53:39.290" v="1773" actId="20577"/>
          <ac:spMkLst>
            <pc:docMk/>
            <pc:sldMk cId="2975984742" sldId="280"/>
            <ac:spMk id="11" creationId="{C1387B18-5DDD-0C09-3BA1-CD7B2F39EF46}"/>
          </ac:spMkLst>
        </pc:spChg>
        <pc:spChg chg="add del">
          <ac:chgData name="Mori Kanji" userId="b00ed2274deeb5a6" providerId="LiveId" clId="{8E2A8918-6508-4BEE-88C8-F3D5736B2484}" dt="2023-01-28T17:21:58.240" v="2096" actId="478"/>
          <ac:spMkLst>
            <pc:docMk/>
            <pc:sldMk cId="2975984742" sldId="280"/>
            <ac:spMk id="14" creationId="{17BEA0E6-7844-8BA6-22F6-7B6AF343D9FB}"/>
          </ac:spMkLst>
        </pc:spChg>
        <pc:spChg chg="add mod">
          <ac:chgData name="Mori Kanji" userId="b00ed2274deeb5a6" providerId="LiveId" clId="{8E2A8918-6508-4BEE-88C8-F3D5736B2484}" dt="2023-01-29T12:47:17.972" v="2999" actId="1076"/>
          <ac:spMkLst>
            <pc:docMk/>
            <pc:sldMk cId="2975984742" sldId="280"/>
            <ac:spMk id="14" creationId="{467C2E13-59B1-F237-C533-8D18BB97309C}"/>
          </ac:spMkLst>
        </pc:spChg>
      </pc:sldChg>
      <pc:sldChg chg="delSp modSp del mod modAnim">
        <pc:chgData name="Mori Kanji" userId="b00ed2274deeb5a6" providerId="LiveId" clId="{8E2A8918-6508-4BEE-88C8-F3D5736B2484}" dt="2023-01-28T17:25:45.351" v="2185" actId="47"/>
        <pc:sldMkLst>
          <pc:docMk/>
          <pc:sldMk cId="3774893587" sldId="281"/>
        </pc:sldMkLst>
        <pc:spChg chg="mod">
          <ac:chgData name="Mori Kanji" userId="b00ed2274deeb5a6" providerId="LiveId" clId="{8E2A8918-6508-4BEE-88C8-F3D5736B2484}" dt="2023-01-28T08:49:05.244" v="237" actId="255"/>
          <ac:spMkLst>
            <pc:docMk/>
            <pc:sldMk cId="3774893587" sldId="281"/>
            <ac:spMk id="3" creationId="{1C59C21F-0EA5-46B9-8832-FA6F03B1C3BD}"/>
          </ac:spMkLst>
        </pc:spChg>
        <pc:spChg chg="del">
          <ac:chgData name="Mori Kanji" userId="b00ed2274deeb5a6" providerId="LiveId" clId="{8E2A8918-6508-4BEE-88C8-F3D5736B2484}" dt="2023-01-28T08:45:12.474" v="234" actId="478"/>
          <ac:spMkLst>
            <pc:docMk/>
            <pc:sldMk cId="3774893587" sldId="281"/>
            <ac:spMk id="5" creationId="{5D270AAD-5337-888B-770F-037C7D57E4B2}"/>
          </ac:spMkLst>
        </pc:spChg>
        <pc:spChg chg="del mod">
          <ac:chgData name="Mori Kanji" userId="b00ed2274deeb5a6" providerId="LiveId" clId="{8E2A8918-6508-4BEE-88C8-F3D5736B2484}" dt="2023-01-27T11:20:32.650" v="224" actId="478"/>
          <ac:spMkLst>
            <pc:docMk/>
            <pc:sldMk cId="3774893587" sldId="281"/>
            <ac:spMk id="9" creationId="{50EE0DDA-701F-E624-0C6B-522F70224E1A}"/>
          </ac:spMkLst>
        </pc:spChg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445699732" sldId="28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802996837" sldId="29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739244834" sldId="29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997290211" sldId="292"/>
        </pc:sldMkLst>
      </pc:sldChg>
      <pc:sldChg chg="modSp mod">
        <pc:chgData name="Mori Kanji" userId="b00ed2274deeb5a6" providerId="LiveId" clId="{8E2A8918-6508-4BEE-88C8-F3D5736B2484}" dt="2023-01-28T17:27:38.890" v="2213" actId="20577"/>
        <pc:sldMkLst>
          <pc:docMk/>
          <pc:sldMk cId="3986409242" sldId="294"/>
        </pc:sldMkLst>
        <pc:spChg chg="mod">
          <ac:chgData name="Mori Kanji" userId="b00ed2274deeb5a6" providerId="LiveId" clId="{8E2A8918-6508-4BEE-88C8-F3D5736B2484}" dt="2023-01-28T17:27:38.890" v="2213" actId="20577"/>
          <ac:spMkLst>
            <pc:docMk/>
            <pc:sldMk cId="3986409242" sldId="294"/>
            <ac:spMk id="3" creationId="{2671E1FD-9F04-4160-A678-FA0E12865399}"/>
          </ac:spMkLst>
        </pc:spChg>
      </pc:sldChg>
      <pc:sldChg chg="modSp mod">
        <pc:chgData name="Mori Kanji" userId="b00ed2274deeb5a6" providerId="LiveId" clId="{8E2A8918-6508-4BEE-88C8-F3D5736B2484}" dt="2023-01-29T12:45:15.268" v="2994" actId="20577"/>
        <pc:sldMkLst>
          <pc:docMk/>
          <pc:sldMk cId="4142319034" sldId="295"/>
        </pc:sldMkLst>
        <pc:spChg chg="mod">
          <ac:chgData name="Mori Kanji" userId="b00ed2274deeb5a6" providerId="LiveId" clId="{8E2A8918-6508-4BEE-88C8-F3D5736B2484}" dt="2023-01-28T14:32:47.892" v="1355" actId="20577"/>
          <ac:spMkLst>
            <pc:docMk/>
            <pc:sldMk cId="4142319034" sldId="295"/>
            <ac:spMk id="2" creationId="{300E412D-B01B-47CD-97C6-494A208CA451}"/>
          </ac:spMkLst>
        </pc:spChg>
        <pc:spChg chg="mod">
          <ac:chgData name="Mori Kanji" userId="b00ed2274deeb5a6" providerId="LiveId" clId="{8E2A8918-6508-4BEE-88C8-F3D5736B2484}" dt="2023-01-29T12:45:15.268" v="2994" actId="20577"/>
          <ac:spMkLst>
            <pc:docMk/>
            <pc:sldMk cId="4142319034" sldId="295"/>
            <ac:spMk id="5" creationId="{2400FD35-DB9F-4A8D-BBCA-B44DC27A7CED}"/>
          </ac:spMkLst>
        </pc:spChg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347608328" sldId="296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952072076" sldId="297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906653580" sldId="298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731124960" sldId="30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42412565" sldId="30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584440085" sldId="30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080641019" sldId="305"/>
        </pc:sldMkLst>
      </pc:sldChg>
      <pc:sldChg chg="ord">
        <pc:chgData name="Mori Kanji" userId="b00ed2274deeb5a6" providerId="LiveId" clId="{8E2A8918-6508-4BEE-88C8-F3D5736B2484}" dt="2023-01-28T10:51:47.764" v="398"/>
        <pc:sldMkLst>
          <pc:docMk/>
          <pc:sldMk cId="1506009398" sldId="307"/>
        </pc:sldMkLst>
      </pc:sldChg>
      <pc:sldChg chg="addSp delSp modSp mod">
        <pc:chgData name="Mori Kanji" userId="b00ed2274deeb5a6" providerId="LiveId" clId="{8E2A8918-6508-4BEE-88C8-F3D5736B2484}" dt="2023-01-29T13:44:18.952" v="3003" actId="1076"/>
        <pc:sldMkLst>
          <pc:docMk/>
          <pc:sldMk cId="1323585702" sldId="308"/>
        </pc:sldMkLst>
        <pc:picChg chg="del">
          <ac:chgData name="Mori Kanji" userId="b00ed2274deeb5a6" providerId="LiveId" clId="{8E2A8918-6508-4BEE-88C8-F3D5736B2484}" dt="2023-01-29T13:44:17.133" v="3002" actId="478"/>
          <ac:picMkLst>
            <pc:docMk/>
            <pc:sldMk cId="1323585702" sldId="308"/>
            <ac:picMk id="7" creationId="{2B745608-02FA-4DCC-81BF-37F1C131B433}"/>
          </ac:picMkLst>
        </pc:picChg>
        <pc:picChg chg="add mod">
          <ac:chgData name="Mori Kanji" userId="b00ed2274deeb5a6" providerId="LiveId" clId="{8E2A8918-6508-4BEE-88C8-F3D5736B2484}" dt="2023-01-29T13:44:18.952" v="3003" actId="1076"/>
          <ac:picMkLst>
            <pc:docMk/>
            <pc:sldMk cId="1323585702" sldId="308"/>
            <ac:picMk id="23" creationId="{6AFF2ED8-A7CF-ED1A-236D-5ACC8A506683}"/>
          </ac:picMkLst>
        </pc:picChg>
      </pc:sldChg>
      <pc:sldChg chg="addSp delSp modSp mod">
        <pc:chgData name="Mori Kanji" userId="b00ed2274deeb5a6" providerId="LiveId" clId="{8E2A8918-6508-4BEE-88C8-F3D5736B2484}" dt="2023-01-29T17:30:51.411" v="3520" actId="478"/>
        <pc:sldMkLst>
          <pc:docMk/>
          <pc:sldMk cId="3436990004" sldId="311"/>
        </pc:sldMkLst>
        <pc:spChg chg="add mod">
          <ac:chgData name="Mori Kanji" userId="b00ed2274deeb5a6" providerId="LiveId" clId="{8E2A8918-6508-4BEE-88C8-F3D5736B2484}" dt="2023-01-29T17:29:42.166" v="3488" actId="1076"/>
          <ac:spMkLst>
            <pc:docMk/>
            <pc:sldMk cId="3436990004" sldId="311"/>
            <ac:spMk id="5" creationId="{1F72EDAD-81B0-A10B-DB01-21E8951C9675}"/>
          </ac:spMkLst>
        </pc:spChg>
        <pc:spChg chg="add mod">
          <ac:chgData name="Mori Kanji" userId="b00ed2274deeb5a6" providerId="LiveId" clId="{8E2A8918-6508-4BEE-88C8-F3D5736B2484}" dt="2023-01-29T17:29:58.475" v="3518" actId="1076"/>
          <ac:spMkLst>
            <pc:docMk/>
            <pc:sldMk cId="3436990004" sldId="311"/>
            <ac:spMk id="6" creationId="{350B613D-6711-B855-DA4E-5ABBDCAB0C23}"/>
          </ac:spMkLst>
        </pc:spChg>
        <pc:spChg chg="del">
          <ac:chgData name="Mori Kanji" userId="b00ed2274deeb5a6" providerId="LiveId" clId="{8E2A8918-6508-4BEE-88C8-F3D5736B2484}" dt="2023-01-29T11:50:22.719" v="2713" actId="478"/>
          <ac:spMkLst>
            <pc:docMk/>
            <pc:sldMk cId="3436990004" sldId="311"/>
            <ac:spMk id="9" creationId="{7197D12D-4B06-40C5-86FF-6C6E69EFEC7C}"/>
          </ac:spMkLst>
        </pc:spChg>
        <pc:spChg chg="mod">
          <ac:chgData name="Mori Kanji" userId="b00ed2274deeb5a6" providerId="LiveId" clId="{8E2A8918-6508-4BEE-88C8-F3D5736B2484}" dt="2023-01-29T17:29:15.004" v="3479" actId="20577"/>
          <ac:spMkLst>
            <pc:docMk/>
            <pc:sldMk cId="3436990004" sldId="311"/>
            <ac:spMk id="20" creationId="{0AB1961A-1770-4B9A-AF3C-DC9EDAAF3DA9}"/>
          </ac:spMkLst>
        </pc:spChg>
        <pc:picChg chg="add mod">
          <ac:chgData name="Mori Kanji" userId="b00ed2274deeb5a6" providerId="LiveId" clId="{8E2A8918-6508-4BEE-88C8-F3D5736B2484}" dt="2023-01-29T17:29:59.495" v="3519" actId="1076"/>
          <ac:picMkLst>
            <pc:docMk/>
            <pc:sldMk cId="3436990004" sldId="311"/>
            <ac:picMk id="3" creationId="{3E99443C-C95A-752F-2F57-30201E354B3E}"/>
          </ac:picMkLst>
        </pc:picChg>
        <pc:cxnChg chg="del mod">
          <ac:chgData name="Mori Kanji" userId="b00ed2274deeb5a6" providerId="LiveId" clId="{8E2A8918-6508-4BEE-88C8-F3D5736B2484}" dt="2023-01-29T17:30:51.411" v="3520" actId="478"/>
          <ac:cxnSpMkLst>
            <pc:docMk/>
            <pc:sldMk cId="3436990004" sldId="311"/>
            <ac:cxnSpMk id="19" creationId="{B62180A4-4750-45A7-A193-E91C3719982F}"/>
          </ac:cxnSpMkLst>
        </pc:cxnChg>
      </pc:sldChg>
      <pc:sldChg chg="ord">
        <pc:chgData name="Mori Kanji" userId="b00ed2274deeb5a6" providerId="LiveId" clId="{8E2A8918-6508-4BEE-88C8-F3D5736B2484}" dt="2023-01-28T10:57:21.224" v="403"/>
        <pc:sldMkLst>
          <pc:docMk/>
          <pc:sldMk cId="1127355068" sldId="313"/>
        </pc:sldMkLst>
      </pc:sldChg>
      <pc:sldChg chg="addSp delSp modSp mod ord modAnim">
        <pc:chgData name="Mori Kanji" userId="b00ed2274deeb5a6" providerId="LiveId" clId="{8E2A8918-6508-4BEE-88C8-F3D5736B2484}" dt="2023-01-29T10:40:04.060" v="2710"/>
        <pc:sldMkLst>
          <pc:docMk/>
          <pc:sldMk cId="298212516" sldId="314"/>
        </pc:sldMkLst>
        <pc:spChg chg="mod">
          <ac:chgData name="Mori Kanji" userId="b00ed2274deeb5a6" providerId="LiveId" clId="{8E2A8918-6508-4BEE-88C8-F3D5736B2484}" dt="2023-01-27T10:52:18.173" v="48" actId="20577"/>
          <ac:spMkLst>
            <pc:docMk/>
            <pc:sldMk cId="298212516" sldId="314"/>
            <ac:spMk id="2" creationId="{945F21CD-CB53-41F2-8134-3E9AB9353F78}"/>
          </ac:spMkLst>
        </pc:spChg>
        <pc:spChg chg="mod">
          <ac:chgData name="Mori Kanji" userId="b00ed2274deeb5a6" providerId="LiveId" clId="{8E2A8918-6508-4BEE-88C8-F3D5736B2484}" dt="2023-01-27T10:55:37.276" v="61" actId="1076"/>
          <ac:spMkLst>
            <pc:docMk/>
            <pc:sldMk cId="298212516" sldId="314"/>
            <ac:spMk id="4" creationId="{7BD2170C-408F-4B25-8F36-47B2D9C6F402}"/>
          </ac:spMkLst>
        </pc:spChg>
        <pc:spChg chg="add mod">
          <ac:chgData name="Mori Kanji" userId="b00ed2274deeb5a6" providerId="LiveId" clId="{8E2A8918-6508-4BEE-88C8-F3D5736B2484}" dt="2023-01-27T11:09:39.351" v="147" actId="1076"/>
          <ac:spMkLst>
            <pc:docMk/>
            <pc:sldMk cId="298212516" sldId="314"/>
            <ac:spMk id="5" creationId="{417361D2-8E18-A7C4-BCB1-AAA75E47227A}"/>
          </ac:spMkLst>
        </pc:spChg>
        <pc:spChg chg="add mod">
          <ac:chgData name="Mori Kanji" userId="b00ed2274deeb5a6" providerId="LiveId" clId="{8E2A8918-6508-4BEE-88C8-F3D5736B2484}" dt="2023-01-27T11:18:45.896" v="219" actId="1076"/>
          <ac:spMkLst>
            <pc:docMk/>
            <pc:sldMk cId="298212516" sldId="314"/>
            <ac:spMk id="7" creationId="{7F649BE1-B29A-8FE4-8B7A-C83600666051}"/>
          </ac:spMkLst>
        </pc:spChg>
        <pc:spChg chg="add mod">
          <ac:chgData name="Mori Kanji" userId="b00ed2274deeb5a6" providerId="LiveId" clId="{8E2A8918-6508-4BEE-88C8-F3D5736B2484}" dt="2023-01-28T15:54:59.271" v="1598" actId="1076"/>
          <ac:spMkLst>
            <pc:docMk/>
            <pc:sldMk cId="298212516" sldId="314"/>
            <ac:spMk id="10" creationId="{10B3701B-D8B4-58AD-0543-999CA0E36F58}"/>
          </ac:spMkLst>
        </pc:spChg>
        <pc:spChg chg="del">
          <ac:chgData name="Mori Kanji" userId="b00ed2274deeb5a6" providerId="LiveId" clId="{8E2A8918-6508-4BEE-88C8-F3D5736B2484}" dt="2023-01-27T10:55:24.067" v="50" actId="478"/>
          <ac:spMkLst>
            <pc:docMk/>
            <pc:sldMk cId="298212516" sldId="314"/>
            <ac:spMk id="10" creationId="{D1100490-3212-4B5F-A9E5-7167CF52F8E5}"/>
          </ac:spMkLst>
        </pc:spChg>
        <pc:spChg chg="add mod">
          <ac:chgData name="Mori Kanji" userId="b00ed2274deeb5a6" providerId="LiveId" clId="{8E2A8918-6508-4BEE-88C8-F3D5736B2484}" dt="2023-01-28T15:56:57.521" v="1647" actId="1076"/>
          <ac:spMkLst>
            <pc:docMk/>
            <pc:sldMk cId="298212516" sldId="314"/>
            <ac:spMk id="11" creationId="{5BDACBF1-6E21-0B2E-170B-8F9017B3CCE6}"/>
          </ac:spMkLst>
        </pc:spChg>
        <pc:spChg chg="del">
          <ac:chgData name="Mori Kanji" userId="b00ed2274deeb5a6" providerId="LiveId" clId="{8E2A8918-6508-4BEE-88C8-F3D5736B2484}" dt="2023-01-27T10:55:25.136" v="51" actId="478"/>
          <ac:spMkLst>
            <pc:docMk/>
            <pc:sldMk cId="298212516" sldId="314"/>
            <ac:spMk id="11" creationId="{B0A21550-2297-4C15-AF7B-5D88D7E9EE45}"/>
          </ac:spMkLst>
        </pc:spChg>
        <pc:spChg chg="del mod">
          <ac:chgData name="Mori Kanji" userId="b00ed2274deeb5a6" providerId="LiveId" clId="{8E2A8918-6508-4BEE-88C8-F3D5736B2484}" dt="2023-01-27T10:55:25.888" v="52" actId="478"/>
          <ac:spMkLst>
            <pc:docMk/>
            <pc:sldMk cId="298212516" sldId="314"/>
            <ac:spMk id="12" creationId="{DC1630D1-6DAB-4D85-8C69-9F6D52E7CB70}"/>
          </ac:spMkLst>
        </pc:spChg>
        <pc:spChg chg="del">
          <ac:chgData name="Mori Kanji" userId="b00ed2274deeb5a6" providerId="LiveId" clId="{8E2A8918-6508-4BEE-88C8-F3D5736B2484}" dt="2023-01-27T10:55:26.404" v="53" actId="478"/>
          <ac:spMkLst>
            <pc:docMk/>
            <pc:sldMk cId="298212516" sldId="314"/>
            <ac:spMk id="13" creationId="{34FAF4F9-DAF9-466C-9C19-5E8971627644}"/>
          </ac:spMkLst>
        </pc:spChg>
        <pc:spChg chg="add mod">
          <ac:chgData name="Mori Kanji" userId="b00ed2274deeb5a6" providerId="LiveId" clId="{8E2A8918-6508-4BEE-88C8-F3D5736B2484}" dt="2023-01-28T15:57:23.308" v="1652" actId="571"/>
          <ac:spMkLst>
            <pc:docMk/>
            <pc:sldMk cId="298212516" sldId="314"/>
            <ac:spMk id="13" creationId="{EE2782BA-C0ED-02F8-F2E2-11AC211921BB}"/>
          </ac:spMkLst>
        </pc:spChg>
        <pc:spChg chg="mod">
          <ac:chgData name="Mori Kanji" userId="b00ed2274deeb5a6" providerId="LiveId" clId="{8E2A8918-6508-4BEE-88C8-F3D5736B2484}" dt="2023-01-28T15:54:30.071" v="1569" actId="1076"/>
          <ac:spMkLst>
            <pc:docMk/>
            <pc:sldMk cId="298212516" sldId="314"/>
            <ac:spMk id="14" creationId="{85227236-DE9B-4030-BC2C-32C0E41F9E02}"/>
          </ac:spMkLst>
        </pc:spChg>
        <pc:spChg chg="add mod">
          <ac:chgData name="Mori Kanji" userId="b00ed2274deeb5a6" providerId="LiveId" clId="{8E2A8918-6508-4BEE-88C8-F3D5736B2484}" dt="2023-01-27T11:09:39.351" v="147" actId="1076"/>
          <ac:spMkLst>
            <pc:docMk/>
            <pc:sldMk cId="298212516" sldId="314"/>
            <ac:spMk id="15" creationId="{037DF8F6-F500-A638-A487-0E47F908FE07}"/>
          </ac:spMkLst>
        </pc:spChg>
        <pc:spChg chg="add mod">
          <ac:chgData name="Mori Kanji" userId="b00ed2274deeb5a6" providerId="LiveId" clId="{8E2A8918-6508-4BEE-88C8-F3D5736B2484}" dt="2023-01-28T15:57:54.970" v="1672" actId="1076"/>
          <ac:spMkLst>
            <pc:docMk/>
            <pc:sldMk cId="298212516" sldId="314"/>
            <ac:spMk id="16" creationId="{794191D2-9F0B-7E32-F560-5BE71D624656}"/>
          </ac:spMkLst>
        </pc:spChg>
        <pc:spChg chg="add mod">
          <ac:chgData name="Mori Kanji" userId="b00ed2274deeb5a6" providerId="LiveId" clId="{8E2A8918-6508-4BEE-88C8-F3D5736B2484}" dt="2023-01-28T15:58:00.899" v="1679" actId="20577"/>
          <ac:spMkLst>
            <pc:docMk/>
            <pc:sldMk cId="298212516" sldId="314"/>
            <ac:spMk id="17" creationId="{541C9785-3F22-A68B-8822-16B203BD5ABA}"/>
          </ac:spMkLst>
        </pc:spChg>
        <pc:spChg chg="add mod">
          <ac:chgData name="Mori Kanji" userId="b00ed2274deeb5a6" providerId="LiveId" clId="{8E2A8918-6508-4BEE-88C8-F3D5736B2484}" dt="2023-01-27T11:09:39.351" v="147" actId="1076"/>
          <ac:spMkLst>
            <pc:docMk/>
            <pc:sldMk cId="298212516" sldId="314"/>
            <ac:spMk id="18" creationId="{FB0D38BB-0BA1-E923-5A95-CFE3D6E42086}"/>
          </ac:spMkLst>
        </pc:spChg>
        <pc:spChg chg="add mod">
          <ac:chgData name="Mori Kanji" userId="b00ed2274deeb5a6" providerId="LiveId" clId="{8E2A8918-6508-4BEE-88C8-F3D5736B2484}" dt="2023-01-28T15:54:39.292" v="1572" actId="1076"/>
          <ac:spMkLst>
            <pc:docMk/>
            <pc:sldMk cId="298212516" sldId="314"/>
            <ac:spMk id="19" creationId="{57D3F540-AFFD-9729-9E46-23BF049843D6}"/>
          </ac:spMkLst>
        </pc:spChg>
        <pc:spChg chg="mod">
          <ac:chgData name="Mori Kanji" userId="b00ed2274deeb5a6" providerId="LiveId" clId="{8E2A8918-6508-4BEE-88C8-F3D5736B2484}" dt="2023-01-27T11:09:39.351" v="147" actId="1076"/>
          <ac:spMkLst>
            <pc:docMk/>
            <pc:sldMk cId="298212516" sldId="314"/>
            <ac:spMk id="22" creationId="{0C34EC0F-4247-486A-ADAB-E7B379E0655E}"/>
          </ac:spMkLst>
        </pc:spChg>
        <pc:spChg chg="del">
          <ac:chgData name="Mori Kanji" userId="b00ed2274deeb5a6" providerId="LiveId" clId="{8E2A8918-6508-4BEE-88C8-F3D5736B2484}" dt="2023-01-27T11:09:49.521" v="149" actId="478"/>
          <ac:spMkLst>
            <pc:docMk/>
            <pc:sldMk cId="298212516" sldId="314"/>
            <ac:spMk id="24" creationId="{0BA8426B-B7A3-4C99-AA10-50446AF9649D}"/>
          </ac:spMkLst>
        </pc:spChg>
        <pc:spChg chg="del">
          <ac:chgData name="Mori Kanji" userId="b00ed2274deeb5a6" providerId="LiveId" clId="{8E2A8918-6508-4BEE-88C8-F3D5736B2484}" dt="2023-01-27T11:09:49.521" v="149" actId="478"/>
          <ac:spMkLst>
            <pc:docMk/>
            <pc:sldMk cId="298212516" sldId="314"/>
            <ac:spMk id="25" creationId="{FB9BAEBF-0182-4308-BF4C-557B5DF33F1F}"/>
          </ac:spMkLst>
        </pc:spChg>
        <pc:spChg chg="mod">
          <ac:chgData name="Mori Kanji" userId="b00ed2274deeb5a6" providerId="LiveId" clId="{8E2A8918-6508-4BEE-88C8-F3D5736B2484}" dt="2023-01-27T11:09:39.351" v="147" actId="1076"/>
          <ac:spMkLst>
            <pc:docMk/>
            <pc:sldMk cId="298212516" sldId="314"/>
            <ac:spMk id="26" creationId="{F9E28274-F048-4826-9AAC-E2E7D60E3874}"/>
          </ac:spMkLst>
        </pc:spChg>
        <pc:spChg chg="del">
          <ac:chgData name="Mori Kanji" userId="b00ed2274deeb5a6" providerId="LiveId" clId="{8E2A8918-6508-4BEE-88C8-F3D5736B2484}" dt="2023-01-27T10:55:33.080" v="55" actId="478"/>
          <ac:spMkLst>
            <pc:docMk/>
            <pc:sldMk cId="298212516" sldId="314"/>
            <ac:spMk id="33" creationId="{3925E628-9D85-4E29-8F88-6C262394621B}"/>
          </ac:spMkLst>
        </pc:spChg>
        <pc:spChg chg="del">
          <ac:chgData name="Mori Kanji" userId="b00ed2274deeb5a6" providerId="LiveId" clId="{8E2A8918-6508-4BEE-88C8-F3D5736B2484}" dt="2023-01-27T10:55:33.080" v="55" actId="478"/>
          <ac:spMkLst>
            <pc:docMk/>
            <pc:sldMk cId="298212516" sldId="314"/>
            <ac:spMk id="34" creationId="{A8E5F446-A7B3-4870-B0C3-BB9E2107D5A0}"/>
          </ac:spMkLst>
        </pc:spChg>
        <pc:spChg chg="del">
          <ac:chgData name="Mori Kanji" userId="b00ed2274deeb5a6" providerId="LiveId" clId="{8E2A8918-6508-4BEE-88C8-F3D5736B2484}" dt="2023-01-27T10:55:33.080" v="55" actId="478"/>
          <ac:spMkLst>
            <pc:docMk/>
            <pc:sldMk cId="298212516" sldId="314"/>
            <ac:spMk id="35" creationId="{CECDB576-5305-4D4B-A4A6-D098ADBB541A}"/>
          </ac:spMkLst>
        </pc:spChg>
        <pc:spChg chg="del">
          <ac:chgData name="Mori Kanji" userId="b00ed2274deeb5a6" providerId="LiveId" clId="{8E2A8918-6508-4BEE-88C8-F3D5736B2484}" dt="2023-01-27T10:55:33.080" v="55" actId="478"/>
          <ac:spMkLst>
            <pc:docMk/>
            <pc:sldMk cId="298212516" sldId="314"/>
            <ac:spMk id="36" creationId="{8803C0FC-0BF1-483F-8C3D-BF692498E890}"/>
          </ac:spMkLst>
        </pc:spChg>
        <pc:spChg chg="del">
          <ac:chgData name="Mori Kanji" userId="b00ed2274deeb5a6" providerId="LiveId" clId="{8E2A8918-6508-4BEE-88C8-F3D5736B2484}" dt="2023-01-27T10:50:59.531" v="11" actId="478"/>
          <ac:spMkLst>
            <pc:docMk/>
            <pc:sldMk cId="298212516" sldId="314"/>
            <ac:spMk id="37" creationId="{FB127CE7-D57E-48D1-BC7B-A0BD3BA81168}"/>
          </ac:spMkLst>
        </pc:spChg>
        <pc:spChg chg="add del mod">
          <ac:chgData name="Mori Kanji" userId="b00ed2274deeb5a6" providerId="LiveId" clId="{8E2A8918-6508-4BEE-88C8-F3D5736B2484}" dt="2023-01-27T11:17:02.997" v="159"/>
          <ac:spMkLst>
            <pc:docMk/>
            <pc:sldMk cId="298212516" sldId="314"/>
            <ac:spMk id="41" creationId="{CD8D2A5D-9B8D-A45F-9D8A-99AFA7B132D2}"/>
          </ac:spMkLst>
        </pc:spChg>
        <pc:spChg chg="add mod">
          <ac:chgData name="Mori Kanji" userId="b00ed2274deeb5a6" providerId="LiveId" clId="{8E2A8918-6508-4BEE-88C8-F3D5736B2484}" dt="2023-01-27T11:17:15.413" v="162" actId="114"/>
          <ac:spMkLst>
            <pc:docMk/>
            <pc:sldMk cId="298212516" sldId="314"/>
            <ac:spMk id="42" creationId="{01D7D890-8577-84B4-FDDB-7E7A522BF7A6}"/>
          </ac:spMkLst>
        </pc:spChg>
        <pc:spChg chg="add mod">
          <ac:chgData name="Mori Kanji" userId="b00ed2274deeb5a6" providerId="LiveId" clId="{8E2A8918-6508-4BEE-88C8-F3D5736B2484}" dt="2023-01-27T11:19:00.358" v="222" actId="207"/>
          <ac:spMkLst>
            <pc:docMk/>
            <pc:sldMk cId="298212516" sldId="314"/>
            <ac:spMk id="43" creationId="{C6AB119F-72ED-5CE8-EBE5-9E1E6FBCE81C}"/>
          </ac:spMkLst>
        </pc:spChg>
        <pc:spChg chg="add mod">
          <ac:chgData name="Mori Kanji" userId="b00ed2274deeb5a6" providerId="LiveId" clId="{8E2A8918-6508-4BEE-88C8-F3D5736B2484}" dt="2023-01-27T11:18:17.824" v="187" actId="14100"/>
          <ac:spMkLst>
            <pc:docMk/>
            <pc:sldMk cId="298212516" sldId="314"/>
            <ac:spMk id="47" creationId="{7ECF03E2-A4C9-4F9E-E342-6EF5882F47FA}"/>
          </ac:spMkLst>
        </pc:spChg>
        <pc:spChg chg="add mod">
          <ac:chgData name="Mori Kanji" userId="b00ed2274deeb5a6" providerId="LiveId" clId="{8E2A8918-6508-4BEE-88C8-F3D5736B2484}" dt="2023-01-27T11:18:28.121" v="205" actId="20577"/>
          <ac:spMkLst>
            <pc:docMk/>
            <pc:sldMk cId="298212516" sldId="314"/>
            <ac:spMk id="48" creationId="{B8D37F13-5943-1B5B-54E6-306078BE2772}"/>
          </ac:spMkLst>
        </pc:spChg>
        <pc:spChg chg="add mod">
          <ac:chgData name="Mori Kanji" userId="b00ed2274deeb5a6" providerId="LiveId" clId="{8E2A8918-6508-4BEE-88C8-F3D5736B2484}" dt="2023-01-27T11:18:49.800" v="220" actId="1076"/>
          <ac:spMkLst>
            <pc:docMk/>
            <pc:sldMk cId="298212516" sldId="314"/>
            <ac:spMk id="49" creationId="{E096AA21-96A0-71E4-5081-BADCEBAE7CAD}"/>
          </ac:spMkLst>
        </pc:spChg>
        <pc:picChg chg="add mod">
          <ac:chgData name="Mori Kanji" userId="b00ed2274deeb5a6" providerId="LiveId" clId="{8E2A8918-6508-4BEE-88C8-F3D5736B2484}" dt="2023-01-27T11:09:39.351" v="147" actId="1076"/>
          <ac:picMkLst>
            <pc:docMk/>
            <pc:sldMk cId="298212516" sldId="314"/>
            <ac:picMk id="3" creationId="{44B84BD1-730E-2381-E2BC-3A571F7C3C32}"/>
          </ac:picMkLst>
        </pc:picChg>
        <pc:picChg chg="del">
          <ac:chgData name="Mori Kanji" userId="b00ed2274deeb5a6" providerId="LiveId" clId="{8E2A8918-6508-4BEE-88C8-F3D5736B2484}" dt="2023-01-27T10:50:50.519" v="7" actId="478"/>
          <ac:picMkLst>
            <pc:docMk/>
            <pc:sldMk cId="298212516" sldId="314"/>
            <ac:picMk id="6" creationId="{4A279124-D35F-4F3A-A4AC-D9FF439AC6F6}"/>
          </ac:picMkLst>
        </pc:picChg>
        <pc:picChg chg="add mod">
          <ac:chgData name="Mori Kanji" userId="b00ed2274deeb5a6" providerId="LiveId" clId="{8E2A8918-6508-4BEE-88C8-F3D5736B2484}" dt="2023-01-28T15:54:42.001" v="1575" actId="14100"/>
          <ac:picMkLst>
            <pc:docMk/>
            <pc:sldMk cId="298212516" sldId="314"/>
            <ac:picMk id="6" creationId="{B6EE9378-6369-5F0D-91B0-7751582794D4}"/>
          </ac:picMkLst>
        </pc:picChg>
        <pc:picChg chg="add mod">
          <ac:chgData name="Mori Kanji" userId="b00ed2274deeb5a6" providerId="LiveId" clId="{8E2A8918-6508-4BEE-88C8-F3D5736B2484}" dt="2023-01-28T15:57:20.220" v="1651" actId="1076"/>
          <ac:picMkLst>
            <pc:docMk/>
            <pc:sldMk cId="298212516" sldId="314"/>
            <ac:picMk id="12" creationId="{E4D68B9A-3710-4DD0-AE03-5293A6AEE957}"/>
          </ac:picMkLst>
        </pc:picChg>
        <pc:picChg chg="add mod">
          <ac:chgData name="Mori Kanji" userId="b00ed2274deeb5a6" providerId="LiveId" clId="{8E2A8918-6508-4BEE-88C8-F3D5736B2484}" dt="2023-01-28T15:56:31.990" v="1603" actId="1076"/>
          <ac:picMkLst>
            <pc:docMk/>
            <pc:sldMk cId="298212516" sldId="314"/>
            <ac:picMk id="1026" creationId="{72C4755B-CBAB-A329-5DC1-247BC58E2776}"/>
          </ac:picMkLst>
        </pc:picChg>
        <pc:cxnChg chg="add mod">
          <ac:chgData name="Mori Kanji" userId="b00ed2274deeb5a6" providerId="LiveId" clId="{8E2A8918-6508-4BEE-88C8-F3D5736B2484}" dt="2023-01-28T15:54:32.353" v="1570" actId="14100"/>
          <ac:cxnSpMkLst>
            <pc:docMk/>
            <pc:sldMk cId="298212516" sldId="314"/>
            <ac:cxnSpMk id="8" creationId="{A2BDC20B-D9BC-71A0-C697-8513A0B7ECFF}"/>
          </ac:cxnSpMkLst>
        </pc:cxnChg>
        <pc:cxnChg chg="del">
          <ac:chgData name="Mori Kanji" userId="b00ed2274deeb5a6" providerId="LiveId" clId="{8E2A8918-6508-4BEE-88C8-F3D5736B2484}" dt="2023-01-27T11:09:49.521" v="149" actId="478"/>
          <ac:cxnSpMkLst>
            <pc:docMk/>
            <pc:sldMk cId="298212516" sldId="314"/>
            <ac:cxnSpMk id="16" creationId="{5721ADBD-FF82-4EA6-BE71-636F1874C714}"/>
          </ac:cxnSpMkLst>
        </pc:cxnChg>
        <pc:cxnChg chg="del">
          <ac:chgData name="Mori Kanji" userId="b00ed2274deeb5a6" providerId="LiveId" clId="{8E2A8918-6508-4BEE-88C8-F3D5736B2484}" dt="2023-01-27T11:09:49.521" v="149" actId="478"/>
          <ac:cxnSpMkLst>
            <pc:docMk/>
            <pc:sldMk cId="298212516" sldId="314"/>
            <ac:cxnSpMk id="17" creationId="{B38DABBA-1A85-4FF0-80A2-54BF33342BE9}"/>
          </ac:cxnSpMkLst>
        </pc:cxnChg>
        <pc:cxnChg chg="mod ord">
          <ac:chgData name="Mori Kanji" userId="b00ed2274deeb5a6" providerId="LiveId" clId="{8E2A8918-6508-4BEE-88C8-F3D5736B2484}" dt="2023-01-27T11:09:39.351" v="147" actId="1076"/>
          <ac:cxnSpMkLst>
            <pc:docMk/>
            <pc:sldMk cId="298212516" sldId="314"/>
            <ac:cxnSpMk id="20" creationId="{8E8FB6AD-09C5-4D15-8EF7-305200A5EF38}"/>
          </ac:cxnSpMkLst>
        </pc:cxnChg>
        <pc:cxnChg chg="del mod">
          <ac:chgData name="Mori Kanji" userId="b00ed2274deeb5a6" providerId="LiveId" clId="{8E2A8918-6508-4BEE-88C8-F3D5736B2484}" dt="2023-01-27T10:55:33.732" v="57" actId="478"/>
          <ac:cxnSpMkLst>
            <pc:docMk/>
            <pc:sldMk cId="298212516" sldId="314"/>
            <ac:cxnSpMk id="27" creationId="{A407382C-52C5-4CF6-A4B8-92E34C8C8D28}"/>
          </ac:cxnSpMkLst>
        </pc:cxnChg>
        <pc:cxnChg chg="del">
          <ac:chgData name="Mori Kanji" userId="b00ed2274deeb5a6" providerId="LiveId" clId="{8E2A8918-6508-4BEE-88C8-F3D5736B2484}" dt="2023-01-27T10:55:34.684" v="58" actId="478"/>
          <ac:cxnSpMkLst>
            <pc:docMk/>
            <pc:sldMk cId="298212516" sldId="314"/>
            <ac:cxnSpMk id="29" creationId="{0919594B-CC44-481B-A02B-C544B352892F}"/>
          </ac:cxnSpMkLst>
        </pc:cxnChg>
        <pc:cxnChg chg="del">
          <ac:chgData name="Mori Kanji" userId="b00ed2274deeb5a6" providerId="LiveId" clId="{8E2A8918-6508-4BEE-88C8-F3D5736B2484}" dt="2023-01-27T10:55:35.322" v="59" actId="478"/>
          <ac:cxnSpMkLst>
            <pc:docMk/>
            <pc:sldMk cId="298212516" sldId="314"/>
            <ac:cxnSpMk id="31" creationId="{8C343B56-2B30-4271-8592-0EB0B9C8512F}"/>
          </ac:cxnSpMkLst>
        </pc:cxnChg>
        <pc:cxnChg chg="add mod">
          <ac:chgData name="Mori Kanji" userId="b00ed2274deeb5a6" providerId="LiveId" clId="{8E2A8918-6508-4BEE-88C8-F3D5736B2484}" dt="2023-01-27T11:17:41.886" v="171" actId="208"/>
          <ac:cxnSpMkLst>
            <pc:docMk/>
            <pc:sldMk cId="298212516" sldId="314"/>
            <ac:cxnSpMk id="32" creationId="{18C66EDC-90C2-9685-E650-54CB0D1D1BC3}"/>
          </ac:cxnSpMkLst>
        </pc:cxnChg>
        <pc:cxnChg chg="add mod">
          <ac:chgData name="Mori Kanji" userId="b00ed2274deeb5a6" providerId="LiveId" clId="{8E2A8918-6508-4BEE-88C8-F3D5736B2484}" dt="2023-01-27T11:17:51.520" v="176" actId="1076"/>
          <ac:cxnSpMkLst>
            <pc:docMk/>
            <pc:sldMk cId="298212516" sldId="314"/>
            <ac:cxnSpMk id="44" creationId="{363EAF57-B4CC-DCFA-0768-DCDF413F7C86}"/>
          </ac:cxnSpMkLst>
        </pc:cxnChg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451292465" sldId="316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4035808241" sldId="317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896155415" sldId="318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379454106" sldId="320"/>
        </pc:sldMkLst>
      </pc:sldChg>
      <pc:sldChg chg="addSp delSp modSp mod ord">
        <pc:chgData name="Mori Kanji" userId="b00ed2274deeb5a6" providerId="LiveId" clId="{8E2A8918-6508-4BEE-88C8-F3D5736B2484}" dt="2023-01-29T12:46:37.893" v="2995" actId="1076"/>
        <pc:sldMkLst>
          <pc:docMk/>
          <pc:sldMk cId="250251290" sldId="321"/>
        </pc:sldMkLst>
        <pc:spChg chg="mod">
          <ac:chgData name="Mori Kanji" userId="b00ed2274deeb5a6" providerId="LiveId" clId="{8E2A8918-6508-4BEE-88C8-F3D5736B2484}" dt="2023-01-29T12:10:18.128" v="2790" actId="948"/>
          <ac:spMkLst>
            <pc:docMk/>
            <pc:sldMk cId="250251290" sldId="321"/>
            <ac:spMk id="3" creationId="{8182F704-D95E-4D60-B53B-2B0C313D2D1C}"/>
          </ac:spMkLst>
        </pc:spChg>
        <pc:spChg chg="mod">
          <ac:chgData name="Mori Kanji" userId="b00ed2274deeb5a6" providerId="LiveId" clId="{8E2A8918-6508-4BEE-88C8-F3D5736B2484}" dt="2023-01-29T12:10:34.814" v="2794" actId="1076"/>
          <ac:spMkLst>
            <pc:docMk/>
            <pc:sldMk cId="250251290" sldId="321"/>
            <ac:spMk id="5" creationId="{42508175-AB3F-4AA4-84C5-B4650FBD57F6}"/>
          </ac:spMkLst>
        </pc:spChg>
        <pc:spChg chg="mod">
          <ac:chgData name="Mori Kanji" userId="b00ed2274deeb5a6" providerId="LiveId" clId="{8E2A8918-6508-4BEE-88C8-F3D5736B2484}" dt="2023-01-29T12:10:48.277" v="2796" actId="1076"/>
          <ac:spMkLst>
            <pc:docMk/>
            <pc:sldMk cId="250251290" sldId="321"/>
            <ac:spMk id="6" creationId="{CDC9EA49-06BD-4CE1-95F1-DC12258B06AD}"/>
          </ac:spMkLst>
        </pc:spChg>
        <pc:spChg chg="add del mod">
          <ac:chgData name="Mori Kanji" userId="b00ed2274deeb5a6" providerId="LiveId" clId="{8E2A8918-6508-4BEE-88C8-F3D5736B2484}" dt="2023-01-29T11:51:14.939" v="2725" actId="478"/>
          <ac:spMkLst>
            <pc:docMk/>
            <pc:sldMk cId="250251290" sldId="321"/>
            <ac:spMk id="7" creationId="{293A212A-4C43-D8C5-5F4F-20CF419F7D71}"/>
          </ac:spMkLst>
        </pc:spChg>
        <pc:spChg chg="add del mod">
          <ac:chgData name="Mori Kanji" userId="b00ed2274deeb5a6" providerId="LiveId" clId="{8E2A8918-6508-4BEE-88C8-F3D5736B2484}" dt="2023-01-29T12:03:40.812" v="2764" actId="478"/>
          <ac:spMkLst>
            <pc:docMk/>
            <pc:sldMk cId="250251290" sldId="321"/>
            <ac:spMk id="9" creationId="{65E39B49-6254-C26F-6A81-62DD6A1606EF}"/>
          </ac:spMkLst>
        </pc:spChg>
        <pc:spChg chg="mod">
          <ac:chgData name="Mori Kanji" userId="b00ed2274deeb5a6" providerId="LiveId" clId="{8E2A8918-6508-4BEE-88C8-F3D5736B2484}" dt="2023-01-29T12:10:48.277" v="2796" actId="1076"/>
          <ac:spMkLst>
            <pc:docMk/>
            <pc:sldMk cId="250251290" sldId="321"/>
            <ac:spMk id="10" creationId="{D1CFF810-8D10-4C81-8C22-A2686D2C2008}"/>
          </ac:spMkLst>
        </pc:spChg>
        <pc:spChg chg="mod">
          <ac:chgData name="Mori Kanji" userId="b00ed2274deeb5a6" providerId="LiveId" clId="{8E2A8918-6508-4BEE-88C8-F3D5736B2484}" dt="2023-01-29T12:10:48.277" v="2796" actId="1076"/>
          <ac:spMkLst>
            <pc:docMk/>
            <pc:sldMk cId="250251290" sldId="321"/>
            <ac:spMk id="18" creationId="{BA3A5B73-E4D7-4326-B7A4-4B5AC76EAF97}"/>
          </ac:spMkLst>
        </pc:spChg>
        <pc:spChg chg="mod">
          <ac:chgData name="Mori Kanji" userId="b00ed2274deeb5a6" providerId="LiveId" clId="{8E2A8918-6508-4BEE-88C8-F3D5736B2484}" dt="2023-01-29T12:10:48.277" v="2796" actId="1076"/>
          <ac:spMkLst>
            <pc:docMk/>
            <pc:sldMk cId="250251290" sldId="321"/>
            <ac:spMk id="19" creationId="{5F6EFBB8-EAE9-461D-BD59-8EC03067840B}"/>
          </ac:spMkLst>
        </pc:spChg>
        <pc:spChg chg="del mod">
          <ac:chgData name="Mori Kanji" userId="b00ed2274deeb5a6" providerId="LiveId" clId="{8E2A8918-6508-4BEE-88C8-F3D5736B2484}" dt="2023-01-29T11:51:14.271" v="2724" actId="478"/>
          <ac:spMkLst>
            <pc:docMk/>
            <pc:sldMk cId="250251290" sldId="321"/>
            <ac:spMk id="22" creationId="{513BC1BF-246C-4710-A50B-D855335C9757}"/>
          </ac:spMkLst>
        </pc:spChg>
        <pc:spChg chg="add mod ord">
          <ac:chgData name="Mori Kanji" userId="b00ed2274deeb5a6" providerId="LiveId" clId="{8E2A8918-6508-4BEE-88C8-F3D5736B2484}" dt="2023-01-29T12:11:39.765" v="2824" actId="207"/>
          <ac:spMkLst>
            <pc:docMk/>
            <pc:sldMk cId="250251290" sldId="321"/>
            <ac:spMk id="31" creationId="{61C3222C-DDEF-3ECB-4F9A-F6CEE292100F}"/>
          </ac:spMkLst>
        </pc:spChg>
        <pc:spChg chg="add mod">
          <ac:chgData name="Mori Kanji" userId="b00ed2274deeb5a6" providerId="LiveId" clId="{8E2A8918-6508-4BEE-88C8-F3D5736B2484}" dt="2023-01-29T12:11:14.246" v="2822" actId="1076"/>
          <ac:spMkLst>
            <pc:docMk/>
            <pc:sldMk cId="250251290" sldId="321"/>
            <ac:spMk id="32" creationId="{02B19A76-24AA-65A9-7198-17B4E2EC82BA}"/>
          </ac:spMkLst>
        </pc:spChg>
        <pc:picChg chg="mod">
          <ac:chgData name="Mori Kanji" userId="b00ed2274deeb5a6" providerId="LiveId" clId="{8E2A8918-6508-4BEE-88C8-F3D5736B2484}" dt="2023-01-29T12:46:37.893" v="2995" actId="1076"/>
          <ac:picMkLst>
            <pc:docMk/>
            <pc:sldMk cId="250251290" sldId="321"/>
            <ac:picMk id="1030" creationId="{F3D5731E-74B4-4943-933A-1EDC2FC80D30}"/>
          </ac:picMkLst>
        </pc:picChg>
        <pc:picChg chg="mod">
          <ac:chgData name="Mori Kanji" userId="b00ed2274deeb5a6" providerId="LiveId" clId="{8E2A8918-6508-4BEE-88C8-F3D5736B2484}" dt="2023-01-29T12:10:30.124" v="2793" actId="1076"/>
          <ac:picMkLst>
            <pc:docMk/>
            <pc:sldMk cId="250251290" sldId="321"/>
            <ac:picMk id="1032" creationId="{44988BA6-7A9A-4241-9824-2A9C12A26806}"/>
          </ac:picMkLst>
        </pc:picChg>
        <pc:picChg chg="mod">
          <ac:chgData name="Mori Kanji" userId="b00ed2274deeb5a6" providerId="LiveId" clId="{8E2A8918-6508-4BEE-88C8-F3D5736B2484}" dt="2023-01-29T12:10:24.645" v="2791" actId="1076"/>
          <ac:picMkLst>
            <pc:docMk/>
            <pc:sldMk cId="250251290" sldId="321"/>
            <ac:picMk id="1034" creationId="{68A6FAF1-A571-4988-9ECA-16B7DF8D78F1}"/>
          </ac:picMkLst>
        </pc:picChg>
        <pc:picChg chg="del mod">
          <ac:chgData name="Mori Kanji" userId="b00ed2274deeb5a6" providerId="LiveId" clId="{8E2A8918-6508-4BEE-88C8-F3D5736B2484}" dt="2023-01-29T11:51:12.344" v="2722" actId="478"/>
          <ac:picMkLst>
            <pc:docMk/>
            <pc:sldMk cId="250251290" sldId="321"/>
            <ac:picMk id="2050" creationId="{EBF65E9E-3EC9-45F6-8815-48F35643E9E4}"/>
          </ac:picMkLst>
        </pc:picChg>
        <pc:cxnChg chg="mod">
          <ac:chgData name="Mori Kanji" userId="b00ed2274deeb5a6" providerId="LiveId" clId="{8E2A8918-6508-4BEE-88C8-F3D5736B2484}" dt="2023-01-29T12:10:48.277" v="2796" actId="1076"/>
          <ac:cxnSpMkLst>
            <pc:docMk/>
            <pc:sldMk cId="250251290" sldId="321"/>
            <ac:cxnSpMk id="8" creationId="{EB5FC282-5CB4-4F81-9E32-240A478D54F1}"/>
          </ac:cxnSpMkLst>
        </pc:cxnChg>
        <pc:cxnChg chg="add del mod">
          <ac:chgData name="Mori Kanji" userId="b00ed2274deeb5a6" providerId="LiveId" clId="{8E2A8918-6508-4BEE-88C8-F3D5736B2484}" dt="2023-01-29T12:04:31.418" v="2767" actId="478"/>
          <ac:cxnSpMkLst>
            <pc:docMk/>
            <pc:sldMk cId="250251290" sldId="321"/>
            <ac:cxnSpMk id="12" creationId="{EC7DDC54-7712-7E14-7C22-ACC0548F84DC}"/>
          </ac:cxnSpMkLst>
        </pc:cxnChg>
        <pc:cxnChg chg="add del mod">
          <ac:chgData name="Mori Kanji" userId="b00ed2274deeb5a6" providerId="LiveId" clId="{8E2A8918-6508-4BEE-88C8-F3D5736B2484}" dt="2023-01-29T12:05:01.232" v="2770" actId="478"/>
          <ac:cxnSpMkLst>
            <pc:docMk/>
            <pc:sldMk cId="250251290" sldId="321"/>
            <ac:cxnSpMk id="14" creationId="{B9C061E4-28AD-24A7-42B2-22B11A0CDD68}"/>
          </ac:cxnSpMkLst>
        </pc:cxnChg>
        <pc:cxnChg chg="mod">
          <ac:chgData name="Mori Kanji" userId="b00ed2274deeb5a6" providerId="LiveId" clId="{8E2A8918-6508-4BEE-88C8-F3D5736B2484}" dt="2023-01-29T12:10:48.277" v="2796" actId="1076"/>
          <ac:cxnSpMkLst>
            <pc:docMk/>
            <pc:sldMk cId="250251290" sldId="321"/>
            <ac:cxnSpMk id="16" creationId="{46665427-F2DC-4099-B9D0-2BE8131E00C6}"/>
          </ac:cxnSpMkLst>
        </pc:cxnChg>
        <pc:cxnChg chg="mod">
          <ac:chgData name="Mori Kanji" userId="b00ed2274deeb5a6" providerId="LiveId" clId="{8E2A8918-6508-4BEE-88C8-F3D5736B2484}" dt="2023-01-29T12:10:48.277" v="2796" actId="1076"/>
          <ac:cxnSpMkLst>
            <pc:docMk/>
            <pc:sldMk cId="250251290" sldId="321"/>
            <ac:cxnSpMk id="17" creationId="{0EE608BA-4BB5-4B72-9259-13D367A5DDB1}"/>
          </ac:cxnSpMkLst>
        </pc:cxnChg>
        <pc:cxnChg chg="add del mod">
          <ac:chgData name="Mori Kanji" userId="b00ed2274deeb5a6" providerId="LiveId" clId="{8E2A8918-6508-4BEE-88C8-F3D5736B2484}" dt="2023-01-29T12:05:30.175" v="2776" actId="478"/>
          <ac:cxnSpMkLst>
            <pc:docMk/>
            <pc:sldMk cId="250251290" sldId="321"/>
            <ac:cxnSpMk id="23" creationId="{06DD846E-4E3F-B692-BFA3-497F7F63ED7D}"/>
          </ac:cxnSpMkLst>
        </pc:cxnChg>
        <pc:cxnChg chg="add mod">
          <ac:chgData name="Mori Kanji" userId="b00ed2274deeb5a6" providerId="LiveId" clId="{8E2A8918-6508-4BEE-88C8-F3D5736B2484}" dt="2023-01-29T12:10:48.277" v="2796" actId="1076"/>
          <ac:cxnSpMkLst>
            <pc:docMk/>
            <pc:sldMk cId="250251290" sldId="321"/>
            <ac:cxnSpMk id="28" creationId="{7697FC91-CB31-0295-57AF-E87C69B74B5C}"/>
          </ac:cxnSpMkLst>
        </pc:cxnChg>
      </pc:sldChg>
      <pc:sldChg chg="addSp delSp modSp mod ord">
        <pc:chgData name="Mori Kanji" userId="b00ed2274deeb5a6" providerId="LiveId" clId="{8E2A8918-6508-4BEE-88C8-F3D5736B2484}" dt="2023-01-29T15:07:31.682" v="3218" actId="1076"/>
        <pc:sldMkLst>
          <pc:docMk/>
          <pc:sldMk cId="718092108" sldId="323"/>
        </pc:sldMkLst>
        <pc:spChg chg="mod">
          <ac:chgData name="Mori Kanji" userId="b00ed2274deeb5a6" providerId="LiveId" clId="{8E2A8918-6508-4BEE-88C8-F3D5736B2484}" dt="2023-01-29T15:07:23.173" v="3216" actId="1076"/>
          <ac:spMkLst>
            <pc:docMk/>
            <pc:sldMk cId="718092108" sldId="323"/>
            <ac:spMk id="2" creationId="{BF179B78-768F-43B8-938E-2EE484025F2B}"/>
          </ac:spMkLst>
        </pc:spChg>
        <pc:spChg chg="del">
          <ac:chgData name="Mori Kanji" userId="b00ed2274deeb5a6" providerId="LiveId" clId="{8E2A8918-6508-4BEE-88C8-F3D5736B2484}" dt="2023-01-28T10:28:59.813" v="277" actId="478"/>
          <ac:spMkLst>
            <pc:docMk/>
            <pc:sldMk cId="718092108" sldId="323"/>
            <ac:spMk id="3" creationId="{056AC11D-5BDF-4F98-B10F-3EAA0053BC9F}"/>
          </ac:spMkLst>
        </pc:spChg>
        <pc:spChg chg="add del mod">
          <ac:chgData name="Mori Kanji" userId="b00ed2274deeb5a6" providerId="LiveId" clId="{8E2A8918-6508-4BEE-88C8-F3D5736B2484}" dt="2023-01-28T10:43:23.593" v="355" actId="478"/>
          <ac:spMkLst>
            <pc:docMk/>
            <pc:sldMk cId="718092108" sldId="323"/>
            <ac:spMk id="6" creationId="{A1273DFB-9EB2-46FE-502B-6D7C5A522F0C}"/>
          </ac:spMkLst>
        </pc:spChg>
        <pc:spChg chg="add mod">
          <ac:chgData name="Mori Kanji" userId="b00ed2274deeb5a6" providerId="LiveId" clId="{8E2A8918-6508-4BEE-88C8-F3D5736B2484}" dt="2023-01-28T10:31:39.974" v="308" actId="1076"/>
          <ac:spMkLst>
            <pc:docMk/>
            <pc:sldMk cId="718092108" sldId="323"/>
            <ac:spMk id="9" creationId="{783C0C57-71F9-B203-5134-236D1AD1B4EF}"/>
          </ac:spMkLst>
        </pc:spChg>
        <pc:spChg chg="add mod">
          <ac:chgData name="Mori Kanji" userId="b00ed2274deeb5a6" providerId="LiveId" clId="{8E2A8918-6508-4BEE-88C8-F3D5736B2484}" dt="2023-01-28T10:31:43.443" v="309" actId="1076"/>
          <ac:spMkLst>
            <pc:docMk/>
            <pc:sldMk cId="718092108" sldId="323"/>
            <ac:spMk id="10" creationId="{A095D371-D3A7-784C-75FF-F2DC47B250EE}"/>
          </ac:spMkLst>
        </pc:spChg>
        <pc:spChg chg="add mod">
          <ac:chgData name="Mori Kanji" userId="b00ed2274deeb5a6" providerId="LiveId" clId="{8E2A8918-6508-4BEE-88C8-F3D5736B2484}" dt="2023-01-28T11:28:44.314" v="806" actId="1076"/>
          <ac:spMkLst>
            <pc:docMk/>
            <pc:sldMk cId="718092108" sldId="323"/>
            <ac:spMk id="11" creationId="{BEAB2C58-F497-87A9-69E0-E02949CEF396}"/>
          </ac:spMkLst>
        </pc:spChg>
        <pc:spChg chg="add mod">
          <ac:chgData name="Mori Kanji" userId="b00ed2274deeb5a6" providerId="LiveId" clId="{8E2A8918-6508-4BEE-88C8-F3D5736B2484}" dt="2023-01-28T10:32:53.532" v="328" actId="1076"/>
          <ac:spMkLst>
            <pc:docMk/>
            <pc:sldMk cId="718092108" sldId="323"/>
            <ac:spMk id="13" creationId="{D91D5CFA-1D99-8B89-0F67-59533535A41A}"/>
          </ac:spMkLst>
        </pc:spChg>
        <pc:spChg chg="add mod">
          <ac:chgData name="Mori Kanji" userId="b00ed2274deeb5a6" providerId="LiveId" clId="{8E2A8918-6508-4BEE-88C8-F3D5736B2484}" dt="2023-01-28T10:33:46.412" v="350" actId="1076"/>
          <ac:spMkLst>
            <pc:docMk/>
            <pc:sldMk cId="718092108" sldId="323"/>
            <ac:spMk id="14" creationId="{B1801384-0BF3-F705-F454-BEA2C9C903C7}"/>
          </ac:spMkLst>
        </pc:spChg>
        <pc:spChg chg="add mod">
          <ac:chgData name="Mori Kanji" userId="b00ed2274deeb5a6" providerId="LiveId" clId="{8E2A8918-6508-4BEE-88C8-F3D5736B2484}" dt="2023-01-29T15:07:16.434" v="3213" actId="1076"/>
          <ac:spMkLst>
            <pc:docMk/>
            <pc:sldMk cId="718092108" sldId="323"/>
            <ac:spMk id="22" creationId="{388FC161-94AC-F794-89B7-A08A8CE87699}"/>
          </ac:spMkLst>
        </pc:spChg>
        <pc:spChg chg="add mod">
          <ac:chgData name="Mori Kanji" userId="b00ed2274deeb5a6" providerId="LiveId" clId="{8E2A8918-6508-4BEE-88C8-F3D5736B2484}" dt="2023-01-29T15:07:31.682" v="3218" actId="1076"/>
          <ac:spMkLst>
            <pc:docMk/>
            <pc:sldMk cId="718092108" sldId="323"/>
            <ac:spMk id="23" creationId="{F5E2B4B1-D963-452F-DEBC-9014FEAC83B0}"/>
          </ac:spMkLst>
        </pc:spChg>
        <pc:spChg chg="add del mod">
          <ac:chgData name="Mori Kanji" userId="b00ed2274deeb5a6" providerId="LiveId" clId="{8E2A8918-6508-4BEE-88C8-F3D5736B2484}" dt="2023-01-28T11:05:24.387" v="586"/>
          <ac:spMkLst>
            <pc:docMk/>
            <pc:sldMk cId="718092108" sldId="323"/>
            <ac:spMk id="25" creationId="{E781F888-AAF4-95CC-796E-6F9F2C04086D}"/>
          </ac:spMkLst>
        </pc:spChg>
        <pc:spChg chg="add del mod">
          <ac:chgData name="Mori Kanji" userId="b00ed2274deeb5a6" providerId="LiveId" clId="{8E2A8918-6508-4BEE-88C8-F3D5736B2484}" dt="2023-01-28T11:05:53.953" v="602" actId="478"/>
          <ac:spMkLst>
            <pc:docMk/>
            <pc:sldMk cId="718092108" sldId="323"/>
            <ac:spMk id="27" creationId="{328508B9-03A3-5D71-0FD3-012D83540A80}"/>
          </ac:spMkLst>
        </pc:spChg>
        <pc:spChg chg="add mod">
          <ac:chgData name="Mori Kanji" userId="b00ed2274deeb5a6" providerId="LiveId" clId="{8E2A8918-6508-4BEE-88C8-F3D5736B2484}" dt="2023-01-29T15:07:21.433" v="3214" actId="1076"/>
          <ac:spMkLst>
            <pc:docMk/>
            <pc:sldMk cId="718092108" sldId="323"/>
            <ac:spMk id="31" creationId="{CCD24E97-F852-68A9-3154-1F8DA410C59C}"/>
          </ac:spMkLst>
        </pc:spChg>
        <pc:spChg chg="add mod">
          <ac:chgData name="Mori Kanji" userId="b00ed2274deeb5a6" providerId="LiveId" clId="{8E2A8918-6508-4BEE-88C8-F3D5736B2484}" dt="2023-01-29T15:07:21.433" v="3214" actId="1076"/>
          <ac:spMkLst>
            <pc:docMk/>
            <pc:sldMk cId="718092108" sldId="323"/>
            <ac:spMk id="32" creationId="{B2C25A23-E7E2-A1C8-2D97-B71EBD9B05DA}"/>
          </ac:spMkLst>
        </pc:spChg>
        <pc:spChg chg="add del mod">
          <ac:chgData name="Mori Kanji" userId="b00ed2274deeb5a6" providerId="LiveId" clId="{8E2A8918-6508-4BEE-88C8-F3D5736B2484}" dt="2023-01-29T15:06:53.394" v="3208" actId="478"/>
          <ac:spMkLst>
            <pc:docMk/>
            <pc:sldMk cId="718092108" sldId="323"/>
            <ac:spMk id="33" creationId="{9C00CA6D-C864-D9DF-AF95-F1A5EC719D35}"/>
          </ac:spMkLst>
        </pc:spChg>
        <pc:spChg chg="add del mod">
          <ac:chgData name="Mori Kanji" userId="b00ed2274deeb5a6" providerId="LiveId" clId="{8E2A8918-6508-4BEE-88C8-F3D5736B2484}" dt="2023-01-29T15:06:53.394" v="3208" actId="478"/>
          <ac:spMkLst>
            <pc:docMk/>
            <pc:sldMk cId="718092108" sldId="323"/>
            <ac:spMk id="34" creationId="{139F0246-CE03-3862-C1FA-742985620D12}"/>
          </ac:spMkLst>
        </pc:spChg>
        <pc:spChg chg="add mod">
          <ac:chgData name="Mori Kanji" userId="b00ed2274deeb5a6" providerId="LiveId" clId="{8E2A8918-6508-4BEE-88C8-F3D5736B2484}" dt="2023-01-28T13:20:50.966" v="1171" actId="1076"/>
          <ac:spMkLst>
            <pc:docMk/>
            <pc:sldMk cId="718092108" sldId="323"/>
            <ac:spMk id="35" creationId="{376D45B1-C1A0-F076-177D-416A18B9A92F}"/>
          </ac:spMkLst>
        </pc:spChg>
        <pc:spChg chg="add del mod">
          <ac:chgData name="Mori Kanji" userId="b00ed2274deeb5a6" providerId="LiveId" clId="{8E2A8918-6508-4BEE-88C8-F3D5736B2484}" dt="2023-01-29T15:06:53.394" v="3208" actId="478"/>
          <ac:spMkLst>
            <pc:docMk/>
            <pc:sldMk cId="718092108" sldId="323"/>
            <ac:spMk id="36" creationId="{66B18DF3-DA2C-D123-74D3-68E1446D14EC}"/>
          </ac:spMkLst>
        </pc:spChg>
        <pc:spChg chg="add del mod">
          <ac:chgData name="Mori Kanji" userId="b00ed2274deeb5a6" providerId="LiveId" clId="{8E2A8918-6508-4BEE-88C8-F3D5736B2484}" dt="2023-01-29T15:06:53.394" v="3208" actId="478"/>
          <ac:spMkLst>
            <pc:docMk/>
            <pc:sldMk cId="718092108" sldId="323"/>
            <ac:spMk id="37" creationId="{743B0740-925E-0C3F-76ED-E7F0F37544FA}"/>
          </ac:spMkLst>
        </pc:spChg>
        <pc:spChg chg="mod">
          <ac:chgData name="Mori Kanji" userId="b00ed2274deeb5a6" providerId="LiveId" clId="{8E2A8918-6508-4BEE-88C8-F3D5736B2484}" dt="2023-01-28T10:33:26.403" v="338" actId="1076"/>
          <ac:spMkLst>
            <pc:docMk/>
            <pc:sldMk cId="718092108" sldId="323"/>
            <ac:spMk id="61" creationId="{38706E6C-CAAD-4EFD-A7AF-9A74B996EAEB}"/>
          </ac:spMkLst>
        </pc:spChg>
        <pc:picChg chg="add mod">
          <ac:chgData name="Mori Kanji" userId="b00ed2274deeb5a6" providerId="LiveId" clId="{8E2A8918-6508-4BEE-88C8-F3D5736B2484}" dt="2023-01-29T15:07:21.433" v="3214" actId="1076"/>
          <ac:picMkLst>
            <pc:docMk/>
            <pc:sldMk cId="718092108" sldId="323"/>
            <ac:picMk id="26" creationId="{9DEF0B72-00FA-C6B2-6CE3-E558389562F1}"/>
          </ac:picMkLst>
        </pc:picChg>
        <pc:picChg chg="mod">
          <ac:chgData name="Mori Kanji" userId="b00ed2274deeb5a6" providerId="LiveId" clId="{8E2A8918-6508-4BEE-88C8-F3D5736B2484}" dt="2023-01-29T15:07:25.975" v="3217" actId="1076"/>
          <ac:picMkLst>
            <pc:docMk/>
            <pc:sldMk cId="718092108" sldId="323"/>
            <ac:picMk id="64" creationId="{07A4F6F5-BDA3-4C70-A000-A380E870B525}"/>
          </ac:picMkLst>
        </pc:picChg>
        <pc:cxnChg chg="add del mod">
          <ac:chgData name="Mori Kanji" userId="b00ed2274deeb5a6" providerId="LiveId" clId="{8E2A8918-6508-4BEE-88C8-F3D5736B2484}" dt="2023-01-28T10:29:56.824" v="282" actId="478"/>
          <ac:cxnSpMkLst>
            <pc:docMk/>
            <pc:sldMk cId="718092108" sldId="323"/>
            <ac:cxnSpMk id="8" creationId="{99074CA1-B6A7-1CE9-743B-A89CAF83E22F}"/>
          </ac:cxnSpMkLst>
        </pc:cxnChg>
        <pc:cxnChg chg="mod">
          <ac:chgData name="Mori Kanji" userId="b00ed2274deeb5a6" providerId="LiveId" clId="{8E2A8918-6508-4BEE-88C8-F3D5736B2484}" dt="2023-01-28T10:35:31.803" v="352" actId="14100"/>
          <ac:cxnSpMkLst>
            <pc:docMk/>
            <pc:sldMk cId="718092108" sldId="323"/>
            <ac:cxnSpMk id="16" creationId="{F23DFBC7-916D-4F2C-A0A4-818B5E778430}"/>
          </ac:cxnSpMkLst>
        </pc:cxnChg>
        <pc:cxnChg chg="mod">
          <ac:chgData name="Mori Kanji" userId="b00ed2274deeb5a6" providerId="LiveId" clId="{8E2A8918-6508-4BEE-88C8-F3D5736B2484}" dt="2023-01-28T10:35:27.063" v="351" actId="14100"/>
          <ac:cxnSpMkLst>
            <pc:docMk/>
            <pc:sldMk cId="718092108" sldId="323"/>
            <ac:cxnSpMk id="18" creationId="{9DE56FB5-4C96-4048-8375-0233D0CFDBA0}"/>
          </ac:cxnSpMkLst>
        </pc:cxnChg>
        <pc:cxnChg chg="mod">
          <ac:chgData name="Mori Kanji" userId="b00ed2274deeb5a6" providerId="LiveId" clId="{8E2A8918-6508-4BEE-88C8-F3D5736B2484}" dt="2023-01-28T10:35:39.772" v="354" actId="14100"/>
          <ac:cxnSpMkLst>
            <pc:docMk/>
            <pc:sldMk cId="718092108" sldId="323"/>
            <ac:cxnSpMk id="21" creationId="{79AF87E0-D346-4066-94F6-06CEF7EF781A}"/>
          </ac:cxnSpMkLst>
        </pc:cxnChg>
        <pc:cxnChg chg="mod">
          <ac:chgData name="Mori Kanji" userId="b00ed2274deeb5a6" providerId="LiveId" clId="{8E2A8918-6508-4BEE-88C8-F3D5736B2484}" dt="2023-01-28T10:35:37.162" v="353" actId="14100"/>
          <ac:cxnSpMkLst>
            <pc:docMk/>
            <pc:sldMk cId="718092108" sldId="323"/>
            <ac:cxnSpMk id="24" creationId="{8854BAAA-A2F9-4B57-A39D-5045FF6D0AE7}"/>
          </ac:cxnSpMkLst>
        </pc:cxnChg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61572967" sldId="32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406600887" sldId="32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431716803" sldId="326"/>
        </pc:sldMkLst>
      </pc:sldChg>
      <pc:sldChg chg="addSp delSp modSp mod">
        <pc:chgData name="Mori Kanji" userId="b00ed2274deeb5a6" providerId="LiveId" clId="{8E2A8918-6508-4BEE-88C8-F3D5736B2484}" dt="2023-01-28T17:40:06.618" v="2339" actId="207"/>
        <pc:sldMkLst>
          <pc:docMk/>
          <pc:sldMk cId="2294450599" sldId="329"/>
        </pc:sldMkLst>
        <pc:spChg chg="add del mod">
          <ac:chgData name="Mori Kanji" userId="b00ed2274deeb5a6" providerId="LiveId" clId="{8E2A8918-6508-4BEE-88C8-F3D5736B2484}" dt="2023-01-28T17:28:36.580" v="2217" actId="478"/>
          <ac:spMkLst>
            <pc:docMk/>
            <pc:sldMk cId="2294450599" sldId="329"/>
            <ac:spMk id="6" creationId="{B9181CA4-977C-64DB-B87C-7EBA3FC665B2}"/>
          </ac:spMkLst>
        </pc:spChg>
        <pc:spChg chg="mod">
          <ac:chgData name="Mori Kanji" userId="b00ed2274deeb5a6" providerId="LiveId" clId="{8E2A8918-6508-4BEE-88C8-F3D5736B2484}" dt="2023-01-28T17:38:37.261" v="2254" actId="947"/>
          <ac:spMkLst>
            <pc:docMk/>
            <pc:sldMk cId="2294450599" sldId="329"/>
            <ac:spMk id="9" creationId="{A599843F-889E-4871-A98D-0CC16650E652}"/>
          </ac:spMkLst>
        </pc:spChg>
        <pc:spChg chg="del">
          <ac:chgData name="Mori Kanji" userId="b00ed2274deeb5a6" providerId="LiveId" clId="{8E2A8918-6508-4BEE-88C8-F3D5736B2484}" dt="2023-01-28T17:28:27.980" v="2216" actId="478"/>
          <ac:spMkLst>
            <pc:docMk/>
            <pc:sldMk cId="2294450599" sldId="329"/>
            <ac:spMk id="10" creationId="{80FFBA33-31D9-452A-AF23-E61218619BE3}"/>
          </ac:spMkLst>
        </pc:spChg>
        <pc:spChg chg="mod">
          <ac:chgData name="Mori Kanji" userId="b00ed2274deeb5a6" providerId="LiveId" clId="{8E2A8918-6508-4BEE-88C8-F3D5736B2484}" dt="2023-01-28T17:36:45.705" v="2236" actId="1076"/>
          <ac:spMkLst>
            <pc:docMk/>
            <pc:sldMk cId="2294450599" sldId="329"/>
            <ac:spMk id="12" creationId="{324EED2C-ADE1-45AA-A5DB-F8F53469B772}"/>
          </ac:spMkLst>
        </pc:spChg>
        <pc:spChg chg="mod">
          <ac:chgData name="Mori Kanji" userId="b00ed2274deeb5a6" providerId="LiveId" clId="{8E2A8918-6508-4BEE-88C8-F3D5736B2484}" dt="2023-01-28T17:36:45.705" v="2236" actId="1076"/>
          <ac:spMkLst>
            <pc:docMk/>
            <pc:sldMk cId="2294450599" sldId="329"/>
            <ac:spMk id="13" creationId="{FB9412D5-3F64-46DE-8B2D-9FF9D526ABEE}"/>
          </ac:spMkLst>
        </pc:spChg>
        <pc:spChg chg="add mod">
          <ac:chgData name="Mori Kanji" userId="b00ed2274deeb5a6" providerId="LiveId" clId="{8E2A8918-6508-4BEE-88C8-F3D5736B2484}" dt="2023-01-28T17:36:34.481" v="2233" actId="1076"/>
          <ac:spMkLst>
            <pc:docMk/>
            <pc:sldMk cId="2294450599" sldId="329"/>
            <ac:spMk id="14" creationId="{0092FC9C-6D84-23E0-6B8D-2402374BB84D}"/>
          </ac:spMkLst>
        </pc:spChg>
        <pc:spChg chg="mod">
          <ac:chgData name="Mori Kanji" userId="b00ed2274deeb5a6" providerId="LiveId" clId="{8E2A8918-6508-4BEE-88C8-F3D5736B2484}" dt="2023-01-28T17:36:34.481" v="2233" actId="1076"/>
          <ac:spMkLst>
            <pc:docMk/>
            <pc:sldMk cId="2294450599" sldId="329"/>
            <ac:spMk id="16" creationId="{6CFB6B04-D760-9E51-C07D-7EF4AB9450C1}"/>
          </ac:spMkLst>
        </pc:spChg>
        <pc:spChg chg="add del mod">
          <ac:chgData name="Mori Kanji" userId="b00ed2274deeb5a6" providerId="LiveId" clId="{8E2A8918-6508-4BEE-88C8-F3D5736B2484}" dt="2023-01-28T17:31:32.761" v="2232" actId="478"/>
          <ac:spMkLst>
            <pc:docMk/>
            <pc:sldMk cId="2294450599" sldId="329"/>
            <ac:spMk id="17" creationId="{5891F8DD-1354-7449-575D-712CBD976A66}"/>
          </ac:spMkLst>
        </pc:spChg>
        <pc:spChg chg="add mod">
          <ac:chgData name="Mori Kanji" userId="b00ed2274deeb5a6" providerId="LiveId" clId="{8E2A8918-6508-4BEE-88C8-F3D5736B2484}" dt="2023-01-28T17:36:34.481" v="2233" actId="1076"/>
          <ac:spMkLst>
            <pc:docMk/>
            <pc:sldMk cId="2294450599" sldId="329"/>
            <ac:spMk id="18" creationId="{6E5A8C5B-87CD-EBA9-2207-DA475512F38C}"/>
          </ac:spMkLst>
        </pc:spChg>
        <pc:spChg chg="add mod">
          <ac:chgData name="Mori Kanji" userId="b00ed2274deeb5a6" providerId="LiveId" clId="{8E2A8918-6508-4BEE-88C8-F3D5736B2484}" dt="2023-01-28T17:36:34.481" v="2233" actId="1076"/>
          <ac:spMkLst>
            <pc:docMk/>
            <pc:sldMk cId="2294450599" sldId="329"/>
            <ac:spMk id="19" creationId="{F8012522-59B4-D7F8-570A-C49BF43BA352}"/>
          </ac:spMkLst>
        </pc:spChg>
        <pc:spChg chg="add mod">
          <ac:chgData name="Mori Kanji" userId="b00ed2274deeb5a6" providerId="LiveId" clId="{8E2A8918-6508-4BEE-88C8-F3D5736B2484}" dt="2023-01-28T17:36:34.481" v="2233" actId="1076"/>
          <ac:spMkLst>
            <pc:docMk/>
            <pc:sldMk cId="2294450599" sldId="329"/>
            <ac:spMk id="20" creationId="{FC305802-EE3B-A78C-44F2-B9EA189E3D14}"/>
          </ac:spMkLst>
        </pc:spChg>
        <pc:spChg chg="add mod">
          <ac:chgData name="Mori Kanji" userId="b00ed2274deeb5a6" providerId="LiveId" clId="{8E2A8918-6508-4BEE-88C8-F3D5736B2484}" dt="2023-01-28T17:36:34.481" v="2233" actId="1076"/>
          <ac:spMkLst>
            <pc:docMk/>
            <pc:sldMk cId="2294450599" sldId="329"/>
            <ac:spMk id="21" creationId="{ACAEC7E1-8EC2-CE83-E7F3-93E9EFEE4438}"/>
          </ac:spMkLst>
        </pc:spChg>
        <pc:spChg chg="add mod">
          <ac:chgData name="Mori Kanji" userId="b00ed2274deeb5a6" providerId="LiveId" clId="{8E2A8918-6508-4BEE-88C8-F3D5736B2484}" dt="2023-01-28T17:36:34.481" v="2233" actId="1076"/>
          <ac:spMkLst>
            <pc:docMk/>
            <pc:sldMk cId="2294450599" sldId="329"/>
            <ac:spMk id="22" creationId="{71DD74CA-45A3-FC33-B33A-0E8DA2961147}"/>
          </ac:spMkLst>
        </pc:spChg>
        <pc:spChg chg="add del mod">
          <ac:chgData name="Mori Kanji" userId="b00ed2274deeb5a6" providerId="LiveId" clId="{8E2A8918-6508-4BEE-88C8-F3D5736B2484}" dt="2023-01-28T17:38:37.608" v="2256"/>
          <ac:spMkLst>
            <pc:docMk/>
            <pc:sldMk cId="2294450599" sldId="329"/>
            <ac:spMk id="23" creationId="{DF82F8A3-33F8-0B4B-04F8-BDC9DE0C0BD1}"/>
          </ac:spMkLst>
        </pc:spChg>
        <pc:spChg chg="add mod">
          <ac:chgData name="Mori Kanji" userId="b00ed2274deeb5a6" providerId="LiveId" clId="{8E2A8918-6508-4BEE-88C8-F3D5736B2484}" dt="2023-01-28T17:40:06.618" v="2339" actId="207"/>
          <ac:spMkLst>
            <pc:docMk/>
            <pc:sldMk cId="2294450599" sldId="329"/>
            <ac:spMk id="24" creationId="{CF1327E7-38A9-0F1A-D179-08F2C0FCE645}"/>
          </ac:spMkLst>
        </pc:spChg>
        <pc:picChg chg="mod">
          <ac:chgData name="Mori Kanji" userId="b00ed2274deeb5a6" providerId="LiveId" clId="{8E2A8918-6508-4BEE-88C8-F3D5736B2484}" dt="2023-01-28T17:36:34.481" v="2233" actId="1076"/>
          <ac:picMkLst>
            <pc:docMk/>
            <pc:sldMk cId="2294450599" sldId="329"/>
            <ac:picMk id="5" creationId="{6A571C4D-D452-7C36-76D5-61257C2A28FA}"/>
          </ac:picMkLst>
        </pc:picChg>
        <pc:picChg chg="add mod">
          <ac:chgData name="Mori Kanji" userId="b00ed2274deeb5a6" providerId="LiveId" clId="{8E2A8918-6508-4BEE-88C8-F3D5736B2484}" dt="2023-01-28T17:36:34.481" v="2233" actId="1076"/>
          <ac:picMkLst>
            <pc:docMk/>
            <pc:sldMk cId="2294450599" sldId="329"/>
            <ac:picMk id="7" creationId="{F38E305F-399D-BEEF-DE70-A942F2ABF940}"/>
          </ac:picMkLst>
        </pc:picChg>
        <pc:picChg chg="mod">
          <ac:chgData name="Mori Kanji" userId="b00ed2274deeb5a6" providerId="LiveId" clId="{8E2A8918-6508-4BEE-88C8-F3D5736B2484}" dt="2023-01-28T17:36:45.705" v="2236" actId="1076"/>
          <ac:picMkLst>
            <pc:docMk/>
            <pc:sldMk cId="2294450599" sldId="329"/>
            <ac:picMk id="11" creationId="{0920DCB6-096F-4C43-98E2-EE7E3C7B3D9F}"/>
          </ac:picMkLst>
        </pc:picChg>
        <pc:cxnChg chg="mod">
          <ac:chgData name="Mori Kanji" userId="b00ed2274deeb5a6" providerId="LiveId" clId="{8E2A8918-6508-4BEE-88C8-F3D5736B2484}" dt="2023-01-28T17:36:34.481" v="2233" actId="1076"/>
          <ac:cxnSpMkLst>
            <pc:docMk/>
            <pc:sldMk cId="2294450599" sldId="329"/>
            <ac:cxnSpMk id="8" creationId="{B152BC3F-EB51-4A83-A396-52B23BD6FA61}"/>
          </ac:cxnSpMkLst>
        </pc:cxnChg>
        <pc:cxnChg chg="mod">
          <ac:chgData name="Mori Kanji" userId="b00ed2274deeb5a6" providerId="LiveId" clId="{8E2A8918-6508-4BEE-88C8-F3D5736B2484}" dt="2023-01-28T17:36:34.481" v="2233" actId="1076"/>
          <ac:cxnSpMkLst>
            <pc:docMk/>
            <pc:sldMk cId="2294450599" sldId="329"/>
            <ac:cxnSpMk id="15" creationId="{500F736E-A016-958D-05F5-633166C47BCB}"/>
          </ac:cxnSpMkLst>
        </pc:cxnChg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031746860" sldId="331"/>
        </pc:sldMkLst>
      </pc:sldChg>
      <pc:sldChg chg="ord">
        <pc:chgData name="Mori Kanji" userId="b00ed2274deeb5a6" providerId="LiveId" clId="{8E2A8918-6508-4BEE-88C8-F3D5736B2484}" dt="2023-01-28T10:52:07.464" v="400"/>
        <pc:sldMkLst>
          <pc:docMk/>
          <pc:sldMk cId="3058898162" sldId="333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860020966" sldId="334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2407662533" sldId="337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2058684842" sldId="339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3008848842" sldId="340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2043329215" sldId="341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372317191" sldId="342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1685754798" sldId="343"/>
        </pc:sldMkLst>
      </pc:sldChg>
      <pc:sldChg chg="del">
        <pc:chgData name="Mori Kanji" userId="b00ed2274deeb5a6" providerId="LiveId" clId="{8E2A8918-6508-4BEE-88C8-F3D5736B2484}" dt="2023-01-28T10:53:07.374" v="401" actId="47"/>
        <pc:sldMkLst>
          <pc:docMk/>
          <pc:sldMk cId="1424562988" sldId="345"/>
        </pc:sldMkLst>
      </pc:sldChg>
      <pc:sldChg chg="modSp del mod">
        <pc:chgData name="Mori Kanji" userId="b00ed2274deeb5a6" providerId="LiveId" clId="{8E2A8918-6508-4BEE-88C8-F3D5736B2484}" dt="2023-01-27T11:37:15.710" v="230" actId="47"/>
        <pc:sldMkLst>
          <pc:docMk/>
          <pc:sldMk cId="665289612" sldId="346"/>
        </pc:sldMkLst>
        <pc:spChg chg="mod">
          <ac:chgData name="Mori Kanji" userId="b00ed2274deeb5a6" providerId="LiveId" clId="{8E2A8918-6508-4BEE-88C8-F3D5736B2484}" dt="2023-01-27T11:37:12.740" v="229" actId="20577"/>
          <ac:spMkLst>
            <pc:docMk/>
            <pc:sldMk cId="665289612" sldId="346"/>
            <ac:spMk id="3" creationId="{1C59C21F-0EA5-46B9-8832-FA6F03B1C3BD}"/>
          </ac:spMkLst>
        </pc:spChg>
      </pc:sldChg>
      <pc:sldChg chg="ord">
        <pc:chgData name="Mori Kanji" userId="b00ed2274deeb5a6" providerId="LiveId" clId="{8E2A8918-6508-4BEE-88C8-F3D5736B2484}" dt="2023-01-28T10:51:47.764" v="398"/>
        <pc:sldMkLst>
          <pc:docMk/>
          <pc:sldMk cId="1687050260" sldId="347"/>
        </pc:sldMkLst>
      </pc:sldChg>
      <pc:sldChg chg="ord">
        <pc:chgData name="Mori Kanji" userId="b00ed2274deeb5a6" providerId="LiveId" clId="{8E2A8918-6508-4BEE-88C8-F3D5736B2484}" dt="2023-01-28T17:27:59.091" v="2215"/>
        <pc:sldMkLst>
          <pc:docMk/>
          <pc:sldMk cId="332809208" sldId="35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334815133" sldId="35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573114034" sldId="35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249331796" sldId="353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758674754" sldId="354"/>
        </pc:sldMkLst>
      </pc:sldChg>
      <pc:sldChg chg="del">
        <pc:chgData name="Mori Kanji" userId="b00ed2274deeb5a6" providerId="LiveId" clId="{8E2A8918-6508-4BEE-88C8-F3D5736B2484}" dt="2023-01-28T10:53:07.374" v="401" actId="47"/>
        <pc:sldMkLst>
          <pc:docMk/>
          <pc:sldMk cId="1936815324" sldId="35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139950843" sldId="358"/>
        </pc:sldMkLst>
      </pc:sldChg>
      <pc:sldChg chg="modSp mod">
        <pc:chgData name="Mori Kanji" userId="b00ed2274deeb5a6" providerId="LiveId" clId="{8E2A8918-6508-4BEE-88C8-F3D5736B2484}" dt="2023-01-29T12:30:27.987" v="2939" actId="207"/>
        <pc:sldMkLst>
          <pc:docMk/>
          <pc:sldMk cId="1095497167" sldId="359"/>
        </pc:sldMkLst>
        <pc:spChg chg="mod">
          <ac:chgData name="Mori Kanji" userId="b00ed2274deeb5a6" providerId="LiveId" clId="{8E2A8918-6508-4BEE-88C8-F3D5736B2484}" dt="2023-01-29T12:30:27.987" v="2939" actId="207"/>
          <ac:spMkLst>
            <pc:docMk/>
            <pc:sldMk cId="1095497167" sldId="359"/>
            <ac:spMk id="3" creationId="{9BC9FAE1-0C8D-17F1-6418-627E67FD2AC1}"/>
          </ac:spMkLst>
        </pc:spChg>
      </pc:sldChg>
      <pc:sldChg chg="addSp delSp modSp new mod ord">
        <pc:chgData name="Mori Kanji" userId="b00ed2274deeb5a6" providerId="LiveId" clId="{8E2A8918-6508-4BEE-88C8-F3D5736B2484}" dt="2023-01-28T17:21:29.061" v="2094" actId="1076"/>
        <pc:sldMkLst>
          <pc:docMk/>
          <pc:sldMk cId="134086526" sldId="360"/>
        </pc:sldMkLst>
        <pc:spChg chg="mod">
          <ac:chgData name="Mori Kanji" userId="b00ed2274deeb5a6" providerId="LiveId" clId="{8E2A8918-6508-4BEE-88C8-F3D5736B2484}" dt="2023-01-28T17:00:57.348" v="1816" actId="20577"/>
          <ac:spMkLst>
            <pc:docMk/>
            <pc:sldMk cId="134086526" sldId="360"/>
            <ac:spMk id="2" creationId="{93D8508F-1367-5159-8CEC-BFD0CED59A68}"/>
          </ac:spMkLst>
        </pc:spChg>
        <pc:spChg chg="del mod">
          <ac:chgData name="Mori Kanji" userId="b00ed2274deeb5a6" providerId="LiveId" clId="{8E2A8918-6508-4BEE-88C8-F3D5736B2484}" dt="2023-01-28T17:14:09.931" v="1914" actId="478"/>
          <ac:spMkLst>
            <pc:docMk/>
            <pc:sldMk cId="134086526" sldId="360"/>
            <ac:spMk id="3" creationId="{4E0449E7-852F-D26E-9B8B-6A0537867B57}"/>
          </ac:spMkLst>
        </pc:spChg>
        <pc:spChg chg="mod">
          <ac:chgData name="Mori Kanji" userId="b00ed2274deeb5a6" providerId="LiveId" clId="{8E2A8918-6508-4BEE-88C8-F3D5736B2484}" dt="2023-01-28T17:15:59.743" v="1916" actId="1076"/>
          <ac:spMkLst>
            <pc:docMk/>
            <pc:sldMk cId="134086526" sldId="360"/>
            <ac:spMk id="4" creationId="{86364B6A-CE16-062A-1BFE-76F4FE2C0A5B}"/>
          </ac:spMkLst>
        </pc:spChg>
        <pc:spChg chg="add mod">
          <ac:chgData name="Mori Kanji" userId="b00ed2274deeb5a6" providerId="LiveId" clId="{8E2A8918-6508-4BEE-88C8-F3D5736B2484}" dt="2023-01-28T17:21:27.001" v="2093" actId="1076"/>
          <ac:spMkLst>
            <pc:docMk/>
            <pc:sldMk cId="134086526" sldId="360"/>
            <ac:spMk id="7" creationId="{0B39EBE7-A93B-F071-4170-C7E2B2A33B38}"/>
          </ac:spMkLst>
        </pc:spChg>
        <pc:spChg chg="add mod">
          <ac:chgData name="Mori Kanji" userId="b00ed2274deeb5a6" providerId="LiveId" clId="{8E2A8918-6508-4BEE-88C8-F3D5736B2484}" dt="2023-01-28T17:21:29.061" v="2094" actId="1076"/>
          <ac:spMkLst>
            <pc:docMk/>
            <pc:sldMk cId="134086526" sldId="360"/>
            <ac:spMk id="8" creationId="{BE46AB5B-231C-F393-4F04-D4092D4A7DAC}"/>
          </ac:spMkLst>
        </pc:spChg>
        <pc:spChg chg="add mod">
          <ac:chgData name="Mori Kanji" userId="b00ed2274deeb5a6" providerId="LiveId" clId="{8E2A8918-6508-4BEE-88C8-F3D5736B2484}" dt="2023-01-28T17:17:22.441" v="1991" actId="1076"/>
          <ac:spMkLst>
            <pc:docMk/>
            <pc:sldMk cId="134086526" sldId="360"/>
            <ac:spMk id="10" creationId="{916EBF27-7624-D3C4-A9FC-B4163727F5B1}"/>
          </ac:spMkLst>
        </pc:spChg>
        <pc:spChg chg="add del mod">
          <ac:chgData name="Mori Kanji" userId="b00ed2274deeb5a6" providerId="LiveId" clId="{8E2A8918-6508-4BEE-88C8-F3D5736B2484}" dt="2023-01-28T17:21:23.302" v="2091" actId="478"/>
          <ac:spMkLst>
            <pc:docMk/>
            <pc:sldMk cId="134086526" sldId="360"/>
            <ac:spMk id="12" creationId="{F98E0D82-FE5E-37EE-4421-B3B683BAB382}"/>
          </ac:spMkLst>
        </pc:spChg>
        <pc:picChg chg="add mod">
          <ac:chgData name="Mori Kanji" userId="b00ed2274deeb5a6" providerId="LiveId" clId="{8E2A8918-6508-4BEE-88C8-F3D5736B2484}" dt="2023-01-28T17:16:04.241" v="1917" actId="1076"/>
          <ac:picMkLst>
            <pc:docMk/>
            <pc:sldMk cId="134086526" sldId="360"/>
            <ac:picMk id="2050" creationId="{507B76BC-CC0A-03D2-5385-CB03D2532BE4}"/>
          </ac:picMkLst>
        </pc:picChg>
        <pc:cxnChg chg="add mod">
          <ac:chgData name="Mori Kanji" userId="b00ed2274deeb5a6" providerId="LiveId" clId="{8E2A8918-6508-4BEE-88C8-F3D5736B2484}" dt="2023-01-28T17:16:04.241" v="1917" actId="1076"/>
          <ac:cxnSpMkLst>
            <pc:docMk/>
            <pc:sldMk cId="134086526" sldId="360"/>
            <ac:cxnSpMk id="6" creationId="{500E87CF-0CE7-EDAA-1DB9-A1A9915B90CA}"/>
          </ac:cxnSpMkLst>
        </pc:cxnChg>
      </pc:sldChg>
      <pc:sldChg chg="addSp delSp modSp new mod">
        <pc:chgData name="Mori Kanji" userId="b00ed2274deeb5a6" providerId="LiveId" clId="{8E2A8918-6508-4BEE-88C8-F3D5736B2484}" dt="2023-01-29T17:38:55.448" v="3527" actId="1076"/>
        <pc:sldMkLst>
          <pc:docMk/>
          <pc:sldMk cId="2234817210" sldId="361"/>
        </pc:sldMkLst>
        <pc:spChg chg="mod">
          <ac:chgData name="Mori Kanji" userId="b00ed2274deeb5a6" providerId="LiveId" clId="{8E2A8918-6508-4BEE-88C8-F3D5736B2484}" dt="2023-01-28T11:32:30.475" v="851" actId="20577"/>
          <ac:spMkLst>
            <pc:docMk/>
            <pc:sldMk cId="2234817210" sldId="361"/>
            <ac:spMk id="2" creationId="{57BEE2C2-BF41-D357-FAF4-B304DC510AF8}"/>
          </ac:spMkLst>
        </pc:spChg>
        <pc:spChg chg="mod ord">
          <ac:chgData name="Mori Kanji" userId="b00ed2274deeb5a6" providerId="LiveId" clId="{8E2A8918-6508-4BEE-88C8-F3D5736B2484}" dt="2023-01-29T15:05:00.253" v="3183" actId="1076"/>
          <ac:spMkLst>
            <pc:docMk/>
            <pc:sldMk cId="2234817210" sldId="361"/>
            <ac:spMk id="3" creationId="{E8A8566F-93E4-A60F-99CD-460371149439}"/>
          </ac:spMkLst>
        </pc:spChg>
        <pc:spChg chg="add mod">
          <ac:chgData name="Mori Kanji" userId="b00ed2274deeb5a6" providerId="LiveId" clId="{8E2A8918-6508-4BEE-88C8-F3D5736B2484}" dt="2023-01-29T15:14:03.306" v="3225" actId="20577"/>
          <ac:spMkLst>
            <pc:docMk/>
            <pc:sldMk cId="2234817210" sldId="361"/>
            <ac:spMk id="5" creationId="{7FA747C7-CD4E-111B-9379-537F908C1127}"/>
          </ac:spMkLst>
        </pc:spChg>
        <pc:spChg chg="add mod">
          <ac:chgData name="Mori Kanji" userId="b00ed2274deeb5a6" providerId="LiveId" clId="{8E2A8918-6508-4BEE-88C8-F3D5736B2484}" dt="2023-01-29T15:05:00.253" v="3183" actId="1076"/>
          <ac:spMkLst>
            <pc:docMk/>
            <pc:sldMk cId="2234817210" sldId="361"/>
            <ac:spMk id="7" creationId="{4FAF43F1-52E3-8E28-4306-C330D30C8079}"/>
          </ac:spMkLst>
        </pc:spChg>
        <pc:spChg chg="add mod">
          <ac:chgData name="Mori Kanji" userId="b00ed2274deeb5a6" providerId="LiveId" clId="{8E2A8918-6508-4BEE-88C8-F3D5736B2484}" dt="2023-01-29T15:05:00.253" v="3183" actId="1076"/>
          <ac:spMkLst>
            <pc:docMk/>
            <pc:sldMk cId="2234817210" sldId="361"/>
            <ac:spMk id="8" creationId="{29D34AB9-3EC5-C6B3-9583-75DB238E249C}"/>
          </ac:spMkLst>
        </pc:spChg>
        <pc:spChg chg="add mod">
          <ac:chgData name="Mori Kanji" userId="b00ed2274deeb5a6" providerId="LiveId" clId="{8E2A8918-6508-4BEE-88C8-F3D5736B2484}" dt="2023-01-28T15:47:22.368" v="1366" actId="20577"/>
          <ac:spMkLst>
            <pc:docMk/>
            <pc:sldMk cId="2234817210" sldId="361"/>
            <ac:spMk id="9" creationId="{ABB7D796-4F51-97EF-0E94-ABD0805C892A}"/>
          </ac:spMkLst>
        </pc:spChg>
        <pc:spChg chg="add mod">
          <ac:chgData name="Mori Kanji" userId="b00ed2274deeb5a6" providerId="LiveId" clId="{8E2A8918-6508-4BEE-88C8-F3D5736B2484}" dt="2023-01-29T17:00:26.798" v="3464" actId="20577"/>
          <ac:spMkLst>
            <pc:docMk/>
            <pc:sldMk cId="2234817210" sldId="361"/>
            <ac:spMk id="10" creationId="{FC6DDF2E-C4D1-7DAD-0825-DE0CD08CE048}"/>
          </ac:spMkLst>
        </pc:spChg>
        <pc:spChg chg="add mod">
          <ac:chgData name="Mori Kanji" userId="b00ed2274deeb5a6" providerId="LiveId" clId="{8E2A8918-6508-4BEE-88C8-F3D5736B2484}" dt="2023-01-29T15:20:00.115" v="3384" actId="113"/>
          <ac:spMkLst>
            <pc:docMk/>
            <pc:sldMk cId="2234817210" sldId="361"/>
            <ac:spMk id="11" creationId="{4C7DAB4E-BCE9-C26C-4A47-315BD30D4EC3}"/>
          </ac:spMkLst>
        </pc:spChg>
        <pc:spChg chg="add mod">
          <ac:chgData name="Mori Kanji" userId="b00ed2274deeb5a6" providerId="LiveId" clId="{8E2A8918-6508-4BEE-88C8-F3D5736B2484}" dt="2023-01-29T15:20:03.251" v="3385" actId="1076"/>
          <ac:spMkLst>
            <pc:docMk/>
            <pc:sldMk cId="2234817210" sldId="361"/>
            <ac:spMk id="12" creationId="{20636312-0609-CF8C-3F0B-5C9A2953F1E7}"/>
          </ac:spMkLst>
        </pc:spChg>
        <pc:spChg chg="add mod">
          <ac:chgData name="Mori Kanji" userId="b00ed2274deeb5a6" providerId="LiveId" clId="{8E2A8918-6508-4BEE-88C8-F3D5736B2484}" dt="2023-01-29T15:16:04.448" v="3303" actId="20577"/>
          <ac:spMkLst>
            <pc:docMk/>
            <pc:sldMk cId="2234817210" sldId="361"/>
            <ac:spMk id="14" creationId="{75A77349-C5BC-3845-034C-6EA23A1D03FB}"/>
          </ac:spMkLst>
        </pc:spChg>
        <pc:spChg chg="add mod">
          <ac:chgData name="Mori Kanji" userId="b00ed2274deeb5a6" providerId="LiveId" clId="{8E2A8918-6508-4BEE-88C8-F3D5736B2484}" dt="2023-01-29T15:19:39.014" v="3372" actId="1076"/>
          <ac:spMkLst>
            <pc:docMk/>
            <pc:sldMk cId="2234817210" sldId="361"/>
            <ac:spMk id="17" creationId="{3DEF01CC-6A6E-716D-BD05-C71CD70791CC}"/>
          </ac:spMkLst>
        </pc:spChg>
        <pc:spChg chg="add mod">
          <ac:chgData name="Mori Kanji" userId="b00ed2274deeb5a6" providerId="LiveId" clId="{8E2A8918-6508-4BEE-88C8-F3D5736B2484}" dt="2023-01-29T15:19:50.901" v="3382" actId="1076"/>
          <ac:spMkLst>
            <pc:docMk/>
            <pc:sldMk cId="2234817210" sldId="361"/>
            <ac:spMk id="18" creationId="{D778CD39-80EE-4AFD-644E-AB166229572D}"/>
          </ac:spMkLst>
        </pc:spChg>
        <pc:spChg chg="add mod">
          <ac:chgData name="Mori Kanji" userId="b00ed2274deeb5a6" providerId="LiveId" clId="{8E2A8918-6508-4BEE-88C8-F3D5736B2484}" dt="2023-01-29T17:38:55.448" v="3527" actId="1076"/>
          <ac:spMkLst>
            <pc:docMk/>
            <pc:sldMk cId="2234817210" sldId="361"/>
            <ac:spMk id="20" creationId="{81ABAA66-A479-3CDA-8618-7DE6D901DD34}"/>
          </ac:spMkLst>
        </pc:spChg>
        <pc:spChg chg="add mod">
          <ac:chgData name="Mori Kanji" userId="b00ed2274deeb5a6" providerId="LiveId" clId="{8E2A8918-6508-4BEE-88C8-F3D5736B2484}" dt="2023-01-29T15:16:10.843" v="3305" actId="571"/>
          <ac:spMkLst>
            <pc:docMk/>
            <pc:sldMk cId="2234817210" sldId="361"/>
            <ac:spMk id="22" creationId="{95BA581F-F5AB-0457-0594-A31A5F9BA7EE}"/>
          </ac:spMkLst>
        </pc:spChg>
        <pc:spChg chg="add mod">
          <ac:chgData name="Mori Kanji" userId="b00ed2274deeb5a6" providerId="LiveId" clId="{8E2A8918-6508-4BEE-88C8-F3D5736B2484}" dt="2023-01-29T15:16:17.788" v="3307" actId="571"/>
          <ac:spMkLst>
            <pc:docMk/>
            <pc:sldMk cId="2234817210" sldId="361"/>
            <ac:spMk id="24" creationId="{D41EB6E4-6AB6-B134-AF02-CA20BEF92087}"/>
          </ac:spMkLst>
        </pc:spChg>
        <pc:spChg chg="add mod">
          <ac:chgData name="Mori Kanji" userId="b00ed2274deeb5a6" providerId="LiveId" clId="{8E2A8918-6508-4BEE-88C8-F3D5736B2484}" dt="2023-01-29T17:38:51.686" v="3525" actId="1076"/>
          <ac:spMkLst>
            <pc:docMk/>
            <pc:sldMk cId="2234817210" sldId="361"/>
            <ac:spMk id="26" creationId="{670AB44F-14F7-9670-6BAE-60C620D89ECC}"/>
          </ac:spMkLst>
        </pc:spChg>
        <pc:spChg chg="add del mod">
          <ac:chgData name="Mori Kanji" userId="b00ed2274deeb5a6" providerId="LiveId" clId="{8E2A8918-6508-4BEE-88C8-F3D5736B2484}" dt="2023-01-29T15:18:20.685" v="3364" actId="478"/>
          <ac:spMkLst>
            <pc:docMk/>
            <pc:sldMk cId="2234817210" sldId="361"/>
            <ac:spMk id="27" creationId="{BA2A6872-777C-17DD-7FDE-78093EDB3A00}"/>
          </ac:spMkLst>
        </pc:spChg>
        <pc:picChg chg="add mod">
          <ac:chgData name="Mori Kanji" userId="b00ed2274deeb5a6" providerId="LiveId" clId="{8E2A8918-6508-4BEE-88C8-F3D5736B2484}" dt="2023-01-29T15:05:00.253" v="3183" actId="1076"/>
          <ac:picMkLst>
            <pc:docMk/>
            <pc:sldMk cId="2234817210" sldId="361"/>
            <ac:picMk id="6" creationId="{36A381B9-98AC-842A-4A8A-CE0B012A8C23}"/>
          </ac:picMkLst>
        </pc:picChg>
        <pc:cxnChg chg="add mod">
          <ac:chgData name="Mori Kanji" userId="b00ed2274deeb5a6" providerId="LiveId" clId="{8E2A8918-6508-4BEE-88C8-F3D5736B2484}" dt="2023-01-29T15:14:22.642" v="3228" actId="1582"/>
          <ac:cxnSpMkLst>
            <pc:docMk/>
            <pc:sldMk cId="2234817210" sldId="361"/>
            <ac:cxnSpMk id="16" creationId="{9FA9A247-DC50-AE27-40F9-6DA3C0B851B6}"/>
          </ac:cxnSpMkLst>
        </pc:cxnChg>
        <pc:cxnChg chg="add mod">
          <ac:chgData name="Mori Kanji" userId="b00ed2274deeb5a6" providerId="LiveId" clId="{8E2A8918-6508-4BEE-88C8-F3D5736B2484}" dt="2023-01-29T15:16:10.843" v="3305" actId="571"/>
          <ac:cxnSpMkLst>
            <pc:docMk/>
            <pc:sldMk cId="2234817210" sldId="361"/>
            <ac:cxnSpMk id="21" creationId="{1953E4D7-AE39-783E-3A88-AC6587152FA6}"/>
          </ac:cxnSpMkLst>
        </pc:cxnChg>
        <pc:cxnChg chg="add mod">
          <ac:chgData name="Mori Kanji" userId="b00ed2274deeb5a6" providerId="LiveId" clId="{8E2A8918-6508-4BEE-88C8-F3D5736B2484}" dt="2023-01-29T15:16:17.788" v="3307" actId="571"/>
          <ac:cxnSpMkLst>
            <pc:docMk/>
            <pc:sldMk cId="2234817210" sldId="361"/>
            <ac:cxnSpMk id="23" creationId="{E742318E-F997-A302-9772-BAA7D5E7E5EB}"/>
          </ac:cxnSpMkLst>
        </pc:cxnChg>
        <pc:cxnChg chg="add mod">
          <ac:chgData name="Mori Kanji" userId="b00ed2274deeb5a6" providerId="LiveId" clId="{8E2A8918-6508-4BEE-88C8-F3D5736B2484}" dt="2023-01-29T17:38:46.857" v="3524" actId="14100"/>
          <ac:cxnSpMkLst>
            <pc:docMk/>
            <pc:sldMk cId="2234817210" sldId="361"/>
            <ac:cxnSpMk id="25" creationId="{B86AEC98-CC16-F421-41D6-FADAD3DC3305}"/>
          </ac:cxnSpMkLst>
        </pc:cxnChg>
      </pc:sldChg>
      <pc:sldChg chg="modSp add mod ord modAnim">
        <pc:chgData name="Mori Kanji" userId="b00ed2274deeb5a6" providerId="LiveId" clId="{8E2A8918-6508-4BEE-88C8-F3D5736B2484}" dt="2023-01-28T17:26:00.574" v="2187" actId="207"/>
        <pc:sldMkLst>
          <pc:docMk/>
          <pc:sldMk cId="4206256133" sldId="362"/>
        </pc:sldMkLst>
        <pc:spChg chg="mod">
          <ac:chgData name="Mori Kanji" userId="b00ed2274deeb5a6" providerId="LiveId" clId="{8E2A8918-6508-4BEE-88C8-F3D5736B2484}" dt="2023-01-28T17:26:00.574" v="2187" actId="207"/>
          <ac:spMkLst>
            <pc:docMk/>
            <pc:sldMk cId="4206256133" sldId="362"/>
            <ac:spMk id="3" creationId="{1C59C21F-0EA5-46B9-8832-FA6F03B1C3BD}"/>
          </ac:spMkLst>
        </pc:spChg>
      </pc:sldChg>
      <pc:sldChg chg="addSp delSp modSp new mod delAnim modAnim">
        <pc:chgData name="Mori Kanji" userId="b00ed2274deeb5a6" providerId="LiveId" clId="{8E2A8918-6508-4BEE-88C8-F3D5736B2484}" dt="2023-01-29T16:49:12.367" v="3458" actId="20577"/>
        <pc:sldMkLst>
          <pc:docMk/>
          <pc:sldMk cId="3818864351" sldId="363"/>
        </pc:sldMkLst>
        <pc:spChg chg="mod">
          <ac:chgData name="Mori Kanji" userId="b00ed2274deeb5a6" providerId="LiveId" clId="{8E2A8918-6508-4BEE-88C8-F3D5736B2484}" dt="2023-01-28T11:39:04.578" v="1156" actId="20577"/>
          <ac:spMkLst>
            <pc:docMk/>
            <pc:sldMk cId="3818864351" sldId="363"/>
            <ac:spMk id="2" creationId="{2979B62F-3441-635B-2DCC-B1E05982CCF1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3" creationId="{90E732CA-BBA4-BFE2-48D6-3C2A9877E856}"/>
          </ac:spMkLst>
        </pc:spChg>
        <pc:spChg chg="del">
          <ac:chgData name="Mori Kanji" userId="b00ed2274deeb5a6" providerId="LiveId" clId="{8E2A8918-6508-4BEE-88C8-F3D5736B2484}" dt="2023-01-28T11:42:13.406" v="1157"/>
          <ac:spMkLst>
            <pc:docMk/>
            <pc:sldMk cId="3818864351" sldId="363"/>
            <ac:spMk id="3" creationId="{9D38F836-5F94-3BC5-82C6-510E98E4E3A1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5" creationId="{413E2007-B14F-38A7-3ECA-B7BD1E1B739F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6" creationId="{79FDA55E-8645-5A2F-A146-E04958049200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7" creationId="{1D7194F6-470A-CA53-4B99-E678BE67A00C}"/>
          </ac:spMkLst>
        </pc:spChg>
        <pc:spChg chg="add del mod">
          <ac:chgData name="Mori Kanji" userId="b00ed2274deeb5a6" providerId="LiveId" clId="{8E2A8918-6508-4BEE-88C8-F3D5736B2484}" dt="2023-01-28T11:54:40.735" v="1159"/>
          <ac:spMkLst>
            <pc:docMk/>
            <pc:sldMk cId="3818864351" sldId="363"/>
            <ac:spMk id="7" creationId="{ED3A3A03-2739-E32C-FF9A-A95D856064C4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8" creationId="{E805758F-CE3E-008A-4A9F-4B8D0769B22C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9" creationId="{A166FD80-AAFC-6028-3869-780B06631245}"/>
          </ac:spMkLst>
        </pc:spChg>
        <pc:spChg chg="add mod">
          <ac:chgData name="Mori Kanji" userId="b00ed2274deeb5a6" providerId="LiveId" clId="{8E2A8918-6508-4BEE-88C8-F3D5736B2484}" dt="2023-01-29T16:49:12.367" v="3458" actId="20577"/>
          <ac:spMkLst>
            <pc:docMk/>
            <pc:sldMk cId="3818864351" sldId="363"/>
            <ac:spMk id="10" creationId="{5558E49E-0350-2093-3826-1FA84ED4F06B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11" creationId="{A6A38444-C8F3-41F7-A381-FBB4ADC757DF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13" creationId="{E0BA2698-0256-DE28-D5D2-891B1D09DE96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14" creationId="{0E7DF602-B14D-F956-AFB3-4D96A99182FA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14" creationId="{843689FE-E87A-8E1C-891D-8BADEA40A00C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15" creationId="{6DF1AED6-3DB8-00A8-77DB-24E084AE4E79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15" creationId="{F15FF183-8313-EB28-87EE-D051ECC189ED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16" creationId="{31241CD9-FDAC-12A0-006D-85AF57A9B8D5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17" creationId="{AC6988F2-6215-A865-E387-3834AC8C9377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18" creationId="{840C8340-E357-786E-B02F-D6F3AF96C1D5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19" creationId="{BDA9E600-5988-2BFC-727B-A0C6458C337D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20" creationId="{42F50EA3-EE6B-9A7B-8DF5-567584AF9C13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21" creationId="{52E41FE5-3272-6FFB-6634-6C85C7CBDE40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21" creationId="{98E17FCD-FF06-F2C0-BDBC-36A3606AF255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22" creationId="{3F45DCDE-7903-95B2-DEDD-2AD3B239CBEA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22" creationId="{B32A84F6-C8C8-FB83-31C1-A5496C41C6EB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23" creationId="{7D3E55A4-EA80-5913-3346-DE64DDA585A0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24" creationId="{5E5E355A-52A7-62B0-821D-20DAE4BC9EF8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25" creationId="{FB137C50-F301-6D4B-C442-8F23C14182EB}"/>
          </ac:spMkLst>
        </pc:spChg>
        <pc:spChg chg="add mod">
          <ac:chgData name="Mori Kanji" userId="b00ed2274deeb5a6" providerId="LiveId" clId="{8E2A8918-6508-4BEE-88C8-F3D5736B2484}" dt="2023-01-29T14:42:45.670" v="3019" actId="1076"/>
          <ac:spMkLst>
            <pc:docMk/>
            <pc:sldMk cId="3818864351" sldId="363"/>
            <ac:spMk id="26" creationId="{76661044-02D9-66FA-A736-72A27B03FE3C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27" creationId="{00BDC53A-8455-5A64-75A6-366FE057A43D}"/>
          </ac:spMkLst>
        </pc:spChg>
        <pc:spChg chg="add del mod">
          <ac:chgData name="Mori Kanji" userId="b00ed2274deeb5a6" providerId="LiveId" clId="{8E2A8918-6508-4BEE-88C8-F3D5736B2484}" dt="2023-01-29T14:42:13.176" v="3013" actId="478"/>
          <ac:spMkLst>
            <pc:docMk/>
            <pc:sldMk cId="3818864351" sldId="363"/>
            <ac:spMk id="27" creationId="{54340525-19B6-3BE7-3DF4-A7F086E1247C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28" creationId="{01FFE83D-9F94-ED82-4748-F20C253E0627}"/>
          </ac:spMkLst>
        </pc:spChg>
        <pc:spChg chg="add del mod">
          <ac:chgData name="Mori Kanji" userId="b00ed2274deeb5a6" providerId="LiveId" clId="{8E2A8918-6508-4BEE-88C8-F3D5736B2484}" dt="2023-01-29T14:43:28.831" v="3030" actId="478"/>
          <ac:spMkLst>
            <pc:docMk/>
            <pc:sldMk cId="3818864351" sldId="363"/>
            <ac:spMk id="28" creationId="{9DB9C7B9-C781-A5B3-A21E-68B6A7765472}"/>
          </ac:spMkLst>
        </pc:spChg>
        <pc:spChg chg="add mod">
          <ac:chgData name="Mori Kanji" userId="b00ed2274deeb5a6" providerId="LiveId" clId="{8E2A8918-6508-4BEE-88C8-F3D5736B2484}" dt="2023-01-29T14:41:57.462" v="3009" actId="1076"/>
          <ac:spMkLst>
            <pc:docMk/>
            <pc:sldMk cId="3818864351" sldId="363"/>
            <ac:spMk id="29" creationId="{1752068D-E6F3-89CC-0BFB-18676EE76C0C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29" creationId="{A1998785-BA4E-9FF9-6124-A63D082E2760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30" creationId="{C87CABFC-B775-0A3A-4311-2DC75712F4AD}"/>
          </ac:spMkLst>
        </pc:spChg>
        <pc:spChg chg="add mod">
          <ac:chgData name="Mori Kanji" userId="b00ed2274deeb5a6" providerId="LiveId" clId="{8E2A8918-6508-4BEE-88C8-F3D5736B2484}" dt="2023-01-29T14:42:42.679" v="3018" actId="1076"/>
          <ac:spMkLst>
            <pc:docMk/>
            <pc:sldMk cId="3818864351" sldId="363"/>
            <ac:spMk id="30" creationId="{E6932AB0-4542-D88A-3D9E-EE9909CA3C99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31" creationId="{35411D5A-E130-D876-5AFD-263A7E5642F8}"/>
          </ac:spMkLst>
        </pc:spChg>
        <pc:spChg chg="add mod">
          <ac:chgData name="Mori Kanji" userId="b00ed2274deeb5a6" providerId="LiveId" clId="{8E2A8918-6508-4BEE-88C8-F3D5736B2484}" dt="2023-01-29T14:43:03.269" v="3022" actId="1076"/>
          <ac:spMkLst>
            <pc:docMk/>
            <pc:sldMk cId="3818864351" sldId="363"/>
            <ac:spMk id="31" creationId="{A44158CC-D34A-450A-1865-3B5234CDDCB5}"/>
          </ac:spMkLst>
        </pc:spChg>
        <pc:spChg chg="add mod">
          <ac:chgData name="Mori Kanji" userId="b00ed2274deeb5a6" providerId="LiveId" clId="{8E2A8918-6508-4BEE-88C8-F3D5736B2484}" dt="2023-01-29T14:43:12.040" v="3026" actId="1076"/>
          <ac:spMkLst>
            <pc:docMk/>
            <pc:sldMk cId="3818864351" sldId="363"/>
            <ac:spMk id="32" creationId="{023FA640-72BC-4D57-BA45-B700EB581F31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32" creationId="{94ED253B-E65D-F4F0-AE8A-8304AD0293BB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33" creationId="{B37587F7-B6C8-6309-A2B4-D9C58FD6B9E6}"/>
          </ac:spMkLst>
        </pc:spChg>
        <pc:spChg chg="add mod">
          <ac:chgData name="Mori Kanji" userId="b00ed2274deeb5a6" providerId="LiveId" clId="{8E2A8918-6508-4BEE-88C8-F3D5736B2484}" dt="2023-01-29T14:43:22.652" v="3029" actId="1076"/>
          <ac:spMkLst>
            <pc:docMk/>
            <pc:sldMk cId="3818864351" sldId="363"/>
            <ac:spMk id="33" creationId="{F76A92BB-8147-B011-D446-4C2AF0243883}"/>
          </ac:spMkLst>
        </pc:spChg>
        <pc:spChg chg="add del mod">
          <ac:chgData name="Mori Kanji" userId="b00ed2274deeb5a6" providerId="LiveId" clId="{8E2A8918-6508-4BEE-88C8-F3D5736B2484}" dt="2023-01-28T13:29:06.560" v="1235" actId="478"/>
          <ac:spMkLst>
            <pc:docMk/>
            <pc:sldMk cId="3818864351" sldId="363"/>
            <ac:spMk id="34" creationId="{FC750888-7E95-71F2-A7F1-D213D6051274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35" creationId="{81F6F57D-172E-9E63-3CF0-D821924E28D8}"/>
          </ac:spMkLst>
        </pc:spChg>
        <pc:spChg chg="add mod">
          <ac:chgData name="Mori Kanji" userId="b00ed2274deeb5a6" providerId="LiveId" clId="{8E2A8918-6508-4BEE-88C8-F3D5736B2484}" dt="2023-01-29T15:45:40.767" v="3406" actId="1076"/>
          <ac:spMkLst>
            <pc:docMk/>
            <pc:sldMk cId="3818864351" sldId="363"/>
            <ac:spMk id="36" creationId="{120B1CF6-B8D3-8235-7614-5EF941DD0E32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36" creationId="{4DB546D4-1EEF-4D85-5531-127227554796}"/>
          </ac:spMkLst>
        </pc:spChg>
        <pc:spChg chg="add mod">
          <ac:chgData name="Mori Kanji" userId="b00ed2274deeb5a6" providerId="LiveId" clId="{8E2A8918-6508-4BEE-88C8-F3D5736B2484}" dt="2023-01-29T15:46:26.333" v="3449" actId="1076"/>
          <ac:spMkLst>
            <pc:docMk/>
            <pc:sldMk cId="3818864351" sldId="363"/>
            <ac:spMk id="37" creationId="{1D54B05C-9DC3-4994-FDB6-1182BA2330B0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39" creationId="{FABDEFEB-DE5F-3F0A-D18A-9F5DE6CE667A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40" creationId="{CC808FE9-4EA6-1A54-1A1D-DD132171B7FC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41" creationId="{6A7E1923-7824-395B-30D9-03D553801F22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42" creationId="{2FD18836-CA65-61BA-53A4-4473AAA039D8}"/>
          </ac:spMkLst>
        </pc:spChg>
        <pc:spChg chg="add del mod">
          <ac:chgData name="Mori Kanji" userId="b00ed2274deeb5a6" providerId="LiveId" clId="{8E2A8918-6508-4BEE-88C8-F3D5736B2484}" dt="2023-01-28T13:45:46.936" v="1339" actId="478"/>
          <ac:spMkLst>
            <pc:docMk/>
            <pc:sldMk cId="3818864351" sldId="363"/>
            <ac:spMk id="43" creationId="{CEB30B48-0136-C68C-C652-172DA42059EB}"/>
          </ac:spMkLst>
        </pc:spChg>
        <pc:spChg chg="add del mod">
          <ac:chgData name="Mori Kanji" userId="b00ed2274deeb5a6" providerId="LiveId" clId="{8E2A8918-6508-4BEE-88C8-F3D5736B2484}" dt="2023-01-29T14:41:47.002" v="3008" actId="478"/>
          <ac:spMkLst>
            <pc:docMk/>
            <pc:sldMk cId="3818864351" sldId="363"/>
            <ac:spMk id="46" creationId="{3E72F60D-EAEC-1D6B-8FE7-1889B197F888}"/>
          </ac:spMkLst>
        </pc:spChg>
        <pc:spChg chg="add mod">
          <ac:chgData name="Mori Kanji" userId="b00ed2274deeb5a6" providerId="LiveId" clId="{8E2A8918-6508-4BEE-88C8-F3D5736B2484}" dt="2023-01-28T17:23:49.854" v="2101" actId="1076"/>
          <ac:spMkLst>
            <pc:docMk/>
            <pc:sldMk cId="3818864351" sldId="363"/>
            <ac:spMk id="47" creationId="{FB7D5C85-95C1-C465-E0A0-4FF74E6AE566}"/>
          </ac:spMkLst>
        </pc:spChg>
        <pc:spChg chg="add del mod">
          <ac:chgData name="Mori Kanji" userId="b00ed2274deeb5a6" providerId="LiveId" clId="{8E2A8918-6508-4BEE-88C8-F3D5736B2484}" dt="2023-01-29T14:41:44.785" v="3007" actId="478"/>
          <ac:spMkLst>
            <pc:docMk/>
            <pc:sldMk cId="3818864351" sldId="363"/>
            <ac:spMk id="48" creationId="{3EB29117-CE04-9E40-DAFB-5B2D1CB79618}"/>
          </ac:spMkLst>
        </pc:spChg>
        <pc:picChg chg="add del mod">
          <ac:chgData name="Mori Kanji" userId="b00ed2274deeb5a6" providerId="LiveId" clId="{8E2A8918-6508-4BEE-88C8-F3D5736B2484}" dt="2023-01-28T11:45:02.214" v="1158" actId="478"/>
          <ac:picMkLst>
            <pc:docMk/>
            <pc:sldMk cId="3818864351" sldId="363"/>
            <ac:picMk id="5" creationId="{82CE2992-25B0-77E3-D127-ED5DFECD3139}"/>
          </ac:picMkLst>
        </pc:picChg>
        <pc:picChg chg="add del mod">
          <ac:chgData name="Mori Kanji" userId="b00ed2274deeb5a6" providerId="LiveId" clId="{8E2A8918-6508-4BEE-88C8-F3D5736B2484}" dt="2023-01-28T11:56:28.514" v="1160" actId="478"/>
          <ac:picMkLst>
            <pc:docMk/>
            <pc:sldMk cId="3818864351" sldId="363"/>
            <ac:picMk id="8" creationId="{4F02097E-17E9-B5B3-78F1-1C340FA3DAF1}"/>
          </ac:picMkLst>
        </pc:picChg>
        <pc:picChg chg="add mod">
          <ac:chgData name="Mori Kanji" userId="b00ed2274deeb5a6" providerId="LiveId" clId="{8E2A8918-6508-4BEE-88C8-F3D5736B2484}" dt="2023-01-28T17:23:47.611" v="2100" actId="1076"/>
          <ac:picMkLst>
            <pc:docMk/>
            <pc:sldMk cId="3818864351" sldId="363"/>
            <ac:picMk id="12" creationId="{B852D765-0695-E031-BB13-EE53FC28B8AC}"/>
          </ac:picMkLst>
        </pc:picChg>
        <pc:picChg chg="add mod">
          <ac:chgData name="Mori Kanji" userId="b00ed2274deeb5a6" providerId="LiveId" clId="{8E2A8918-6508-4BEE-88C8-F3D5736B2484}" dt="2023-01-29T15:44:53.441" v="3391" actId="14100"/>
          <ac:picMkLst>
            <pc:docMk/>
            <pc:sldMk cId="3818864351" sldId="363"/>
            <ac:picMk id="35" creationId="{AD07C933-DD09-AB19-5EC1-51989FDC4F58}"/>
          </ac:picMkLst>
        </pc:picChg>
        <pc:picChg chg="add del mod">
          <ac:chgData name="Mori Kanji" userId="b00ed2274deeb5a6" providerId="LiveId" clId="{8E2A8918-6508-4BEE-88C8-F3D5736B2484}" dt="2023-01-29T14:41:43.068" v="3005" actId="478"/>
          <ac:picMkLst>
            <pc:docMk/>
            <pc:sldMk cId="3818864351" sldId="363"/>
            <ac:picMk id="45" creationId="{A5FEE5F9-557D-8C51-C8B4-5BCA955C5CFF}"/>
          </ac:picMkLst>
        </pc:picChg>
        <pc:cxnChg chg="add mod">
          <ac:chgData name="Mori Kanji" userId="b00ed2274deeb5a6" providerId="LiveId" clId="{8E2A8918-6508-4BEE-88C8-F3D5736B2484}" dt="2023-01-29T14:41:57.462" v="3009" actId="1076"/>
          <ac:cxnSpMkLst>
            <pc:docMk/>
            <pc:sldMk cId="3818864351" sldId="363"/>
            <ac:cxnSpMk id="13" creationId="{0B1F6CE7-65DF-82FB-10FD-CFFEB8D31E92}"/>
          </ac:cxnSpMkLst>
        </pc:cxnChg>
        <pc:cxnChg chg="add mod">
          <ac:chgData name="Mori Kanji" userId="b00ed2274deeb5a6" providerId="LiveId" clId="{8E2A8918-6508-4BEE-88C8-F3D5736B2484}" dt="2023-01-29T14:41:57.462" v="3009" actId="1076"/>
          <ac:cxnSpMkLst>
            <pc:docMk/>
            <pc:sldMk cId="3818864351" sldId="363"/>
            <ac:cxnSpMk id="16" creationId="{00AFB353-72F8-D1C1-FBFF-80DA4099A78A}"/>
          </ac:cxnSpMkLst>
        </pc:cxnChg>
        <pc:cxnChg chg="add mod">
          <ac:chgData name="Mori Kanji" userId="b00ed2274deeb5a6" providerId="LiveId" clId="{8E2A8918-6508-4BEE-88C8-F3D5736B2484}" dt="2023-01-29T14:41:57.462" v="3009" actId="1076"/>
          <ac:cxnSpMkLst>
            <pc:docMk/>
            <pc:sldMk cId="3818864351" sldId="363"/>
            <ac:cxnSpMk id="17" creationId="{49F9E707-0516-4B3E-9835-FECBA97A76FE}"/>
          </ac:cxnSpMkLst>
        </pc:cxnChg>
        <pc:cxnChg chg="add mod">
          <ac:chgData name="Mori Kanji" userId="b00ed2274deeb5a6" providerId="LiveId" clId="{8E2A8918-6508-4BEE-88C8-F3D5736B2484}" dt="2023-01-29T14:41:57.462" v="3009" actId="1076"/>
          <ac:cxnSpMkLst>
            <pc:docMk/>
            <pc:sldMk cId="3818864351" sldId="363"/>
            <ac:cxnSpMk id="18" creationId="{CE47F9F8-A340-6655-298B-23E6358C1F29}"/>
          </ac:cxnSpMkLst>
        </pc:cxnChg>
        <pc:cxnChg chg="add mod">
          <ac:chgData name="Mori Kanji" userId="b00ed2274deeb5a6" providerId="LiveId" clId="{8E2A8918-6508-4BEE-88C8-F3D5736B2484}" dt="2023-01-29T14:41:57.462" v="3009" actId="1076"/>
          <ac:cxnSpMkLst>
            <pc:docMk/>
            <pc:sldMk cId="3818864351" sldId="363"/>
            <ac:cxnSpMk id="19" creationId="{73DCB876-7E27-AADB-05DB-CD1E8472D8B7}"/>
          </ac:cxnSpMkLst>
        </pc:cxnChg>
        <pc:cxnChg chg="add del mod">
          <ac:chgData name="Mori Kanji" userId="b00ed2274deeb5a6" providerId="LiveId" clId="{8E2A8918-6508-4BEE-88C8-F3D5736B2484}" dt="2023-01-28T13:45:46.936" v="1339" actId="478"/>
          <ac:cxnSpMkLst>
            <pc:docMk/>
            <pc:sldMk cId="3818864351" sldId="363"/>
            <ac:cxnSpMk id="20" creationId="{DDBAFE16-13E7-7826-FD9F-CD4D80CC623A}"/>
          </ac:cxnSpMkLst>
        </pc:cxnChg>
        <pc:cxnChg chg="add del mod">
          <ac:chgData name="Mori Kanji" userId="b00ed2274deeb5a6" providerId="LiveId" clId="{8E2A8918-6508-4BEE-88C8-F3D5736B2484}" dt="2023-01-28T13:45:46.936" v="1339" actId="478"/>
          <ac:cxnSpMkLst>
            <pc:docMk/>
            <pc:sldMk cId="3818864351" sldId="363"/>
            <ac:cxnSpMk id="23" creationId="{9E835DC7-2B12-2986-3C96-D07F463641BE}"/>
          </ac:cxnSpMkLst>
        </pc:cxnChg>
        <pc:cxnChg chg="add del mod">
          <ac:chgData name="Mori Kanji" userId="b00ed2274deeb5a6" providerId="LiveId" clId="{8E2A8918-6508-4BEE-88C8-F3D5736B2484}" dt="2023-01-28T13:45:46.936" v="1339" actId="478"/>
          <ac:cxnSpMkLst>
            <pc:docMk/>
            <pc:sldMk cId="3818864351" sldId="363"/>
            <ac:cxnSpMk id="24" creationId="{FF4FE26C-87C9-6D41-AE6A-B765EE3F7FAF}"/>
          </ac:cxnSpMkLst>
        </pc:cxnChg>
        <pc:cxnChg chg="add del mod">
          <ac:chgData name="Mori Kanji" userId="b00ed2274deeb5a6" providerId="LiveId" clId="{8E2A8918-6508-4BEE-88C8-F3D5736B2484}" dt="2023-01-28T13:45:46.936" v="1339" actId="478"/>
          <ac:cxnSpMkLst>
            <pc:docMk/>
            <pc:sldMk cId="3818864351" sldId="363"/>
            <ac:cxnSpMk id="25" creationId="{B6984C93-F5B8-B468-2B4E-D9365FB026AC}"/>
          </ac:cxnSpMkLst>
        </pc:cxnChg>
        <pc:cxnChg chg="add del mod">
          <ac:chgData name="Mori Kanji" userId="b00ed2274deeb5a6" providerId="LiveId" clId="{8E2A8918-6508-4BEE-88C8-F3D5736B2484}" dt="2023-01-28T13:45:46.936" v="1339" actId="478"/>
          <ac:cxnSpMkLst>
            <pc:docMk/>
            <pc:sldMk cId="3818864351" sldId="363"/>
            <ac:cxnSpMk id="26" creationId="{46F65405-62F7-EE26-A84B-7A32899221BB}"/>
          </ac:cxnSpMkLst>
        </pc:cxnChg>
        <pc:cxnChg chg="add del">
          <ac:chgData name="Mori Kanji" userId="b00ed2274deeb5a6" providerId="LiveId" clId="{8E2A8918-6508-4BEE-88C8-F3D5736B2484}" dt="2023-01-28T13:29:14.829" v="1238" actId="11529"/>
          <ac:cxnSpMkLst>
            <pc:docMk/>
            <pc:sldMk cId="3818864351" sldId="363"/>
            <ac:cxnSpMk id="38" creationId="{F5B268C8-AB4D-0AB9-E8C4-95C288BDBC27}"/>
          </ac:cxnSpMkLst>
        </pc:cxnChg>
      </pc:sldChg>
      <pc:sldChg chg="addSp delSp modSp new mod">
        <pc:chgData name="Mori Kanji" userId="b00ed2274deeb5a6" providerId="LiveId" clId="{8E2A8918-6508-4BEE-88C8-F3D5736B2484}" dt="2023-01-28T16:52:18.113" v="1754" actId="1076"/>
        <pc:sldMkLst>
          <pc:docMk/>
          <pc:sldMk cId="1502658812" sldId="364"/>
        </pc:sldMkLst>
        <pc:spChg chg="mod">
          <ac:chgData name="Mori Kanji" userId="b00ed2274deeb5a6" providerId="LiveId" clId="{8E2A8918-6508-4BEE-88C8-F3D5736B2484}" dt="2023-01-28T16:51:48.429" v="1724" actId="20577"/>
          <ac:spMkLst>
            <pc:docMk/>
            <pc:sldMk cId="1502658812" sldId="364"/>
            <ac:spMk id="2" creationId="{147B77CD-8D17-D478-6A3E-AA5F5FFCE8E3}"/>
          </ac:spMkLst>
        </pc:spChg>
        <pc:spChg chg="del">
          <ac:chgData name="Mori Kanji" userId="b00ed2274deeb5a6" providerId="LiveId" clId="{8E2A8918-6508-4BEE-88C8-F3D5736B2484}" dt="2023-01-28T16:51:51.857" v="1725" actId="478"/>
          <ac:spMkLst>
            <pc:docMk/>
            <pc:sldMk cId="1502658812" sldId="364"/>
            <ac:spMk id="3" creationId="{BA67D0B8-9D0A-C11A-123F-CE6621C65E68}"/>
          </ac:spMkLst>
        </pc:spChg>
        <pc:spChg chg="add mod">
          <ac:chgData name="Mori Kanji" userId="b00ed2274deeb5a6" providerId="LiveId" clId="{8E2A8918-6508-4BEE-88C8-F3D5736B2484}" dt="2023-01-28T16:52:18.113" v="1754" actId="1076"/>
          <ac:spMkLst>
            <pc:docMk/>
            <pc:sldMk cId="1502658812" sldId="364"/>
            <ac:spMk id="7" creationId="{DE13C1CD-5BC2-CD7E-4F65-51778C81F9EA}"/>
          </ac:spMkLst>
        </pc:spChg>
        <pc:picChg chg="add mod">
          <ac:chgData name="Mori Kanji" userId="b00ed2274deeb5a6" providerId="LiveId" clId="{8E2A8918-6508-4BEE-88C8-F3D5736B2484}" dt="2023-01-28T16:52:00.764" v="1731" actId="1076"/>
          <ac:picMkLst>
            <pc:docMk/>
            <pc:sldMk cId="1502658812" sldId="364"/>
            <ac:picMk id="6" creationId="{13F83AF7-2DAC-77F9-CA7F-9C12F7928382}"/>
          </ac:picMkLst>
        </pc:picChg>
      </pc:sldChg>
      <pc:sldChg chg="add">
        <pc:chgData name="Mori Kanji" userId="b00ed2274deeb5a6" providerId="LiveId" clId="{8E2A8918-6508-4BEE-88C8-F3D5736B2484}" dt="2023-01-28T17:25:47.531" v="2186"/>
        <pc:sldMkLst>
          <pc:docMk/>
          <pc:sldMk cId="3748231722" sldId="365"/>
        </pc:sldMkLst>
      </pc:sldChg>
      <pc:sldChg chg="addSp modSp new mod">
        <pc:chgData name="Mori Kanji" userId="b00ed2274deeb5a6" providerId="LiveId" clId="{8E2A8918-6508-4BEE-88C8-F3D5736B2484}" dt="2023-01-29T17:41:04.230" v="3535" actId="6549"/>
        <pc:sldMkLst>
          <pc:docMk/>
          <pc:sldMk cId="630028371" sldId="366"/>
        </pc:sldMkLst>
        <pc:spChg chg="mod">
          <ac:chgData name="Mori Kanji" userId="b00ed2274deeb5a6" providerId="LiveId" clId="{8E2A8918-6508-4BEE-88C8-F3D5736B2484}" dt="2023-01-28T18:04:51.449" v="2693" actId="20577"/>
          <ac:spMkLst>
            <pc:docMk/>
            <pc:sldMk cId="630028371" sldId="366"/>
            <ac:spMk id="2" creationId="{C29B3EC2-536D-BCE1-88A5-CF904C6868BC}"/>
          </ac:spMkLst>
        </pc:spChg>
        <pc:spChg chg="mod">
          <ac:chgData name="Mori Kanji" userId="b00ed2274deeb5a6" providerId="LiveId" clId="{8E2A8918-6508-4BEE-88C8-F3D5736B2484}" dt="2023-01-29T17:41:04.230" v="3535" actId="6549"/>
          <ac:spMkLst>
            <pc:docMk/>
            <pc:sldMk cId="630028371" sldId="366"/>
            <ac:spMk id="3" creationId="{E7327316-065F-051D-1585-3C7F4A25351B}"/>
          </ac:spMkLst>
        </pc:spChg>
        <pc:spChg chg="add mod">
          <ac:chgData name="Mori Kanji" userId="b00ed2274deeb5a6" providerId="LiveId" clId="{8E2A8918-6508-4BEE-88C8-F3D5736B2484}" dt="2023-01-28T17:53:08.591" v="2394" actId="1076"/>
          <ac:spMkLst>
            <pc:docMk/>
            <pc:sldMk cId="630028371" sldId="366"/>
            <ac:spMk id="8" creationId="{AB98B5A1-8068-E1DE-4D48-0F7A2E917EA2}"/>
          </ac:spMkLst>
        </pc:spChg>
        <pc:spChg chg="add mod">
          <ac:chgData name="Mori Kanji" userId="b00ed2274deeb5a6" providerId="LiveId" clId="{8E2A8918-6508-4BEE-88C8-F3D5736B2484}" dt="2023-01-28T17:53:55.452" v="2408" actId="1076"/>
          <ac:spMkLst>
            <pc:docMk/>
            <pc:sldMk cId="630028371" sldId="366"/>
            <ac:spMk id="9" creationId="{3BE9A10D-CA0A-6305-24AE-7E1AB3D360EC}"/>
          </ac:spMkLst>
        </pc:spChg>
        <pc:spChg chg="add mod">
          <ac:chgData name="Mori Kanji" userId="b00ed2274deeb5a6" providerId="LiveId" clId="{8E2A8918-6508-4BEE-88C8-F3D5736B2484}" dt="2023-01-28T17:55:17.033" v="2411" actId="20577"/>
          <ac:spMkLst>
            <pc:docMk/>
            <pc:sldMk cId="630028371" sldId="366"/>
            <ac:spMk id="10" creationId="{0A2869B8-80AE-2DEA-802F-4E4A1642EA6B}"/>
          </ac:spMkLst>
        </pc:spChg>
        <pc:spChg chg="add mod">
          <ac:chgData name="Mori Kanji" userId="b00ed2274deeb5a6" providerId="LiveId" clId="{8E2A8918-6508-4BEE-88C8-F3D5736B2484}" dt="2023-01-28T18:04:30.844" v="2685" actId="1076"/>
          <ac:spMkLst>
            <pc:docMk/>
            <pc:sldMk cId="630028371" sldId="366"/>
            <ac:spMk id="11" creationId="{B943D7D5-1C52-9B95-4DD6-8BF661CC97E8}"/>
          </ac:spMkLst>
        </pc:spChg>
        <pc:picChg chg="add mod">
          <ac:chgData name="Mori Kanji" userId="b00ed2274deeb5a6" providerId="LiveId" clId="{8E2A8918-6508-4BEE-88C8-F3D5736B2484}" dt="2023-01-28T17:53:52.363" v="2407" actId="1076"/>
          <ac:picMkLst>
            <pc:docMk/>
            <pc:sldMk cId="630028371" sldId="366"/>
            <ac:picMk id="6" creationId="{9D2EAB02-2BFB-D6A6-146D-8E2B2EF72EE0}"/>
          </ac:picMkLst>
        </pc:picChg>
      </pc:sldChg>
      <pc:sldChg chg="new del">
        <pc:chgData name="Mori Kanji" userId="b00ed2274deeb5a6" providerId="LiveId" clId="{8E2A8918-6508-4BEE-88C8-F3D5736B2484}" dt="2023-01-28T17:40:51.831" v="2341" actId="47"/>
        <pc:sldMkLst>
          <pc:docMk/>
          <pc:sldMk cId="1175681109" sldId="366"/>
        </pc:sldMkLst>
      </pc:sldChg>
      <pc:sldMasterChg chg="modSp mod">
        <pc:chgData name="Mori Kanji" userId="b00ed2274deeb5a6" providerId="LiveId" clId="{8E2A8918-6508-4BEE-88C8-F3D5736B2484}" dt="2023-01-28T18:05:28.274" v="2697" actId="20577"/>
        <pc:sldMasterMkLst>
          <pc:docMk/>
          <pc:sldMasterMk cId="3335569970" sldId="2147483648"/>
        </pc:sldMasterMkLst>
        <pc:spChg chg="mod">
          <ac:chgData name="Mori Kanji" userId="b00ed2274deeb5a6" providerId="LiveId" clId="{8E2A8918-6508-4BEE-88C8-F3D5736B2484}" dt="2023-01-28T18:05:28.274" v="2697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森 寛治" userId="b00ed2274deeb5a6" providerId="LiveId" clId="{06933396-4981-42B1-8AF7-47D0CB1C8ED0}"/>
    <pc:docChg chg="undo custSel addSld delSld modSld sldOrd">
      <pc:chgData name="森 寛治" userId="b00ed2274deeb5a6" providerId="LiveId" clId="{06933396-4981-42B1-8AF7-47D0CB1C8ED0}" dt="2021-09-27T17:31:30.920" v="2567" actId="1076"/>
      <pc:docMkLst>
        <pc:docMk/>
      </pc:docMkLst>
      <pc:sldChg chg="addSp delSp modSp mod">
        <pc:chgData name="森 寛治" userId="b00ed2274deeb5a6" providerId="LiveId" clId="{06933396-4981-42B1-8AF7-47D0CB1C8ED0}" dt="2021-09-20T15:27:20.436" v="47" actId="20577"/>
        <pc:sldMkLst>
          <pc:docMk/>
          <pc:sldMk cId="961115536" sldId="256"/>
        </pc:sldMkLst>
        <pc:spChg chg="mod">
          <ac:chgData name="森 寛治" userId="b00ed2274deeb5a6" providerId="LiveId" clId="{06933396-4981-42B1-8AF7-47D0CB1C8ED0}" dt="2021-09-20T15:17:16.156" v="5" actId="20577"/>
          <ac:spMkLst>
            <pc:docMk/>
            <pc:sldMk cId="961115536" sldId="256"/>
            <ac:spMk id="2" creationId="{50521749-F7EA-4F02-8AFD-5E98D18995C6}"/>
          </ac:spMkLst>
        </pc:spChg>
        <pc:spChg chg="mod">
          <ac:chgData name="森 寛治" userId="b00ed2274deeb5a6" providerId="LiveId" clId="{06933396-4981-42B1-8AF7-47D0CB1C8ED0}" dt="2021-09-20T15:27:20.436" v="47" actId="20577"/>
          <ac:spMkLst>
            <pc:docMk/>
            <pc:sldMk cId="961115536" sldId="256"/>
            <ac:spMk id="3" creationId="{08EA2609-BD5B-4EC1-B89B-507CA10B1620}"/>
          </ac:spMkLst>
        </pc:spChg>
        <pc:spChg chg="add del">
          <ac:chgData name="森 寛治" userId="b00ed2274deeb5a6" providerId="LiveId" clId="{06933396-4981-42B1-8AF7-47D0CB1C8ED0}" dt="2021-09-20T15:26:23.429" v="21"/>
          <ac:spMkLst>
            <pc:docMk/>
            <pc:sldMk cId="961115536" sldId="256"/>
            <ac:spMk id="4" creationId="{D6D101AD-22C3-46F6-BC76-F4C595F709B5}"/>
          </ac:spMkLst>
        </pc:spChg>
        <pc:spChg chg="add del mod">
          <ac:chgData name="森 寛治" userId="b00ed2274deeb5a6" providerId="LiveId" clId="{06933396-4981-42B1-8AF7-47D0CB1C8ED0}" dt="2021-09-20T15:26:22.467" v="20"/>
          <ac:spMkLst>
            <pc:docMk/>
            <pc:sldMk cId="961115536" sldId="256"/>
            <ac:spMk id="5" creationId="{7CD2AB7C-F6A2-4A72-ACD0-72822AB7C371}"/>
          </ac:spMkLst>
        </pc:spChg>
        <pc:spChg chg="add mod">
          <ac:chgData name="森 寛治" userId="b00ed2274deeb5a6" providerId="LiveId" clId="{06933396-4981-42B1-8AF7-47D0CB1C8ED0}" dt="2021-09-20T15:26:35.497" v="24" actId="1076"/>
          <ac:spMkLst>
            <pc:docMk/>
            <pc:sldMk cId="961115536" sldId="256"/>
            <ac:spMk id="6" creationId="{FB0E19DD-F8D7-48B9-A91A-68030822BE73}"/>
          </ac:spMkLst>
        </pc:spChg>
      </pc:sldChg>
      <pc:sldChg chg="addSp delSp modSp mod">
        <pc:chgData name="森 寛治" userId="b00ed2274deeb5a6" providerId="LiveId" clId="{06933396-4981-42B1-8AF7-47D0CB1C8ED0}" dt="2021-09-25T00:58:44.402" v="1414" actId="478"/>
        <pc:sldMkLst>
          <pc:docMk/>
          <pc:sldMk cId="1382668443" sldId="258"/>
        </pc:sldMkLst>
        <pc:spChg chg="add del mod">
          <ac:chgData name="森 寛治" userId="b00ed2274deeb5a6" providerId="LiveId" clId="{06933396-4981-42B1-8AF7-47D0CB1C8ED0}" dt="2021-09-25T00:58:44.402" v="1414" actId="478"/>
          <ac:spMkLst>
            <pc:docMk/>
            <pc:sldMk cId="1382668443" sldId="258"/>
            <ac:spMk id="3" creationId="{DE81D502-7C8F-4876-860A-127F449AF994}"/>
          </ac:spMkLst>
        </pc:spChg>
        <pc:spChg chg="add mod">
          <ac:chgData name="森 寛治" userId="b00ed2274deeb5a6" providerId="LiveId" clId="{06933396-4981-42B1-8AF7-47D0CB1C8ED0}" dt="2021-09-20T15:36:16.668" v="109" actId="1076"/>
          <ac:spMkLst>
            <pc:docMk/>
            <pc:sldMk cId="1382668443" sldId="258"/>
            <ac:spMk id="5" creationId="{D4DB1CA8-379D-431F-A7AA-70BFEBECC3CA}"/>
          </ac:spMkLst>
        </pc:spChg>
        <pc:spChg chg="mod">
          <ac:chgData name="森 寛治" userId="b00ed2274deeb5a6" providerId="LiveId" clId="{06933396-4981-42B1-8AF7-47D0CB1C8ED0}" dt="2021-09-20T15:41:33.258" v="199" actId="20577"/>
          <ac:spMkLst>
            <pc:docMk/>
            <pc:sldMk cId="1382668443" sldId="258"/>
            <ac:spMk id="7" creationId="{CB0728AD-ED9B-4992-AA02-F5E8F13C5BF4}"/>
          </ac:spMkLst>
        </pc:spChg>
        <pc:spChg chg="del">
          <ac:chgData name="森 寛治" userId="b00ed2274deeb5a6" providerId="LiveId" clId="{06933396-4981-42B1-8AF7-47D0CB1C8ED0}" dt="2021-09-20T15:35:08.478" v="50" actId="478"/>
          <ac:spMkLst>
            <pc:docMk/>
            <pc:sldMk cId="1382668443" sldId="258"/>
            <ac:spMk id="11" creationId="{352FDBD5-EFE4-4FF2-9C6F-098B1671466B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13" creationId="{6379201E-8318-488C-A4C6-B642283317FC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14" creationId="{F3CFD13B-41B0-4C80-8ABF-303AA188A2C7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15" creationId="{5A2EDFCC-E256-4B95-A135-1A7B5E36B8C4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16" creationId="{5A6625FF-453C-4EFD-B6F1-92C9A86119FC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17" creationId="{49462BC7-ECEC-4FEB-8FB6-2ACF2C029638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18" creationId="{260F01C6-CFBE-4F4A-999E-58293A4438DE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19" creationId="{952C1118-1CF3-46FE-8055-C4C58B0CC4EB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20" creationId="{5F98096B-1565-4B10-BE71-8365C98F9C4C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21" creationId="{91F2DFDB-7D8E-4F4E-866F-BC4B7F34D820}"/>
          </ac:spMkLst>
        </pc:spChg>
        <pc:spChg chg="del">
          <ac:chgData name="森 寛治" userId="b00ed2274deeb5a6" providerId="LiveId" clId="{06933396-4981-42B1-8AF7-47D0CB1C8ED0}" dt="2021-09-20T15:35:10.859" v="51" actId="478"/>
          <ac:spMkLst>
            <pc:docMk/>
            <pc:sldMk cId="1382668443" sldId="258"/>
            <ac:spMk id="22" creationId="{B758ECE7-167A-4A3C-820E-F8B9821851B1}"/>
          </ac:spMkLst>
        </pc:spChg>
        <pc:picChg chg="add mod">
          <ac:chgData name="森 寛治" userId="b00ed2274deeb5a6" providerId="LiveId" clId="{06933396-4981-42B1-8AF7-47D0CB1C8ED0}" dt="2021-09-20T15:35:17.879" v="55" actId="1076"/>
          <ac:picMkLst>
            <pc:docMk/>
            <pc:sldMk cId="1382668443" sldId="258"/>
            <ac:picMk id="4" creationId="{DD3E1501-EFA3-49E1-9E9A-3C950A6CB02A}"/>
          </ac:picMkLst>
        </pc:picChg>
        <pc:picChg chg="del">
          <ac:chgData name="森 寛治" userId="b00ed2274deeb5a6" providerId="LiveId" clId="{06933396-4981-42B1-8AF7-47D0CB1C8ED0}" dt="2021-09-20T15:35:03.433" v="48" actId="478"/>
          <ac:picMkLst>
            <pc:docMk/>
            <pc:sldMk cId="1382668443" sldId="258"/>
            <ac:picMk id="12" creationId="{25895EF3-0A7F-4D51-99F8-06F666ABBB38}"/>
          </ac:picMkLst>
        </pc:picChg>
      </pc:sldChg>
      <pc:sldChg chg="modSp mod ord">
        <pc:chgData name="森 寛治" userId="b00ed2274deeb5a6" providerId="LiveId" clId="{06933396-4981-42B1-8AF7-47D0CB1C8ED0}" dt="2021-09-23T13:09:58.222" v="297"/>
        <pc:sldMkLst>
          <pc:docMk/>
          <pc:sldMk cId="1637330759" sldId="259"/>
        </pc:sldMkLst>
        <pc:spChg chg="mod">
          <ac:chgData name="森 寛治" userId="b00ed2274deeb5a6" providerId="LiveId" clId="{06933396-4981-42B1-8AF7-47D0CB1C8ED0}" dt="2021-09-20T15:42:55.753" v="200" actId="207"/>
          <ac:spMkLst>
            <pc:docMk/>
            <pc:sldMk cId="1637330759" sldId="259"/>
            <ac:spMk id="3" creationId="{981C106B-3DAF-4786-A21E-5C0C06EBA1C8}"/>
          </ac:spMkLst>
        </pc:spChg>
        <pc:spChg chg="mod">
          <ac:chgData name="森 寛治" userId="b00ed2274deeb5a6" providerId="LiveId" clId="{06933396-4981-42B1-8AF7-47D0CB1C8ED0}" dt="2021-09-20T15:43:11.756" v="201" actId="207"/>
          <ac:spMkLst>
            <pc:docMk/>
            <pc:sldMk cId="1637330759" sldId="259"/>
            <ac:spMk id="4" creationId="{1373BCE5-AAD0-4A42-B364-B655410C96F2}"/>
          </ac:spMkLst>
        </pc:spChg>
        <pc:spChg chg="mod">
          <ac:chgData name="森 寛治" userId="b00ed2274deeb5a6" providerId="LiveId" clId="{06933396-4981-42B1-8AF7-47D0CB1C8ED0}" dt="2021-09-20T15:47:48.913" v="212" actId="1076"/>
          <ac:spMkLst>
            <pc:docMk/>
            <pc:sldMk cId="1637330759" sldId="259"/>
            <ac:spMk id="12" creationId="{47023682-BD91-4378-A227-9884A331FD13}"/>
          </ac:spMkLst>
        </pc:spChg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3516642418" sldId="260"/>
        </pc:sldMkLst>
      </pc:sldChg>
      <pc:sldChg chg="addSp delSp modSp add del mod ord">
        <pc:chgData name="森 寛治" userId="b00ed2274deeb5a6" providerId="LiveId" clId="{06933396-4981-42B1-8AF7-47D0CB1C8ED0}" dt="2021-09-26T14:43:34.821" v="2006" actId="208"/>
        <pc:sldMkLst>
          <pc:docMk/>
          <pc:sldMk cId="1890765080" sldId="261"/>
        </pc:sldMkLst>
        <pc:spChg chg="mod">
          <ac:chgData name="森 寛治" userId="b00ed2274deeb5a6" providerId="LiveId" clId="{06933396-4981-42B1-8AF7-47D0CB1C8ED0}" dt="2021-09-23T13:02:16.012" v="283" actId="6549"/>
          <ac:spMkLst>
            <pc:docMk/>
            <pc:sldMk cId="1890765080" sldId="261"/>
            <ac:spMk id="2" creationId="{9872B56B-CF47-4413-9624-3CCA4902593D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3" creationId="{0338ED70-D307-44D2-9CBF-A0DDBE919A9B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4" creationId="{39FC4052-E438-4082-B6FB-1ECDFE7453CC}"/>
          </ac:spMkLst>
        </pc:spChg>
        <pc:spChg chg="add mod">
          <ac:chgData name="森 寛治" userId="b00ed2274deeb5a6" providerId="LiveId" clId="{06933396-4981-42B1-8AF7-47D0CB1C8ED0}" dt="2021-09-25T01:34:04.112" v="1485" actId="1076"/>
          <ac:spMkLst>
            <pc:docMk/>
            <pc:sldMk cId="1890765080" sldId="261"/>
            <ac:spMk id="6" creationId="{F72E38AC-3F62-43B8-B20A-6844A008E224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9" creationId="{162C5CA4-64DA-4DFA-A8AA-DC6C3FBC4E7A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10" creationId="{90B54DA0-E73E-4D62-B0BF-BF4CD63FD1CC}"/>
          </ac:spMkLst>
        </pc:spChg>
        <pc:spChg chg="add mod">
          <ac:chgData name="森 寛治" userId="b00ed2274deeb5a6" providerId="LiveId" clId="{06933396-4981-42B1-8AF7-47D0CB1C8ED0}" dt="2021-09-26T14:43:34.821" v="2006" actId="208"/>
          <ac:spMkLst>
            <pc:docMk/>
            <pc:sldMk cId="1890765080" sldId="261"/>
            <ac:spMk id="11" creationId="{C40CD360-8362-4DA5-9478-B8531B6AEB0B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13" creationId="{B296CD7A-FE4A-4413-A983-B70123429924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15" creationId="{80CAF2C3-3D30-4838-9DBF-867E390BB3CD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16" creationId="{6FF30BDB-3BC5-4A4C-9B31-9C80AFBF48A5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20" creationId="{7D1EB667-C311-497A-A60E-5E5EE399C30C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21" creationId="{BF8C1F0B-FD73-4709-BCB2-6C56CBA85D5D}"/>
          </ac:spMkLst>
        </pc:spChg>
        <pc:spChg chg="add mod">
          <ac:chgData name="森 寛治" userId="b00ed2274deeb5a6" providerId="LiveId" clId="{06933396-4981-42B1-8AF7-47D0CB1C8ED0}" dt="2021-09-25T01:40:14.992" v="1653" actId="947"/>
          <ac:spMkLst>
            <pc:docMk/>
            <pc:sldMk cId="1890765080" sldId="261"/>
            <ac:spMk id="21" creationId="{EFDA6BA4-13F8-4693-8A6A-0961A4B8D349}"/>
          </ac:spMkLst>
        </pc:spChg>
        <pc:spChg chg="add mod">
          <ac:chgData name="森 寛治" userId="b00ed2274deeb5a6" providerId="LiveId" clId="{06933396-4981-42B1-8AF7-47D0CB1C8ED0}" dt="2021-09-25T01:41:50.615" v="1706" actId="114"/>
          <ac:spMkLst>
            <pc:docMk/>
            <pc:sldMk cId="1890765080" sldId="261"/>
            <ac:spMk id="23" creationId="{8133D032-C5F6-4905-B4E1-8AFF6D8EBB8C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24" creationId="{EFAA1758-EF24-4A26-B794-5536DB12F342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25" creationId="{4FC63B4A-B56F-4C0B-9CDC-926321D7FC50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28" creationId="{5B362AB0-ABBE-4582-B4E8-A1EA34C1DE69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29" creationId="{5176251C-EC67-4755-B806-47BBDBD5262C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30" creationId="{982A03FF-8DA5-4C8F-AB9C-A684CA1F62D9}"/>
          </ac:spMkLst>
        </pc:spChg>
        <pc:spChg chg="mod">
          <ac:chgData name="森 寛治" userId="b00ed2274deeb5a6" providerId="LiveId" clId="{06933396-4981-42B1-8AF7-47D0CB1C8ED0}" dt="2021-09-25T01:33:57.542" v="1483" actId="1076"/>
          <ac:spMkLst>
            <pc:docMk/>
            <pc:sldMk cId="1890765080" sldId="261"/>
            <ac:spMk id="32" creationId="{F01E5699-B61E-4B0D-AC98-0CB61B7ABAED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33" creationId="{6E72725D-2A68-4C77-901C-C2C5BE17A59B}"/>
          </ac:spMkLst>
        </pc:spChg>
        <pc:spChg chg="del">
          <ac:chgData name="森 寛治" userId="b00ed2274deeb5a6" providerId="LiveId" clId="{06933396-4981-42B1-8AF7-47D0CB1C8ED0}" dt="2021-09-23T12:56:23.655" v="226" actId="478"/>
          <ac:spMkLst>
            <pc:docMk/>
            <pc:sldMk cId="1890765080" sldId="261"/>
            <ac:spMk id="34" creationId="{65C219BE-75F7-43B4-8C49-CC17ADB5E28B}"/>
          </ac:spMkLst>
        </pc:spChg>
        <pc:spChg chg="del">
          <ac:chgData name="森 寛治" userId="b00ed2274deeb5a6" providerId="LiveId" clId="{06933396-4981-42B1-8AF7-47D0CB1C8ED0}" dt="2021-09-23T12:56:20.831" v="225" actId="478"/>
          <ac:spMkLst>
            <pc:docMk/>
            <pc:sldMk cId="1890765080" sldId="261"/>
            <ac:spMk id="35" creationId="{263B8D71-D68C-4565-9AE1-50B3C6DEF5E0}"/>
          </ac:spMkLst>
        </pc:spChg>
        <pc:spChg chg="del">
          <ac:chgData name="森 寛治" userId="b00ed2274deeb5a6" providerId="LiveId" clId="{06933396-4981-42B1-8AF7-47D0CB1C8ED0}" dt="2021-09-23T12:56:23.655" v="226" actId="478"/>
          <ac:spMkLst>
            <pc:docMk/>
            <pc:sldMk cId="1890765080" sldId="261"/>
            <ac:spMk id="36" creationId="{E3EB3D6C-C1CE-45E1-8961-F790CB5A4A22}"/>
          </ac:spMkLst>
        </pc:spChg>
        <pc:spChg chg="del">
          <ac:chgData name="森 寛治" userId="b00ed2274deeb5a6" providerId="LiveId" clId="{06933396-4981-42B1-8AF7-47D0CB1C8ED0}" dt="2021-09-23T12:56:18.594" v="223" actId="478"/>
          <ac:spMkLst>
            <pc:docMk/>
            <pc:sldMk cId="1890765080" sldId="261"/>
            <ac:spMk id="38" creationId="{772CC2CB-1926-4879-8168-97FE3EEF18AB}"/>
          </ac:spMkLst>
        </pc:spChg>
        <pc:spChg chg="del">
          <ac:chgData name="森 寛治" userId="b00ed2274deeb5a6" providerId="LiveId" clId="{06933396-4981-42B1-8AF7-47D0CB1C8ED0}" dt="2021-09-23T12:56:23.655" v="226" actId="478"/>
          <ac:spMkLst>
            <pc:docMk/>
            <pc:sldMk cId="1890765080" sldId="261"/>
            <ac:spMk id="42" creationId="{86C1F538-DC47-4A6A-84E8-734CC3B9CCD8}"/>
          </ac:spMkLst>
        </pc:spChg>
        <pc:spChg chg="del">
          <ac:chgData name="森 寛治" userId="b00ed2274deeb5a6" providerId="LiveId" clId="{06933396-4981-42B1-8AF7-47D0CB1C8ED0}" dt="2021-09-23T12:56:20.333" v="224" actId="478"/>
          <ac:spMkLst>
            <pc:docMk/>
            <pc:sldMk cId="1890765080" sldId="261"/>
            <ac:spMk id="47" creationId="{ED6FF4BA-F77F-4B78-BD74-60F9FDFFDFB2}"/>
          </ac:spMkLst>
        </pc:spChg>
        <pc:spChg chg="mod">
          <ac:chgData name="森 寛治" userId="b00ed2274deeb5a6" providerId="LiveId" clId="{06933396-4981-42B1-8AF7-47D0CB1C8ED0}" dt="2021-09-23T12:56:14.848" v="222" actId="1076"/>
          <ac:spMkLst>
            <pc:docMk/>
            <pc:sldMk cId="1890765080" sldId="261"/>
            <ac:spMk id="49" creationId="{2BFF5FDE-75A5-488E-B515-AE6317F47F91}"/>
          </ac:spMkLst>
        </pc:spChg>
        <pc:picChg chg="add mod">
          <ac:chgData name="森 寛治" userId="b00ed2274deeb5a6" providerId="LiveId" clId="{06933396-4981-42B1-8AF7-47D0CB1C8ED0}" dt="2021-09-25T01:33:57.542" v="1483" actId="1076"/>
          <ac:picMkLst>
            <pc:docMk/>
            <pc:sldMk cId="1890765080" sldId="261"/>
            <ac:picMk id="5" creationId="{CE1D2FB1-6265-44E3-8577-B6F7F28B348C}"/>
          </ac:picMkLst>
        </pc:picChg>
        <pc:picChg chg="add mod">
          <ac:chgData name="森 寛治" userId="b00ed2274deeb5a6" providerId="LiveId" clId="{06933396-4981-42B1-8AF7-47D0CB1C8ED0}" dt="2021-09-25T01:33:57.542" v="1483" actId="1076"/>
          <ac:picMkLst>
            <pc:docMk/>
            <pc:sldMk cId="1890765080" sldId="261"/>
            <ac:picMk id="19" creationId="{632E065A-2E84-415B-8C49-AFC74D63C740}"/>
          </ac:picMkLst>
        </pc:picChg>
        <pc:picChg chg="del">
          <ac:chgData name="森 寛治" userId="b00ed2274deeb5a6" providerId="LiveId" clId="{06933396-4981-42B1-8AF7-47D0CB1C8ED0}" dt="2021-09-23T12:56:23.655" v="226" actId="478"/>
          <ac:picMkLst>
            <pc:docMk/>
            <pc:sldMk cId="1890765080" sldId="261"/>
            <ac:picMk id="44" creationId="{9E1F49CC-2EA9-4D32-AA77-18031C45BDF9}"/>
          </ac:picMkLst>
        </pc:picChg>
        <pc:picChg chg="mod">
          <ac:chgData name="森 寛治" userId="b00ed2274deeb5a6" providerId="LiveId" clId="{06933396-4981-42B1-8AF7-47D0CB1C8ED0}" dt="2021-09-25T01:33:57.542" v="1483" actId="1076"/>
          <ac:picMkLst>
            <pc:docMk/>
            <pc:sldMk cId="1890765080" sldId="261"/>
            <ac:picMk id="1028" creationId="{CE5D8235-BC3C-48C9-8F86-70BCDBCAE477}"/>
          </ac:picMkLst>
        </pc:picChg>
        <pc:picChg chg="del">
          <ac:chgData name="森 寛治" userId="b00ed2274deeb5a6" providerId="LiveId" clId="{06933396-4981-42B1-8AF7-47D0CB1C8ED0}" dt="2021-09-23T12:56:18.594" v="223" actId="478"/>
          <ac:picMkLst>
            <pc:docMk/>
            <pc:sldMk cId="1890765080" sldId="261"/>
            <ac:picMk id="1030" creationId="{0455090C-44B2-41A6-8623-9BCEB29B48F4}"/>
          </ac:picMkLst>
        </pc:picChg>
        <pc:picChg chg="del">
          <ac:chgData name="森 寛治" userId="b00ed2274deeb5a6" providerId="LiveId" clId="{06933396-4981-42B1-8AF7-47D0CB1C8ED0}" dt="2021-09-23T12:56:23.655" v="226" actId="478"/>
          <ac:picMkLst>
            <pc:docMk/>
            <pc:sldMk cId="1890765080" sldId="261"/>
            <ac:picMk id="1036" creationId="{79CAFF7D-B169-47A2-B8A1-80D20DBA8FB2}"/>
          </ac:picMkLst>
        </pc:picChg>
        <pc:cxnChg chg="mod">
          <ac:chgData name="森 寛治" userId="b00ed2274deeb5a6" providerId="LiveId" clId="{06933396-4981-42B1-8AF7-47D0CB1C8ED0}" dt="2021-09-25T01:33:57.542" v="1483" actId="1076"/>
          <ac:cxnSpMkLst>
            <pc:docMk/>
            <pc:sldMk cId="1890765080" sldId="261"/>
            <ac:cxnSpMk id="7" creationId="{A34AF9E3-7F0A-4774-87B0-631011BF08B1}"/>
          </ac:cxnSpMkLst>
        </pc:cxnChg>
        <pc:cxnChg chg="mod">
          <ac:chgData name="森 寛治" userId="b00ed2274deeb5a6" providerId="LiveId" clId="{06933396-4981-42B1-8AF7-47D0CB1C8ED0}" dt="2021-09-25T01:33:57.542" v="1483" actId="1076"/>
          <ac:cxnSpMkLst>
            <pc:docMk/>
            <pc:sldMk cId="1890765080" sldId="261"/>
            <ac:cxnSpMk id="8" creationId="{3BBDC2E9-36C4-4BFC-A9EC-E2715AB1E721}"/>
          </ac:cxnSpMkLst>
        </pc:cxnChg>
        <pc:cxnChg chg="mod">
          <ac:chgData name="森 寛治" userId="b00ed2274deeb5a6" providerId="LiveId" clId="{06933396-4981-42B1-8AF7-47D0CB1C8ED0}" dt="2021-09-25T01:33:57.542" v="1483" actId="1076"/>
          <ac:cxnSpMkLst>
            <pc:docMk/>
            <pc:sldMk cId="1890765080" sldId="261"/>
            <ac:cxnSpMk id="12" creationId="{284AB788-7658-4AF4-ACFA-36BCAA386A77}"/>
          </ac:cxnSpMkLst>
        </pc:cxnChg>
        <pc:cxnChg chg="del">
          <ac:chgData name="森 寛治" userId="b00ed2274deeb5a6" providerId="LiveId" clId="{06933396-4981-42B1-8AF7-47D0CB1C8ED0}" dt="2021-09-23T12:56:18.594" v="223" actId="478"/>
          <ac:cxnSpMkLst>
            <pc:docMk/>
            <pc:sldMk cId="1890765080" sldId="261"/>
            <ac:cxnSpMk id="26" creationId="{BB883388-68CC-49F4-BB11-90D83DD25A6F}"/>
          </ac:cxnSpMkLst>
        </pc:cxnChg>
        <pc:cxnChg chg="del">
          <ac:chgData name="森 寛治" userId="b00ed2274deeb5a6" providerId="LiveId" clId="{06933396-4981-42B1-8AF7-47D0CB1C8ED0}" dt="2021-09-25T01:31:54.919" v="1428" actId="478"/>
          <ac:cxnSpMkLst>
            <pc:docMk/>
            <pc:sldMk cId="1890765080" sldId="261"/>
            <ac:cxnSpMk id="40" creationId="{CFCBC80A-B0AB-44B4-BBAC-B5D2AE6DE64A}"/>
          </ac:cxnSpMkLst>
        </pc:cxnChg>
      </pc:sldChg>
      <pc:sldChg chg="addSp delSp modSp mod">
        <pc:chgData name="森 寛治" userId="b00ed2274deeb5a6" providerId="LiveId" clId="{06933396-4981-42B1-8AF7-47D0CB1C8ED0}" dt="2021-09-27T17:31:30.920" v="2567" actId="1076"/>
        <pc:sldMkLst>
          <pc:docMk/>
          <pc:sldMk cId="1352742885" sldId="262"/>
        </pc:sldMkLst>
        <pc:spChg chg="mod">
          <ac:chgData name="森 寛治" userId="b00ed2274deeb5a6" providerId="LiveId" clId="{06933396-4981-42B1-8AF7-47D0CB1C8ED0}" dt="2021-09-24T00:40:35.439" v="1280" actId="255"/>
          <ac:spMkLst>
            <pc:docMk/>
            <pc:sldMk cId="1352742885" sldId="262"/>
            <ac:spMk id="3" creationId="{79A8814C-4682-4011-B314-E1A46DA3F149}"/>
          </ac:spMkLst>
        </pc:spChg>
        <pc:spChg chg="add del mod">
          <ac:chgData name="森 寛治" userId="b00ed2274deeb5a6" providerId="LiveId" clId="{06933396-4981-42B1-8AF7-47D0CB1C8ED0}" dt="2021-09-27T17:31:03.192" v="2559" actId="478"/>
          <ac:spMkLst>
            <pc:docMk/>
            <pc:sldMk cId="1352742885" sldId="262"/>
            <ac:spMk id="6" creationId="{09CE205B-8279-4558-AC68-8D5C29B3DE44}"/>
          </ac:spMkLst>
        </pc:spChg>
        <pc:spChg chg="add mod">
          <ac:chgData name="森 寛治" userId="b00ed2274deeb5a6" providerId="LiveId" clId="{06933396-4981-42B1-8AF7-47D0CB1C8ED0}" dt="2021-09-27T17:31:30.920" v="2567" actId="1076"/>
          <ac:spMkLst>
            <pc:docMk/>
            <pc:sldMk cId="1352742885" sldId="262"/>
            <ac:spMk id="8" creationId="{CF73FEF9-3663-4BB8-B8AF-CD0371703DBB}"/>
          </ac:spMkLst>
        </pc:spChg>
        <pc:spChg chg="mod">
          <ac:chgData name="森 寛治" userId="b00ed2274deeb5a6" providerId="LiveId" clId="{06933396-4981-42B1-8AF7-47D0CB1C8ED0}" dt="2021-09-24T00:56:29.875" v="1408" actId="14100"/>
          <ac:spMkLst>
            <pc:docMk/>
            <pc:sldMk cId="1352742885" sldId="262"/>
            <ac:spMk id="26" creationId="{03C74033-717C-4B20-AA05-9890EAF825E9}"/>
          </ac:spMkLst>
        </pc:spChg>
        <pc:picChg chg="add del mod">
          <ac:chgData name="森 寛治" userId="b00ed2274deeb5a6" providerId="LiveId" clId="{06933396-4981-42B1-8AF7-47D0CB1C8ED0}" dt="2021-09-27T17:31:02.362" v="2558" actId="478"/>
          <ac:picMkLst>
            <pc:docMk/>
            <pc:sldMk cId="1352742885" sldId="262"/>
            <ac:picMk id="5" creationId="{49015D6A-6983-46B4-9F6D-189FA9B413D7}"/>
          </ac:picMkLst>
        </pc:picChg>
        <pc:picChg chg="del">
          <ac:chgData name="森 寛治" userId="b00ed2274deeb5a6" providerId="LiveId" clId="{06933396-4981-42B1-8AF7-47D0CB1C8ED0}" dt="2021-09-24T00:41:28.554" v="1405" actId="478"/>
          <ac:picMkLst>
            <pc:docMk/>
            <pc:sldMk cId="1352742885" sldId="262"/>
            <ac:picMk id="5" creationId="{4DC15086-1B3E-4C2B-BDA5-A86DE526B9C9}"/>
          </ac:picMkLst>
        </pc:picChg>
        <pc:picChg chg="add mod modCrop">
          <ac:chgData name="森 寛治" userId="b00ed2274deeb5a6" providerId="LiveId" clId="{06933396-4981-42B1-8AF7-47D0CB1C8ED0}" dt="2021-09-27T17:31:22.380" v="2565" actId="1076"/>
          <ac:picMkLst>
            <pc:docMk/>
            <pc:sldMk cId="1352742885" sldId="262"/>
            <ac:picMk id="7" creationId="{00C806EC-A315-439F-9DBD-EA3B3F4CE0DB}"/>
          </ac:picMkLst>
        </pc:picChg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3666471893" sldId="263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845191661" sldId="264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963871956" sldId="265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859596514" sldId="266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499425446" sldId="267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2294675025" sldId="268"/>
        </pc:sldMkLst>
      </pc:sldChg>
      <pc:sldChg chg="del">
        <pc:chgData name="森 寛治" userId="b00ed2274deeb5a6" providerId="LiveId" clId="{06933396-4981-42B1-8AF7-47D0CB1C8ED0}" dt="2021-09-24T00:28:08.709" v="1050" actId="47"/>
        <pc:sldMkLst>
          <pc:docMk/>
          <pc:sldMk cId="2394545285" sldId="269"/>
        </pc:sldMkLst>
      </pc:sldChg>
      <pc:sldChg chg="addSp delSp modSp new mod ord">
        <pc:chgData name="森 寛治" userId="b00ed2274deeb5a6" providerId="LiveId" clId="{06933396-4981-42B1-8AF7-47D0CB1C8ED0}" dt="2021-09-27T17:00:25.267" v="2513" actId="1076"/>
        <pc:sldMkLst>
          <pc:docMk/>
          <pc:sldMk cId="991852939" sldId="270"/>
        </pc:sldMkLst>
        <pc:spChg chg="mod">
          <ac:chgData name="森 寛治" userId="b00ed2274deeb5a6" providerId="LiveId" clId="{06933396-4981-42B1-8AF7-47D0CB1C8ED0}" dt="2021-09-23T13:00:27.129" v="279" actId="14100"/>
          <ac:spMkLst>
            <pc:docMk/>
            <pc:sldMk cId="991852939" sldId="270"/>
            <ac:spMk id="2" creationId="{AD6CC897-685C-4609-B1A4-499973F7AC7E}"/>
          </ac:spMkLst>
        </pc:spChg>
        <pc:spChg chg="mod">
          <ac:chgData name="森 寛治" userId="b00ed2274deeb5a6" providerId="LiveId" clId="{06933396-4981-42B1-8AF7-47D0CB1C8ED0}" dt="2021-09-24T00:14:42.703" v="911" actId="20577"/>
          <ac:spMkLst>
            <pc:docMk/>
            <pc:sldMk cId="991852939" sldId="270"/>
            <ac:spMk id="3" creationId="{42D9D43C-664E-4943-90EC-053F79031CFD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4" creationId="{24717547-6933-4910-8B3A-04DE9D1F2957}"/>
          </ac:spMkLst>
        </pc:spChg>
        <pc:spChg chg="add mod">
          <ac:chgData name="森 寛治" userId="b00ed2274deeb5a6" providerId="LiveId" clId="{06933396-4981-42B1-8AF7-47D0CB1C8ED0}" dt="2021-09-26T14:44:48.580" v="2069" actId="114"/>
          <ac:spMkLst>
            <pc:docMk/>
            <pc:sldMk cId="991852939" sldId="270"/>
            <ac:spMk id="4" creationId="{BA40A817-AB9A-463E-9884-C2A11C2EA264}"/>
          </ac:spMkLst>
        </pc:spChg>
        <pc:spChg chg="add mod">
          <ac:chgData name="森 寛治" userId="b00ed2274deeb5a6" providerId="LiveId" clId="{06933396-4981-42B1-8AF7-47D0CB1C8ED0}" dt="2021-09-23T23:56:32.772" v="727" actId="20577"/>
          <ac:spMkLst>
            <pc:docMk/>
            <pc:sldMk cId="991852939" sldId="270"/>
            <ac:spMk id="5" creationId="{6ABE07CB-45EF-42E5-AD91-13CEA389DA0C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7" creationId="{882025AF-0848-4644-B8D9-CB75BDDEC5D1}"/>
          </ac:spMkLst>
        </pc:spChg>
        <pc:spChg chg="add mod">
          <ac:chgData name="森 寛治" userId="b00ed2274deeb5a6" providerId="LiveId" clId="{06933396-4981-42B1-8AF7-47D0CB1C8ED0}" dt="2021-09-27T17:00:25.267" v="2513" actId="1076"/>
          <ac:spMkLst>
            <pc:docMk/>
            <pc:sldMk cId="991852939" sldId="270"/>
            <ac:spMk id="10" creationId="{F1029D4F-919B-4729-B5F4-EF1C0965B8FF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0" creationId="{F449CA49-5E2F-4BC3-8D66-D9D8DEC89DAF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1" creationId="{DA354077-BE40-4E53-88F2-ED83A6276DD5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2" creationId="{0EFEA1A7-34CD-48F1-9744-2CFAF9D760A7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3" creationId="{0B0C739C-DAAA-45AA-AE76-26FB2C437DF8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4" creationId="{D5950C8B-DF5B-45C4-AAAB-D14020DAB072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5" creationId="{131A1D93-AF5F-47F3-A2A9-A4E2C50636EB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6" creationId="{F967D458-7DBF-466B-B4D2-D5C62B52BF48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18" creationId="{0BFA922A-C715-4EF1-B3E5-98575A62E1BB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20" creationId="{3C39DD3F-0F8B-4677-AB0F-EFAEF9F8F4DB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21" creationId="{CDF85B9F-6094-48E8-8A54-2CAD5261E3A3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22" creationId="{CFF4082B-9F83-4E99-A763-F8E74C9E3949}"/>
          </ac:spMkLst>
        </pc:spChg>
        <pc:spChg chg="add del mod">
          <ac:chgData name="森 寛治" userId="b00ed2274deeb5a6" providerId="LiveId" clId="{06933396-4981-42B1-8AF7-47D0CB1C8ED0}" dt="2021-09-23T13:52:07.544" v="678" actId="478"/>
          <ac:spMkLst>
            <pc:docMk/>
            <pc:sldMk cId="991852939" sldId="270"/>
            <ac:spMk id="23" creationId="{0317DF58-E16B-4130-987A-945CAE5A943B}"/>
          </ac:spMkLst>
        </pc:spChg>
        <pc:picChg chg="add del mod">
          <ac:chgData name="森 寛治" userId="b00ed2274deeb5a6" providerId="LiveId" clId="{06933396-4981-42B1-8AF7-47D0CB1C8ED0}" dt="2021-09-23T13:52:07.544" v="678" actId="478"/>
          <ac:picMkLst>
            <pc:docMk/>
            <pc:sldMk cId="991852939" sldId="270"/>
            <ac:picMk id="5" creationId="{F793CB07-29CC-46B9-99D5-4D3B33A49960}"/>
          </ac:picMkLst>
        </pc:picChg>
        <pc:picChg chg="add mod">
          <ac:chgData name="森 寛治" userId="b00ed2274deeb5a6" providerId="LiveId" clId="{06933396-4981-42B1-8AF7-47D0CB1C8ED0}" dt="2021-09-24T00:13:58.719" v="869" actId="1076"/>
          <ac:picMkLst>
            <pc:docMk/>
            <pc:sldMk cId="991852939" sldId="270"/>
            <ac:picMk id="6" creationId="{A59C97D3-1648-44C5-907A-A0382FB33251}"/>
          </ac:picMkLst>
        </pc:picChg>
        <pc:picChg chg="add mod">
          <ac:chgData name="森 寛治" userId="b00ed2274deeb5a6" providerId="LiveId" clId="{06933396-4981-42B1-8AF7-47D0CB1C8ED0}" dt="2021-09-24T00:13:52.489" v="868" actId="1076"/>
          <ac:picMkLst>
            <pc:docMk/>
            <pc:sldMk cId="991852939" sldId="270"/>
            <ac:picMk id="24" creationId="{D7CA330F-1876-4BD6-8887-C0F350279FC4}"/>
          </ac:picMkLst>
        </pc:picChg>
        <pc:picChg chg="add mod">
          <ac:chgData name="森 寛治" userId="b00ed2274deeb5a6" providerId="LiveId" clId="{06933396-4981-42B1-8AF7-47D0CB1C8ED0}" dt="2021-09-24T00:13:58.719" v="869" actId="1076"/>
          <ac:picMkLst>
            <pc:docMk/>
            <pc:sldMk cId="991852939" sldId="270"/>
            <ac:picMk id="2050" creationId="{31E53447-73C7-4D72-84F3-210A25AC5165}"/>
          </ac:picMkLst>
        </pc:picChg>
        <pc:picChg chg="add del mod">
          <ac:chgData name="森 寛治" userId="b00ed2274deeb5a6" providerId="LiveId" clId="{06933396-4981-42B1-8AF7-47D0CB1C8ED0}" dt="2021-09-24T00:10:31.050" v="842" actId="478"/>
          <ac:picMkLst>
            <pc:docMk/>
            <pc:sldMk cId="991852939" sldId="270"/>
            <ac:picMk id="2052" creationId="{1397CA98-7601-4F13-ACD1-47F6AB6D45E6}"/>
          </ac:picMkLst>
        </pc:picChg>
        <pc:picChg chg="add del mod">
          <ac:chgData name="森 寛治" userId="b00ed2274deeb5a6" providerId="LiveId" clId="{06933396-4981-42B1-8AF7-47D0CB1C8ED0}" dt="2021-09-24T00:11:37.164" v="848" actId="478"/>
          <ac:picMkLst>
            <pc:docMk/>
            <pc:sldMk cId="991852939" sldId="270"/>
            <ac:picMk id="2054" creationId="{8FC12E1D-3677-4FD4-AAB2-05E932AADC8F}"/>
          </ac:picMkLst>
        </pc:picChg>
        <pc:picChg chg="add del mod">
          <ac:chgData name="森 寛治" userId="b00ed2274deeb5a6" providerId="LiveId" clId="{06933396-4981-42B1-8AF7-47D0CB1C8ED0}" dt="2021-09-24T00:12:54.625" v="855" actId="478"/>
          <ac:picMkLst>
            <pc:docMk/>
            <pc:sldMk cId="991852939" sldId="270"/>
            <ac:picMk id="2056" creationId="{EF6180EB-47FA-424A-ABFB-EAB4A217B09D}"/>
          </ac:picMkLst>
        </pc:picChg>
        <pc:picChg chg="add mod">
          <ac:chgData name="森 寛治" userId="b00ed2274deeb5a6" providerId="LiveId" clId="{06933396-4981-42B1-8AF7-47D0CB1C8ED0}" dt="2021-09-24T00:13:58.719" v="869" actId="1076"/>
          <ac:picMkLst>
            <pc:docMk/>
            <pc:sldMk cId="991852939" sldId="270"/>
            <ac:picMk id="2058" creationId="{E9DF5CEF-8716-4535-8095-AF698FAD098B}"/>
          </ac:picMkLst>
        </pc:picChg>
        <pc:cxnChg chg="add del mod">
          <ac:chgData name="森 寛治" userId="b00ed2274deeb5a6" providerId="LiveId" clId="{06933396-4981-42B1-8AF7-47D0CB1C8ED0}" dt="2021-09-23T13:52:07.544" v="678" actId="478"/>
          <ac:cxnSpMkLst>
            <pc:docMk/>
            <pc:sldMk cId="991852939" sldId="270"/>
            <ac:cxnSpMk id="6" creationId="{42DD142F-010F-4903-8B1E-E12244D4A91E}"/>
          </ac:cxnSpMkLst>
        </pc:cxnChg>
        <pc:cxnChg chg="add del mod">
          <ac:chgData name="森 寛治" userId="b00ed2274deeb5a6" providerId="LiveId" clId="{06933396-4981-42B1-8AF7-47D0CB1C8ED0}" dt="2021-09-23T13:52:07.544" v="678" actId="478"/>
          <ac:cxnSpMkLst>
            <pc:docMk/>
            <pc:sldMk cId="991852939" sldId="270"/>
            <ac:cxnSpMk id="8" creationId="{CAC660FB-5964-4B15-9D36-CD8B4590A9AE}"/>
          </ac:cxnSpMkLst>
        </pc:cxnChg>
        <pc:cxnChg chg="add del mod">
          <ac:chgData name="森 寛治" userId="b00ed2274deeb5a6" providerId="LiveId" clId="{06933396-4981-42B1-8AF7-47D0CB1C8ED0}" dt="2021-09-23T13:52:07.544" v="678" actId="478"/>
          <ac:cxnSpMkLst>
            <pc:docMk/>
            <pc:sldMk cId="991852939" sldId="270"/>
            <ac:cxnSpMk id="9" creationId="{0BF35411-F274-4181-829F-7442FDFCC36F}"/>
          </ac:cxnSpMkLst>
        </pc:cxnChg>
        <pc:cxnChg chg="add del mod">
          <ac:chgData name="森 寛治" userId="b00ed2274deeb5a6" providerId="LiveId" clId="{06933396-4981-42B1-8AF7-47D0CB1C8ED0}" dt="2021-09-23T13:52:07.544" v="678" actId="478"/>
          <ac:cxnSpMkLst>
            <pc:docMk/>
            <pc:sldMk cId="991852939" sldId="270"/>
            <ac:cxnSpMk id="17" creationId="{6971836C-F2AA-44F9-8383-F0A265545D45}"/>
          </ac:cxnSpMkLst>
        </pc:cxnChg>
        <pc:cxnChg chg="add del mod">
          <ac:chgData name="森 寛治" userId="b00ed2274deeb5a6" providerId="LiveId" clId="{06933396-4981-42B1-8AF7-47D0CB1C8ED0}" dt="2021-09-23T13:52:07.544" v="678" actId="478"/>
          <ac:cxnSpMkLst>
            <pc:docMk/>
            <pc:sldMk cId="991852939" sldId="270"/>
            <ac:cxnSpMk id="19" creationId="{A993491E-4DCC-4E40-A44E-C6C91E45C770}"/>
          </ac:cxnSpMkLst>
        </pc:cxnChg>
      </pc:sldChg>
      <pc:sldChg chg="addSp delSp modSp new mod">
        <pc:chgData name="森 寛治" userId="b00ed2274deeb5a6" providerId="LiveId" clId="{06933396-4981-42B1-8AF7-47D0CB1C8ED0}" dt="2021-09-27T17:28:56.199" v="2557" actId="207"/>
        <pc:sldMkLst>
          <pc:docMk/>
          <pc:sldMk cId="2587414739" sldId="271"/>
        </pc:sldMkLst>
        <pc:spChg chg="mod">
          <ac:chgData name="森 寛治" userId="b00ed2274deeb5a6" providerId="LiveId" clId="{06933396-4981-42B1-8AF7-47D0CB1C8ED0}" dt="2021-09-24T00:22:29.611" v="925" actId="20577"/>
          <ac:spMkLst>
            <pc:docMk/>
            <pc:sldMk cId="2587414739" sldId="271"/>
            <ac:spMk id="2" creationId="{3A845DFF-6CCC-42E2-ACFA-68F2B80BDF23}"/>
          </ac:spMkLst>
        </pc:spChg>
        <pc:spChg chg="mod">
          <ac:chgData name="森 寛治" userId="b00ed2274deeb5a6" providerId="LiveId" clId="{06933396-4981-42B1-8AF7-47D0CB1C8ED0}" dt="2021-09-27T17:28:56.199" v="2557" actId="207"/>
          <ac:spMkLst>
            <pc:docMk/>
            <pc:sldMk cId="2587414739" sldId="271"/>
            <ac:spMk id="3" creationId="{24817F07-F532-4907-B1E8-1C413159ACE7}"/>
          </ac:spMkLst>
        </pc:spChg>
        <pc:spChg chg="add mod">
          <ac:chgData name="森 寛治" userId="b00ed2274deeb5a6" providerId="LiveId" clId="{06933396-4981-42B1-8AF7-47D0CB1C8ED0}" dt="2021-09-27T17:19:17.805" v="2540" actId="1076"/>
          <ac:spMkLst>
            <pc:docMk/>
            <pc:sldMk cId="2587414739" sldId="271"/>
            <ac:spMk id="6" creationId="{8E589D53-579D-4800-8533-F26A2A53000C}"/>
          </ac:spMkLst>
        </pc:spChg>
        <pc:picChg chg="add del mod">
          <ac:chgData name="森 寛治" userId="b00ed2274deeb5a6" providerId="LiveId" clId="{06933396-4981-42B1-8AF7-47D0CB1C8ED0}" dt="2021-09-23T13:09:24.541" v="294" actId="478"/>
          <ac:picMkLst>
            <pc:docMk/>
            <pc:sldMk cId="2587414739" sldId="271"/>
            <ac:picMk id="5" creationId="{AA3DA861-F4C8-4A97-A8C4-25D5D38DF7FF}"/>
          </ac:picMkLst>
        </pc:picChg>
        <pc:picChg chg="add mod">
          <ac:chgData name="森 寛治" userId="b00ed2274deeb5a6" providerId="LiveId" clId="{06933396-4981-42B1-8AF7-47D0CB1C8ED0}" dt="2021-09-24T00:16:20.890" v="917" actId="1076"/>
          <ac:picMkLst>
            <pc:docMk/>
            <pc:sldMk cId="2587414739" sldId="271"/>
            <ac:picMk id="7" creationId="{08366BC1-51A6-4205-A7C1-D145465F1A9D}"/>
          </ac:picMkLst>
        </pc:picChg>
        <pc:picChg chg="add mod">
          <ac:chgData name="森 寛治" userId="b00ed2274deeb5a6" providerId="LiveId" clId="{06933396-4981-42B1-8AF7-47D0CB1C8ED0}" dt="2021-09-24T00:18:11.889" v="920" actId="1076"/>
          <ac:picMkLst>
            <pc:docMk/>
            <pc:sldMk cId="2587414739" sldId="271"/>
            <ac:picMk id="3074" creationId="{E4CD8F89-D2BD-4112-956F-2AB388E41C04}"/>
          </ac:picMkLst>
        </pc:picChg>
      </pc:sldChg>
      <pc:sldChg chg="addSp delSp modSp new mod">
        <pc:chgData name="森 寛治" userId="b00ed2274deeb5a6" providerId="LiveId" clId="{06933396-4981-42B1-8AF7-47D0CB1C8ED0}" dt="2021-09-27T16:44:33.724" v="2477" actId="113"/>
        <pc:sldMkLst>
          <pc:docMk/>
          <pc:sldMk cId="2770569850" sldId="272"/>
        </pc:sldMkLst>
        <pc:spChg chg="mod">
          <ac:chgData name="森 寛治" userId="b00ed2274deeb5a6" providerId="LiveId" clId="{06933396-4981-42B1-8AF7-47D0CB1C8ED0}" dt="2021-09-23T13:14:24.144" v="367" actId="20577"/>
          <ac:spMkLst>
            <pc:docMk/>
            <pc:sldMk cId="2770569850" sldId="272"/>
            <ac:spMk id="2" creationId="{34735633-176B-4542-BB2C-CC80A2201667}"/>
          </ac:spMkLst>
        </pc:spChg>
        <pc:spChg chg="del mod">
          <ac:chgData name="森 寛治" userId="b00ed2274deeb5a6" providerId="LiveId" clId="{06933396-4981-42B1-8AF7-47D0CB1C8ED0}" dt="2021-09-24T00:26:44.309" v="1049" actId="478"/>
          <ac:spMkLst>
            <pc:docMk/>
            <pc:sldMk cId="2770569850" sldId="272"/>
            <ac:spMk id="3" creationId="{48798C98-E53C-49F2-A45C-904D4DF7834E}"/>
          </ac:spMkLst>
        </pc:spChg>
        <pc:spChg chg="add mod">
          <ac:chgData name="森 寛治" userId="b00ed2274deeb5a6" providerId="LiveId" clId="{06933396-4981-42B1-8AF7-47D0CB1C8ED0}" dt="2021-09-26T15:00:52.721" v="2172" actId="1076"/>
          <ac:spMkLst>
            <pc:docMk/>
            <pc:sldMk cId="2770569850" sldId="272"/>
            <ac:spMk id="3" creationId="{AEEFE70A-8F8E-4E50-A32C-C5565A265BBE}"/>
          </ac:spMkLst>
        </pc:spChg>
        <pc:spChg chg="add mod">
          <ac:chgData name="森 寛治" userId="b00ed2274deeb5a6" providerId="LiveId" clId="{06933396-4981-42B1-8AF7-47D0CB1C8ED0}" dt="2021-09-27T16:44:33.724" v="2477" actId="113"/>
          <ac:spMkLst>
            <pc:docMk/>
            <pc:sldMk cId="2770569850" sldId="272"/>
            <ac:spMk id="6" creationId="{A1F03ED2-1B95-4F2A-AA0B-65A80FB25EC5}"/>
          </ac:spMkLst>
        </pc:spChg>
        <pc:spChg chg="add mod">
          <ac:chgData name="森 寛治" userId="b00ed2274deeb5a6" providerId="LiveId" clId="{06933396-4981-42B1-8AF7-47D0CB1C8ED0}" dt="2021-09-26T15:00:55.262" v="2173" actId="1076"/>
          <ac:spMkLst>
            <pc:docMk/>
            <pc:sldMk cId="2770569850" sldId="272"/>
            <ac:spMk id="7" creationId="{3D720491-5A01-4A5F-B79D-D0E6CE63566F}"/>
          </ac:spMkLst>
        </pc:spChg>
        <pc:picChg chg="add mod">
          <ac:chgData name="森 寛治" userId="b00ed2274deeb5a6" providerId="LiveId" clId="{06933396-4981-42B1-8AF7-47D0CB1C8ED0}" dt="2021-09-23T13:14:53.400" v="370" actId="14100"/>
          <ac:picMkLst>
            <pc:docMk/>
            <pc:sldMk cId="2770569850" sldId="272"/>
            <ac:picMk id="5" creationId="{ADF2FDF3-55BD-4ECE-A31F-D1484D60C720}"/>
          </ac:picMkLst>
        </pc:picChg>
        <pc:picChg chg="add del mod">
          <ac:chgData name="森 寛治" userId="b00ed2274deeb5a6" providerId="LiveId" clId="{06933396-4981-42B1-8AF7-47D0CB1C8ED0}" dt="2021-09-24T00:19:12.516" v="921" actId="478"/>
          <ac:picMkLst>
            <pc:docMk/>
            <pc:sldMk cId="2770569850" sldId="272"/>
            <ac:picMk id="1026" creationId="{6C5094CC-89B8-499C-B5CC-31965532E824}"/>
          </ac:picMkLst>
        </pc:picChg>
      </pc:sldChg>
      <pc:sldChg chg="addSp delSp modSp new mod">
        <pc:chgData name="森 寛治" userId="b00ed2274deeb5a6" providerId="LiveId" clId="{06933396-4981-42B1-8AF7-47D0CB1C8ED0}" dt="2021-09-27T17:15:08.259" v="2538" actId="20577"/>
        <pc:sldMkLst>
          <pc:docMk/>
          <pc:sldMk cId="1686917127" sldId="273"/>
        </pc:sldMkLst>
        <pc:spChg chg="mod">
          <ac:chgData name="森 寛治" userId="b00ed2274deeb5a6" providerId="LiveId" clId="{06933396-4981-42B1-8AF7-47D0CB1C8ED0}" dt="2021-09-27T17:14:06.899" v="2524" actId="20577"/>
          <ac:spMkLst>
            <pc:docMk/>
            <pc:sldMk cId="1686917127" sldId="273"/>
            <ac:spMk id="2" creationId="{5501120E-FD6E-426C-8018-EA34A7DD60B3}"/>
          </ac:spMkLst>
        </pc:spChg>
        <pc:spChg chg="del">
          <ac:chgData name="森 寛治" userId="b00ed2274deeb5a6" providerId="LiveId" clId="{06933396-4981-42B1-8AF7-47D0CB1C8ED0}" dt="2021-09-23T13:17:48.606" v="403" actId="478"/>
          <ac:spMkLst>
            <pc:docMk/>
            <pc:sldMk cId="1686917127" sldId="273"/>
            <ac:spMk id="3" creationId="{2E555897-6E1B-4E20-A805-3D21E9BC3D3C}"/>
          </ac:spMkLst>
        </pc:spChg>
        <pc:spChg chg="add mod">
          <ac:chgData name="森 寛治" userId="b00ed2274deeb5a6" providerId="LiveId" clId="{06933396-4981-42B1-8AF7-47D0CB1C8ED0}" dt="2021-09-26T14:42:51.707" v="2002" actId="1076"/>
          <ac:spMkLst>
            <pc:docMk/>
            <pc:sldMk cId="1686917127" sldId="273"/>
            <ac:spMk id="3" creationId="{70E018BE-9B46-4082-B3E4-4991497C88FB}"/>
          </ac:spMkLst>
        </pc:spChg>
        <pc:spChg chg="add mod">
          <ac:chgData name="森 寛治" userId="b00ed2274deeb5a6" providerId="LiveId" clId="{06933396-4981-42B1-8AF7-47D0CB1C8ED0}" dt="2021-09-25T01:38:39.368" v="1634" actId="14100"/>
          <ac:spMkLst>
            <pc:docMk/>
            <pc:sldMk cId="1686917127" sldId="273"/>
            <ac:spMk id="6" creationId="{8720A19C-988B-4E17-A351-B106B6763A08}"/>
          </ac:spMkLst>
        </pc:spChg>
        <pc:spChg chg="add mod">
          <ac:chgData name="森 寛治" userId="b00ed2274deeb5a6" providerId="LiveId" clId="{06933396-4981-42B1-8AF7-47D0CB1C8ED0}" dt="2021-09-25T01:38:45.871" v="1636" actId="1076"/>
          <ac:spMkLst>
            <pc:docMk/>
            <pc:sldMk cId="1686917127" sldId="273"/>
            <ac:spMk id="7" creationId="{28DD11C6-86DD-4142-86EC-2FFDCF0F6F3C}"/>
          </ac:spMkLst>
        </pc:spChg>
        <pc:spChg chg="add mod">
          <ac:chgData name="森 寛治" userId="b00ed2274deeb5a6" providerId="LiveId" clId="{06933396-4981-42B1-8AF7-47D0CB1C8ED0}" dt="2021-09-27T17:15:08.259" v="2538" actId="20577"/>
          <ac:spMkLst>
            <pc:docMk/>
            <pc:sldMk cId="1686917127" sldId="273"/>
            <ac:spMk id="9" creationId="{8D83C35E-219D-459D-9DE6-A47519A86B93}"/>
          </ac:spMkLst>
        </pc:spChg>
        <pc:picChg chg="add mod">
          <ac:chgData name="森 寛治" userId="b00ed2274deeb5a6" providerId="LiveId" clId="{06933396-4981-42B1-8AF7-47D0CB1C8ED0}" dt="2021-09-25T01:38:39.368" v="1634" actId="14100"/>
          <ac:picMkLst>
            <pc:docMk/>
            <pc:sldMk cId="1686917127" sldId="273"/>
            <ac:picMk id="5" creationId="{3814BF51-C228-46DA-B7C0-0914F0C3D432}"/>
          </ac:picMkLst>
        </pc:picChg>
        <pc:picChg chg="add mod">
          <ac:chgData name="森 寛治" userId="b00ed2274deeb5a6" providerId="LiveId" clId="{06933396-4981-42B1-8AF7-47D0CB1C8ED0}" dt="2021-09-25T01:38:39.368" v="1634" actId="14100"/>
          <ac:picMkLst>
            <pc:docMk/>
            <pc:sldMk cId="1686917127" sldId="273"/>
            <ac:picMk id="8" creationId="{CE770F55-48E2-498E-B53C-CE1A11C1C331}"/>
          </ac:picMkLst>
        </pc:picChg>
      </pc:sldChg>
      <pc:sldChg chg="addSp delSp modSp new mod">
        <pc:chgData name="森 寛治" userId="b00ed2274deeb5a6" providerId="LiveId" clId="{06933396-4981-42B1-8AF7-47D0CB1C8ED0}" dt="2021-09-25T02:47:51.430" v="1974" actId="114"/>
        <pc:sldMkLst>
          <pc:docMk/>
          <pc:sldMk cId="3547489702" sldId="274"/>
        </pc:sldMkLst>
        <pc:spChg chg="mod">
          <ac:chgData name="森 寛治" userId="b00ed2274deeb5a6" providerId="LiveId" clId="{06933396-4981-42B1-8AF7-47D0CB1C8ED0}" dt="2021-09-25T02:29:50.014" v="1742" actId="20577"/>
          <ac:spMkLst>
            <pc:docMk/>
            <pc:sldMk cId="3547489702" sldId="274"/>
            <ac:spMk id="2" creationId="{DF1D45C7-2D5E-4187-98D5-C25224261E64}"/>
          </ac:spMkLst>
        </pc:spChg>
        <pc:spChg chg="mod">
          <ac:chgData name="森 寛治" userId="b00ed2274deeb5a6" providerId="LiveId" clId="{06933396-4981-42B1-8AF7-47D0CB1C8ED0}" dt="2021-09-25T02:47:13.410" v="1966" actId="1076"/>
          <ac:spMkLst>
            <pc:docMk/>
            <pc:sldMk cId="3547489702" sldId="274"/>
            <ac:spMk id="3" creationId="{06CE49AC-4E4A-4725-B198-34484AE9C8D3}"/>
          </ac:spMkLst>
        </pc:spChg>
        <pc:spChg chg="add mod">
          <ac:chgData name="森 寛治" userId="b00ed2274deeb5a6" providerId="LiveId" clId="{06933396-4981-42B1-8AF7-47D0CB1C8ED0}" dt="2021-09-25T02:47:51.430" v="1974" actId="114"/>
          <ac:spMkLst>
            <pc:docMk/>
            <pc:sldMk cId="3547489702" sldId="274"/>
            <ac:spMk id="6" creationId="{F62D53C9-36A7-4F05-A39B-DA84FCEBDFDC}"/>
          </ac:spMkLst>
        </pc:spChg>
        <pc:picChg chg="add del mod">
          <ac:chgData name="森 寛治" userId="b00ed2274deeb5a6" providerId="LiveId" clId="{06933396-4981-42B1-8AF7-47D0CB1C8ED0}" dt="2021-09-25T02:46:17.441" v="1906" actId="478"/>
          <ac:picMkLst>
            <pc:docMk/>
            <pc:sldMk cId="3547489702" sldId="274"/>
            <ac:picMk id="5" creationId="{1BB9A66E-CED0-4633-BF6E-8DE700C350C4}"/>
          </ac:picMkLst>
        </pc:picChg>
        <pc:picChg chg="add mod ord">
          <ac:chgData name="森 寛治" userId="b00ed2274deeb5a6" providerId="LiveId" clId="{06933396-4981-42B1-8AF7-47D0CB1C8ED0}" dt="2021-09-25T02:46:24.749" v="1910" actId="167"/>
          <ac:picMkLst>
            <pc:docMk/>
            <pc:sldMk cId="3547489702" sldId="274"/>
            <ac:picMk id="8" creationId="{94A521FA-0905-442A-A128-10A37FF1BDDB}"/>
          </ac:picMkLst>
        </pc:picChg>
      </pc:sldChg>
      <pc:sldChg chg="addSp modSp new mod ord">
        <pc:chgData name="森 寛治" userId="b00ed2274deeb5a6" providerId="LiveId" clId="{06933396-4981-42B1-8AF7-47D0CB1C8ED0}" dt="2021-09-27T17:23:48.259" v="2555" actId="947"/>
        <pc:sldMkLst>
          <pc:docMk/>
          <pc:sldMk cId="818239091" sldId="275"/>
        </pc:sldMkLst>
        <pc:spChg chg="mod">
          <ac:chgData name="森 寛治" userId="b00ed2274deeb5a6" providerId="LiveId" clId="{06933396-4981-42B1-8AF7-47D0CB1C8ED0}" dt="2021-09-27T16:29:22.388" v="2215" actId="20577"/>
          <ac:spMkLst>
            <pc:docMk/>
            <pc:sldMk cId="818239091" sldId="275"/>
            <ac:spMk id="2" creationId="{336A96DF-7B45-45E6-8F96-CD6F60362EB0}"/>
          </ac:spMkLst>
        </pc:spChg>
        <pc:spChg chg="mod">
          <ac:chgData name="森 寛治" userId="b00ed2274deeb5a6" providerId="LiveId" clId="{06933396-4981-42B1-8AF7-47D0CB1C8ED0}" dt="2021-09-27T17:23:48.259" v="2555" actId="947"/>
          <ac:spMkLst>
            <pc:docMk/>
            <pc:sldMk cId="818239091" sldId="275"/>
            <ac:spMk id="3" creationId="{A3D30FD7-DC33-4EDC-8894-37D8BA63ACB0}"/>
          </ac:spMkLst>
        </pc:spChg>
        <pc:spChg chg="add mod">
          <ac:chgData name="森 寛治" userId="b00ed2274deeb5a6" providerId="LiveId" clId="{06933396-4981-42B1-8AF7-47D0CB1C8ED0}" dt="2021-09-27T16:42:39.010" v="2472" actId="1076"/>
          <ac:spMkLst>
            <pc:docMk/>
            <pc:sldMk cId="818239091" sldId="275"/>
            <ac:spMk id="6" creationId="{38561737-AFA6-4331-B419-3B6709F7F343}"/>
          </ac:spMkLst>
        </pc:spChg>
        <pc:spChg chg="add mod">
          <ac:chgData name="森 寛治" userId="b00ed2274deeb5a6" providerId="LiveId" clId="{06933396-4981-42B1-8AF7-47D0CB1C8ED0}" dt="2021-09-27T17:21:31.306" v="2547" actId="1076"/>
          <ac:spMkLst>
            <pc:docMk/>
            <pc:sldMk cId="818239091" sldId="275"/>
            <ac:spMk id="8" creationId="{60FAD704-BEBA-4203-8E88-93C55F2E9C34}"/>
          </ac:spMkLst>
        </pc:spChg>
        <pc:picChg chg="add mod">
          <ac:chgData name="森 寛治" userId="b00ed2274deeb5a6" providerId="LiveId" clId="{06933396-4981-42B1-8AF7-47D0CB1C8ED0}" dt="2021-09-27T16:59:02.266" v="2481" actId="1076"/>
          <ac:picMkLst>
            <pc:docMk/>
            <pc:sldMk cId="818239091" sldId="275"/>
            <ac:picMk id="5" creationId="{B0C1C8DC-777F-4122-A165-73B578390A54}"/>
          </ac:picMkLst>
        </pc:picChg>
        <pc:picChg chg="add mod">
          <ac:chgData name="森 寛治" userId="b00ed2274deeb5a6" providerId="LiveId" clId="{06933396-4981-42B1-8AF7-47D0CB1C8ED0}" dt="2021-09-27T16:59:00.807" v="2480" actId="1076"/>
          <ac:picMkLst>
            <pc:docMk/>
            <pc:sldMk cId="818239091" sldId="275"/>
            <ac:picMk id="1026" creationId="{7D3177F2-7A9C-40D2-B7A4-982D839CC037}"/>
          </ac:picMkLst>
        </pc:picChg>
      </pc:sldChg>
    </pc:docChg>
  </pc:docChgLst>
  <pc:docChgLst>
    <pc:chgData name="寛治 森" userId="b00ed2274deeb5a6" providerId="LiveId" clId="{5F6BD286-C199-4E13-8787-20BC128298C5}"/>
    <pc:docChg chg="undo custSel addSld delSld modSld">
      <pc:chgData name="寛治 森" userId="b00ed2274deeb5a6" providerId="LiveId" clId="{5F6BD286-C199-4E13-8787-20BC128298C5}" dt="2021-12-02T07:40:26.460" v="5" actId="47"/>
      <pc:docMkLst>
        <pc:docMk/>
      </pc:docMkLst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516642418" sldId="26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890765080" sldId="26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352742885" sldId="262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666471893" sldId="263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845191661" sldId="26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963871956" sldId="26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859596514" sldId="26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499425446" sldId="267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294675025" sldId="268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394545285" sldId="269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991852939" sldId="27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587414739" sldId="27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547489702" sldId="27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818239091" sldId="27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610636382" sldId="27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821352189" sldId="277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536362809" sldId="279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975984742" sldId="28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047199816" sldId="282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445699732" sldId="28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4289294534" sldId="28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802996837" sldId="29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739244834" sldId="29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997290211" sldId="292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986409242" sldId="29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347608328" sldId="29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952072076" sldId="297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906653580" sldId="298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639222954" sldId="299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71036539" sldId="30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731124960" sldId="30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584440085" sldId="30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080641019" sldId="30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451292465" sldId="31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4035808241" sldId="317"/>
        </pc:sldMkLst>
      </pc:sldChg>
      <pc:sldChg chg="addSp modSp new add del mod">
        <pc:chgData name="寛治 森" userId="b00ed2274deeb5a6" providerId="LiveId" clId="{5F6BD286-C199-4E13-8787-20BC128298C5}" dt="2021-12-02T07:40:26.460" v="5" actId="47"/>
        <pc:sldMkLst>
          <pc:docMk/>
          <pc:sldMk cId="3896155415" sldId="318"/>
        </pc:sldMkLst>
        <pc:spChg chg="mod">
          <ac:chgData name="寛治 森" userId="b00ed2274deeb5a6" providerId="LiveId" clId="{5F6BD286-C199-4E13-8787-20BC128298C5}" dt="2021-12-02T04:47:31.906" v="2" actId="20577"/>
          <ac:spMkLst>
            <pc:docMk/>
            <pc:sldMk cId="3896155415" sldId="318"/>
            <ac:spMk id="2" creationId="{C777DB1D-0219-4511-9DE5-228677379A49}"/>
          </ac:spMkLst>
        </pc:spChg>
        <pc:picChg chg="add">
          <ac:chgData name="寛治 森" userId="b00ed2274deeb5a6" providerId="LiveId" clId="{5F6BD286-C199-4E13-8787-20BC128298C5}" dt="2021-12-02T04:47:33.097" v="3" actId="22"/>
          <ac:picMkLst>
            <pc:docMk/>
            <pc:sldMk cId="3896155415" sldId="318"/>
            <ac:picMk id="6" creationId="{D253DB31-5D1A-4EB6-A8FB-BF40DF9F44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E57B6-9122-4899-80F9-C8E387B7D1B4}" type="datetimeFigureOut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6CDEF-0166-4FAD-ACB4-93B76D2636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47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D0C431-1B07-47B8-88FF-85933DFD3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047FD5-19E0-4383-AA4E-36489F501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FE5027-73A2-4210-924B-805BCC5C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5FA1-BDD0-4184-9979-1D2635E4207A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12C5E0-6CAA-487B-819A-B5770521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F70B27-E6EC-4597-9E28-81FFC600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28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E9184B-2F0C-4EA0-9917-7854357F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ED6F40A-E569-4523-843B-C513FA36A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E87E1C-16F4-4DB6-AB68-079FC9A3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78D-0725-4023-8A3E-A391B4A3177E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E4C69-EB3B-44C7-9184-8EE5617D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08A7C0-F6B0-4DF5-A393-1E1F787B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0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20731C-0DEF-4605-ABDC-C94A32D8C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2843546-1741-4F7F-BC4A-C722EBFEA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C5510D-A950-49A5-96BE-6E92BCCF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22C2-6D65-40CB-AA3B-9B98BD1274D5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35930A-6BCF-408A-B155-00270C87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4055B6-E16C-4C08-A9A4-8EAE8539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20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33D125-F766-4A91-9B76-A5CC4BA5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DE4182-B34E-4FD8-861A-005B2D7C9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2C8BD2-1E28-4983-BFE5-E38B7B7F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2AC1A-5C42-4579-BDA6-A8A2936C86BC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E32CFF-4D21-4597-984F-349F7A90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7CDF42-36EC-4E07-9BF0-1A9EAFAA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68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C9E040-5E99-4B46-ABA4-89C7985F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0737F9-7757-487C-8766-96BAE6D9D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2F6A2E-F5CE-46E7-8B00-8A94F87A6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AE902-2AFF-42C7-BD1B-E2CF5D2B6FC6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540086-DC86-48BA-AEA2-EAA715EB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42D14D-5494-4681-A231-E323DCC3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04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FAB640-D33E-4C45-8FF0-4FE6CAC6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4584C2-7B5F-4A14-B412-75C996A8C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38CB50-C0D1-494E-B815-86C20555C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FFB079C-23E1-4B70-BC92-D3184DD3E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C92A-A9D0-4C4D-B5AA-CA0E915824A5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117A01-43E1-4666-8DCF-91BD9886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335A511-A7E5-4C3E-99A6-94B36E9B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67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55C31-99EB-4807-831F-7C5E60BD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C8F138-4D3E-4493-9C4B-9E810AD3F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D1A3F7A-16E6-45A8-9A3F-C027D3D1D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B7DA816-8C79-4151-AF01-732A82176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8BBF52C-A937-4EE1-BF99-BF02ABE11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A740122-AD0B-4827-A2EC-29B7C4D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B57B-4FB6-4782-A4E9-CC667E869477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20D1F3C-8ED8-43FA-A767-F31C5B65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455BD8-F303-4BD7-AC7C-FEF14F17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80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58DD93-1F37-40E4-81AB-6AEB6794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BCC05AE-6D7D-4DBD-A681-AB25EF4B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7916-CA70-44FB-B85E-0440BD35B64D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CD46E0E-A9FD-40F9-A1D5-D628D108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90333B-FDD6-42C2-97B7-337E2029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21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2806D9B-F205-4ACA-B77A-53C1E8D1D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C53F-0D39-4AE7-8868-49FA95720832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9FFC097-02FF-48BB-BE84-444D4C26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11E9D4-60A4-4181-A96D-56B02B59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6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DF947C-D693-4D1A-977F-0230FF54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A23CF9-5768-42A0-B77A-5BC2C6E0D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C1E513-2E8B-43DC-BFBF-E9339ECB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5D519D-F394-405A-9A20-EF6C78B9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EC95-0C85-4E21-9A8A-37239EC01493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4FF48F-D42C-4279-A44F-06658AB0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44A83C-2411-4416-BCF5-B361DF25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80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5BCB14-890C-4C92-BEF3-8940B94C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3C782EC-17AE-4E1A-A9B5-C57022192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9E651E8-CB7D-4D30-91A4-B549A9C45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3C7A01-1B43-4778-8E90-2629118A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8A3-ED42-4FC9-A153-D38919A9603E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EF3DC3-AE11-4D1E-A83F-55967154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22807C-7AEF-4920-9C9B-BB3C12D5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D39EEF1-1D91-47FB-9911-74C37144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27FD4C-CC31-4B24-BEA9-200C283BB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FEC142-5038-4B03-80F8-065BA1FB9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1F867-D184-420D-B333-85881950072A}" type="datetime1">
              <a:rPr kumimoji="1" lang="ja-JP" altLang="en-US" smtClean="0"/>
              <a:t>2024/8/5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478AE1-C230-4B5A-A9B7-9752D99AB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FFD235-AE12-44EA-83BE-314A580B4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5E5C-8E4D-42C5-A0DA-3219F209E3C9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FBC4CA-88B3-4E95-9AD5-BCEA5CDB9585}"/>
              </a:ext>
            </a:extLst>
          </p:cNvPr>
          <p:cNvSpPr txBox="1"/>
          <p:nvPr userDrawn="1"/>
        </p:nvSpPr>
        <p:spPr>
          <a:xfrm>
            <a:off x="11257643" y="635635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2">
                    <a:lumMod val="50000"/>
                  </a:schemeClr>
                </a:solidFill>
              </a:rPr>
              <a:t>/25</a:t>
            </a:r>
            <a:endParaRPr kumimoji="1" lang="ja-JP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521749-F7EA-4F02-8AFD-5E98D1899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6167" y="415544"/>
            <a:ext cx="12192000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3600" dirty="0">
                <a:latin typeface="Segoe UI Semibold" panose="020B0702040204020203" pitchFamily="34" charset="0"/>
                <a:ea typeface="メイリオ" panose="020B0604030504040204" pitchFamily="50" charset="-128"/>
                <a:cs typeface="Segoe UI Semibold" panose="020B0702040204020203" pitchFamily="34" charset="0"/>
              </a:rPr>
              <a:t>Two-dimensional Core-collapse Supernova Models</a:t>
            </a:r>
            <a:br>
              <a:rPr kumimoji="1" lang="en-US" altLang="ja-JP" sz="3600" dirty="0">
                <a:latin typeface="Segoe UI Semibold" panose="020B0702040204020203" pitchFamily="34" charset="0"/>
                <a:ea typeface="メイリオ" panose="020B0604030504040204" pitchFamily="50" charset="-128"/>
                <a:cs typeface="Segoe UI Semibold" panose="020B0702040204020203" pitchFamily="34" charset="0"/>
              </a:rPr>
            </a:br>
            <a:r>
              <a:rPr kumimoji="1" lang="en-US" altLang="ja-JP" sz="3600" dirty="0">
                <a:latin typeface="Segoe UI Semibold" panose="020B0702040204020203" pitchFamily="34" charset="0"/>
                <a:ea typeface="メイリオ" panose="020B0604030504040204" pitchFamily="50" charset="-128"/>
                <a:cs typeface="Segoe UI Semibold" panose="020B0702040204020203" pitchFamily="34" charset="0"/>
              </a:rPr>
              <a:t>with Heavy Axion-like Particles</a:t>
            </a:r>
            <a:endParaRPr kumimoji="1" lang="ja-JP" altLang="en-US" sz="3600" dirty="0">
              <a:latin typeface="Segoe UI Semibold" panose="020B0702040204020203" pitchFamily="34" charset="0"/>
              <a:ea typeface="メイリオ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8EA2609-BD5B-4EC1-B89B-507CA10B1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45284"/>
            <a:ext cx="12192000" cy="1277414"/>
          </a:xfrm>
        </p:spPr>
        <p:txBody>
          <a:bodyPr>
            <a:noAutofit/>
          </a:bodyPr>
          <a:lstStyle/>
          <a:p>
            <a:r>
              <a:rPr kumimoji="1" lang="en-US" altLang="ja-JP" sz="3600" b="1" dirty="0"/>
              <a:t>Kanji Mori (</a:t>
            </a:r>
            <a:r>
              <a:rPr kumimoji="1" lang="ja-JP" altLang="en-US" sz="3600" b="1" dirty="0"/>
              <a:t>森寛治</a:t>
            </a:r>
            <a:r>
              <a:rPr kumimoji="1" lang="en-US" altLang="ja-JP" sz="3600" b="1" dirty="0"/>
              <a:t>)</a:t>
            </a:r>
            <a:endParaRPr kumimoji="1" lang="ja-JP" altLang="en-US" sz="3600" b="1" dirty="0"/>
          </a:p>
          <a:p>
            <a:r>
              <a:rPr kumimoji="1" lang="en-US" altLang="ja-JP" sz="2800" dirty="0"/>
              <a:t>Division of Science, National Astronomical Observatory of Japan</a:t>
            </a:r>
            <a:endParaRPr lang="en-US" altLang="ja-JP" sz="2800" dirty="0"/>
          </a:p>
          <a:p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219507-945E-458F-851E-D4902A56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2E89A1-3C66-7A51-8D87-4FEFF3646777}"/>
              </a:ext>
            </a:extLst>
          </p:cNvPr>
          <p:cNvSpPr txBox="1"/>
          <p:nvPr/>
        </p:nvSpPr>
        <p:spPr>
          <a:xfrm>
            <a:off x="1743239" y="5595506"/>
            <a:ext cx="8705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/>
              <a:t>KM</a:t>
            </a:r>
            <a:r>
              <a:rPr kumimoji="1" lang="en-US" altLang="ja-JP" sz="1800" dirty="0"/>
              <a:t>, Takiwaki, Kotake, &amp; Horiuchi </a:t>
            </a:r>
            <a:r>
              <a:rPr lang="en-US" altLang="ja-JP" sz="1800" dirty="0"/>
              <a:t>PRD 105 (2022) 063009; 108 (2023), 063027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111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296CD7A-FE4A-4413-A983-B70123429924}"/>
              </a:ext>
            </a:extLst>
          </p:cNvPr>
          <p:cNvSpPr/>
          <p:nvPr/>
        </p:nvSpPr>
        <p:spPr>
          <a:xfrm>
            <a:off x="1601009" y="2757379"/>
            <a:ext cx="3728285" cy="21316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872B56B-CF47-4413-9624-3CCA4902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ALP Production Processes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38ED70-D307-44D2-9CBF-A0DDBE919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733" y="2134946"/>
            <a:ext cx="3431875" cy="50323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dirty="0" err="1"/>
              <a:t>Primakoff</a:t>
            </a:r>
            <a:r>
              <a:rPr kumimoji="1" lang="en-US" altLang="ja-JP" b="1" dirty="0"/>
              <a:t> process</a:t>
            </a:r>
            <a:endParaRPr kumimoji="1" lang="ja-JP" altLang="en-US" b="1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9FC4052-E438-4082-B6FB-1ECDFE7453CC}"/>
              </a:ext>
            </a:extLst>
          </p:cNvPr>
          <p:cNvSpPr txBox="1">
            <a:spLocks/>
          </p:cNvSpPr>
          <p:nvPr/>
        </p:nvSpPr>
        <p:spPr>
          <a:xfrm>
            <a:off x="7184792" y="2137542"/>
            <a:ext cx="3578854" cy="468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dirty="0"/>
              <a:t>Photon coalescence</a:t>
            </a:r>
            <a:endParaRPr lang="ja-JP" altLang="en-US" b="1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34AF9E3-7F0A-4774-87B0-631011BF08B1}"/>
              </a:ext>
            </a:extLst>
          </p:cNvPr>
          <p:cNvCxnSpPr/>
          <p:nvPr/>
        </p:nvCxnSpPr>
        <p:spPr>
          <a:xfrm>
            <a:off x="1785997" y="4632566"/>
            <a:ext cx="33456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BBDC2E9-36C4-4BFC-A9EC-E2715AB1E721}"/>
              </a:ext>
            </a:extLst>
          </p:cNvPr>
          <p:cNvCxnSpPr/>
          <p:nvPr/>
        </p:nvCxnSpPr>
        <p:spPr>
          <a:xfrm>
            <a:off x="1785997" y="4684325"/>
            <a:ext cx="33456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162C5CA4-64DA-4DFA-A8AA-DC6C3FBC4E7A}"/>
              </a:ext>
            </a:extLst>
          </p:cNvPr>
          <p:cNvSpPr/>
          <p:nvPr/>
        </p:nvSpPr>
        <p:spPr>
          <a:xfrm rot="16200000">
            <a:off x="2678111" y="3735416"/>
            <a:ext cx="1561381" cy="284678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90B54DA0-E73E-4D62-B0BF-BF4CD63FD1CC}"/>
              </a:ext>
            </a:extLst>
          </p:cNvPr>
          <p:cNvSpPr/>
          <p:nvPr/>
        </p:nvSpPr>
        <p:spPr>
          <a:xfrm>
            <a:off x="1897420" y="2989230"/>
            <a:ext cx="1561381" cy="284678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84AB788-7658-4AF4-ACFA-36BCAA386A77}"/>
              </a:ext>
            </a:extLst>
          </p:cNvPr>
          <p:cNvCxnSpPr>
            <a:stCxn id="10" idx="18"/>
          </p:cNvCxnSpPr>
          <p:nvPr/>
        </p:nvCxnSpPr>
        <p:spPr>
          <a:xfrm>
            <a:off x="3458801" y="3131569"/>
            <a:ext cx="142264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0CAF2C3-3D30-4838-9DBF-867E390BB3CD}"/>
              </a:ext>
            </a:extLst>
          </p:cNvPr>
          <p:cNvSpPr txBox="1"/>
          <p:nvPr/>
        </p:nvSpPr>
        <p:spPr>
          <a:xfrm>
            <a:off x="1842382" y="426498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e, Ze</a:t>
            </a:r>
            <a:endParaRPr kumimoji="1" lang="ja-JP" altLang="en-US" b="1" i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F30BDB-3BC5-4A4C-9B31-9C80AFBF48A5}"/>
              </a:ext>
            </a:extLst>
          </p:cNvPr>
          <p:cNvSpPr txBox="1"/>
          <p:nvPr/>
        </p:nvSpPr>
        <p:spPr>
          <a:xfrm>
            <a:off x="1836788" y="318676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γ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D1EB667-C311-497A-A60E-5E5EE399C30C}"/>
              </a:ext>
            </a:extLst>
          </p:cNvPr>
          <p:cNvSpPr txBox="1"/>
          <p:nvPr/>
        </p:nvSpPr>
        <p:spPr>
          <a:xfrm>
            <a:off x="4665317" y="318676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a</a:t>
            </a:r>
            <a:endParaRPr kumimoji="1" lang="ja-JP" altLang="en-US" b="1" i="1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F8C1F0B-FD73-4709-BCB2-6C56CBA85D5D}"/>
              </a:ext>
            </a:extLst>
          </p:cNvPr>
          <p:cNvSpPr/>
          <p:nvPr/>
        </p:nvSpPr>
        <p:spPr>
          <a:xfrm>
            <a:off x="7036653" y="2757380"/>
            <a:ext cx="3728285" cy="21316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EFAA1758-EF24-4A26-B794-5536DB12F342}"/>
              </a:ext>
            </a:extLst>
          </p:cNvPr>
          <p:cNvSpPr/>
          <p:nvPr/>
        </p:nvSpPr>
        <p:spPr>
          <a:xfrm rot="16200000">
            <a:off x="8113755" y="3735417"/>
            <a:ext cx="1561381" cy="284678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4FC63B4A-B56F-4C0B-9CDC-926321D7FC50}"/>
              </a:ext>
            </a:extLst>
          </p:cNvPr>
          <p:cNvSpPr/>
          <p:nvPr/>
        </p:nvSpPr>
        <p:spPr>
          <a:xfrm>
            <a:off x="7333064" y="2989231"/>
            <a:ext cx="1561381" cy="284678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BB883388-68CC-49F4-BB11-90D83DD25A6F}"/>
              </a:ext>
            </a:extLst>
          </p:cNvPr>
          <p:cNvCxnSpPr>
            <a:stCxn id="25" idx="18"/>
          </p:cNvCxnSpPr>
          <p:nvPr/>
        </p:nvCxnSpPr>
        <p:spPr>
          <a:xfrm>
            <a:off x="8894445" y="3131570"/>
            <a:ext cx="142264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B362AB0-ABBE-4582-B4E8-A1EA34C1DE69}"/>
              </a:ext>
            </a:extLst>
          </p:cNvPr>
          <p:cNvSpPr txBox="1"/>
          <p:nvPr/>
        </p:nvSpPr>
        <p:spPr>
          <a:xfrm>
            <a:off x="7272432" y="318676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γ</a:t>
            </a:r>
            <a:endParaRPr kumimoji="1" lang="ja-JP" altLang="en-US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176251C-EC67-4755-B806-47BBDBD5262C}"/>
              </a:ext>
            </a:extLst>
          </p:cNvPr>
          <p:cNvSpPr txBox="1"/>
          <p:nvPr/>
        </p:nvSpPr>
        <p:spPr>
          <a:xfrm>
            <a:off x="10100961" y="318676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a</a:t>
            </a:r>
            <a:endParaRPr kumimoji="1" lang="ja-JP" altLang="en-US" b="1" i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82A03FF-8DA5-4C8F-AB9C-A684CA1F62D9}"/>
              </a:ext>
            </a:extLst>
          </p:cNvPr>
          <p:cNvSpPr txBox="1"/>
          <p:nvPr/>
        </p:nvSpPr>
        <p:spPr>
          <a:xfrm>
            <a:off x="8959282" y="434982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γ</a:t>
            </a:r>
            <a:endParaRPr kumimoji="1" lang="ja-JP" altLang="en-US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5D8235-BC3C-48C9-8F86-70BCDBCA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4" y="5318445"/>
            <a:ext cx="5498436" cy="30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455090C-44B2-41A6-8623-9BCEB29B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33" y="5120914"/>
            <a:ext cx="3218897" cy="61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01E5699-B61E-4B0D-AC98-0CB61B7ABAED}"/>
              </a:ext>
            </a:extLst>
          </p:cNvPr>
          <p:cNvSpPr txBox="1"/>
          <p:nvPr/>
        </p:nvSpPr>
        <p:spPr>
          <a:xfrm>
            <a:off x="657796" y="5682771"/>
            <a:ext cx="2975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k</a:t>
            </a:r>
            <a:r>
              <a:rPr kumimoji="1" lang="en-US" altLang="ja-JP" sz="1400" dirty="0"/>
              <a:t>: photon wave number in plasma</a:t>
            </a:r>
          </a:p>
          <a:p>
            <a:r>
              <a:rPr lang="en-US" altLang="ja-JP" sz="1400" i="1" dirty="0"/>
              <a:t>p</a:t>
            </a:r>
            <a:r>
              <a:rPr lang="en-US" altLang="ja-JP" sz="1400" dirty="0"/>
              <a:t>: ALP momentum</a:t>
            </a:r>
          </a:p>
          <a:p>
            <a:r>
              <a:rPr kumimoji="1" lang="en-US" altLang="ja-JP" sz="1400" dirty="0"/>
              <a:t>κ: Debye-</a:t>
            </a:r>
            <a:r>
              <a:rPr kumimoji="1" lang="en-US" altLang="ja-JP" sz="1400" dirty="0" err="1"/>
              <a:t>Hückel</a:t>
            </a:r>
            <a:r>
              <a:rPr kumimoji="1" lang="en-US" altLang="ja-JP" sz="1400" dirty="0"/>
              <a:t> scale</a:t>
            </a:r>
            <a:endParaRPr kumimoji="1" lang="ja-JP" altLang="en-US" sz="14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72CC2CB-1926-4879-8168-97FE3EEF18AB}"/>
              </a:ext>
            </a:extLst>
          </p:cNvPr>
          <p:cNvSpPr txBox="1"/>
          <p:nvPr/>
        </p:nvSpPr>
        <p:spPr>
          <a:xfrm>
            <a:off x="7349833" y="5744326"/>
            <a:ext cx="2090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ω</a:t>
            </a:r>
            <a:r>
              <a:rPr kumimoji="1" lang="en-US" altLang="ja-JP" sz="1400" baseline="-25000" dirty="0"/>
              <a:t>pl</a:t>
            </a:r>
            <a:r>
              <a:rPr kumimoji="1" lang="en-US" altLang="ja-JP" sz="1400" dirty="0"/>
              <a:t>: plasma frequency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E72725D-2A68-4C77-901C-C2C5BE17A59B}"/>
              </a:ext>
            </a:extLst>
          </p:cNvPr>
          <p:cNvSpPr txBox="1"/>
          <p:nvPr/>
        </p:nvSpPr>
        <p:spPr>
          <a:xfrm>
            <a:off x="7232686" y="6052103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Possible only when </a:t>
            </a:r>
            <a:r>
              <a:rPr kumimoji="1" lang="en-US" altLang="ja-JP" b="1" i="1" dirty="0"/>
              <a:t>m</a:t>
            </a:r>
            <a:r>
              <a:rPr kumimoji="1" lang="en-US" altLang="ja-JP" b="1" baseline="-25000" dirty="0"/>
              <a:t>a</a:t>
            </a:r>
            <a:r>
              <a:rPr kumimoji="1" lang="en-US" altLang="ja-JP" b="1" dirty="0"/>
              <a:t>&gt;2ω</a:t>
            </a:r>
            <a:r>
              <a:rPr kumimoji="1" lang="en-US" altLang="ja-JP" b="1" baseline="-25000" dirty="0"/>
              <a:t>pl</a:t>
            </a:r>
            <a:endParaRPr kumimoji="1" lang="ja-JP" altLang="en-US" b="1" baseline="-250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BFF5FDE-75A5-488E-B515-AE6317F47F91}"/>
              </a:ext>
            </a:extLst>
          </p:cNvPr>
          <p:cNvSpPr txBox="1"/>
          <p:nvPr/>
        </p:nvSpPr>
        <p:spPr>
          <a:xfrm>
            <a:off x="8306499" y="948851"/>
            <a:ext cx="6094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[e.g. </a:t>
            </a:r>
            <a:r>
              <a:rPr lang="ja-JP" altLang="en-US" sz="1400" dirty="0"/>
              <a:t>di Lella et al. </a:t>
            </a:r>
            <a:r>
              <a:rPr lang="en-US" altLang="ja-JP" sz="1400" dirty="0"/>
              <a:t>PRD</a:t>
            </a:r>
            <a:r>
              <a:rPr lang="ja-JP" altLang="en-US" sz="1400" dirty="0"/>
              <a:t> 62 </a:t>
            </a:r>
            <a:r>
              <a:rPr lang="en-US" altLang="ja-JP" sz="1400" dirty="0"/>
              <a:t>(2000)</a:t>
            </a:r>
            <a:r>
              <a:rPr lang="ja-JP" altLang="en-US" sz="1400" dirty="0"/>
              <a:t> 125011</a:t>
            </a:r>
            <a:r>
              <a:rPr lang="en-US" altLang="ja-JP" sz="1400" dirty="0"/>
              <a:t>.]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DEC7C5-8745-4070-868E-473A05F0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21DE110-D119-4439-B138-4969D317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16" y="1118163"/>
            <a:ext cx="3219567" cy="7176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336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87B1C4-5640-B150-4261-930EA203C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2BB9F65-816E-1080-F516-14630CED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365" y="1053661"/>
            <a:ext cx="6758238" cy="4288274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B9BB548A-4C22-E513-FC20-F8361100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ALP </a:t>
            </a:r>
            <a:r>
              <a:rPr lang="en-US" altLang="ja-JP" dirty="0"/>
              <a:t>Luminosity from a SN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1A1EB7-E16C-EC74-6739-171D235D765A}"/>
              </a:ext>
            </a:extLst>
          </p:cNvPr>
          <p:cNvSpPr txBox="1"/>
          <p:nvPr/>
        </p:nvSpPr>
        <p:spPr>
          <a:xfrm>
            <a:off x="4007054" y="1354675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Primakoff</a:t>
            </a:r>
            <a:endParaRPr kumimoji="1" lang="ja-JP" altLang="en-US" sz="2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CF3CBC-5AE6-FDA1-CC6E-308672FA5279}"/>
              </a:ext>
            </a:extLst>
          </p:cNvPr>
          <p:cNvSpPr txBox="1"/>
          <p:nvPr/>
        </p:nvSpPr>
        <p:spPr>
          <a:xfrm>
            <a:off x="6629830" y="1274526"/>
            <a:ext cx="3709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Photon coalescence</a:t>
            </a:r>
            <a:endParaRPr kumimoji="1" lang="ja-JP" altLang="en-US" sz="28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BCE3BA0-ED8B-75F2-D5ED-EB63EE32F1A5}"/>
              </a:ext>
            </a:extLst>
          </p:cNvPr>
          <p:cNvSpPr txBox="1"/>
          <p:nvPr/>
        </p:nvSpPr>
        <p:spPr>
          <a:xfrm>
            <a:off x="5806641" y="4261032"/>
            <a:ext cx="3594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[</a:t>
            </a:r>
            <a:r>
              <a:rPr kumimoji="1" lang="en-US" altLang="ja-JP" sz="1600" dirty="0" err="1"/>
              <a:t>Lucente</a:t>
            </a:r>
            <a:r>
              <a:rPr kumimoji="1" lang="en-US" altLang="ja-JP" sz="1600" dirty="0"/>
              <a:t> et al. JCAP 12 (2020) 008.]</a:t>
            </a:r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7FEF7C-ABCE-B026-DE9D-20CDD8646A51}"/>
              </a:ext>
            </a:extLst>
          </p:cNvPr>
          <p:cNvSpPr txBox="1"/>
          <p:nvPr/>
        </p:nvSpPr>
        <p:spPr>
          <a:xfrm>
            <a:off x="1738153" y="5586264"/>
            <a:ext cx="978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Supernovae can create ALPs lighter than ~300 MeV.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824FF08-CCA2-F008-F0BA-D077F0FD8957}"/>
              </a:ext>
            </a:extLst>
          </p:cNvPr>
          <p:cNvSpPr txBox="1"/>
          <p:nvPr/>
        </p:nvSpPr>
        <p:spPr>
          <a:xfrm>
            <a:off x="7816854" y="3737812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</a:t>
            </a:r>
            <a:r>
              <a:rPr kumimoji="1" lang="en-US" altLang="ja-JP" sz="2800" baseline="-25000" dirty="0"/>
              <a:t>pb</a:t>
            </a:r>
            <a:r>
              <a:rPr kumimoji="1" lang="en-US" altLang="ja-JP" sz="2800" dirty="0"/>
              <a:t>=</a:t>
            </a:r>
            <a:r>
              <a:rPr lang="en-US" altLang="ja-JP" sz="2800" dirty="0"/>
              <a:t>1 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51862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B0728AD-ED9B-4992-AA02-F5E8F13C5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" y="1325563"/>
            <a:ext cx="11116901" cy="52991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The</a:t>
            </a:r>
            <a:r>
              <a:rPr lang="ja-JP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ALP-photon</a:t>
            </a:r>
            <a:r>
              <a:rPr lang="ja-JP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coupling</a:t>
            </a:r>
            <a:r>
              <a:rPr lang="ja-JP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i="1" dirty="0">
                <a:solidFill>
                  <a:srgbClr val="FF0000"/>
                </a:solidFill>
              </a:rPr>
              <a:t>g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aγ</a:t>
            </a:r>
            <a:r>
              <a:rPr lang="en-US" altLang="ja-JP" sz="2000" b="1" dirty="0">
                <a:solidFill>
                  <a:srgbClr val="FF0000"/>
                </a:solidFill>
              </a:rPr>
              <a:t> has been explored experimentally and </a:t>
            </a:r>
            <a:r>
              <a:rPr lang="en-US" altLang="ja-JP" sz="2000" b="1" dirty="0" err="1">
                <a:solidFill>
                  <a:srgbClr val="FF0000"/>
                </a:solidFill>
              </a:rPr>
              <a:t>astrophysically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827F52A-6FA2-44C1-90B0-D6AE8994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Constraints on ALPs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F8C0862-1437-4877-ADB5-AC95730BB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39" y="2100745"/>
            <a:ext cx="5407796" cy="404490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46D592-71BB-407A-AD69-3E2E769766AA}"/>
              </a:ext>
            </a:extLst>
          </p:cNvPr>
          <p:cNvSpPr/>
          <p:nvPr/>
        </p:nvSpPr>
        <p:spPr>
          <a:xfrm>
            <a:off x="7754223" y="3318658"/>
            <a:ext cx="3323080" cy="221377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kumimoji="1" lang="en-US" altLang="ja-JP" sz="2400" b="1" dirty="0">
                <a:solidFill>
                  <a:sysClr val="windowText" lastClr="000000"/>
                </a:solidFill>
              </a:rPr>
              <a:t>SN 1987A limits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kumimoji="1" lang="en-US" altLang="ja-JP" sz="2000" dirty="0">
                <a:solidFill>
                  <a:sysClr val="windowText" lastClr="000000"/>
                </a:solidFill>
              </a:rPr>
              <a:t>γ-ray limits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ja-JP" sz="2000" dirty="0">
                <a:solidFill>
                  <a:sysClr val="windowText" lastClr="000000"/>
                </a:solidFill>
              </a:rPr>
              <a:t>Energy-loss argument</a:t>
            </a:r>
            <a:endParaRPr kumimoji="1" lang="ja-JP" altLang="en-US" sz="2000" dirty="0">
              <a:solidFill>
                <a:sysClr val="windowText" lastClr="000000"/>
              </a:solidFill>
            </a:endParaRPr>
          </a:p>
          <a:p>
            <a:pPr algn="ctr"/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7EC6DD-95BB-48EC-8A05-6D756F46C37C}"/>
              </a:ext>
            </a:extLst>
          </p:cNvPr>
          <p:cNvSpPr txBox="1"/>
          <p:nvPr/>
        </p:nvSpPr>
        <p:spPr>
          <a:xfrm>
            <a:off x="2865187" y="6145651"/>
            <a:ext cx="375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Jaeckel</a:t>
            </a:r>
            <a:r>
              <a:rPr kumimoji="1" lang="en-US" altLang="ja-JP" sz="1400" dirty="0"/>
              <a:t> &amp; </a:t>
            </a:r>
            <a:r>
              <a:rPr kumimoji="1" lang="en-US" altLang="ja-JP" sz="1400" dirty="0" err="1"/>
              <a:t>Spannowsky</a:t>
            </a:r>
            <a:r>
              <a:rPr kumimoji="1" lang="en-US" altLang="ja-JP" sz="1400" dirty="0"/>
              <a:t> PLB 753 (2016) 482</a:t>
            </a:r>
            <a:endParaRPr kumimoji="1" lang="ja-JP" altLang="en-US" sz="1400" dirty="0"/>
          </a:p>
        </p:txBody>
      </p:sp>
      <p:sp>
        <p:nvSpPr>
          <p:cNvPr id="11" name="スライド番号プレースホルダー 4">
            <a:extLst>
              <a:ext uri="{FF2B5EF4-FFF2-40B4-BE49-F238E27FC236}">
                <a16:creationId xmlns:a16="http://schemas.microsoft.com/office/drawing/2014/main" id="{D6351BA2-7EA7-4F85-9D0C-207421F2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4DB5E5C-8E4D-42C5-A0DA-3219F209E3C9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34BEE1-D9CE-1704-9241-9243D884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27" y="2371886"/>
            <a:ext cx="2505447" cy="558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2668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A5CB38-8EE1-4CC4-A240-85A5296E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γ-ray Limit on ALPs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429958D-EE1F-4CA1-A3CF-87E02F76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40" y="3385459"/>
            <a:ext cx="5180748" cy="306013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97CDB9-5940-4E00-97E6-7AAE1CDBBB81}"/>
              </a:ext>
            </a:extLst>
          </p:cNvPr>
          <p:cNvSpPr txBox="1"/>
          <p:nvPr/>
        </p:nvSpPr>
        <p:spPr>
          <a:xfrm>
            <a:off x="3249150" y="6497126"/>
            <a:ext cx="33253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Payez et al., JCAP 1502 (2015) 006</a:t>
            </a:r>
            <a:endParaRPr lang="ja-JP" altLang="en-US" sz="1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FBC82ED-039F-42E6-B327-B3830DA5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0907"/>
            <a:ext cx="2743200" cy="365125"/>
          </a:xfrm>
        </p:spPr>
        <p:txBody>
          <a:bodyPr/>
          <a:lstStyle/>
          <a:p>
            <a:fld id="{34DB5E5C-8E4D-42C5-A0DA-3219F209E3C9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990DF4-2DFD-4805-A058-5ECB581C0FF6}"/>
              </a:ext>
            </a:extLst>
          </p:cNvPr>
          <p:cNvSpPr txBox="1"/>
          <p:nvPr/>
        </p:nvSpPr>
        <p:spPr>
          <a:xfrm>
            <a:off x="658206" y="2453714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Observation</a:t>
            </a:r>
            <a:r>
              <a:rPr kumimoji="1" lang="en-US" altLang="ja-JP" dirty="0"/>
              <a:t>: </a:t>
            </a:r>
            <a:r>
              <a:rPr kumimoji="1" lang="en-US" altLang="ja-JP" i="1" dirty="0"/>
              <a:t>F</a:t>
            </a:r>
            <a:r>
              <a:rPr kumimoji="1" lang="en-US" altLang="ja-JP" dirty="0"/>
              <a:t>(25-100 MeV)&lt;0.6 γ/cm</a:t>
            </a:r>
            <a:r>
              <a:rPr kumimoji="1" lang="en-US" altLang="ja-JP" baseline="30000" dirty="0"/>
              <a:t>2</a:t>
            </a:r>
            <a:endParaRPr kumimoji="1" lang="ja-JP" altLang="en-US" baseline="30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6EBDCD-DB8D-47D1-BD3F-BE486552541D}"/>
              </a:ext>
            </a:extLst>
          </p:cNvPr>
          <p:cNvSpPr txBox="1"/>
          <p:nvPr/>
        </p:nvSpPr>
        <p:spPr>
          <a:xfrm>
            <a:off x="2476043" y="2754392"/>
            <a:ext cx="3538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[</a:t>
            </a:r>
            <a:r>
              <a:rPr kumimoji="1" lang="en-US" altLang="ja-JP" sz="1200" dirty="0" err="1"/>
              <a:t>Chupp</a:t>
            </a:r>
            <a:r>
              <a:rPr kumimoji="1" lang="en-US" altLang="ja-JP" sz="1200" dirty="0"/>
              <a:t>, </a:t>
            </a:r>
            <a:r>
              <a:rPr kumimoji="1" lang="en-US" altLang="ja-JP" sz="1200" dirty="0" err="1"/>
              <a:t>Vestrand</a:t>
            </a:r>
            <a:r>
              <a:rPr kumimoji="1" lang="en-US" altLang="ja-JP" sz="1200" dirty="0"/>
              <a:t> &amp; </a:t>
            </a:r>
            <a:r>
              <a:rPr kumimoji="1" lang="en-US" altLang="ja-JP" sz="1200" dirty="0" err="1"/>
              <a:t>Reppin</a:t>
            </a:r>
            <a:r>
              <a:rPr kumimoji="1" lang="en-US" altLang="ja-JP" sz="1200" dirty="0"/>
              <a:t> PRL 62 (1989) 505</a:t>
            </a:r>
            <a:r>
              <a:rPr lang="en-US" altLang="ja-JP" sz="1200" dirty="0"/>
              <a:t>]</a:t>
            </a:r>
            <a:endParaRPr kumimoji="1" lang="ja-JP" altLang="en-US" sz="1200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07D4093-601B-4605-9514-0942DE30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823" y="1325563"/>
            <a:ext cx="5407796" cy="4044906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A90C30E2-C047-402F-8903-F115C515A162}"/>
              </a:ext>
            </a:extLst>
          </p:cNvPr>
          <p:cNvSpPr/>
          <p:nvPr/>
        </p:nvSpPr>
        <p:spPr>
          <a:xfrm>
            <a:off x="7038417" y="4204613"/>
            <a:ext cx="1406013" cy="628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400F4E0-1EE7-49D9-B86C-54C6E9AD76CF}"/>
              </a:ext>
            </a:extLst>
          </p:cNvPr>
          <p:cNvSpPr/>
          <p:nvPr/>
        </p:nvSpPr>
        <p:spPr>
          <a:xfrm>
            <a:off x="9969911" y="3956540"/>
            <a:ext cx="914400" cy="966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085749-8775-4DF1-B726-D5C661974F58}"/>
              </a:ext>
            </a:extLst>
          </p:cNvPr>
          <p:cNvSpPr txBox="1"/>
          <p:nvPr/>
        </p:nvSpPr>
        <p:spPr>
          <a:xfrm>
            <a:off x="6378677" y="5532437"/>
            <a:ext cx="559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Non-detection of γ-rays from SN 1987A has provided constraints on ALPs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AA4996E-E9B0-4E17-91DD-F62EEDEAEF2B}"/>
              </a:ext>
            </a:extLst>
          </p:cNvPr>
          <p:cNvSpPr txBox="1"/>
          <p:nvPr/>
        </p:nvSpPr>
        <p:spPr>
          <a:xfrm>
            <a:off x="658206" y="305692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Theory</a:t>
            </a:r>
            <a:endParaRPr kumimoji="1" lang="ja-JP" altLang="en-US" b="1" dirty="0"/>
          </a:p>
        </p:txBody>
      </p:sp>
      <p:sp>
        <p:nvSpPr>
          <p:cNvPr id="5" name="星: 7 pt 4">
            <a:extLst>
              <a:ext uri="{FF2B5EF4-FFF2-40B4-BE49-F238E27FC236}">
                <a16:creationId xmlns:a16="http://schemas.microsoft.com/office/drawing/2014/main" id="{AA0909A9-422E-4C08-8737-0D9F5C3A9ACF}"/>
              </a:ext>
            </a:extLst>
          </p:cNvPr>
          <p:cNvSpPr/>
          <p:nvPr/>
        </p:nvSpPr>
        <p:spPr>
          <a:xfrm>
            <a:off x="832794" y="1208644"/>
            <a:ext cx="654341" cy="57884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1FFC7B-7758-E55C-AD5F-74D0C2CBF842}"/>
              </a:ext>
            </a:extLst>
          </p:cNvPr>
          <p:cNvSpPr txBox="1"/>
          <p:nvPr/>
        </p:nvSpPr>
        <p:spPr>
          <a:xfrm>
            <a:off x="538766" y="1032482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SN</a:t>
            </a:r>
            <a:endParaRPr kumimoji="1" lang="ja-JP" altLang="en-US" b="1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1C50EAC-17EF-23FE-D828-B68979ECA331}"/>
              </a:ext>
            </a:extLst>
          </p:cNvPr>
          <p:cNvCxnSpPr>
            <a:cxnSpLocks/>
          </p:cNvCxnSpPr>
          <p:nvPr/>
        </p:nvCxnSpPr>
        <p:spPr>
          <a:xfrm>
            <a:off x="1219525" y="1538919"/>
            <a:ext cx="135431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0128021-73B4-7BEF-3F11-76D3402F3B8B}"/>
              </a:ext>
            </a:extLst>
          </p:cNvPr>
          <p:cNvSpPr txBox="1"/>
          <p:nvPr/>
        </p:nvSpPr>
        <p:spPr>
          <a:xfrm>
            <a:off x="1558704" y="1108732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ALP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123E5A5-C0FE-6742-86B1-8C0935BE856E}"/>
              </a:ext>
            </a:extLst>
          </p:cNvPr>
          <p:cNvCxnSpPr>
            <a:cxnSpLocks/>
          </p:cNvCxnSpPr>
          <p:nvPr/>
        </p:nvCxnSpPr>
        <p:spPr>
          <a:xfrm flipV="1">
            <a:off x="2699168" y="1060404"/>
            <a:ext cx="0" cy="1250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1019BA2-F4C0-92EA-62E0-3D72B3C4891A}"/>
              </a:ext>
            </a:extLst>
          </p:cNvPr>
          <p:cNvSpPr txBox="1"/>
          <p:nvPr/>
        </p:nvSpPr>
        <p:spPr>
          <a:xfrm>
            <a:off x="2340519" y="1954387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accent1"/>
                </a:solidFill>
              </a:rPr>
              <a:t>B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A98A9F46-7FFA-E8F0-4717-E3B918F9A5EB}"/>
              </a:ext>
            </a:extLst>
          </p:cNvPr>
          <p:cNvSpPr/>
          <p:nvPr/>
        </p:nvSpPr>
        <p:spPr>
          <a:xfrm rot="10800000">
            <a:off x="2824495" y="1623810"/>
            <a:ext cx="1357703" cy="247605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48D0D57-2747-29C8-A8A1-94AD8DA09CBD}"/>
              </a:ext>
            </a:extLst>
          </p:cNvPr>
          <p:cNvSpPr txBox="1"/>
          <p:nvPr/>
        </p:nvSpPr>
        <p:spPr>
          <a:xfrm>
            <a:off x="3703453" y="17991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γ</a:t>
            </a:r>
            <a:endParaRPr kumimoji="1" lang="ja-JP" altLang="en-US" b="1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FB68EF40-21F7-C5F3-4DD3-FC11065F1032}"/>
              </a:ext>
            </a:extLst>
          </p:cNvPr>
          <p:cNvCxnSpPr>
            <a:cxnSpLocks/>
          </p:cNvCxnSpPr>
          <p:nvPr/>
        </p:nvCxnSpPr>
        <p:spPr>
          <a:xfrm>
            <a:off x="2828094" y="1498064"/>
            <a:ext cx="13577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3CCEC19-AAA5-C311-6018-CC3B09FB069C}"/>
              </a:ext>
            </a:extLst>
          </p:cNvPr>
          <p:cNvSpPr txBox="1"/>
          <p:nvPr/>
        </p:nvSpPr>
        <p:spPr>
          <a:xfrm>
            <a:off x="3123160" y="114436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ALP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artist concept of Solar Max">
            <a:extLst>
              <a:ext uri="{FF2B5EF4-FFF2-40B4-BE49-F238E27FC236}">
                <a16:creationId xmlns:a16="http://schemas.microsoft.com/office/drawing/2014/main" id="{8327EE4D-3D93-BD55-F1BD-8918410D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82" y="1268829"/>
            <a:ext cx="1082177" cy="8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690B884-C4FD-A294-0EFA-72B796E3328A}"/>
              </a:ext>
            </a:extLst>
          </p:cNvPr>
          <p:cNvSpPr txBox="1"/>
          <p:nvPr/>
        </p:nvSpPr>
        <p:spPr>
          <a:xfrm>
            <a:off x="4826176" y="2086131"/>
            <a:ext cx="3325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Ⓒ</a:t>
            </a:r>
            <a:r>
              <a:rPr lang="en-US" altLang="ja-JP" sz="105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NASA</a:t>
            </a:r>
            <a:endParaRPr lang="ja-JP" altLang="en-US" sz="105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B184A9-64AC-D85D-90DF-AC7FDB59C1C2}"/>
              </a:ext>
            </a:extLst>
          </p:cNvPr>
          <p:cNvSpPr txBox="1"/>
          <p:nvPr/>
        </p:nvSpPr>
        <p:spPr>
          <a:xfrm>
            <a:off x="1415213" y="4840935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b="1" dirty="0">
                <a:solidFill>
                  <a:schemeClr val="bg1">
                    <a:lumMod val="95000"/>
                  </a:schemeClr>
                </a:solidFill>
              </a:rPr>
              <a:t>Observation</a:t>
            </a:r>
            <a:endParaRPr lang="ja-JP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0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6FBC85-E4AE-4F03-88CA-B171B26D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Additional Energy Loss from Proto-NS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622FBC-2F70-468C-B817-C083BC48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D2E92D-7D38-4BF8-9130-2044F3F25DCA}"/>
              </a:ext>
            </a:extLst>
          </p:cNvPr>
          <p:cNvSpPr txBox="1"/>
          <p:nvPr/>
        </p:nvSpPr>
        <p:spPr>
          <a:xfrm>
            <a:off x="479749" y="1324078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Lucente et al. JCAP 12 (2020) 008.</a:t>
            </a:r>
            <a:endParaRPr kumimoji="1" lang="ja-JP" altLang="en-US" sz="16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01785A2F-6A61-4F89-BF84-A91E6C2F5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157" y="3069775"/>
            <a:ext cx="4486040" cy="3286576"/>
          </a:xfrm>
          <a:prstGeom prst="rect">
            <a:avLst/>
          </a:prstGeom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88B7CB7A-AB20-4AB8-A414-FEDA24B43E88}"/>
              </a:ext>
            </a:extLst>
          </p:cNvPr>
          <p:cNvSpPr/>
          <p:nvPr/>
        </p:nvSpPr>
        <p:spPr>
          <a:xfrm>
            <a:off x="9606376" y="4513035"/>
            <a:ext cx="1173464" cy="87271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AB1961A-1770-4B9A-AF3C-DC9EDAAF3DA9}"/>
              </a:ext>
            </a:extLst>
          </p:cNvPr>
          <p:cNvSpPr txBox="1"/>
          <p:nvPr/>
        </p:nvSpPr>
        <p:spPr>
          <a:xfrm>
            <a:off x="6506505" y="1251206"/>
            <a:ext cx="5271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The ALP luminosity </a:t>
            </a:r>
            <a:r>
              <a:rPr kumimoji="1" lang="en-US" altLang="ja-JP" sz="2400" i="1" dirty="0"/>
              <a:t>L</a:t>
            </a:r>
            <a:r>
              <a:rPr kumimoji="1" lang="en-US" altLang="ja-JP" sz="2400" baseline="-25000" dirty="0"/>
              <a:t>a</a:t>
            </a:r>
            <a:r>
              <a:rPr kumimoji="1" lang="en-US" altLang="ja-JP" sz="2400" dirty="0"/>
              <a:t> is so large that the neutrino burst duration (~10 s) from SN1987A cannot be explained.</a:t>
            </a:r>
            <a:endParaRPr lang="en-US" altLang="ja-JP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473981-E8EC-1140-BB87-FC740A7B5D7C}"/>
              </a:ext>
            </a:extLst>
          </p:cNvPr>
          <p:cNvSpPr txBox="1"/>
          <p:nvPr/>
        </p:nvSpPr>
        <p:spPr>
          <a:xfrm>
            <a:off x="10094662" y="7692075"/>
            <a:ext cx="3751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/>
              <a:t>Jaeckel</a:t>
            </a:r>
            <a:r>
              <a:rPr kumimoji="1" lang="en-US" altLang="ja-JP" sz="1400" dirty="0"/>
              <a:t> &amp; </a:t>
            </a:r>
            <a:r>
              <a:rPr kumimoji="1" lang="en-US" altLang="ja-JP" sz="1400" dirty="0" err="1"/>
              <a:t>Spannowsky</a:t>
            </a:r>
            <a:r>
              <a:rPr kumimoji="1" lang="en-US" altLang="ja-JP" sz="1400" dirty="0"/>
              <a:t> PLB 753 (2016) 482</a:t>
            </a:r>
            <a:endParaRPr kumimoji="1" lang="ja-JP" altLang="en-US" sz="1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87700E-17B3-08FE-F0E3-1412F6F67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03" y="1662632"/>
            <a:ext cx="5616251" cy="3679613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AF7FBC38-B914-CCCB-3EC9-9852816C8F04}"/>
              </a:ext>
            </a:extLst>
          </p:cNvPr>
          <p:cNvCxnSpPr>
            <a:cxnSpLocks/>
          </p:cNvCxnSpPr>
          <p:nvPr/>
        </p:nvCxnSpPr>
        <p:spPr>
          <a:xfrm>
            <a:off x="3704253" y="5514391"/>
            <a:ext cx="215342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E90DE7-682F-AB77-0DA1-0263055E97C5}"/>
              </a:ext>
            </a:extLst>
          </p:cNvPr>
          <p:cNvSpPr txBox="1"/>
          <p:nvPr/>
        </p:nvSpPr>
        <p:spPr>
          <a:xfrm>
            <a:off x="3589772" y="5610770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Trapped in the core</a:t>
            </a:r>
            <a:endParaRPr kumimoji="1" lang="ja-JP" altLang="en-US" b="1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5BEE77D-CB2F-9E31-B4F5-1A41D33695A1}"/>
              </a:ext>
            </a:extLst>
          </p:cNvPr>
          <p:cNvCxnSpPr/>
          <p:nvPr/>
        </p:nvCxnSpPr>
        <p:spPr>
          <a:xfrm>
            <a:off x="1408922" y="5514391"/>
            <a:ext cx="194076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D19708-1ED6-65B1-5D20-B3ADED3F5DB5}"/>
              </a:ext>
            </a:extLst>
          </p:cNvPr>
          <p:cNvSpPr txBox="1"/>
          <p:nvPr/>
        </p:nvSpPr>
        <p:spPr>
          <a:xfrm>
            <a:off x="1408922" y="5610770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Free-streaming</a:t>
            </a:r>
            <a:endParaRPr kumimoji="1" lang="ja-JP" altLang="en-US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04E4869-5287-E6B0-F927-9FADC4ADC7D6}"/>
              </a:ext>
            </a:extLst>
          </p:cNvPr>
          <p:cNvSpPr txBox="1"/>
          <p:nvPr/>
        </p:nvSpPr>
        <p:spPr>
          <a:xfrm>
            <a:off x="1408922" y="342900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L</a:t>
            </a:r>
            <a:r>
              <a:rPr kumimoji="1" lang="en-US" altLang="ja-JP" b="1" baseline="-25000" dirty="0"/>
              <a:t>ν</a:t>
            </a:r>
            <a:endParaRPr kumimoji="1" lang="ja-JP" altLang="en-US" b="1" baseline="-250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3EBDEB3-C885-5863-BFD3-AE0A440AD48C}"/>
              </a:ext>
            </a:extLst>
          </p:cNvPr>
          <p:cNvCxnSpPr>
            <a:cxnSpLocks/>
          </p:cNvCxnSpPr>
          <p:nvPr/>
        </p:nvCxnSpPr>
        <p:spPr>
          <a:xfrm>
            <a:off x="2272978" y="3685591"/>
            <a:ext cx="3325389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矢印: 右 20">
            <a:extLst>
              <a:ext uri="{FF2B5EF4-FFF2-40B4-BE49-F238E27FC236}">
                <a16:creationId xmlns:a16="http://schemas.microsoft.com/office/drawing/2014/main" id="{BF723578-0A82-096C-C8D8-25353EF2028F}"/>
              </a:ext>
            </a:extLst>
          </p:cNvPr>
          <p:cNvSpPr/>
          <p:nvPr/>
        </p:nvSpPr>
        <p:spPr>
          <a:xfrm rot="8146199">
            <a:off x="4989738" y="2897826"/>
            <a:ext cx="1599458" cy="354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990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A9F018-1595-8876-C98D-6EAC17A0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B91FC1-6F09-8009-1DC3-1B0F14554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>
                <a:solidFill>
                  <a:schemeClr val="bg2">
                    <a:lumMod val="75000"/>
                  </a:schemeClr>
                </a:solidFill>
              </a:rPr>
              <a:t>Introduction on supernovae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>
                <a:solidFill>
                  <a:schemeClr val="bg2">
                    <a:lumMod val="75000"/>
                  </a:schemeClr>
                </a:solidFill>
              </a:rPr>
              <a:t>ALPs from supernovae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/>
              <a:t>Supernova models with ALPs</a:t>
            </a:r>
            <a:endParaRPr kumimoji="1" lang="ja-JP" altLang="en-US" sz="4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AAA7B0-7D42-3088-C44D-B5B22E50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325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B09D75-7A14-45A3-99C5-7CD6A1A9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Beyond Post-processing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71E1FD-9F04-4160-A678-FA0E12865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41" y="1275054"/>
            <a:ext cx="11168918" cy="4639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/>
              <a:t>Previous calculations are mainly performed with post-process: hydrodynamics and ALPs are decoupled</a:t>
            </a:r>
          </a:p>
          <a:p>
            <a:pPr>
              <a:lnSpc>
                <a:spcPct val="150000"/>
              </a:lnSpc>
            </a:pPr>
            <a:r>
              <a:rPr lang="en-US" altLang="ja-JP" sz="2400" dirty="0"/>
              <a:t>In order to predict the signature of ALPs in neutrino and gravitational wave signals, one should go beyond post-processing</a:t>
            </a:r>
          </a:p>
          <a:p>
            <a:pPr>
              <a:lnSpc>
                <a:spcPct val="150000"/>
              </a:lnSpc>
            </a:pPr>
            <a:r>
              <a:rPr kumimoji="1" lang="en-US" altLang="ja-JP" sz="2400" b="1" dirty="0">
                <a:solidFill>
                  <a:srgbClr val="FF0000"/>
                </a:solidFill>
              </a:rPr>
              <a:t>We developed a new method to calculate the backreaction of ALPs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CA4E35-C599-4F96-BBF4-06173F59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F67D8F-51D4-4654-A452-B7FB348DED21}"/>
              </a:ext>
            </a:extLst>
          </p:cNvPr>
          <p:cNvSpPr txBox="1"/>
          <p:nvPr/>
        </p:nvSpPr>
        <p:spPr>
          <a:xfrm>
            <a:off x="1118681" y="4679003"/>
            <a:ext cx="323931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SN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Composition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CD6966-B8AE-4301-86CA-B4B8C5BAE3A2}"/>
              </a:ext>
            </a:extLst>
          </p:cNvPr>
          <p:cNvSpPr txBox="1"/>
          <p:nvPr/>
        </p:nvSpPr>
        <p:spPr>
          <a:xfrm>
            <a:off x="6459166" y="4863669"/>
            <a:ext cx="450390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ALPs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Production rate (-&gt;cooling)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Absorption rate (-&gt;heating)</a:t>
            </a:r>
            <a:endParaRPr kumimoji="1" lang="ja-JP" altLang="en-US" sz="2400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DDAD70BB-2350-4EA1-BB8B-62E288947144}"/>
              </a:ext>
            </a:extLst>
          </p:cNvPr>
          <p:cNvSpPr/>
          <p:nvPr/>
        </p:nvSpPr>
        <p:spPr>
          <a:xfrm>
            <a:off x="4659549" y="4970834"/>
            <a:ext cx="1585608" cy="207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D8D1AF40-4369-437D-8E90-43E786F12528}"/>
              </a:ext>
            </a:extLst>
          </p:cNvPr>
          <p:cNvSpPr/>
          <p:nvPr/>
        </p:nvSpPr>
        <p:spPr>
          <a:xfrm rot="10800000">
            <a:off x="4659549" y="5644844"/>
            <a:ext cx="1585608" cy="2077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4ABD5C-C423-4ABF-AB5B-B518EFC80391}"/>
              </a:ext>
            </a:extLst>
          </p:cNvPr>
          <p:cNvSpPr txBox="1"/>
          <p:nvPr/>
        </p:nvSpPr>
        <p:spPr>
          <a:xfrm>
            <a:off x="4685036" y="4605781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Hydro info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7654E9D-C90A-4C22-9817-E1C81F435103}"/>
              </a:ext>
            </a:extLst>
          </p:cNvPr>
          <p:cNvSpPr txBox="1"/>
          <p:nvPr/>
        </p:nvSpPr>
        <p:spPr>
          <a:xfrm>
            <a:off x="4561400" y="5863943"/>
            <a:ext cx="206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Backreaction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C2C02F-8C84-820E-4FF3-B56AEE5C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43" y="1973970"/>
            <a:ext cx="5563584" cy="4161431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7F6B5B8D-AC7D-332A-1CB6-9226D3B95BC0}"/>
              </a:ext>
            </a:extLst>
          </p:cNvPr>
          <p:cNvSpPr/>
          <p:nvPr/>
        </p:nvSpPr>
        <p:spPr>
          <a:xfrm>
            <a:off x="7150174" y="4648092"/>
            <a:ext cx="304296" cy="3154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8C3E51-1D68-C0FD-5247-06FA528D4382}"/>
              </a:ext>
            </a:extLst>
          </p:cNvPr>
          <p:cNvSpPr txBox="1"/>
          <p:nvPr/>
        </p:nvSpPr>
        <p:spPr>
          <a:xfrm>
            <a:off x="7342386" y="4484355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This work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8D6A25-1E87-45E7-BFD2-B3008CD2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Radiative Decay of Heavy ALPs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5CC51-A03B-4F0C-BB44-044977E2C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4950"/>
            <a:ext cx="7170627" cy="4851400"/>
          </a:xfrm>
        </p:spPr>
        <p:txBody>
          <a:bodyPr/>
          <a:lstStyle/>
          <a:p>
            <a:r>
              <a:rPr kumimoji="1" lang="en-US" altLang="ja-JP" dirty="0"/>
              <a:t>Heavy ALPs are unstable: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Mean free path: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When ALPs are heavy enough, ALPs decay in a star</a:t>
            </a:r>
            <a:endParaRPr kumimoji="1" lang="ja-JP" altLang="en-US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b="1" dirty="0">
                <a:solidFill>
                  <a:srgbClr val="FF0000"/>
                </a:solidFill>
              </a:rPr>
              <a:t>Effect on SN dynamics?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AD0125-2191-4960-8502-3D93DEC58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3094" y="6356350"/>
            <a:ext cx="2743200" cy="365125"/>
          </a:xfrm>
        </p:spPr>
        <p:txBody>
          <a:bodyPr/>
          <a:lstStyle/>
          <a:p>
            <a:fld id="{34DB5E5C-8E4D-42C5-A0DA-3219F209E3C9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760B764-D5D1-4BEC-80F4-372A2C831C2D}"/>
              </a:ext>
            </a:extLst>
          </p:cNvPr>
          <p:cNvSpPr txBox="1"/>
          <p:nvPr/>
        </p:nvSpPr>
        <p:spPr>
          <a:xfrm>
            <a:off x="1733566" y="1951068"/>
            <a:ext cx="194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a</a:t>
            </a:r>
            <a:r>
              <a:rPr kumimoji="1" lang="ja-JP" altLang="en-US" sz="3200" dirty="0"/>
              <a:t>→</a:t>
            </a:r>
            <a:r>
              <a:rPr kumimoji="1" lang="en-US" altLang="ja-JP" sz="3200" dirty="0" err="1"/>
              <a:t>γ+γ</a:t>
            </a:r>
            <a:endParaRPr kumimoji="1" lang="ja-JP" altLang="en-US" sz="3200" dirty="0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3DB66E9C-35C7-5A20-F6C0-5D1C7F507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32" y="1504950"/>
            <a:ext cx="4236720" cy="4389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矢印: 右 22">
            <a:extLst>
              <a:ext uri="{FF2B5EF4-FFF2-40B4-BE49-F238E27FC236}">
                <a16:creationId xmlns:a16="http://schemas.microsoft.com/office/drawing/2014/main" id="{82DBAD85-661E-E07A-CAE0-808FCE44FA77}"/>
              </a:ext>
            </a:extLst>
          </p:cNvPr>
          <p:cNvSpPr/>
          <p:nvPr/>
        </p:nvSpPr>
        <p:spPr>
          <a:xfrm>
            <a:off x="10130329" y="3696340"/>
            <a:ext cx="731520" cy="134754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77D4E0-FB48-6844-1A56-C793272789F8}"/>
              </a:ext>
            </a:extLst>
          </p:cNvPr>
          <p:cNvSpPr txBox="1"/>
          <p:nvPr/>
        </p:nvSpPr>
        <p:spPr>
          <a:xfrm>
            <a:off x="10702190" y="373152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a</a:t>
            </a:r>
            <a:endParaRPr kumimoji="1" lang="ja-JP" altLang="en-US" b="1" dirty="0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3DA2B3A-1149-E141-C99B-8BE057FF10AD}"/>
              </a:ext>
            </a:extLst>
          </p:cNvPr>
          <p:cNvSpPr/>
          <p:nvPr/>
        </p:nvSpPr>
        <p:spPr>
          <a:xfrm rot="10800000">
            <a:off x="8747119" y="3696340"/>
            <a:ext cx="731520" cy="134754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2BF7AED-0DD3-C971-B066-96CB1FA82358}"/>
              </a:ext>
            </a:extLst>
          </p:cNvPr>
          <p:cNvSpPr txBox="1"/>
          <p:nvPr/>
        </p:nvSpPr>
        <p:spPr>
          <a:xfrm>
            <a:off x="8587460" y="376371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a</a:t>
            </a:r>
            <a:endParaRPr kumimoji="1" lang="ja-JP" altLang="en-US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19A3FB6-C098-4D40-F9F3-5BE4411FD8FC}"/>
              </a:ext>
            </a:extLst>
          </p:cNvPr>
          <p:cNvSpPr txBox="1"/>
          <p:nvPr/>
        </p:nvSpPr>
        <p:spPr>
          <a:xfrm>
            <a:off x="10660560" y="4100854"/>
            <a:ext cx="721895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a</a:t>
            </a:r>
            <a:r>
              <a:rPr kumimoji="1" lang="ja-JP" altLang="en-US" sz="1100" b="1" dirty="0"/>
              <a:t>→</a:t>
            </a:r>
            <a:r>
              <a:rPr kumimoji="1" lang="en-US" altLang="ja-JP" sz="1100" b="1" dirty="0" err="1"/>
              <a:t>γγ</a:t>
            </a:r>
            <a:endParaRPr kumimoji="1" lang="ja-JP" altLang="en-US" sz="1100" b="1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24054702-7D66-4DCB-D153-3AE94BF4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66" y="3235161"/>
            <a:ext cx="610494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362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C1CD0A-4695-4010-A622-D421BF2F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SN Simulation Coupled with ALPs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E6EE3E-86BF-4BD7-91F0-62256EAA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F5E951-9829-4C9B-A70D-E0F66750DA16}"/>
              </a:ext>
            </a:extLst>
          </p:cNvPr>
          <p:cNvSpPr txBox="1"/>
          <p:nvPr/>
        </p:nvSpPr>
        <p:spPr>
          <a:xfrm>
            <a:off x="978214" y="1050945"/>
            <a:ext cx="10235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Code</a:t>
            </a:r>
            <a:r>
              <a:rPr kumimoji="1" lang="en-US" altLang="ja-JP" sz="2000" dirty="0"/>
              <a:t>: 3DnSNe </a:t>
            </a:r>
            <a:r>
              <a:rPr kumimoji="1" lang="en-US" altLang="ja-JP" sz="1400" dirty="0"/>
              <a:t>[</a:t>
            </a:r>
            <a:r>
              <a:rPr kumimoji="1" lang="en-US" altLang="ja-JP" sz="1400" dirty="0" err="1"/>
              <a:t>Takiwaki</a:t>
            </a:r>
            <a:r>
              <a:rPr kumimoji="1" lang="en-US" altLang="ja-JP" sz="1400" dirty="0"/>
              <a:t>, </a:t>
            </a:r>
            <a:r>
              <a:rPr kumimoji="1" lang="en-US" altLang="ja-JP" sz="1400" dirty="0" err="1"/>
              <a:t>Kotake</a:t>
            </a:r>
            <a:r>
              <a:rPr kumimoji="1" lang="en-US" altLang="ja-JP" sz="1400" dirty="0"/>
              <a:t> &amp; </a:t>
            </a:r>
            <a:r>
              <a:rPr kumimoji="1" lang="en-US" altLang="ja-JP" sz="1400" dirty="0" err="1"/>
              <a:t>Suwa</a:t>
            </a:r>
            <a:r>
              <a:rPr kumimoji="1" lang="en-US" altLang="ja-JP" sz="1400" dirty="0"/>
              <a:t> MNRAS 461 (2016) L112]</a:t>
            </a:r>
          </a:p>
          <a:p>
            <a:r>
              <a:rPr lang="en-US" altLang="ja-JP" sz="2000" dirty="0"/>
              <a:t>           </a:t>
            </a:r>
            <a:r>
              <a:rPr kumimoji="1" lang="en-US" altLang="ja-JP" sz="2000" dirty="0"/>
              <a:t>with IDSA </a:t>
            </a:r>
            <a:r>
              <a:rPr kumimoji="1" lang="en-US" altLang="ja-JP" sz="1400" dirty="0"/>
              <a:t>[</a:t>
            </a:r>
            <a:r>
              <a:rPr kumimoji="1" lang="de-DE" altLang="ja-JP" sz="1400" dirty="0"/>
              <a:t>Liebendörfer, Whitehouse, &amp; Fischer ApJ 698 (2009) 1174]</a:t>
            </a:r>
            <a:endParaRPr kumimoji="1" lang="en-US" altLang="ja-JP" sz="1400" dirty="0"/>
          </a:p>
          <a:p>
            <a:endParaRPr lang="en-US" altLang="ja-JP" sz="1400" dirty="0"/>
          </a:p>
          <a:p>
            <a:r>
              <a:rPr kumimoji="1" lang="en-US" altLang="ja-JP" sz="2000" b="1" dirty="0"/>
              <a:t>Dimension</a:t>
            </a:r>
            <a:r>
              <a:rPr kumimoji="1" lang="en-US" altLang="ja-JP" sz="2000" dirty="0"/>
              <a:t>: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2D</a:t>
            </a:r>
            <a:r>
              <a:rPr kumimoji="1" lang="en-US" altLang="ja-JP" sz="2000" b="1" dirty="0"/>
              <a:t>		</a:t>
            </a:r>
            <a:r>
              <a:rPr kumimoji="1" lang="en-US" altLang="ja-JP" sz="2000" b="1" dirty="0" err="1"/>
              <a:t>EoS</a:t>
            </a:r>
            <a:r>
              <a:rPr kumimoji="1" lang="en-US" altLang="ja-JP" sz="2000" dirty="0"/>
              <a:t>: LS220	</a:t>
            </a:r>
            <a:r>
              <a:rPr kumimoji="1" lang="en-US" altLang="ja-JP" sz="2000" b="1" dirty="0"/>
              <a:t>Progenitor</a:t>
            </a:r>
            <a:r>
              <a:rPr kumimoji="1" lang="en-US" altLang="ja-JP" sz="2000" dirty="0"/>
              <a:t>: 20</a:t>
            </a:r>
            <a:r>
              <a:rPr kumimoji="1" lang="en-US" altLang="ja-JP" sz="2000" i="1" dirty="0"/>
              <a:t>M</a:t>
            </a:r>
            <a:r>
              <a:rPr kumimoji="1" lang="ja-JP" altLang="en-US" sz="2000" baseline="-25000" dirty="0"/>
              <a:t>☉</a:t>
            </a:r>
            <a:endParaRPr kumimoji="1" lang="en-US" altLang="ja-JP" sz="2000" baseline="-25000" dirty="0"/>
          </a:p>
          <a:p>
            <a:endParaRPr kumimoji="1" lang="en-US" altLang="ja-JP" sz="2000" b="1" dirty="0"/>
          </a:p>
          <a:p>
            <a:r>
              <a:rPr kumimoji="1" lang="en-US" altLang="ja-JP" sz="2000" b="1" dirty="0"/>
              <a:t>ALP production</a:t>
            </a:r>
            <a:r>
              <a:rPr kumimoji="1" lang="en-US" altLang="ja-JP" sz="2000" dirty="0"/>
              <a:t>:</a:t>
            </a:r>
          </a:p>
          <a:p>
            <a:r>
              <a:rPr lang="en-US" altLang="ja-JP" sz="2000" dirty="0"/>
              <a:t>	</a:t>
            </a:r>
            <a:r>
              <a:rPr lang="en-US" altLang="ja-JP" sz="2000" dirty="0" err="1"/>
              <a:t>Primakoff</a:t>
            </a:r>
            <a:r>
              <a:rPr lang="en-US" altLang="ja-JP" sz="2000" dirty="0"/>
              <a:t> process </a:t>
            </a:r>
          </a:p>
          <a:p>
            <a:r>
              <a:rPr lang="en-US" altLang="ja-JP" sz="2000" dirty="0"/>
              <a:t>	Photon coalescence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7DA778A7-AA5C-42F3-AEFB-77567943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35" y="3903595"/>
            <a:ext cx="3192005" cy="3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838EF7A-55AC-4271-B523-9B89DF4FFF66}"/>
              </a:ext>
            </a:extLst>
          </p:cNvPr>
          <p:cNvCxnSpPr/>
          <p:nvPr/>
        </p:nvCxnSpPr>
        <p:spPr>
          <a:xfrm>
            <a:off x="2362953" y="4364118"/>
            <a:ext cx="6545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E4CAC9C-506B-4BEC-872C-CA8924C5F618}"/>
              </a:ext>
            </a:extLst>
          </p:cNvPr>
          <p:cNvCxnSpPr/>
          <p:nvPr/>
        </p:nvCxnSpPr>
        <p:spPr>
          <a:xfrm>
            <a:off x="3498097" y="4364118"/>
            <a:ext cx="6545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B859600-51BA-4064-B336-39233799F47E}"/>
              </a:ext>
            </a:extLst>
          </p:cNvPr>
          <p:cNvSpPr txBox="1"/>
          <p:nvPr/>
        </p:nvSpPr>
        <p:spPr>
          <a:xfrm>
            <a:off x="1953586" y="4390063"/>
            <a:ext cx="14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ALP production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CD08D0-656F-4550-8DFB-46C9DA7F15BD}"/>
              </a:ext>
            </a:extLst>
          </p:cNvPr>
          <p:cNvSpPr txBox="1"/>
          <p:nvPr/>
        </p:nvSpPr>
        <p:spPr>
          <a:xfrm>
            <a:off x="3273339" y="4399469"/>
            <a:ext cx="14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ALP absorption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C2234B7-7A4C-40D0-BCE2-794423764168}"/>
              </a:ext>
            </a:extLst>
          </p:cNvPr>
          <p:cNvCxnSpPr>
            <a:cxnSpLocks/>
          </p:cNvCxnSpPr>
          <p:nvPr/>
        </p:nvCxnSpPr>
        <p:spPr>
          <a:xfrm>
            <a:off x="4619128" y="4129922"/>
            <a:ext cx="8484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98D531E-035E-428B-8FA2-41D2A4F31273}"/>
              </a:ext>
            </a:extLst>
          </p:cNvPr>
          <p:cNvSpPr txBox="1"/>
          <p:nvPr/>
        </p:nvSpPr>
        <p:spPr>
          <a:xfrm>
            <a:off x="5043337" y="2467878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/>
              <a:t>ALP absorption</a:t>
            </a:r>
            <a:r>
              <a:rPr lang="en-US" altLang="ja-JP" sz="2000" dirty="0"/>
              <a:t>:</a:t>
            </a:r>
          </a:p>
          <a:p>
            <a:r>
              <a:rPr kumimoji="1" lang="en-US" altLang="ja-JP" sz="2000" dirty="0"/>
              <a:t>	Inverse </a:t>
            </a:r>
            <a:r>
              <a:rPr kumimoji="1" lang="en-US" altLang="ja-JP" sz="2000" dirty="0" err="1"/>
              <a:t>Primakoff</a:t>
            </a:r>
            <a:r>
              <a:rPr kumimoji="1" lang="en-US" altLang="ja-JP" sz="2000" dirty="0"/>
              <a:t> proce</a:t>
            </a:r>
            <a:r>
              <a:rPr lang="en-US" altLang="ja-JP" sz="2000" dirty="0"/>
              <a:t>ss</a:t>
            </a:r>
          </a:p>
          <a:p>
            <a:r>
              <a:rPr kumimoji="1" lang="en-US" altLang="ja-JP" sz="2000" dirty="0"/>
              <a:t>	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Radiati</a:t>
            </a:r>
            <a:r>
              <a:rPr lang="en-US" altLang="ja-JP" sz="2000" b="1" dirty="0">
                <a:solidFill>
                  <a:srgbClr val="FF0000"/>
                </a:solidFill>
              </a:rPr>
              <a:t>ve decay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11ADEC-FF9E-4B5A-887E-1D009E2B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24" y="3929860"/>
            <a:ext cx="4495014" cy="40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B7A8DC8-A99C-4556-83E1-F04C97F6D908}"/>
              </a:ext>
            </a:extLst>
          </p:cNvPr>
          <p:cNvSpPr txBox="1"/>
          <p:nvPr/>
        </p:nvSpPr>
        <p:spPr>
          <a:xfrm>
            <a:off x="4389418" y="376059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discretize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CAF052D-3067-48E5-BDE0-D11D135B59EA}"/>
              </a:ext>
            </a:extLst>
          </p:cNvPr>
          <p:cNvSpPr txBox="1"/>
          <p:nvPr/>
        </p:nvSpPr>
        <p:spPr>
          <a:xfrm>
            <a:off x="1078735" y="5224029"/>
            <a:ext cx="4168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Modification on internal energy</a:t>
            </a:r>
            <a:r>
              <a:rPr kumimoji="1" lang="en-US" altLang="ja-JP" sz="2000" dirty="0"/>
              <a:t>:</a:t>
            </a:r>
            <a:endParaRPr kumimoji="1"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3EF7F5F-8F0E-4DA1-95FF-6BF9817D2A2E}"/>
              </a:ext>
            </a:extLst>
          </p:cNvPr>
          <p:cNvSpPr txBox="1"/>
          <p:nvPr/>
        </p:nvSpPr>
        <p:spPr>
          <a:xfrm>
            <a:off x="9265920" y="5054752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</a:t>
            </a:r>
            <a:r>
              <a:rPr kumimoji="1" lang="en-US" altLang="ja-JP" dirty="0"/>
              <a:t>or the </a:t>
            </a:r>
            <a:r>
              <a:rPr kumimoji="1" lang="en-US" altLang="ja-JP" i="1" dirty="0" err="1"/>
              <a:t>i</a:t>
            </a:r>
            <a:r>
              <a:rPr kumimoji="1" lang="en-US" altLang="ja-JP" dirty="0" err="1"/>
              <a:t>-th</a:t>
            </a:r>
            <a:r>
              <a:rPr kumimoji="1" lang="en-US" altLang="ja-JP" dirty="0"/>
              <a:t> cell</a:t>
            </a:r>
            <a:endParaRPr kumimoji="1"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3A3E5E-07AC-4E62-9DE4-A475B9B0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24" y="4346275"/>
            <a:ext cx="4721695" cy="64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742108-781E-4F4D-9E0D-5ED9606C8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586" y="5687950"/>
            <a:ext cx="4290974" cy="39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1735B7-DB9B-2C66-9609-F6E99B820C24}"/>
              </a:ext>
            </a:extLst>
          </p:cNvPr>
          <p:cNvSpPr txBox="1"/>
          <p:nvPr/>
        </p:nvSpPr>
        <p:spPr>
          <a:xfrm>
            <a:off x="7759338" y="1959393"/>
            <a:ext cx="5107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[</a:t>
            </a:r>
            <a:r>
              <a:rPr lang="en-US" altLang="ja-JP" sz="1200" dirty="0" err="1"/>
              <a:t>Woosley</a:t>
            </a:r>
            <a:r>
              <a:rPr lang="en-US" altLang="ja-JP" sz="1200" dirty="0"/>
              <a:t> &amp; </a:t>
            </a:r>
            <a:r>
              <a:rPr lang="en-US" altLang="ja-JP" sz="1200" dirty="0" err="1"/>
              <a:t>Heger</a:t>
            </a:r>
            <a:r>
              <a:rPr lang="en-US" altLang="ja-JP" sz="1200" dirty="0"/>
              <a:t> Phys. Rep. 442 (2007) 269]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9445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64E110-042D-E22F-1E34-A2484CB6C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SN Models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7A169B-3381-5987-3DC2-03B85599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anien">
            <a:hlinkClick r:id="" action="ppaction://media"/>
            <a:extLst>
              <a:ext uri="{FF2B5EF4-FFF2-40B4-BE49-F238E27FC236}">
                <a16:creationId xmlns:a16="http://schemas.microsoft.com/office/drawing/2014/main" id="{019C633D-A712-44E3-7F03-2D9DB4C8A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3" y="1590771"/>
            <a:ext cx="5872899" cy="4404674"/>
          </a:xfrm>
          <a:prstGeom prst="rect">
            <a:avLst/>
          </a:prstGeom>
        </p:spPr>
      </p:pic>
      <p:pic>
        <p:nvPicPr>
          <p:cNvPr id="6" name="anien_200">
            <a:hlinkClick r:id="" action="ppaction://media"/>
            <a:extLst>
              <a:ext uri="{FF2B5EF4-FFF2-40B4-BE49-F238E27FC236}">
                <a16:creationId xmlns:a16="http://schemas.microsoft.com/office/drawing/2014/main" id="{5F358518-FBBA-9F50-6983-2342334663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3690" y="1590771"/>
            <a:ext cx="5872899" cy="440467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962D73-ACF7-D0D7-DB2F-6C9393F80BFA}"/>
              </a:ext>
            </a:extLst>
          </p:cNvPr>
          <p:cNvSpPr txBox="1"/>
          <p:nvPr/>
        </p:nvSpPr>
        <p:spPr>
          <a:xfrm>
            <a:off x="1617044" y="1140897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Model without ALPs</a:t>
            </a:r>
            <a:endParaRPr kumimoji="1" lang="ja-JP" altLang="en-US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E4CFF9-16F7-3571-1460-1EC47BDAE62E}"/>
              </a:ext>
            </a:extLst>
          </p:cNvPr>
          <p:cNvSpPr txBox="1"/>
          <p:nvPr/>
        </p:nvSpPr>
        <p:spPr>
          <a:xfrm>
            <a:off x="7238198" y="896547"/>
            <a:ext cx="411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Model with ALPs </a:t>
            </a:r>
            <a:endParaRPr lang="ja-JP" altLang="en-US" b="1" dirty="0"/>
          </a:p>
          <a:p>
            <a:pPr algn="ctr"/>
            <a:r>
              <a:rPr lang="en-US" altLang="ja-JP" b="1" dirty="0"/>
              <a:t>(</a:t>
            </a:r>
            <a:r>
              <a:rPr lang="en-US" altLang="ja-JP" b="1" i="1" dirty="0"/>
              <a:t>m</a:t>
            </a:r>
            <a:r>
              <a:rPr lang="en-US" altLang="ja-JP" b="1" baseline="-25000" dirty="0"/>
              <a:t>a</a:t>
            </a:r>
            <a:r>
              <a:rPr lang="en-US" altLang="ja-JP" b="1" dirty="0"/>
              <a:t>=200 MeV, </a:t>
            </a:r>
            <a:r>
              <a:rPr lang="en-US" altLang="ja-JP" b="1" i="1" dirty="0"/>
              <a:t>g</a:t>
            </a:r>
            <a:r>
              <a:rPr lang="en-US" altLang="ja-JP" b="1" baseline="-25000" dirty="0"/>
              <a:t>aγ</a:t>
            </a:r>
            <a:r>
              <a:rPr lang="en-US" altLang="ja-JP" b="1" dirty="0"/>
              <a:t>=1×10</a:t>
            </a:r>
            <a:r>
              <a:rPr lang="en-US" altLang="ja-JP" b="1" baseline="30000" dirty="0"/>
              <a:t>-9</a:t>
            </a:r>
            <a:r>
              <a:rPr lang="en-US" altLang="ja-JP" b="1" dirty="0"/>
              <a:t> GeV</a:t>
            </a:r>
            <a:r>
              <a:rPr lang="en-US" altLang="ja-JP" b="1" baseline="30000" dirty="0"/>
              <a:t>-1</a:t>
            </a:r>
            <a:r>
              <a:rPr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952AB5-DC62-30D1-3ED2-E69854FB0EBB}"/>
              </a:ext>
            </a:extLst>
          </p:cNvPr>
          <p:cNvSpPr txBox="1"/>
          <p:nvPr/>
        </p:nvSpPr>
        <p:spPr>
          <a:xfrm>
            <a:off x="2948946" y="6136700"/>
            <a:ext cx="6231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ALPs can assist SN explosion!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A9F018-1595-8876-C98D-6EAC17A0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B91FC1-6F09-8009-1DC3-1B0F14554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/>
              <a:t>Introduction on supernovae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/>
              <a:t>ALPs from supernovae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/>
              <a:t>Supernova models with ALPs</a:t>
            </a:r>
            <a:endParaRPr kumimoji="1" lang="ja-JP" altLang="en-US" sz="4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AAA7B0-7D42-3088-C44D-B5B22E50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058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336E29-6FBB-279E-16F7-5A934FE1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Shock Radius &amp; Explosion Energy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207070-0491-0370-E6AF-F0E789964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3894"/>
            <a:ext cx="10515600" cy="10422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kumimoji="1" lang="en-US" altLang="ja-JP" b="1" dirty="0">
                <a:solidFill>
                  <a:srgbClr val="FF0000"/>
                </a:solidFill>
              </a:rPr>
              <a:t>ALPs assist the explosion!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1" lang="en-US" altLang="ja-JP" dirty="0"/>
              <a:t>Explosion energy exceeds 10</a:t>
            </a:r>
            <a:r>
              <a:rPr kumimoji="1" lang="en-US" altLang="ja-JP" baseline="30000" dirty="0"/>
              <a:t>51</a:t>
            </a:r>
            <a:r>
              <a:rPr kumimoji="1" lang="en-US" altLang="ja-JP" dirty="0"/>
              <a:t> erg if </a:t>
            </a:r>
            <a:r>
              <a:rPr kumimoji="1" lang="en-US" altLang="ja-JP" i="1" dirty="0"/>
              <a:t>g</a:t>
            </a:r>
            <a:r>
              <a:rPr kumimoji="1" lang="en-US" altLang="ja-JP" baseline="-25000" dirty="0"/>
              <a:t>aγ</a:t>
            </a:r>
            <a:r>
              <a:rPr kumimoji="1" lang="en-US" altLang="ja-JP" dirty="0"/>
              <a:t>&gt;~6×10</a:t>
            </a:r>
            <a:r>
              <a:rPr lang="en-US" altLang="ja-JP" baseline="30000" dirty="0"/>
              <a:t>-10 </a:t>
            </a:r>
            <a:r>
              <a:rPr lang="en-US" altLang="ja-JP" dirty="0"/>
              <a:t>GeV</a:t>
            </a:r>
            <a:r>
              <a:rPr lang="en-US" altLang="ja-JP" baseline="30000" dirty="0"/>
              <a:t>-1</a:t>
            </a:r>
            <a:r>
              <a:rPr kumimoji="1" lang="en-US" altLang="ja-JP" dirty="0"/>
              <a:t>.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F5F399-64C3-BE42-D12A-B67266D2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2C750D-897F-8694-62BB-E91B7144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0808"/>
            <a:ext cx="4962360" cy="33216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EAEF5B-9453-E668-985D-91CAD552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60" y="1800808"/>
            <a:ext cx="5442677" cy="332169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AD98AE-7FFA-2800-6417-843841BCD96D}"/>
              </a:ext>
            </a:extLst>
          </p:cNvPr>
          <p:cNvSpPr txBox="1"/>
          <p:nvPr/>
        </p:nvSpPr>
        <p:spPr>
          <a:xfrm>
            <a:off x="6260840" y="5107929"/>
            <a:ext cx="5789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/>
              <a:t>KM,</a:t>
            </a:r>
            <a:r>
              <a:rPr kumimoji="1" lang="en-US" altLang="ja-JP" sz="1600" dirty="0"/>
              <a:t> Takiwaki, Kotake, &amp; Horiuchi </a:t>
            </a:r>
            <a:r>
              <a:rPr lang="en-US" altLang="ja-JP" sz="1600" dirty="0"/>
              <a:t>PRD 108 (2023) 063027</a:t>
            </a:r>
            <a:endParaRPr lang="ja-JP" altLang="en-US" sz="1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CD3B84B-121F-A84F-C701-102924D03497}"/>
              </a:ext>
            </a:extLst>
          </p:cNvPr>
          <p:cNvSpPr txBox="1"/>
          <p:nvPr/>
        </p:nvSpPr>
        <p:spPr>
          <a:xfrm>
            <a:off x="1486887" y="3153880"/>
            <a:ext cx="1928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(</a:t>
            </a:r>
            <a:r>
              <a:rPr kumimoji="1" lang="en-US" altLang="ja-JP" sz="1400" i="1" dirty="0"/>
              <a:t>m</a:t>
            </a:r>
            <a:r>
              <a:rPr kumimoji="1" lang="en-US" altLang="ja-JP" sz="1400" baseline="-25000" dirty="0"/>
              <a:t>a </a:t>
            </a:r>
            <a:r>
              <a:rPr kumimoji="1" lang="en-US" altLang="ja-JP" sz="1400" dirty="0"/>
              <a:t>[MeV], </a:t>
            </a:r>
            <a:r>
              <a:rPr kumimoji="1" lang="en-US" altLang="ja-JP" sz="1400" i="1" dirty="0"/>
              <a:t>g</a:t>
            </a:r>
            <a:r>
              <a:rPr kumimoji="1" lang="en-US" altLang="ja-JP" sz="1400" baseline="-25000" dirty="0"/>
              <a:t>10</a:t>
            </a:r>
            <a:r>
              <a:rPr kumimoji="1" lang="en-US" altLang="ja-JP" sz="1400" dirty="0"/>
              <a:t>)</a:t>
            </a:r>
            <a:r>
              <a:rPr kumimoji="1" lang="ja-JP" altLang="en-US" sz="1400" dirty="0"/>
              <a:t> </a:t>
            </a:r>
            <a:endParaRPr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EAD692D-9E9B-3F4B-41F3-FAAA37CC0F1E}"/>
              </a:ext>
            </a:extLst>
          </p:cNvPr>
          <p:cNvSpPr txBox="1"/>
          <p:nvPr/>
        </p:nvSpPr>
        <p:spPr>
          <a:xfrm>
            <a:off x="3872443" y="4241422"/>
            <a:ext cx="1928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i="1" dirty="0"/>
              <a:t>m</a:t>
            </a:r>
            <a:r>
              <a:rPr kumimoji="1" lang="en-US" altLang="ja-JP" sz="1800" b="1" baseline="-25000" dirty="0"/>
              <a:t>a</a:t>
            </a:r>
            <a:r>
              <a:rPr kumimoji="1" lang="en-US" altLang="ja-JP" sz="1800" b="1" dirty="0"/>
              <a:t>=200</a:t>
            </a:r>
            <a:r>
              <a:rPr lang="ja-JP" altLang="en-US" sz="1800" b="1" dirty="0"/>
              <a:t> </a:t>
            </a:r>
            <a:r>
              <a:rPr lang="en-US" altLang="ja-JP" sz="1800" b="1" dirty="0"/>
              <a:t>MeV </a:t>
            </a:r>
            <a:endParaRPr lang="ja-JP" altLang="en-US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1C9D61-7FA4-EF83-59C3-A8BC2CC5678A}"/>
              </a:ext>
            </a:extLst>
          </p:cNvPr>
          <p:cNvSpPr txBox="1"/>
          <p:nvPr/>
        </p:nvSpPr>
        <p:spPr>
          <a:xfrm>
            <a:off x="1972397" y="1411517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Shock radius</a:t>
            </a:r>
            <a:endParaRPr kumimoji="1" lang="ja-JP" altLang="en-US" sz="28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A99E66-34F5-7C12-BDEB-85183E092A00}"/>
              </a:ext>
            </a:extLst>
          </p:cNvPr>
          <p:cNvSpPr txBox="1"/>
          <p:nvPr/>
        </p:nvSpPr>
        <p:spPr>
          <a:xfrm>
            <a:off x="7030680" y="1411517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Explosion energy</a:t>
            </a:r>
            <a:endParaRPr kumimoji="1" lang="ja-JP" altLang="en-US" sz="2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54824B-800C-5BEF-6DB6-A2493DB82287}"/>
              </a:ext>
            </a:extLst>
          </p:cNvPr>
          <p:cNvSpPr txBox="1"/>
          <p:nvPr/>
        </p:nvSpPr>
        <p:spPr>
          <a:xfrm>
            <a:off x="1486887" y="3390122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i="1" dirty="0"/>
              <a:t>g</a:t>
            </a:r>
            <a:r>
              <a:rPr lang="en-US" altLang="ja-JP" sz="1200" baseline="-25000" dirty="0"/>
              <a:t>10</a:t>
            </a:r>
            <a:r>
              <a:rPr lang="en-US" altLang="ja-JP" sz="1200" dirty="0"/>
              <a:t>=</a:t>
            </a:r>
            <a:r>
              <a:rPr lang="en-US" altLang="ja-JP" sz="1200" i="1" dirty="0"/>
              <a:t>g</a:t>
            </a:r>
            <a:r>
              <a:rPr lang="en-US" altLang="ja-JP" sz="1200" baseline="-25000" dirty="0"/>
              <a:t>aγ</a:t>
            </a:r>
            <a:r>
              <a:rPr lang="en-US" altLang="ja-JP" sz="1200" dirty="0"/>
              <a:t>/(10</a:t>
            </a:r>
            <a:r>
              <a:rPr lang="en-US" altLang="ja-JP" sz="1200" baseline="30000" dirty="0"/>
              <a:t>-10</a:t>
            </a:r>
            <a:r>
              <a:rPr lang="en-US" altLang="ja-JP" sz="1200" dirty="0"/>
              <a:t> GeV</a:t>
            </a:r>
            <a:r>
              <a:rPr lang="en-US" altLang="ja-JP" sz="1200" baseline="30000" dirty="0"/>
              <a:t>-1</a:t>
            </a:r>
            <a:r>
              <a:rPr lang="en-US" altLang="ja-JP" sz="1200" dirty="0"/>
              <a:t>)</a:t>
            </a:r>
            <a:endParaRPr kumimoji="1" lang="ja-JP" altLang="en-US" sz="1200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256EBB9B-DBF4-54D0-8541-A7FA70CA300A}"/>
              </a:ext>
            </a:extLst>
          </p:cNvPr>
          <p:cNvCxnSpPr/>
          <p:nvPr/>
        </p:nvCxnSpPr>
        <p:spPr>
          <a:xfrm>
            <a:off x="6503437" y="3303037"/>
            <a:ext cx="447869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CD97DC94-F49B-D54B-C558-E883785E7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738" y="2043175"/>
            <a:ext cx="1842924" cy="4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8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9E00B8-FAA0-468D-AD22-5F814ABF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ALP Cooling &amp; Heating Rates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BA8987-43D1-4A04-ACAA-A4671A433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C7140D0-7D4A-49D7-A045-B8CC0A2CD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" y="2160206"/>
            <a:ext cx="5698057" cy="35876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56602F4-2E2C-4E92-826B-B327A784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08" y="2316893"/>
            <a:ext cx="5698058" cy="335117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F6AECD-8B60-4186-A0D3-870195BE4981}"/>
              </a:ext>
            </a:extLst>
          </p:cNvPr>
          <p:cNvSpPr txBox="1"/>
          <p:nvPr/>
        </p:nvSpPr>
        <p:spPr>
          <a:xfrm>
            <a:off x="1888422" y="2014680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Cooling rate</a:t>
            </a:r>
            <a:endParaRPr kumimoji="1" lang="ja-JP" altLang="en-US" sz="28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F4341D-2A05-4E4F-9C39-219FAFB845E7}"/>
              </a:ext>
            </a:extLst>
          </p:cNvPr>
          <p:cNvSpPr txBox="1"/>
          <p:nvPr/>
        </p:nvSpPr>
        <p:spPr>
          <a:xfrm>
            <a:off x="7932196" y="1934041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Heating rate</a:t>
            </a:r>
            <a:endParaRPr kumimoji="1" lang="ja-JP" altLang="en-US" sz="28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BA11D95-E684-4ADA-A9D3-58E0AA57DBA7}"/>
              </a:ext>
            </a:extLst>
          </p:cNvPr>
          <p:cNvSpPr txBox="1"/>
          <p:nvPr/>
        </p:nvSpPr>
        <p:spPr>
          <a:xfrm>
            <a:off x="3916585" y="4460036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rgbClr val="FF0000"/>
                </a:solidFill>
              </a:rPr>
              <a:t>Q</a:t>
            </a:r>
            <a:r>
              <a:rPr kumimoji="1" lang="en-US" altLang="ja-JP" sz="2800" b="1" baseline="-25000" dirty="0">
                <a:solidFill>
                  <a:srgbClr val="FF0000"/>
                </a:solidFill>
              </a:rPr>
              <a:t>cool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∝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g</a:t>
            </a:r>
            <a:r>
              <a:rPr kumimoji="1" lang="en-US" altLang="ja-JP" sz="2800" b="1" baseline="30000" dirty="0">
                <a:solidFill>
                  <a:srgbClr val="FF0000"/>
                </a:solidFill>
              </a:rPr>
              <a:t>2</a:t>
            </a:r>
            <a:endParaRPr kumimoji="1" lang="ja-JP" alt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E810EDB-D19C-4015-8AE1-DC92B88C6B0B}"/>
              </a:ext>
            </a:extLst>
          </p:cNvPr>
          <p:cNvSpPr txBox="1"/>
          <p:nvPr/>
        </p:nvSpPr>
        <p:spPr>
          <a:xfrm>
            <a:off x="9860185" y="4460036"/>
            <a:ext cx="16834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rgbClr val="FF0000"/>
                </a:solidFill>
              </a:rPr>
              <a:t>Q</a:t>
            </a:r>
            <a:r>
              <a:rPr lang="en-US" altLang="ja-JP" sz="2800" b="1" baseline="-25000" dirty="0">
                <a:solidFill>
                  <a:srgbClr val="FF0000"/>
                </a:solidFill>
              </a:rPr>
              <a:t>heat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∝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g</a:t>
            </a:r>
            <a:r>
              <a:rPr lang="en-US" altLang="ja-JP" sz="2800" b="1" baseline="30000" dirty="0">
                <a:solidFill>
                  <a:srgbClr val="FF0000"/>
                </a:solidFill>
              </a:rPr>
              <a:t>4</a:t>
            </a:r>
            <a:endParaRPr kumimoji="1" lang="ja-JP" alt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4AE181-266B-0415-B729-09B206DBEF41}"/>
              </a:ext>
            </a:extLst>
          </p:cNvPr>
          <p:cNvSpPr txBox="1"/>
          <p:nvPr/>
        </p:nvSpPr>
        <p:spPr>
          <a:xfrm>
            <a:off x="5820113" y="1048988"/>
            <a:ext cx="6097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/>
              <a:t>[KM</a:t>
            </a:r>
            <a:r>
              <a:rPr kumimoji="1" lang="en-US" altLang="ja-JP" sz="1600" dirty="0"/>
              <a:t>, Takiwaki, Kotake, &amp; Horiuchi </a:t>
            </a:r>
            <a:r>
              <a:rPr lang="en-US" altLang="ja-JP" sz="1600" dirty="0"/>
              <a:t>PRD 105 (2022) 063009]</a:t>
            </a:r>
            <a:endParaRPr lang="ja-JP" altLang="en-US" sz="1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304B03-8DA4-FD87-B082-C65F1ECB7DD1}"/>
              </a:ext>
            </a:extLst>
          </p:cNvPr>
          <p:cNvSpPr txBox="1"/>
          <p:nvPr/>
        </p:nvSpPr>
        <p:spPr>
          <a:xfrm>
            <a:off x="274334" y="1659564"/>
            <a:ext cx="1649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i="1" dirty="0"/>
              <a:t>t</a:t>
            </a:r>
            <a:r>
              <a:rPr lang="en-US" altLang="ja-JP" sz="2000" b="1" baseline="-25000" dirty="0"/>
              <a:t>pb</a:t>
            </a:r>
            <a:r>
              <a:rPr lang="en-US" altLang="ja-JP" sz="2000" b="1" dirty="0"/>
              <a:t>=200 ms</a:t>
            </a:r>
            <a:endParaRPr lang="ja-JP" altLang="en-US" sz="20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5E3AC0-6029-5ECE-6CF9-A9822CAD4803}"/>
              </a:ext>
            </a:extLst>
          </p:cNvPr>
          <p:cNvSpPr txBox="1"/>
          <p:nvPr/>
        </p:nvSpPr>
        <p:spPr>
          <a:xfrm>
            <a:off x="274334" y="1328502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i="1" dirty="0"/>
              <a:t>m</a:t>
            </a:r>
            <a:r>
              <a:rPr kumimoji="1" lang="en-US" altLang="ja-JP" sz="2000" b="1" baseline="-25000" dirty="0"/>
              <a:t>a</a:t>
            </a:r>
            <a:r>
              <a:rPr kumimoji="1" lang="en-US" altLang="ja-JP" sz="2000" b="1" dirty="0"/>
              <a:t>=100</a:t>
            </a:r>
            <a:r>
              <a:rPr lang="ja-JP" altLang="en-US" sz="2000" b="1" dirty="0"/>
              <a:t> </a:t>
            </a:r>
            <a:r>
              <a:rPr lang="en-US" altLang="ja-JP" sz="2000" b="1" dirty="0"/>
              <a:t>MeV, </a:t>
            </a:r>
            <a:endParaRPr lang="ja-JP" altLang="en-US" sz="2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7EC004-40CF-C31D-EC59-EE39765590B7}"/>
              </a:ext>
            </a:extLst>
          </p:cNvPr>
          <p:cNvSpPr txBox="1"/>
          <p:nvPr/>
        </p:nvSpPr>
        <p:spPr>
          <a:xfrm>
            <a:off x="2122594" y="1322792"/>
            <a:ext cx="280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/>
              <a:t>g</a:t>
            </a:r>
            <a:r>
              <a:rPr lang="en-US" altLang="ja-JP" sz="2000" b="1" baseline="-25000" dirty="0"/>
              <a:t>10</a:t>
            </a:r>
            <a:r>
              <a:rPr lang="en-US" altLang="ja-JP" sz="2000" b="1" dirty="0"/>
              <a:t>=</a:t>
            </a:r>
            <a:r>
              <a:rPr lang="en-US" altLang="ja-JP" sz="2000" b="1" i="1" dirty="0"/>
              <a:t>g</a:t>
            </a:r>
            <a:r>
              <a:rPr lang="en-US" altLang="ja-JP" sz="2000" b="1" baseline="-25000" dirty="0"/>
              <a:t>aγ</a:t>
            </a:r>
            <a:r>
              <a:rPr lang="en-US" altLang="ja-JP" sz="2000" b="1" dirty="0"/>
              <a:t>/(10</a:t>
            </a:r>
            <a:r>
              <a:rPr lang="en-US" altLang="ja-JP" sz="2000" b="1" baseline="30000" dirty="0"/>
              <a:t>-10</a:t>
            </a:r>
            <a:r>
              <a:rPr lang="en-US" altLang="ja-JP" sz="2000" b="1" dirty="0"/>
              <a:t> GeV</a:t>
            </a:r>
            <a:r>
              <a:rPr lang="en-US" altLang="ja-JP" sz="2000" b="1" baseline="30000" dirty="0"/>
              <a:t>-1</a:t>
            </a:r>
            <a:r>
              <a:rPr lang="en-US" altLang="ja-JP" sz="2000" b="1" dirty="0"/>
              <a:t>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67206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95C9A3-965A-7C77-AD79-0DE5308203C0}"/>
              </a:ext>
            </a:extLst>
          </p:cNvPr>
          <p:cNvSpPr/>
          <p:nvPr/>
        </p:nvSpPr>
        <p:spPr>
          <a:xfrm>
            <a:off x="253130" y="1325563"/>
            <a:ext cx="7846142" cy="4971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EF017C5-B67E-E17D-0560-07221AFC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 Signals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536DA1-E263-000A-FFD8-EC966F5C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41CD369-BF72-2489-2E69-069B93BB0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8" y="1441757"/>
            <a:ext cx="7580639" cy="251539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827CA1-9EBF-04A8-928E-9F834FB38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96" y="3643014"/>
            <a:ext cx="7613409" cy="2549170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0CB587CF-0E87-B7D7-AE67-A073E6C8B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630" y="1561020"/>
            <a:ext cx="3899513" cy="49713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Both neutrino luminosity and mean energy decrease because of ALPs.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ALP production prevents mass accretion and induces additional cooling of PNS.</a:t>
            </a:r>
            <a:endParaRPr kumimoji="1" lang="ja-JP" altLang="en-US" sz="2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C5165C2-231A-6FC6-00A5-2CFBC7D8D767}"/>
              </a:ext>
            </a:extLst>
          </p:cNvPr>
          <p:cNvSpPr txBox="1"/>
          <p:nvPr/>
        </p:nvSpPr>
        <p:spPr>
          <a:xfrm>
            <a:off x="253130" y="956231"/>
            <a:ext cx="1928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i="1" dirty="0"/>
              <a:t>m</a:t>
            </a:r>
            <a:r>
              <a:rPr kumimoji="1" lang="en-US" altLang="ja-JP" sz="1800" b="1" baseline="-25000" dirty="0"/>
              <a:t>a</a:t>
            </a:r>
            <a:r>
              <a:rPr kumimoji="1" lang="en-US" altLang="ja-JP" sz="1800" b="1" dirty="0"/>
              <a:t>=200</a:t>
            </a:r>
            <a:r>
              <a:rPr lang="ja-JP" altLang="en-US" sz="1800" b="1" dirty="0"/>
              <a:t> </a:t>
            </a:r>
            <a:r>
              <a:rPr lang="en-US" altLang="ja-JP" sz="1800" b="1" dirty="0"/>
              <a:t>MeV </a:t>
            </a:r>
            <a:endParaRPr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D5B02C-65BA-D574-481B-BDE914684ABF}"/>
              </a:ext>
            </a:extLst>
          </p:cNvPr>
          <p:cNvSpPr txBox="1"/>
          <p:nvPr/>
        </p:nvSpPr>
        <p:spPr>
          <a:xfrm>
            <a:off x="3034481" y="6323515"/>
            <a:ext cx="5789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/>
              <a:t>KM,</a:t>
            </a:r>
            <a:r>
              <a:rPr kumimoji="1" lang="en-US" altLang="ja-JP" sz="1600" dirty="0"/>
              <a:t> Takiwaki, Kotake, &amp; Horiuchi </a:t>
            </a:r>
            <a:r>
              <a:rPr lang="en-US" altLang="ja-JP" sz="1600" dirty="0"/>
              <a:t>PRD 108 (2023) 063027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6430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F6136B-B0F6-3DBD-D5B6-D47B07EA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 Signals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48D07E-1292-6CFD-E4C5-3885221D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8971" y="2555829"/>
            <a:ext cx="3600059" cy="287392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kumimoji="1" lang="en-US" altLang="ja-JP" b="1" dirty="0">
                <a:solidFill>
                  <a:srgbClr val="FF0000"/>
                </a:solidFill>
              </a:rPr>
              <a:t>Neutrino events from a nearby SN event decrease!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54FADC-A3A6-193B-A91A-ACAB6492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E8F76D-B72D-802C-07D5-F72F3F73B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70" y="1808624"/>
            <a:ext cx="7364912" cy="436833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9143A2-E73E-5C32-3047-F5F384935FB8}"/>
              </a:ext>
            </a:extLst>
          </p:cNvPr>
          <p:cNvSpPr txBox="1"/>
          <p:nvPr/>
        </p:nvSpPr>
        <p:spPr>
          <a:xfrm>
            <a:off x="559837" y="1129105"/>
            <a:ext cx="8117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Hyper-</a:t>
            </a:r>
            <a:r>
              <a:rPr kumimoji="1" lang="en-US" altLang="ja-JP" dirty="0" err="1"/>
              <a:t>Kamiokande</a:t>
            </a:r>
            <a:r>
              <a:rPr kumimoji="1" lang="en-US" altLang="ja-JP" dirty="0"/>
              <a:t>, inverse β-decay, </a:t>
            </a:r>
            <a:r>
              <a:rPr kumimoji="1" lang="en-US" altLang="ja-JP" i="1" dirty="0"/>
              <a:t>D</a:t>
            </a:r>
            <a:r>
              <a:rPr kumimoji="1" lang="en-US" altLang="ja-JP" dirty="0"/>
              <a:t>=8.5 kpc (</a:t>
            </a:r>
            <a:r>
              <a:rPr kumimoji="1" lang="en-US" altLang="ja-JP" i="1" dirty="0"/>
              <a:t>i.e. </a:t>
            </a:r>
            <a:r>
              <a:rPr kumimoji="1" lang="en-US" altLang="ja-JP" dirty="0"/>
              <a:t>Galactic center)</a:t>
            </a:r>
          </a:p>
          <a:p>
            <a:r>
              <a:rPr lang="en-US" altLang="ja-JP" dirty="0"/>
              <a:t>Normal mass hierarchy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08CBB7-8D65-5781-4EA7-AF1360CD018B}"/>
              </a:ext>
            </a:extLst>
          </p:cNvPr>
          <p:cNvSpPr txBox="1"/>
          <p:nvPr/>
        </p:nvSpPr>
        <p:spPr>
          <a:xfrm>
            <a:off x="6002589" y="5060424"/>
            <a:ext cx="1928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i="1" dirty="0"/>
              <a:t>m</a:t>
            </a:r>
            <a:r>
              <a:rPr kumimoji="1" lang="en-US" altLang="ja-JP" sz="1800" b="1" baseline="-25000" dirty="0"/>
              <a:t>a</a:t>
            </a:r>
            <a:r>
              <a:rPr kumimoji="1" lang="en-US" altLang="ja-JP" sz="1800" b="1" dirty="0"/>
              <a:t>=200</a:t>
            </a:r>
            <a:r>
              <a:rPr lang="ja-JP" altLang="en-US" sz="1800" b="1" dirty="0"/>
              <a:t> </a:t>
            </a:r>
            <a:r>
              <a:rPr lang="en-US" altLang="ja-JP" sz="1800" b="1" dirty="0"/>
              <a:t>MeV </a:t>
            </a:r>
            <a:endParaRPr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E3920C-31B2-BDED-BD93-480BEE71752E}"/>
              </a:ext>
            </a:extLst>
          </p:cNvPr>
          <p:cNvSpPr txBox="1"/>
          <p:nvPr/>
        </p:nvSpPr>
        <p:spPr>
          <a:xfrm>
            <a:off x="2472611" y="6212012"/>
            <a:ext cx="5789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/>
              <a:t>KM,</a:t>
            </a:r>
            <a:r>
              <a:rPr kumimoji="1" lang="en-US" altLang="ja-JP" sz="1600" dirty="0"/>
              <a:t> Takiwaki, Kotake, &amp; Horiuchi </a:t>
            </a:r>
            <a:r>
              <a:rPr lang="en-US" altLang="ja-JP" sz="1600" dirty="0"/>
              <a:t>PRD 108 (2023) 063027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75263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7D508A-BC1B-9BEB-A377-D7FEE050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Gravitational Wave Signals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0FAB32-A927-6E0A-CB77-DD6C07150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71767"/>
            <a:ext cx="10515600" cy="1005195"/>
          </a:xfrm>
        </p:spPr>
        <p:txBody>
          <a:bodyPr/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GW signals are weakened.</a:t>
            </a:r>
          </a:p>
          <a:p>
            <a:r>
              <a:rPr kumimoji="1" lang="en-US" altLang="ja-JP" dirty="0"/>
              <a:t>ALP heating prevents the mass accretion.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D010B3-BA72-08C4-A35B-C5977096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9F8A930-0A8E-2AC9-7C8B-29E032E1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8" y="1079755"/>
            <a:ext cx="6120730" cy="36102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7B4CAA4-18E7-9CB7-6406-7ED8C991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78" y="1079756"/>
            <a:ext cx="5737687" cy="36102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DDF288-4D69-8A0E-4648-8E423D8C09B1}"/>
              </a:ext>
            </a:extLst>
          </p:cNvPr>
          <p:cNvSpPr txBox="1"/>
          <p:nvPr/>
        </p:nvSpPr>
        <p:spPr>
          <a:xfrm>
            <a:off x="7062386" y="3743521"/>
            <a:ext cx="2045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i="1" dirty="0"/>
              <a:t>D</a:t>
            </a:r>
            <a:r>
              <a:rPr kumimoji="1" lang="en-US" altLang="ja-JP" b="1" dirty="0"/>
              <a:t>=8.5 kpc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E1F089-97F7-F95C-F3C2-0BE2A352EB4C}"/>
              </a:ext>
            </a:extLst>
          </p:cNvPr>
          <p:cNvSpPr txBox="1"/>
          <p:nvPr/>
        </p:nvSpPr>
        <p:spPr>
          <a:xfrm>
            <a:off x="6402673" y="4761599"/>
            <a:ext cx="5789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/>
              <a:t>KM,</a:t>
            </a:r>
            <a:r>
              <a:rPr kumimoji="1" lang="en-US" altLang="ja-JP" sz="1600" dirty="0"/>
              <a:t> Takiwaki, Kotake, &amp; Horiuchi </a:t>
            </a:r>
            <a:r>
              <a:rPr lang="en-US" altLang="ja-JP" sz="1600" dirty="0"/>
              <a:t>PRD 108 (2023) 063027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96064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412D-B01B-47CD-97C6-494A208C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3AB26F-F21C-4962-8E43-49242459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2400FD35-DB9F-4A8D-BBCA-B44DC27A7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531"/>
            <a:ext cx="10994571" cy="524082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ja-JP" sz="2400" dirty="0"/>
              <a:t>Astrophysical objects such as core-collapse </a:t>
            </a:r>
            <a:r>
              <a:rPr lang="en-US" altLang="ja-JP" sz="2400" dirty="0" err="1"/>
              <a:t>SNe</a:t>
            </a:r>
            <a:r>
              <a:rPr lang="en-US" altLang="ja-JP" sz="2400" dirty="0"/>
              <a:t> offer unique opportunities to explore ALPs.</a:t>
            </a:r>
            <a:endParaRPr kumimoji="1" lang="en-US" altLang="ja-JP" sz="2400" dirty="0"/>
          </a:p>
          <a:p>
            <a:pPr>
              <a:lnSpc>
                <a:spcPct val="150000"/>
              </a:lnSpc>
            </a:pPr>
            <a:r>
              <a:rPr lang="en-US" altLang="ja-JP" sz="2400" dirty="0"/>
              <a:t>Heavy ALPs with </a:t>
            </a:r>
            <a:r>
              <a:rPr lang="en-US" altLang="ja-JP" sz="2400" i="1" dirty="0"/>
              <a:t>m</a:t>
            </a:r>
            <a:r>
              <a:rPr lang="en-US" altLang="ja-JP" sz="2400" baseline="-25000" dirty="0"/>
              <a:t>a</a:t>
            </a:r>
            <a:r>
              <a:rPr lang="en-US" altLang="ja-JP" sz="2400" dirty="0"/>
              <a:t>~100 MeV can assist the shock revival in </a:t>
            </a:r>
            <a:r>
              <a:rPr lang="en-US" altLang="ja-JP" sz="2400" dirty="0" err="1"/>
              <a:t>SNe</a:t>
            </a:r>
            <a:r>
              <a:rPr lang="en-US" altLang="ja-JP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ja-JP" sz="2400" dirty="0"/>
              <a:t>If the ALP-photon coupling is large enough, the explosion becomes more energetic than observed events.</a:t>
            </a:r>
          </a:p>
          <a:p>
            <a:pPr>
              <a:lnSpc>
                <a:spcPct val="150000"/>
              </a:lnSpc>
            </a:pPr>
            <a:r>
              <a:rPr lang="en-US" altLang="ja-JP" sz="2400" dirty="0"/>
              <a:t>Both neutrino and GW signals are weakened (but still observable!).</a:t>
            </a:r>
          </a:p>
          <a:p>
            <a:pPr marL="0" indent="0">
              <a:lnSpc>
                <a:spcPct val="150000"/>
              </a:lnSpc>
              <a:buNone/>
            </a:pPr>
            <a:endParaRPr lang="ja-JP" altLang="en-US" sz="2400" dirty="0"/>
          </a:p>
          <a:p>
            <a:pPr>
              <a:lnSpc>
                <a:spcPct val="150000"/>
              </a:lnSpc>
            </a:pP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14231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5F21CD-CB53-41F2-8134-3E9AB935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kumimoji="1" lang="en-US" altLang="ja-JP" dirty="0"/>
              <a:t>Messengers from a Supernova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D2170C-408F-4B25-8F36-47B2D9C6F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5540"/>
            <a:ext cx="2743200" cy="365125"/>
          </a:xfrm>
        </p:spPr>
        <p:txBody>
          <a:bodyPr/>
          <a:lstStyle/>
          <a:p>
            <a:fld id="{34DB5E5C-8E4D-42C5-A0DA-3219F209E3C9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227236-DE9B-4030-BC2C-32C0E41F9E02}"/>
              </a:ext>
            </a:extLst>
          </p:cNvPr>
          <p:cNvSpPr txBox="1"/>
          <p:nvPr/>
        </p:nvSpPr>
        <p:spPr>
          <a:xfrm>
            <a:off x="769002" y="5498242"/>
            <a:ext cx="2739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Gravitational waves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C34EC0F-4247-486A-ADAB-E7B379E0655E}"/>
              </a:ext>
            </a:extLst>
          </p:cNvPr>
          <p:cNvSpPr txBox="1"/>
          <p:nvPr/>
        </p:nvSpPr>
        <p:spPr>
          <a:xfrm>
            <a:off x="769002" y="3534685"/>
            <a:ext cx="214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Neutrinos</a:t>
            </a:r>
            <a:endParaRPr kumimoji="1" lang="ja-JP" altLang="en-US" sz="28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9E28274-F048-4826-9AAC-E2E7D60E3874}"/>
              </a:ext>
            </a:extLst>
          </p:cNvPr>
          <p:cNvSpPr txBox="1"/>
          <p:nvPr/>
        </p:nvSpPr>
        <p:spPr>
          <a:xfrm flipH="1">
            <a:off x="2608975" y="3570913"/>
            <a:ext cx="393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ν</a:t>
            </a:r>
            <a:endParaRPr kumimoji="1" lang="ja-JP" altLang="en-US" sz="2400" b="1" dirty="0"/>
          </a:p>
        </p:txBody>
      </p:sp>
      <p:pic>
        <p:nvPicPr>
          <p:cNvPr id="3" name="Picture 2" descr="The field of supernova 1987A, before and after the explosion">
            <a:extLst>
              <a:ext uri="{FF2B5EF4-FFF2-40B4-BE49-F238E27FC236}">
                <a16:creationId xmlns:a16="http://schemas.microsoft.com/office/drawing/2014/main" id="{44B84BD1-730E-2381-E2BC-3A571F7C3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17095" r="52706" b="17935"/>
          <a:stretch/>
        </p:blipFill>
        <p:spPr bwMode="auto">
          <a:xfrm>
            <a:off x="4681164" y="2351313"/>
            <a:ext cx="2505527" cy="29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7361D2-8E18-A7C4-BCB1-AAA75E47227A}"/>
              </a:ext>
            </a:extLst>
          </p:cNvPr>
          <p:cNvSpPr txBox="1"/>
          <p:nvPr/>
        </p:nvSpPr>
        <p:spPr>
          <a:xfrm>
            <a:off x="5141132" y="1922794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SN 1987A</a:t>
            </a:r>
            <a:endParaRPr kumimoji="1" lang="ja-JP" altLang="en-US" sz="24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649BE1-B29A-8FE4-8B7A-C83600666051}"/>
              </a:ext>
            </a:extLst>
          </p:cNvPr>
          <p:cNvSpPr txBox="1"/>
          <p:nvPr/>
        </p:nvSpPr>
        <p:spPr>
          <a:xfrm>
            <a:off x="4275522" y="5278319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dirty="0">
                <a:solidFill>
                  <a:srgbClr val="000000"/>
                </a:solidFill>
                <a:effectLst/>
                <a:latin typeface="Fira Sans" panose="020B0604020202020204" pitchFamily="34" charset="0"/>
              </a:rPr>
              <a:t>© Australian Astronomical Observatory</a:t>
            </a:r>
            <a:endParaRPr lang="ja-JP" altLang="en-US" sz="14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A2BDC20B-D9BC-71A0-C697-8513A0B7ECFF}"/>
              </a:ext>
            </a:extLst>
          </p:cNvPr>
          <p:cNvCxnSpPr>
            <a:cxnSpLocks/>
          </p:cNvCxnSpPr>
          <p:nvPr/>
        </p:nvCxnSpPr>
        <p:spPr>
          <a:xfrm flipH="1">
            <a:off x="3088432" y="4593793"/>
            <a:ext cx="1808554" cy="1117367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037DF8F6-F500-A638-A487-0E47F908FE07}"/>
              </a:ext>
            </a:extLst>
          </p:cNvPr>
          <p:cNvSpPr/>
          <p:nvPr/>
        </p:nvSpPr>
        <p:spPr>
          <a:xfrm rot="12105122">
            <a:off x="3059695" y="2585647"/>
            <a:ext cx="1851806" cy="20070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0D38BB-0BA1-E923-5A95-CFE3D6E42086}"/>
              </a:ext>
            </a:extLst>
          </p:cNvPr>
          <p:cNvSpPr txBox="1"/>
          <p:nvPr/>
        </p:nvSpPr>
        <p:spPr>
          <a:xfrm flipH="1">
            <a:off x="2608975" y="1974412"/>
            <a:ext cx="393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γ</a:t>
            </a:r>
            <a:endParaRPr kumimoji="1" lang="ja-JP" altLang="en-US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7D3F540-AFFD-9729-9E46-23BF049843D6}"/>
              </a:ext>
            </a:extLst>
          </p:cNvPr>
          <p:cNvSpPr txBox="1"/>
          <p:nvPr/>
        </p:nvSpPr>
        <p:spPr>
          <a:xfrm>
            <a:off x="769002" y="1694688"/>
            <a:ext cx="194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Photons</a:t>
            </a:r>
            <a:endParaRPr kumimoji="1" lang="ja-JP" altLang="en-US" sz="2800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E8FB6AD-09C5-4D15-8EF7-305200A5EF38}"/>
              </a:ext>
            </a:extLst>
          </p:cNvPr>
          <p:cNvCxnSpPr>
            <a:cxnSpLocks/>
          </p:cNvCxnSpPr>
          <p:nvPr/>
        </p:nvCxnSpPr>
        <p:spPr>
          <a:xfrm flipH="1">
            <a:off x="3088433" y="3816977"/>
            <a:ext cx="192710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18C66EDC-90C2-9685-E650-54CB0D1D1BC3}"/>
              </a:ext>
            </a:extLst>
          </p:cNvPr>
          <p:cNvCxnSpPr>
            <a:cxnSpLocks/>
          </p:cNvCxnSpPr>
          <p:nvPr/>
        </p:nvCxnSpPr>
        <p:spPr>
          <a:xfrm flipV="1">
            <a:off x="7046341" y="2384459"/>
            <a:ext cx="2060337" cy="69762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1D7D890-8577-84B4-FDDB-7E7A522BF7A6}"/>
              </a:ext>
            </a:extLst>
          </p:cNvPr>
          <p:cNvSpPr txBox="1"/>
          <p:nvPr/>
        </p:nvSpPr>
        <p:spPr>
          <a:xfrm flipH="1">
            <a:off x="9105837" y="2013947"/>
            <a:ext cx="393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i="1" dirty="0"/>
              <a:t>a</a:t>
            </a:r>
            <a:endParaRPr kumimoji="1" lang="ja-JP" altLang="en-US" sz="2400" b="1" i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6AB119F-72ED-5CE8-EBE5-9E1E6FBCE81C}"/>
              </a:ext>
            </a:extLst>
          </p:cNvPr>
          <p:cNvSpPr txBox="1"/>
          <p:nvPr/>
        </p:nvSpPr>
        <p:spPr>
          <a:xfrm>
            <a:off x="8985136" y="1682024"/>
            <a:ext cx="318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Axions </a:t>
            </a:r>
            <a:r>
              <a:rPr lang="en-US" altLang="ja-JP" sz="2800" b="1" dirty="0">
                <a:solidFill>
                  <a:srgbClr val="FF0000"/>
                </a:solidFill>
              </a:rPr>
              <a:t>(ALPs)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363EAF57-B4CC-DCFA-0768-DCDF413F7C86}"/>
              </a:ext>
            </a:extLst>
          </p:cNvPr>
          <p:cNvCxnSpPr>
            <a:cxnSpLocks/>
          </p:cNvCxnSpPr>
          <p:nvPr/>
        </p:nvCxnSpPr>
        <p:spPr>
          <a:xfrm>
            <a:off x="7046341" y="3777306"/>
            <a:ext cx="2045578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ECF03E2-A4C9-4F9E-E342-6EF5882F47FA}"/>
              </a:ext>
            </a:extLst>
          </p:cNvPr>
          <p:cNvSpPr txBox="1"/>
          <p:nvPr/>
        </p:nvSpPr>
        <p:spPr>
          <a:xfrm flipH="1">
            <a:off x="9105837" y="3514959"/>
            <a:ext cx="6259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ν</a:t>
            </a:r>
            <a:r>
              <a:rPr lang="en-US" altLang="ja-JP" sz="2400" b="1" baseline="-25000" dirty="0"/>
              <a:t>s</a:t>
            </a:r>
            <a:endParaRPr kumimoji="1" lang="ja-JP" altLang="en-US" sz="2400" b="1" baseline="-250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8D37F13-5943-1B5B-54E6-306078BE2772}"/>
              </a:ext>
            </a:extLst>
          </p:cNvPr>
          <p:cNvSpPr txBox="1"/>
          <p:nvPr/>
        </p:nvSpPr>
        <p:spPr>
          <a:xfrm>
            <a:off x="9647753" y="3366234"/>
            <a:ext cx="19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Sterile neutrinos</a:t>
            </a:r>
            <a:endParaRPr kumimoji="1" lang="ja-JP" altLang="en-US" sz="28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096AA21-96A0-71E4-5081-BADCEBAE7CAD}"/>
              </a:ext>
            </a:extLst>
          </p:cNvPr>
          <p:cNvSpPr txBox="1"/>
          <p:nvPr/>
        </p:nvSpPr>
        <p:spPr>
          <a:xfrm rot="5400000">
            <a:off x="8264575" y="5347756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…</a:t>
            </a:r>
            <a:endParaRPr kumimoji="1" lang="ja-JP" altLang="en-US" sz="3600" dirty="0"/>
          </a:p>
        </p:txBody>
      </p:sp>
      <p:pic>
        <p:nvPicPr>
          <p:cNvPr id="6" name="Picture 2" descr="金色に輝く夕空の下、観測に備えるすばる望遠鏡">
            <a:extLst>
              <a:ext uri="{FF2B5EF4-FFF2-40B4-BE49-F238E27FC236}">
                <a16:creationId xmlns:a16="http://schemas.microsoft.com/office/drawing/2014/main" id="{B6EE9378-6369-5F0D-91B0-775158279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7" t="38121" r="8714"/>
          <a:stretch/>
        </p:blipFill>
        <p:spPr bwMode="auto">
          <a:xfrm>
            <a:off x="1121779" y="2216536"/>
            <a:ext cx="987269" cy="10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0B3701B-D8B4-58AD-0543-999CA0E36F58}"/>
              </a:ext>
            </a:extLst>
          </p:cNvPr>
          <p:cNvSpPr txBox="1"/>
          <p:nvPr/>
        </p:nvSpPr>
        <p:spPr>
          <a:xfrm>
            <a:off x="1677414" y="3253349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Ⓒ</a:t>
            </a:r>
            <a:r>
              <a:rPr kumimoji="1" lang="en-US" altLang="ja-JP" sz="1100" dirty="0"/>
              <a:t>NAOJ</a:t>
            </a:r>
            <a:endParaRPr kumimoji="1" lang="ja-JP" altLang="en-US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C4755B-CBAB-A329-5DC1-247BC58E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5" y="4032578"/>
            <a:ext cx="1755765" cy="108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DACBF1-6E21-0B2E-170B-8F9017B3CCE6}"/>
              </a:ext>
            </a:extLst>
          </p:cNvPr>
          <p:cNvSpPr txBox="1"/>
          <p:nvPr/>
        </p:nvSpPr>
        <p:spPr>
          <a:xfrm>
            <a:off x="1280239" y="5061936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Ⓒ東京大学宇宙線研究所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4D68B9A-3710-4DD0-AE03-5293A6AEE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00" y="5800133"/>
            <a:ext cx="1271401" cy="94038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2782BA-C0ED-02F8-F2E2-11AC211921BB}"/>
              </a:ext>
            </a:extLst>
          </p:cNvPr>
          <p:cNvSpPr txBox="1"/>
          <p:nvPr/>
        </p:nvSpPr>
        <p:spPr>
          <a:xfrm>
            <a:off x="4197554" y="6520413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Ⓒ東京大学宇宙線研究所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4191D2-9F0B-7E32-F560-5BE71D624656}"/>
              </a:ext>
            </a:extLst>
          </p:cNvPr>
          <p:cNvSpPr txBox="1"/>
          <p:nvPr/>
        </p:nvSpPr>
        <p:spPr>
          <a:xfrm>
            <a:off x="718093" y="1190124"/>
            <a:ext cx="311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Known particles</a:t>
            </a:r>
            <a:endParaRPr kumimoji="1" lang="ja-JP" altLang="en-US" sz="28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1C9785-3F22-A68B-8822-16B203BD5ABA}"/>
              </a:ext>
            </a:extLst>
          </p:cNvPr>
          <p:cNvSpPr txBox="1"/>
          <p:nvPr/>
        </p:nvSpPr>
        <p:spPr>
          <a:xfrm>
            <a:off x="8229244" y="1190124"/>
            <a:ext cx="2874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Exotic particles</a:t>
            </a:r>
            <a:endParaRPr kumimoji="1" lang="ja-JP" altLang="en-US" sz="2800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3DA64E2-7E86-A7B5-E7FC-EA2CF1A60AE0}"/>
              </a:ext>
            </a:extLst>
          </p:cNvPr>
          <p:cNvSpPr txBox="1"/>
          <p:nvPr/>
        </p:nvSpPr>
        <p:spPr>
          <a:xfrm>
            <a:off x="9105837" y="2350048"/>
            <a:ext cx="2995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e.g. KM et al.</a:t>
            </a:r>
            <a:r>
              <a:rPr kumimoji="1" lang="en-US" altLang="ja-JP" sz="1200" dirty="0"/>
              <a:t>, </a:t>
            </a:r>
            <a:r>
              <a:rPr lang="en-US" altLang="ja-JP" sz="1200" dirty="0"/>
              <a:t>PRD 105 (2022) 063009; </a:t>
            </a:r>
          </a:p>
          <a:p>
            <a:r>
              <a:rPr lang="en-US" altLang="ja-JP" sz="1200" dirty="0"/>
              <a:t>                                108 (2023) 063027</a:t>
            </a:r>
          </a:p>
          <a:p>
            <a:r>
              <a:rPr kumimoji="1" lang="en-US" altLang="ja-JP" sz="1200" dirty="0" err="1"/>
              <a:t>Betranhandy</a:t>
            </a:r>
            <a:r>
              <a:rPr kumimoji="1" lang="en-US" altLang="ja-JP" sz="1200" dirty="0"/>
              <a:t> &amp; O’Connor PRD 106 (2022) 063019</a:t>
            </a:r>
          </a:p>
          <a:p>
            <a:r>
              <a:rPr lang="en-US" altLang="ja-JP" sz="1200" dirty="0"/>
              <a:t>Fischer et al. PRD 104 (2021) 103012</a:t>
            </a:r>
            <a:endParaRPr kumimoji="1" lang="ja-JP" altLang="en-US" sz="12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6ADC3C3-0EDA-8D01-D091-EB63B818FDBB}"/>
              </a:ext>
            </a:extLst>
          </p:cNvPr>
          <p:cNvSpPr txBox="1"/>
          <p:nvPr/>
        </p:nvSpPr>
        <p:spPr>
          <a:xfrm>
            <a:off x="8617476" y="4166783"/>
            <a:ext cx="3325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e.g. KM et al., PRD 110 (2024) 023031</a:t>
            </a:r>
          </a:p>
          <a:p>
            <a:r>
              <a:rPr kumimoji="1" lang="en-US" altLang="ja-JP" sz="1200" dirty="0" err="1"/>
              <a:t>Rembiasz</a:t>
            </a:r>
            <a:r>
              <a:rPr kumimoji="1" lang="en-US" altLang="ja-JP" sz="1200" dirty="0"/>
              <a:t> et al. PRD 98 (2018) 103010</a:t>
            </a:r>
          </a:p>
          <a:p>
            <a:r>
              <a:rPr lang="en-US" altLang="ja-JP" sz="1200" dirty="0"/>
              <a:t>Warren et al. PRD 90 (2014) 103007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0021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6" grpId="0"/>
      <p:bldP spid="15" grpId="0" animBg="1"/>
      <p:bldP spid="18" grpId="0"/>
      <p:bldP spid="19" grpId="0"/>
      <p:bldP spid="42" grpId="0"/>
      <p:bldP spid="43" grpId="0"/>
      <p:bldP spid="47" grpId="0"/>
      <p:bldP spid="48" grpId="0"/>
      <p:bldP spid="49" grpId="0"/>
      <p:bldP spid="10" grpId="0"/>
      <p:bldP spid="11" grpId="0"/>
      <p:bldP spid="13" grpId="0"/>
      <p:bldP spid="17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85C56-3260-4978-BA4C-D55741893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kumimoji="1" lang="en-US" altLang="ja-JP" dirty="0"/>
              <a:t>Explosion Mechanism of Core-collapse </a:t>
            </a:r>
            <a:r>
              <a:rPr kumimoji="1" lang="en-US" altLang="ja-JP" dirty="0" err="1"/>
              <a:t>SNe</a:t>
            </a: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A34F293C-D975-4978-B0CC-C4F1E05AAF69}"/>
              </a:ext>
            </a:extLst>
          </p:cNvPr>
          <p:cNvSpPr/>
          <p:nvPr/>
        </p:nvSpPr>
        <p:spPr>
          <a:xfrm>
            <a:off x="417112" y="1598087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A97C7E6-C9C3-4EC3-91A4-2B642D0E5B8B}"/>
              </a:ext>
            </a:extLst>
          </p:cNvPr>
          <p:cNvSpPr/>
          <p:nvPr/>
        </p:nvSpPr>
        <p:spPr>
          <a:xfrm>
            <a:off x="1366707" y="2476147"/>
            <a:ext cx="319481" cy="32916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5EEDA5-37E3-4696-9FE1-75FEA90D3983}"/>
              </a:ext>
            </a:extLst>
          </p:cNvPr>
          <p:cNvSpPr txBox="1"/>
          <p:nvPr/>
        </p:nvSpPr>
        <p:spPr>
          <a:xfrm>
            <a:off x="1316182" y="2485445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Fe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D39A51B-4AC1-4BA3-BF30-3C7B67031E45}"/>
              </a:ext>
            </a:extLst>
          </p:cNvPr>
          <p:cNvCxnSpPr>
            <a:cxnSpLocks/>
          </p:cNvCxnSpPr>
          <p:nvPr/>
        </p:nvCxnSpPr>
        <p:spPr>
          <a:xfrm flipV="1">
            <a:off x="1526446" y="1941247"/>
            <a:ext cx="2307323" cy="534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DE1380F-4C0F-4C79-8533-792503E6C240}"/>
              </a:ext>
            </a:extLst>
          </p:cNvPr>
          <p:cNvCxnSpPr>
            <a:cxnSpLocks/>
            <a:endCxn id="12" idx="4"/>
          </p:cNvCxnSpPr>
          <p:nvPr/>
        </p:nvCxnSpPr>
        <p:spPr>
          <a:xfrm>
            <a:off x="1551437" y="2805312"/>
            <a:ext cx="2360114" cy="534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B258A0EC-137B-47FF-A2B9-479B385A0EA8}"/>
              </a:ext>
            </a:extLst>
          </p:cNvPr>
          <p:cNvSpPr/>
          <p:nvPr/>
        </p:nvSpPr>
        <p:spPr>
          <a:xfrm>
            <a:off x="3226234" y="1952596"/>
            <a:ext cx="1370634" cy="138751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E3E1E6-8B54-4DDB-B2FA-C3E5BF6ED564}"/>
              </a:ext>
            </a:extLst>
          </p:cNvPr>
          <p:cNvSpPr txBox="1"/>
          <p:nvPr/>
        </p:nvSpPr>
        <p:spPr>
          <a:xfrm>
            <a:off x="1860902" y="1142453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Core collapse</a:t>
            </a:r>
            <a:endParaRPr kumimoji="1" lang="ja-JP" altLang="en-US" b="1" dirty="0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1B47421A-A9D0-415C-9B14-00794611FF4D}"/>
              </a:ext>
            </a:extLst>
          </p:cNvPr>
          <p:cNvSpPr/>
          <p:nvPr/>
        </p:nvSpPr>
        <p:spPr>
          <a:xfrm rot="16200000">
            <a:off x="3044475" y="2456868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BB8240C-0BAB-40C5-BF4B-F14D95198B51}"/>
              </a:ext>
            </a:extLst>
          </p:cNvPr>
          <p:cNvSpPr txBox="1"/>
          <p:nvPr/>
        </p:nvSpPr>
        <p:spPr>
          <a:xfrm>
            <a:off x="3549051" y="231742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Fe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4A476D23-89B0-44DA-9C4B-415655E96C53}"/>
              </a:ext>
            </a:extLst>
          </p:cNvPr>
          <p:cNvSpPr/>
          <p:nvPr/>
        </p:nvSpPr>
        <p:spPr>
          <a:xfrm>
            <a:off x="3742381" y="1787569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D48F04F6-C579-4B6C-A363-52D56A671416}"/>
              </a:ext>
            </a:extLst>
          </p:cNvPr>
          <p:cNvSpPr/>
          <p:nvPr/>
        </p:nvSpPr>
        <p:spPr>
          <a:xfrm rot="5400000">
            <a:off x="4390636" y="2417643"/>
            <a:ext cx="353595" cy="4458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下 29">
            <a:extLst>
              <a:ext uri="{FF2B5EF4-FFF2-40B4-BE49-F238E27FC236}">
                <a16:creationId xmlns:a16="http://schemas.microsoft.com/office/drawing/2014/main" id="{9948931E-61F7-4777-9B56-88724AD86A6E}"/>
              </a:ext>
            </a:extLst>
          </p:cNvPr>
          <p:cNvSpPr/>
          <p:nvPr/>
        </p:nvSpPr>
        <p:spPr>
          <a:xfrm rot="10800000">
            <a:off x="3758640" y="3054610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2A24A76-876A-488B-9A1E-896DC0FE30AC}"/>
              </a:ext>
            </a:extLst>
          </p:cNvPr>
          <p:cNvSpPr txBox="1"/>
          <p:nvPr/>
        </p:nvSpPr>
        <p:spPr>
          <a:xfrm>
            <a:off x="6153070" y="1121264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Core bounce</a:t>
            </a:r>
            <a:endParaRPr kumimoji="1" lang="ja-JP" altLang="en-US" b="1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CDDF8216-FD5A-424F-BD5A-1EFF3627D13D}"/>
              </a:ext>
            </a:extLst>
          </p:cNvPr>
          <p:cNvSpPr/>
          <p:nvPr/>
        </p:nvSpPr>
        <p:spPr>
          <a:xfrm>
            <a:off x="6290804" y="1941247"/>
            <a:ext cx="1370634" cy="138751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2FAE2659-C058-4AE4-990F-4C877193F35F}"/>
              </a:ext>
            </a:extLst>
          </p:cNvPr>
          <p:cNvSpPr/>
          <p:nvPr/>
        </p:nvSpPr>
        <p:spPr>
          <a:xfrm>
            <a:off x="6787446" y="2439317"/>
            <a:ext cx="368239" cy="381015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A714440-DF5F-4707-89A1-4A5524B44C53}"/>
              </a:ext>
            </a:extLst>
          </p:cNvPr>
          <p:cNvSpPr txBox="1"/>
          <p:nvPr/>
        </p:nvSpPr>
        <p:spPr>
          <a:xfrm>
            <a:off x="6290804" y="2219087"/>
            <a:ext cx="1388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ρ</a:t>
            </a:r>
            <a:r>
              <a:rPr kumimoji="1" lang="en-US" altLang="ja-JP" sz="1100" baseline="-25000" dirty="0">
                <a:solidFill>
                  <a:schemeClr val="bg1"/>
                </a:solidFill>
              </a:rPr>
              <a:t>c</a:t>
            </a:r>
            <a:r>
              <a:rPr kumimoji="1" lang="en-US" altLang="ja-JP" sz="1100" dirty="0">
                <a:solidFill>
                  <a:schemeClr val="bg1"/>
                </a:solidFill>
              </a:rPr>
              <a:t>~3×10</a:t>
            </a:r>
            <a:r>
              <a:rPr kumimoji="1" lang="en-US" altLang="ja-JP" sz="1100" baseline="30000" dirty="0">
                <a:solidFill>
                  <a:schemeClr val="bg1"/>
                </a:solidFill>
              </a:rPr>
              <a:t>14</a:t>
            </a:r>
            <a:r>
              <a:rPr kumimoji="1" lang="en-US" altLang="ja-JP" sz="1100" dirty="0">
                <a:solidFill>
                  <a:schemeClr val="bg1"/>
                </a:solidFill>
              </a:rPr>
              <a:t> g/cm</a:t>
            </a:r>
            <a:r>
              <a:rPr kumimoji="1" lang="en-US" altLang="ja-JP" sz="1100" baseline="30000" dirty="0">
                <a:solidFill>
                  <a:schemeClr val="bg1"/>
                </a:solidFill>
              </a:rPr>
              <a:t>3</a:t>
            </a:r>
            <a:endParaRPr kumimoji="1" lang="ja-JP" altLang="en-US" sz="1100" baseline="30000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224197E-5C02-42C4-9438-14E57B4EA75D}"/>
              </a:ext>
            </a:extLst>
          </p:cNvPr>
          <p:cNvSpPr txBox="1"/>
          <p:nvPr/>
        </p:nvSpPr>
        <p:spPr>
          <a:xfrm>
            <a:off x="6368550" y="2797547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FFC000"/>
                </a:solidFill>
              </a:rPr>
              <a:t>Bounce shock</a:t>
            </a:r>
            <a:endParaRPr kumimoji="1" lang="ja-JP" altLang="en-US" sz="1200" b="1" dirty="0">
              <a:solidFill>
                <a:srgbClr val="FFC000"/>
              </a:solidFill>
            </a:endParaRPr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C8ACEB7D-509C-4CB7-98F1-423C9A940267}"/>
              </a:ext>
            </a:extLst>
          </p:cNvPr>
          <p:cNvSpPr/>
          <p:nvPr/>
        </p:nvSpPr>
        <p:spPr>
          <a:xfrm rot="10800000">
            <a:off x="6794767" y="3117436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矢印: 下 36">
            <a:extLst>
              <a:ext uri="{FF2B5EF4-FFF2-40B4-BE49-F238E27FC236}">
                <a16:creationId xmlns:a16="http://schemas.microsoft.com/office/drawing/2014/main" id="{2A7A2D67-F03E-495B-A7E3-84E3236CD9BD}"/>
              </a:ext>
            </a:extLst>
          </p:cNvPr>
          <p:cNvSpPr/>
          <p:nvPr/>
        </p:nvSpPr>
        <p:spPr>
          <a:xfrm>
            <a:off x="6808267" y="1807947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B76A9FD8-C3B4-4803-BE28-2CB8104DE3E1}"/>
              </a:ext>
            </a:extLst>
          </p:cNvPr>
          <p:cNvSpPr/>
          <p:nvPr/>
        </p:nvSpPr>
        <p:spPr>
          <a:xfrm rot="16200000">
            <a:off x="6122927" y="2426116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矢印: 下 38">
            <a:extLst>
              <a:ext uri="{FF2B5EF4-FFF2-40B4-BE49-F238E27FC236}">
                <a16:creationId xmlns:a16="http://schemas.microsoft.com/office/drawing/2014/main" id="{DDA1CD6A-0A40-47D9-A376-404BE953E0DC}"/>
              </a:ext>
            </a:extLst>
          </p:cNvPr>
          <p:cNvSpPr/>
          <p:nvPr/>
        </p:nvSpPr>
        <p:spPr>
          <a:xfrm rot="5400000">
            <a:off x="7473105" y="2416174"/>
            <a:ext cx="353595" cy="4458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8AB2ABDC-FC78-422C-903A-519593EAC606}"/>
              </a:ext>
            </a:extLst>
          </p:cNvPr>
          <p:cNvSpPr/>
          <p:nvPr/>
        </p:nvSpPr>
        <p:spPr>
          <a:xfrm>
            <a:off x="5210250" y="2097371"/>
            <a:ext cx="493387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B69D81F6-F2D1-4951-A323-82C7B8B00429}"/>
              </a:ext>
            </a:extLst>
          </p:cNvPr>
          <p:cNvSpPr/>
          <p:nvPr/>
        </p:nvSpPr>
        <p:spPr>
          <a:xfrm>
            <a:off x="8354383" y="2112970"/>
            <a:ext cx="493387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E47D0280-E55F-4B0E-B92E-7D2AA5998B0D}"/>
              </a:ext>
            </a:extLst>
          </p:cNvPr>
          <p:cNvSpPr/>
          <p:nvPr/>
        </p:nvSpPr>
        <p:spPr>
          <a:xfrm>
            <a:off x="9336713" y="1496016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7B787192-16C2-428E-9D32-3E9F78EAD701}"/>
              </a:ext>
            </a:extLst>
          </p:cNvPr>
          <p:cNvSpPr/>
          <p:nvPr/>
        </p:nvSpPr>
        <p:spPr>
          <a:xfrm>
            <a:off x="9830894" y="1958180"/>
            <a:ext cx="1218443" cy="1185766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BE604C0-A0A0-48DE-B137-B6FA8B584CF1}"/>
              </a:ext>
            </a:extLst>
          </p:cNvPr>
          <p:cNvSpPr txBox="1"/>
          <p:nvPr/>
        </p:nvSpPr>
        <p:spPr>
          <a:xfrm>
            <a:off x="9336713" y="1137170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Shock propagation</a:t>
            </a:r>
            <a:endParaRPr kumimoji="1" lang="ja-JP" altLang="en-US" b="1" dirty="0"/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3853A7DD-CD8F-424A-AC89-5EFE3F20ABF1}"/>
              </a:ext>
            </a:extLst>
          </p:cNvPr>
          <p:cNvSpPr/>
          <p:nvPr/>
        </p:nvSpPr>
        <p:spPr>
          <a:xfrm rot="16200000">
            <a:off x="10928672" y="2385210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矢印: 下 47">
            <a:extLst>
              <a:ext uri="{FF2B5EF4-FFF2-40B4-BE49-F238E27FC236}">
                <a16:creationId xmlns:a16="http://schemas.microsoft.com/office/drawing/2014/main" id="{8D27618A-6B66-4489-B096-B0DFDAF21896}"/>
              </a:ext>
            </a:extLst>
          </p:cNvPr>
          <p:cNvSpPr/>
          <p:nvPr/>
        </p:nvSpPr>
        <p:spPr>
          <a:xfrm>
            <a:off x="10284112" y="3028333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矢印: 下 49">
            <a:extLst>
              <a:ext uri="{FF2B5EF4-FFF2-40B4-BE49-F238E27FC236}">
                <a16:creationId xmlns:a16="http://schemas.microsoft.com/office/drawing/2014/main" id="{C788A805-772E-47A2-9C9C-27ADF57168E0}"/>
              </a:ext>
            </a:extLst>
          </p:cNvPr>
          <p:cNvSpPr/>
          <p:nvPr/>
        </p:nvSpPr>
        <p:spPr>
          <a:xfrm rot="5400000">
            <a:off x="9577025" y="2374985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矢印: 下 51">
            <a:extLst>
              <a:ext uri="{FF2B5EF4-FFF2-40B4-BE49-F238E27FC236}">
                <a16:creationId xmlns:a16="http://schemas.microsoft.com/office/drawing/2014/main" id="{1FAE23E0-C9E2-4DC5-932E-FB662A5DCFCF}"/>
              </a:ext>
            </a:extLst>
          </p:cNvPr>
          <p:cNvSpPr/>
          <p:nvPr/>
        </p:nvSpPr>
        <p:spPr>
          <a:xfrm rot="10800000">
            <a:off x="10276352" y="1668898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3C050096-C2E6-4C0E-9FA5-823C889D3EBF}"/>
              </a:ext>
            </a:extLst>
          </p:cNvPr>
          <p:cNvSpPr/>
          <p:nvPr/>
        </p:nvSpPr>
        <p:spPr>
          <a:xfrm rot="7794495">
            <a:off x="9229508" y="4171237"/>
            <a:ext cx="1402241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BF2AEFA8-3EF3-43F6-B3DC-0D5706184AA5}"/>
              </a:ext>
            </a:extLst>
          </p:cNvPr>
          <p:cNvSpPr/>
          <p:nvPr/>
        </p:nvSpPr>
        <p:spPr>
          <a:xfrm>
            <a:off x="6736125" y="4429702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02C8B0B0-F3CE-4ACE-A9E6-DA8B5466C132}"/>
              </a:ext>
            </a:extLst>
          </p:cNvPr>
          <p:cNvSpPr/>
          <p:nvPr/>
        </p:nvSpPr>
        <p:spPr>
          <a:xfrm>
            <a:off x="7685720" y="5307762"/>
            <a:ext cx="319481" cy="3291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0608F60-AB06-44C9-A1ED-E748CF93A330}"/>
              </a:ext>
            </a:extLst>
          </p:cNvPr>
          <p:cNvSpPr txBox="1"/>
          <p:nvPr/>
        </p:nvSpPr>
        <p:spPr>
          <a:xfrm>
            <a:off x="7568668" y="5052048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PNS</a:t>
            </a:r>
            <a:endParaRPr kumimoji="1" lang="ja-JP" altLang="en-US" sz="1400" b="1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9E35F83-8E45-4753-BE53-203D9FD6769F}"/>
              </a:ext>
            </a:extLst>
          </p:cNvPr>
          <p:cNvSpPr txBox="1"/>
          <p:nvPr/>
        </p:nvSpPr>
        <p:spPr>
          <a:xfrm>
            <a:off x="6847129" y="3817914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Shock breakout</a:t>
            </a:r>
            <a:endParaRPr kumimoji="1" lang="ja-JP" altLang="en-US" b="1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13BFA88-805C-48BF-8599-47E1864B9B92}"/>
              </a:ext>
            </a:extLst>
          </p:cNvPr>
          <p:cNvSpPr txBox="1"/>
          <p:nvPr/>
        </p:nvSpPr>
        <p:spPr>
          <a:xfrm rot="18881102">
            <a:off x="9473068" y="1897460"/>
            <a:ext cx="87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Shock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39CBFA4-AF98-41F7-9527-6865476C57C8}"/>
              </a:ext>
            </a:extLst>
          </p:cNvPr>
          <p:cNvSpPr txBox="1"/>
          <p:nvPr/>
        </p:nvSpPr>
        <p:spPr>
          <a:xfrm rot="18069696">
            <a:off x="6306644" y="473116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Shock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5" name="矢印: 右 64">
            <a:extLst>
              <a:ext uri="{FF2B5EF4-FFF2-40B4-BE49-F238E27FC236}">
                <a16:creationId xmlns:a16="http://schemas.microsoft.com/office/drawing/2014/main" id="{6A626981-1855-4B80-8697-A3F58330DE2C}"/>
              </a:ext>
            </a:extLst>
          </p:cNvPr>
          <p:cNvSpPr/>
          <p:nvPr/>
        </p:nvSpPr>
        <p:spPr>
          <a:xfrm rot="10800000">
            <a:off x="5813235" y="4766010"/>
            <a:ext cx="493387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C08510FD-B399-4736-AA2D-733B832A63D4}"/>
              </a:ext>
            </a:extLst>
          </p:cNvPr>
          <p:cNvSpPr/>
          <p:nvPr/>
        </p:nvSpPr>
        <p:spPr>
          <a:xfrm>
            <a:off x="3321962" y="4390215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A4EBCF3B-B0C2-4899-9305-6D1AFD38D84A}"/>
              </a:ext>
            </a:extLst>
          </p:cNvPr>
          <p:cNvSpPr/>
          <p:nvPr/>
        </p:nvSpPr>
        <p:spPr>
          <a:xfrm>
            <a:off x="4303747" y="5307762"/>
            <a:ext cx="319481" cy="3291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696F5AD-63F4-4F2C-99EA-60323EE2AF99}"/>
              </a:ext>
            </a:extLst>
          </p:cNvPr>
          <p:cNvSpPr txBox="1"/>
          <p:nvPr/>
        </p:nvSpPr>
        <p:spPr>
          <a:xfrm>
            <a:off x="4186695" y="5052048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PNS</a:t>
            </a:r>
            <a:endParaRPr kumimoji="1" lang="ja-JP" altLang="en-US" sz="14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F20478E-C95F-4CB4-857C-0F44C9A9B8F6}"/>
              </a:ext>
            </a:extLst>
          </p:cNvPr>
          <p:cNvSpPr txBox="1"/>
          <p:nvPr/>
        </p:nvSpPr>
        <p:spPr>
          <a:xfrm>
            <a:off x="3609443" y="3827612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SN explosion</a:t>
            </a:r>
            <a:endParaRPr kumimoji="1" lang="ja-JP" altLang="en-US" b="1" dirty="0"/>
          </a:p>
        </p:txBody>
      </p:sp>
      <p:sp>
        <p:nvSpPr>
          <p:cNvPr id="70" name="矢印: 下 69">
            <a:extLst>
              <a:ext uri="{FF2B5EF4-FFF2-40B4-BE49-F238E27FC236}">
                <a16:creationId xmlns:a16="http://schemas.microsoft.com/office/drawing/2014/main" id="{6A898BC2-CDEC-4E74-9F88-8D370F5CC91A}"/>
              </a:ext>
            </a:extLst>
          </p:cNvPr>
          <p:cNvSpPr/>
          <p:nvPr/>
        </p:nvSpPr>
        <p:spPr>
          <a:xfrm rot="16200000">
            <a:off x="5383527" y="5240626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矢印: 下 70">
            <a:extLst>
              <a:ext uri="{FF2B5EF4-FFF2-40B4-BE49-F238E27FC236}">
                <a16:creationId xmlns:a16="http://schemas.microsoft.com/office/drawing/2014/main" id="{828008C8-BF1A-4AAD-94AA-1FF4AF78FD0C}"/>
              </a:ext>
            </a:extLst>
          </p:cNvPr>
          <p:cNvSpPr/>
          <p:nvPr/>
        </p:nvSpPr>
        <p:spPr>
          <a:xfrm>
            <a:off x="4247165" y="6371180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矢印: 下 71">
            <a:extLst>
              <a:ext uri="{FF2B5EF4-FFF2-40B4-BE49-F238E27FC236}">
                <a16:creationId xmlns:a16="http://schemas.microsoft.com/office/drawing/2014/main" id="{026C88B1-3086-42F8-B5F8-77A1167649EB}"/>
              </a:ext>
            </a:extLst>
          </p:cNvPr>
          <p:cNvSpPr/>
          <p:nvPr/>
        </p:nvSpPr>
        <p:spPr>
          <a:xfrm rot="5400000">
            <a:off x="3072801" y="5240895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矢印: 下 72">
            <a:extLst>
              <a:ext uri="{FF2B5EF4-FFF2-40B4-BE49-F238E27FC236}">
                <a16:creationId xmlns:a16="http://schemas.microsoft.com/office/drawing/2014/main" id="{F468E916-6057-48C7-ABCE-0EF3CE256681}"/>
              </a:ext>
            </a:extLst>
          </p:cNvPr>
          <p:cNvSpPr/>
          <p:nvPr/>
        </p:nvSpPr>
        <p:spPr>
          <a:xfrm rot="10800000">
            <a:off x="4247165" y="4187284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957FB87B-753C-4C19-BA94-49CE948AF9A4}"/>
              </a:ext>
            </a:extLst>
          </p:cNvPr>
          <p:cNvSpPr/>
          <p:nvPr/>
        </p:nvSpPr>
        <p:spPr>
          <a:xfrm rot="1951919">
            <a:off x="2692346" y="4452231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F23FE550-97CD-4C6A-B40F-1860B4AF3B6A}"/>
              </a:ext>
            </a:extLst>
          </p:cNvPr>
          <p:cNvSpPr/>
          <p:nvPr/>
        </p:nvSpPr>
        <p:spPr>
          <a:xfrm>
            <a:off x="10092766" y="2214414"/>
            <a:ext cx="706562" cy="702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: 図形 78">
            <a:extLst>
              <a:ext uri="{FF2B5EF4-FFF2-40B4-BE49-F238E27FC236}">
                <a16:creationId xmlns:a16="http://schemas.microsoft.com/office/drawing/2014/main" id="{FC6CA0DD-5D34-4FDF-80DA-8D6A8A35530F}"/>
              </a:ext>
            </a:extLst>
          </p:cNvPr>
          <p:cNvSpPr/>
          <p:nvPr/>
        </p:nvSpPr>
        <p:spPr>
          <a:xfrm rot="8512481">
            <a:off x="5169326" y="4413488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CBF7D82F-17A5-4B1B-96CF-FD49911FA455}"/>
              </a:ext>
            </a:extLst>
          </p:cNvPr>
          <p:cNvSpPr/>
          <p:nvPr/>
        </p:nvSpPr>
        <p:spPr>
          <a:xfrm rot="13178005">
            <a:off x="5225955" y="6316982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48D559BE-50B5-44D6-A3EF-52E8B2E6A665}"/>
              </a:ext>
            </a:extLst>
          </p:cNvPr>
          <p:cNvSpPr/>
          <p:nvPr/>
        </p:nvSpPr>
        <p:spPr>
          <a:xfrm rot="8512481">
            <a:off x="2540535" y="6348065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04F7F928-660E-4890-AED6-0ACBC4060BC6}"/>
              </a:ext>
            </a:extLst>
          </p:cNvPr>
          <p:cNvSpPr/>
          <p:nvPr/>
        </p:nvSpPr>
        <p:spPr>
          <a:xfrm>
            <a:off x="10286308" y="2400646"/>
            <a:ext cx="319481" cy="329165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BB39903-BA20-48B2-BDC3-0E64E12DC293}"/>
              </a:ext>
            </a:extLst>
          </p:cNvPr>
          <p:cNvSpPr txBox="1"/>
          <p:nvPr/>
        </p:nvSpPr>
        <p:spPr>
          <a:xfrm>
            <a:off x="10203032" y="2432462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schemeClr val="bg1"/>
                </a:solidFill>
              </a:rPr>
              <a:t>PNS</a:t>
            </a:r>
            <a:endParaRPr kumimoji="1" lang="ja-JP" altLang="en-US" sz="1100" b="1" dirty="0">
              <a:solidFill>
                <a:schemeClr val="bg1"/>
              </a:solidFill>
            </a:endParaRPr>
          </a:p>
        </p:txBody>
      </p: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F265A089-6E1D-4BCD-90E0-1AE52A43A0B7}"/>
              </a:ext>
            </a:extLst>
          </p:cNvPr>
          <p:cNvCxnSpPr>
            <a:cxnSpLocks/>
          </p:cNvCxnSpPr>
          <p:nvPr/>
        </p:nvCxnSpPr>
        <p:spPr>
          <a:xfrm>
            <a:off x="10562497" y="2653897"/>
            <a:ext cx="233506" cy="309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0A95745F-0C42-405B-934F-26CA887D0E18}"/>
              </a:ext>
            </a:extLst>
          </p:cNvPr>
          <p:cNvCxnSpPr>
            <a:cxnSpLocks/>
            <a:stCxn id="43" idx="3"/>
          </p:cNvCxnSpPr>
          <p:nvPr/>
        </p:nvCxnSpPr>
        <p:spPr>
          <a:xfrm flipH="1">
            <a:off x="10115156" y="2681606"/>
            <a:ext cx="217939" cy="241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E8E545C9-525C-43EE-9EE2-C53020F08797}"/>
              </a:ext>
            </a:extLst>
          </p:cNvPr>
          <p:cNvCxnSpPr>
            <a:cxnSpLocks/>
          </p:cNvCxnSpPr>
          <p:nvPr/>
        </p:nvCxnSpPr>
        <p:spPr>
          <a:xfrm flipH="1" flipV="1">
            <a:off x="10089500" y="2190679"/>
            <a:ext cx="252679" cy="256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BF590C69-8023-4381-B341-FE57607FAC06}"/>
              </a:ext>
            </a:extLst>
          </p:cNvPr>
          <p:cNvCxnSpPr>
            <a:cxnSpLocks/>
          </p:cNvCxnSpPr>
          <p:nvPr/>
        </p:nvCxnSpPr>
        <p:spPr>
          <a:xfrm flipV="1">
            <a:off x="10565663" y="2271503"/>
            <a:ext cx="291005" cy="20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3252187-7421-4E25-8500-C4309EA0D949}"/>
              </a:ext>
            </a:extLst>
          </p:cNvPr>
          <p:cNvSpPr txBox="1"/>
          <p:nvPr/>
        </p:nvSpPr>
        <p:spPr>
          <a:xfrm>
            <a:off x="9920064" y="2174936"/>
            <a:ext cx="570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2382C7B-8534-404E-9759-52B071F00836}"/>
              </a:ext>
            </a:extLst>
          </p:cNvPr>
          <p:cNvSpPr txBox="1"/>
          <p:nvPr/>
        </p:nvSpPr>
        <p:spPr>
          <a:xfrm>
            <a:off x="9860939" y="267440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29005E7-0787-47B6-8916-5672ECE90204}"/>
              </a:ext>
            </a:extLst>
          </p:cNvPr>
          <p:cNvSpPr txBox="1"/>
          <p:nvPr/>
        </p:nvSpPr>
        <p:spPr>
          <a:xfrm>
            <a:off x="10634705" y="263665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F5B19D6E-E55F-4ADF-9C7C-1ED0B6D67FA4}"/>
              </a:ext>
            </a:extLst>
          </p:cNvPr>
          <p:cNvSpPr txBox="1"/>
          <p:nvPr/>
        </p:nvSpPr>
        <p:spPr>
          <a:xfrm>
            <a:off x="10574006" y="2078323"/>
            <a:ext cx="73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4AE2AF-0547-4A70-9EC9-C3A3F30D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CB3F63-D4A6-23E6-B8A1-AA88B88E1259}"/>
              </a:ext>
            </a:extLst>
          </p:cNvPr>
          <p:cNvSpPr txBox="1"/>
          <p:nvPr/>
        </p:nvSpPr>
        <p:spPr>
          <a:xfrm>
            <a:off x="4015003" y="164893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~1000 km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2AE541-2C09-E59F-1EFB-B480089777E0}"/>
              </a:ext>
            </a:extLst>
          </p:cNvPr>
          <p:cNvSpPr txBox="1"/>
          <p:nvPr/>
        </p:nvSpPr>
        <p:spPr>
          <a:xfrm>
            <a:off x="5033399" y="323907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~1 s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387B18-5DDD-0C09-3BA1-CD7B2F39EF46}"/>
              </a:ext>
            </a:extLst>
          </p:cNvPr>
          <p:cNvSpPr txBox="1"/>
          <p:nvPr/>
        </p:nvSpPr>
        <p:spPr>
          <a:xfrm>
            <a:off x="10390182" y="4793530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~a few days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7C2E13-59B1-F237-C533-8D18BB97309C}"/>
              </a:ext>
            </a:extLst>
          </p:cNvPr>
          <p:cNvSpPr txBox="1"/>
          <p:nvPr/>
        </p:nvSpPr>
        <p:spPr>
          <a:xfrm>
            <a:off x="7148362" y="1668898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~10 km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509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1C3222C-DDEF-3ECB-4F9A-F6CEE292100F}"/>
              </a:ext>
            </a:extLst>
          </p:cNvPr>
          <p:cNvSpPr/>
          <p:nvPr/>
        </p:nvSpPr>
        <p:spPr>
          <a:xfrm>
            <a:off x="2616585" y="4491613"/>
            <a:ext cx="7341331" cy="22504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178474F-541D-404F-A729-63BC5D27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Energetics of Core-</a:t>
            </a:r>
            <a:r>
              <a:rPr lang="en-US" altLang="ja-JP" dirty="0"/>
              <a:t>collapse </a:t>
            </a:r>
            <a:r>
              <a:rPr kumimoji="1" lang="en-US" altLang="ja-JP" dirty="0" err="1"/>
              <a:t>SNe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82F704-D95E-4D60-B53B-2B0C313D2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altLang="ja-JP" dirty="0"/>
              <a:t>Gravitational energy release</a:t>
            </a:r>
          </a:p>
          <a:p>
            <a:pPr>
              <a:lnSpc>
                <a:spcPct val="70000"/>
              </a:lnSpc>
            </a:pPr>
            <a:endParaRPr lang="en-US" altLang="ja-JP" dirty="0"/>
          </a:p>
          <a:p>
            <a:pPr>
              <a:lnSpc>
                <a:spcPct val="70000"/>
              </a:lnSpc>
            </a:pPr>
            <a:r>
              <a:rPr lang="en-US" altLang="ja-JP" dirty="0"/>
              <a:t>Kinetic energy</a:t>
            </a:r>
          </a:p>
          <a:p>
            <a:pPr>
              <a:lnSpc>
                <a:spcPct val="70000"/>
              </a:lnSpc>
            </a:pPr>
            <a:endParaRPr lang="en-US" altLang="ja-JP" dirty="0"/>
          </a:p>
          <a:p>
            <a:pPr>
              <a:lnSpc>
                <a:spcPct val="70000"/>
              </a:lnSpc>
            </a:pPr>
            <a:r>
              <a:rPr lang="en-US" altLang="ja-JP" dirty="0"/>
              <a:t>Radiation</a:t>
            </a:r>
          </a:p>
          <a:p>
            <a:pPr>
              <a:lnSpc>
                <a:spcPct val="70000"/>
              </a:lnSpc>
            </a:pPr>
            <a:endParaRPr lang="en-US" altLang="ja-JP" dirty="0"/>
          </a:p>
          <a:p>
            <a:pPr>
              <a:lnSpc>
                <a:spcPct val="70000"/>
              </a:lnSpc>
            </a:pPr>
            <a:r>
              <a:rPr lang="en-US" altLang="ja-JP" dirty="0"/>
              <a:t>Neutrino </a:t>
            </a:r>
            <a:r>
              <a:rPr lang="en-US" altLang="ja-JP" sz="2000" dirty="0"/>
              <a:t>(</a:t>
            </a:r>
            <a:r>
              <a:rPr lang="en-US" altLang="ja-JP" sz="2000" b="1" dirty="0"/>
              <a:t>SN 1987A obs.</a:t>
            </a:r>
            <a:r>
              <a:rPr lang="en-US" altLang="ja-JP" sz="2000" dirty="0"/>
              <a:t>)</a:t>
            </a:r>
          </a:p>
          <a:p>
            <a:pPr>
              <a:lnSpc>
                <a:spcPct val="7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E96B60-8880-4C4B-8C3D-534AA628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D7AA62-F36D-4955-AE7B-0D1F458C4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5608" b="-1430"/>
          <a:stretch/>
        </p:blipFill>
        <p:spPr bwMode="auto">
          <a:xfrm>
            <a:off x="5990302" y="1147507"/>
            <a:ext cx="3702195" cy="8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D5731E-74B4-4943-933A-1EDC2FC8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2" y="2008553"/>
            <a:ext cx="5633885" cy="6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4988BA6-7A9A-4241-9824-2A9C12A26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71908" b="569"/>
          <a:stretch/>
        </p:blipFill>
        <p:spPr bwMode="auto">
          <a:xfrm>
            <a:off x="5990302" y="3863094"/>
            <a:ext cx="692600" cy="3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8A6FAF1-A571-4988-9ECA-16B7DF8D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2" y="3011109"/>
            <a:ext cx="1895169" cy="3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C9EA49-06BD-4CE1-95F1-DC12258B06AD}"/>
              </a:ext>
            </a:extLst>
          </p:cNvPr>
          <p:cNvSpPr txBox="1"/>
          <p:nvPr/>
        </p:nvSpPr>
        <p:spPr>
          <a:xfrm>
            <a:off x="2692922" y="4600789"/>
            <a:ext cx="7184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Energy budget: </a:t>
            </a:r>
            <a:r>
              <a:rPr kumimoji="1" lang="en-US" altLang="ja-JP" sz="2800" i="1" dirty="0" err="1"/>
              <a:t>E</a:t>
            </a:r>
            <a:r>
              <a:rPr kumimoji="1" lang="en-US" altLang="ja-JP" sz="2800" baseline="-25000" dirty="0" err="1"/>
              <a:t>g</a:t>
            </a:r>
            <a:r>
              <a:rPr kumimoji="1" lang="ja-JP" altLang="en-US" sz="2800" dirty="0"/>
              <a:t>　</a:t>
            </a:r>
            <a:r>
              <a:rPr lang="en-US" altLang="ja-JP" sz="2800" dirty="0"/>
              <a:t>=</a:t>
            </a:r>
            <a:r>
              <a:rPr lang="ja-JP" altLang="en-US" sz="2800" dirty="0"/>
              <a:t>　</a:t>
            </a:r>
            <a:r>
              <a:rPr lang="en-US" altLang="ja-JP" sz="2800" i="1" dirty="0"/>
              <a:t>E</a:t>
            </a:r>
            <a:r>
              <a:rPr lang="en-US" altLang="ja-JP" sz="2800" baseline="-25000" dirty="0"/>
              <a:t>k</a:t>
            </a:r>
            <a:r>
              <a:rPr lang="ja-JP" altLang="en-US" sz="2800" dirty="0"/>
              <a:t>　</a:t>
            </a:r>
            <a:r>
              <a:rPr lang="en-US" altLang="ja-JP" sz="2800" dirty="0"/>
              <a:t>+</a:t>
            </a:r>
            <a:r>
              <a:rPr lang="ja-JP" altLang="en-US" sz="2800" dirty="0"/>
              <a:t>　</a:t>
            </a:r>
            <a:r>
              <a:rPr lang="en-US" altLang="ja-JP" sz="2800" i="1" dirty="0"/>
              <a:t>E</a:t>
            </a:r>
            <a:r>
              <a:rPr lang="en-US" altLang="ja-JP" sz="2800" baseline="-25000" dirty="0"/>
              <a:t>r</a:t>
            </a:r>
            <a:r>
              <a:rPr lang="ja-JP" altLang="en-US" sz="2800" dirty="0"/>
              <a:t>　</a:t>
            </a:r>
            <a:r>
              <a:rPr lang="en-US" altLang="ja-JP" sz="2800" dirty="0"/>
              <a:t>+</a:t>
            </a:r>
            <a:r>
              <a:rPr lang="ja-JP" altLang="en-US" sz="2800" dirty="0"/>
              <a:t>　</a:t>
            </a:r>
            <a:r>
              <a:rPr lang="en-US" altLang="ja-JP" sz="2800" i="1" dirty="0"/>
              <a:t>E</a:t>
            </a:r>
            <a:r>
              <a:rPr lang="en-US" altLang="ja-JP" sz="2800" baseline="-25000" dirty="0"/>
              <a:t>ν</a:t>
            </a:r>
            <a:endParaRPr kumimoji="1" lang="ja-JP" altLang="en-US" sz="2800" baseline="-25000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B5FC282-5CB4-4F81-9E32-240A478D54F1}"/>
              </a:ext>
            </a:extLst>
          </p:cNvPr>
          <p:cNvCxnSpPr>
            <a:cxnSpLocks/>
          </p:cNvCxnSpPr>
          <p:nvPr/>
        </p:nvCxnSpPr>
        <p:spPr>
          <a:xfrm>
            <a:off x="6660237" y="5174661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CFF810-8D10-4C81-8C22-A2686D2C2008}"/>
              </a:ext>
            </a:extLst>
          </p:cNvPr>
          <p:cNvSpPr txBox="1"/>
          <p:nvPr/>
        </p:nvSpPr>
        <p:spPr>
          <a:xfrm>
            <a:off x="6478307" y="5213702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~1%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6665427-F2DC-4099-B9D0-2BE8131E00C6}"/>
              </a:ext>
            </a:extLst>
          </p:cNvPr>
          <p:cNvCxnSpPr>
            <a:cxnSpLocks/>
          </p:cNvCxnSpPr>
          <p:nvPr/>
        </p:nvCxnSpPr>
        <p:spPr>
          <a:xfrm>
            <a:off x="8001387" y="5174661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EE608BA-4BB5-4B72-9259-13D367A5DDB1}"/>
              </a:ext>
            </a:extLst>
          </p:cNvPr>
          <p:cNvCxnSpPr>
            <a:cxnSpLocks/>
          </p:cNvCxnSpPr>
          <p:nvPr/>
        </p:nvCxnSpPr>
        <p:spPr>
          <a:xfrm>
            <a:off x="9233027" y="5174661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A3A5B73-E4D7-4326-B7A4-4B5AC76EAF97}"/>
              </a:ext>
            </a:extLst>
          </p:cNvPr>
          <p:cNvSpPr txBox="1"/>
          <p:nvPr/>
        </p:nvSpPr>
        <p:spPr>
          <a:xfrm>
            <a:off x="7659716" y="5213702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~0.01%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6EFBB8-EAE9-461D-BD59-8EC03067840B}"/>
              </a:ext>
            </a:extLst>
          </p:cNvPr>
          <p:cNvSpPr txBox="1"/>
          <p:nvPr/>
        </p:nvSpPr>
        <p:spPr>
          <a:xfrm>
            <a:off x="8965337" y="5206474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~99%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508175-AB3F-4AA4-84C5-B4650FBD57F6}"/>
              </a:ext>
            </a:extLst>
          </p:cNvPr>
          <p:cNvSpPr txBox="1"/>
          <p:nvPr/>
        </p:nvSpPr>
        <p:spPr>
          <a:xfrm>
            <a:off x="6587443" y="3750778"/>
            <a:ext cx="1341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0" i="0" dirty="0">
                <a:solidFill>
                  <a:srgbClr val="000000"/>
                </a:solidFill>
                <a:effectLst/>
                <a:latin typeface="Mincho"/>
              </a:rPr>
              <a:t>10</a:t>
            </a:r>
            <a:r>
              <a:rPr lang="en-US" altLang="ja-JP" sz="2800" b="0" i="0" baseline="30000" dirty="0">
                <a:solidFill>
                  <a:srgbClr val="000000"/>
                </a:solidFill>
                <a:effectLst/>
                <a:latin typeface="Mincho"/>
              </a:rPr>
              <a:t>53</a:t>
            </a:r>
            <a:r>
              <a:rPr lang="en-US" altLang="ja-JP" sz="2800" b="0" i="0" dirty="0">
                <a:solidFill>
                  <a:srgbClr val="000000"/>
                </a:solidFill>
                <a:effectLst/>
                <a:latin typeface="Mincho"/>
              </a:rPr>
              <a:t> erg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6C35A7-649D-4B54-B91C-C408B071B149}"/>
              </a:ext>
            </a:extLst>
          </p:cNvPr>
          <p:cNvSpPr txBox="1"/>
          <p:nvPr/>
        </p:nvSpPr>
        <p:spPr>
          <a:xfrm>
            <a:off x="9772511" y="1325563"/>
            <a:ext cx="160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0" i="0" dirty="0">
                <a:solidFill>
                  <a:srgbClr val="000000"/>
                </a:solidFill>
                <a:effectLst/>
                <a:latin typeface="Mincho"/>
              </a:rPr>
              <a:t>≈ </a:t>
            </a:r>
            <a:r>
              <a:rPr lang="en-US" altLang="ja-JP" sz="2800" b="0" i="0" dirty="0">
                <a:solidFill>
                  <a:srgbClr val="000000"/>
                </a:solidFill>
                <a:effectLst/>
                <a:latin typeface="Mincho"/>
              </a:rPr>
              <a:t>10</a:t>
            </a:r>
            <a:r>
              <a:rPr lang="en-US" altLang="ja-JP" sz="2800" b="0" i="0" baseline="30000" dirty="0">
                <a:solidFill>
                  <a:srgbClr val="000000"/>
                </a:solidFill>
                <a:effectLst/>
                <a:latin typeface="Mincho"/>
              </a:rPr>
              <a:t>53</a:t>
            </a:r>
            <a:r>
              <a:rPr lang="en-US" altLang="ja-JP" sz="2800" b="0" i="0" dirty="0">
                <a:solidFill>
                  <a:srgbClr val="000000"/>
                </a:solidFill>
                <a:effectLst/>
                <a:latin typeface="Mincho"/>
              </a:rPr>
              <a:t> erg</a:t>
            </a:r>
            <a:endParaRPr kumimoji="1" lang="ja-JP" altLang="en-US" sz="2800" dirty="0"/>
          </a:p>
        </p:txBody>
      </p:sp>
      <p:cxnSp>
        <p:nvCxnSpPr>
          <p:cNvPr id="28" name="コネクタ: 曲線 27">
            <a:extLst>
              <a:ext uri="{FF2B5EF4-FFF2-40B4-BE49-F238E27FC236}">
                <a16:creationId xmlns:a16="http://schemas.microsoft.com/office/drawing/2014/main" id="{7697FC91-CB31-0295-57AF-E87C69B74B5C}"/>
              </a:ext>
            </a:extLst>
          </p:cNvPr>
          <p:cNvCxnSpPr>
            <a:cxnSpLocks/>
            <a:stCxn id="10" idx="2"/>
            <a:endCxn id="19" idx="2"/>
          </p:cNvCxnSpPr>
          <p:nvPr/>
        </p:nvCxnSpPr>
        <p:spPr>
          <a:xfrm rot="5400000" flipH="1" flipV="1">
            <a:off x="8176827" y="4390567"/>
            <a:ext cx="7228" cy="2562371"/>
          </a:xfrm>
          <a:prstGeom prst="curvedConnector3">
            <a:avLst>
              <a:gd name="adj1" fmla="val -4912313"/>
            </a:avLst>
          </a:prstGeom>
          <a:ln w="28575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2B19A76-24AA-65A9-7198-17B4E2EC82BA}"/>
              </a:ext>
            </a:extLst>
          </p:cNvPr>
          <p:cNvSpPr txBox="1"/>
          <p:nvPr/>
        </p:nvSpPr>
        <p:spPr>
          <a:xfrm>
            <a:off x="6824941" y="6049564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Neutrino heating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楕円 46">
            <a:extLst>
              <a:ext uri="{FF2B5EF4-FFF2-40B4-BE49-F238E27FC236}">
                <a16:creationId xmlns:a16="http://schemas.microsoft.com/office/drawing/2014/main" id="{4E109658-6D8F-4FA5-94B2-C763717A1FD9}"/>
              </a:ext>
            </a:extLst>
          </p:cNvPr>
          <p:cNvSpPr/>
          <p:nvPr/>
        </p:nvSpPr>
        <p:spPr>
          <a:xfrm>
            <a:off x="7627676" y="1917896"/>
            <a:ext cx="3851843" cy="3879654"/>
          </a:xfrm>
          <a:prstGeom prst="ellipse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89AADB37-F798-4559-B3B2-25D3A0EA5F94}"/>
              </a:ext>
            </a:extLst>
          </p:cNvPr>
          <p:cNvSpPr/>
          <p:nvPr/>
        </p:nvSpPr>
        <p:spPr>
          <a:xfrm>
            <a:off x="8453437" y="2765821"/>
            <a:ext cx="2252663" cy="2225279"/>
          </a:xfrm>
          <a:prstGeom prst="ellips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F179B78-768F-43B8-938E-2EE48402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 Heating Mechanism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30C5AF-A1CB-4044-9234-8E9385AC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2F82351D-ABC8-4211-AA7F-4DCDBCF46E39}"/>
              </a:ext>
            </a:extLst>
          </p:cNvPr>
          <p:cNvSpPr/>
          <p:nvPr/>
        </p:nvSpPr>
        <p:spPr>
          <a:xfrm>
            <a:off x="9179718" y="3454597"/>
            <a:ext cx="800100" cy="84772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F9FC587-8167-4521-856E-3546617C8C61}"/>
              </a:ext>
            </a:extLst>
          </p:cNvPr>
          <p:cNvSpPr txBox="1"/>
          <p:nvPr/>
        </p:nvSpPr>
        <p:spPr>
          <a:xfrm>
            <a:off x="9020158" y="3521180"/>
            <a:ext cx="111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ν-sphere</a:t>
            </a:r>
            <a:endParaRPr kumimoji="1" lang="ja-JP" altLang="en-US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FDB58A4-7D92-425C-8588-A583DE841E80}"/>
              </a:ext>
            </a:extLst>
          </p:cNvPr>
          <p:cNvSpPr txBox="1"/>
          <p:nvPr/>
        </p:nvSpPr>
        <p:spPr>
          <a:xfrm>
            <a:off x="8711581" y="3085165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Cooling region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15D7460-6E55-4D0C-AA03-49F7099BEC30}"/>
              </a:ext>
            </a:extLst>
          </p:cNvPr>
          <p:cNvSpPr txBox="1"/>
          <p:nvPr/>
        </p:nvSpPr>
        <p:spPr>
          <a:xfrm>
            <a:off x="8671099" y="2147508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Heating region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BB5AC4D-2352-4D36-A483-E6E166B9B811}"/>
              </a:ext>
            </a:extLst>
          </p:cNvPr>
          <p:cNvSpPr txBox="1"/>
          <p:nvPr/>
        </p:nvSpPr>
        <p:spPr>
          <a:xfrm>
            <a:off x="10442738" y="135909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Shock wave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7ECF181C-FF51-4DE3-8755-12789A628947}"/>
              </a:ext>
            </a:extLst>
          </p:cNvPr>
          <p:cNvCxnSpPr>
            <a:endCxn id="51" idx="2"/>
          </p:cNvCxnSpPr>
          <p:nvPr/>
        </p:nvCxnSpPr>
        <p:spPr>
          <a:xfrm flipV="1">
            <a:off x="10706100" y="1728428"/>
            <a:ext cx="499828" cy="6037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2151BEF-DA14-4C97-8084-856604F63DD2}"/>
              </a:ext>
            </a:extLst>
          </p:cNvPr>
          <p:cNvSpPr txBox="1"/>
          <p:nvPr/>
        </p:nvSpPr>
        <p:spPr>
          <a:xfrm>
            <a:off x="9084277" y="426224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~50 km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8706E6C-CAAD-4EFD-A7AF-9A74B996EAEB}"/>
              </a:ext>
            </a:extLst>
          </p:cNvPr>
          <p:cNvSpPr txBox="1"/>
          <p:nvPr/>
        </p:nvSpPr>
        <p:spPr>
          <a:xfrm>
            <a:off x="8802545" y="500343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R</a:t>
            </a:r>
            <a:r>
              <a:rPr kumimoji="1" lang="en-US" altLang="ja-JP" baseline="-25000" dirty="0"/>
              <a:t>gain</a:t>
            </a:r>
            <a:r>
              <a:rPr kumimoji="1" lang="en-US" altLang="ja-JP" dirty="0"/>
              <a:t>~100 km</a:t>
            </a:r>
            <a:endParaRPr kumimoji="1" lang="ja-JP" altLang="en-US" dirty="0"/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07A4F6F5-BDA3-4C70-A000-A380E870B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229" y="3222533"/>
            <a:ext cx="1316760" cy="43892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23DFBC7-916D-4F2C-A0A4-818B5E778430}"/>
              </a:ext>
            </a:extLst>
          </p:cNvPr>
          <p:cNvCxnSpPr>
            <a:cxnSpLocks/>
            <a:stCxn id="45" idx="5"/>
          </p:cNvCxnSpPr>
          <p:nvPr/>
        </p:nvCxnSpPr>
        <p:spPr>
          <a:xfrm>
            <a:off x="9862646" y="4178176"/>
            <a:ext cx="721026" cy="642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DE56FB5-4C96-4048-8375-0233D0CFDBA0}"/>
              </a:ext>
            </a:extLst>
          </p:cNvPr>
          <p:cNvCxnSpPr>
            <a:cxnSpLocks/>
            <a:stCxn id="45" idx="3"/>
          </p:cNvCxnSpPr>
          <p:nvPr/>
        </p:nvCxnSpPr>
        <p:spPr>
          <a:xfrm flipH="1">
            <a:off x="8692319" y="4178176"/>
            <a:ext cx="604571" cy="656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9AF87E0-D346-4066-94F6-06CEF7EF781A}"/>
              </a:ext>
            </a:extLst>
          </p:cNvPr>
          <p:cNvCxnSpPr>
            <a:cxnSpLocks/>
          </p:cNvCxnSpPr>
          <p:nvPr/>
        </p:nvCxnSpPr>
        <p:spPr>
          <a:xfrm flipH="1" flipV="1">
            <a:off x="8574308" y="3120068"/>
            <a:ext cx="681659" cy="5188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8854BAAA-A2F9-4B57-A39D-5045FF6D0AE7}"/>
              </a:ext>
            </a:extLst>
          </p:cNvPr>
          <p:cNvCxnSpPr>
            <a:cxnSpLocks/>
          </p:cNvCxnSpPr>
          <p:nvPr/>
        </p:nvCxnSpPr>
        <p:spPr>
          <a:xfrm flipV="1">
            <a:off x="9890449" y="3173324"/>
            <a:ext cx="638781" cy="4469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61C4F6-B1C3-4B3C-B534-0A868B4ADDF8}"/>
              </a:ext>
            </a:extLst>
          </p:cNvPr>
          <p:cNvSpPr txBox="1"/>
          <p:nvPr/>
        </p:nvSpPr>
        <p:spPr>
          <a:xfrm>
            <a:off x="10064006" y="333127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ν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94FB83-2B0B-4DBD-854A-61E49B62109B}"/>
              </a:ext>
            </a:extLst>
          </p:cNvPr>
          <p:cNvSpPr txBox="1"/>
          <p:nvPr/>
        </p:nvSpPr>
        <p:spPr>
          <a:xfrm>
            <a:off x="10045831" y="401665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ν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A07824-D562-48AC-94BD-6697B8B7C25A}"/>
              </a:ext>
            </a:extLst>
          </p:cNvPr>
          <p:cNvSpPr txBox="1"/>
          <p:nvPr/>
        </p:nvSpPr>
        <p:spPr>
          <a:xfrm>
            <a:off x="8609568" y="401665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ν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3DE58A2-D83F-476C-B22D-D7F45F631479}"/>
              </a:ext>
            </a:extLst>
          </p:cNvPr>
          <p:cNvSpPr txBox="1"/>
          <p:nvPr/>
        </p:nvSpPr>
        <p:spPr>
          <a:xfrm>
            <a:off x="8563813" y="328466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ν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783C0C57-71F9-B203-5134-236D1AD1B4EF}"/>
              </a:ext>
            </a:extLst>
          </p:cNvPr>
          <p:cNvSpPr/>
          <p:nvPr/>
        </p:nvSpPr>
        <p:spPr>
          <a:xfrm rot="16200000">
            <a:off x="7074951" y="3564944"/>
            <a:ext cx="317241" cy="5588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95D371-D3A7-784C-75FF-F2DC47B250EE}"/>
              </a:ext>
            </a:extLst>
          </p:cNvPr>
          <p:cNvSpPr txBox="1"/>
          <p:nvPr/>
        </p:nvSpPr>
        <p:spPr>
          <a:xfrm>
            <a:off x="6433312" y="3085165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Mass </a:t>
            </a:r>
          </a:p>
          <a:p>
            <a:r>
              <a:rPr kumimoji="1" lang="en-US" altLang="ja-JP" b="1" dirty="0"/>
              <a:t>accretion</a:t>
            </a:r>
            <a:endParaRPr kumimoji="1" lang="ja-JP" altLang="en-US" b="1" dirty="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BEAB2C58-F497-87A9-69E0-E02949CEF396}"/>
              </a:ext>
            </a:extLst>
          </p:cNvPr>
          <p:cNvSpPr/>
          <p:nvPr/>
        </p:nvSpPr>
        <p:spPr>
          <a:xfrm rot="16200000">
            <a:off x="7924296" y="3677749"/>
            <a:ext cx="317241" cy="33318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1D5CFA-1D99-8B89-0F67-59533535A41A}"/>
              </a:ext>
            </a:extLst>
          </p:cNvPr>
          <p:cNvSpPr txBox="1"/>
          <p:nvPr/>
        </p:nvSpPr>
        <p:spPr>
          <a:xfrm>
            <a:off x="7688537" y="3878459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v</a:t>
            </a:r>
            <a:r>
              <a:rPr kumimoji="1" lang="en-US" altLang="ja-JP" sz="2400" b="1" baseline="-25000" dirty="0"/>
              <a:t>adv</a:t>
            </a:r>
            <a:endParaRPr kumimoji="1" lang="ja-JP" altLang="en-US" sz="2400" b="1" baseline="-25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801384-0BF3-F705-F454-BEA2C9C903C7}"/>
              </a:ext>
            </a:extLst>
          </p:cNvPr>
          <p:cNvSpPr txBox="1"/>
          <p:nvPr/>
        </p:nvSpPr>
        <p:spPr>
          <a:xfrm>
            <a:off x="9234961" y="580235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R</a:t>
            </a:r>
            <a:r>
              <a:rPr kumimoji="1" lang="en-US" altLang="ja-JP" baseline="-25000" dirty="0"/>
              <a:t>shock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88FC161-94AC-F794-89B7-A08A8CE87699}"/>
              </a:ext>
            </a:extLst>
          </p:cNvPr>
          <p:cNvSpPr txBox="1"/>
          <p:nvPr/>
        </p:nvSpPr>
        <p:spPr>
          <a:xfrm>
            <a:off x="597900" y="2030301"/>
            <a:ext cx="5072222" cy="1148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/>
              <a:t>Neutrino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cooling rate </a:t>
            </a:r>
            <a:r>
              <a:rPr kumimoji="1" lang="en-US" altLang="ja-JP" sz="2400" dirty="0"/>
              <a:t>= </a:t>
            </a:r>
            <a:r>
              <a:rPr kumimoji="1" lang="en-US" altLang="ja-JP" sz="2400" i="1" dirty="0"/>
              <a:t>C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∝ </a:t>
            </a:r>
            <a:r>
              <a:rPr kumimoji="1" lang="en-US" altLang="ja-JP" sz="2400" i="1" dirty="0"/>
              <a:t>T </a:t>
            </a:r>
            <a:r>
              <a:rPr kumimoji="1" lang="en-US" altLang="ja-JP" sz="2400" baseline="30000" dirty="0"/>
              <a:t>6</a:t>
            </a:r>
            <a:endParaRPr kumimoji="1" lang="en-US" altLang="ja-JP" sz="2400" i="1" baseline="30000" dirty="0"/>
          </a:p>
          <a:p>
            <a:pPr>
              <a:lnSpc>
                <a:spcPct val="150000"/>
              </a:lnSpc>
            </a:pPr>
            <a:r>
              <a:rPr kumimoji="1" lang="en-US" altLang="ja-JP" sz="2400" dirty="0"/>
              <a:t>Neutrino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heating rate </a:t>
            </a:r>
            <a:r>
              <a:rPr kumimoji="1" lang="en-US" altLang="ja-JP" sz="2400" dirty="0"/>
              <a:t>= </a:t>
            </a:r>
            <a:r>
              <a:rPr kumimoji="1" lang="en-US" altLang="ja-JP" sz="2400" i="1" dirty="0"/>
              <a:t>H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∝</a:t>
            </a:r>
            <a:r>
              <a:rPr kumimoji="1" lang="en-US" altLang="ja-JP" sz="2400" dirty="0"/>
              <a:t>1/</a:t>
            </a:r>
            <a:r>
              <a:rPr kumimoji="1" lang="en-US" altLang="ja-JP" sz="2400" i="1" dirty="0"/>
              <a:t>R </a:t>
            </a:r>
            <a:r>
              <a:rPr kumimoji="1" lang="en-US" altLang="ja-JP" sz="2400" baseline="30000" dirty="0"/>
              <a:t>2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5E2B4B1-D963-452F-DEBC-9014FEAC83B0}"/>
              </a:ext>
            </a:extLst>
          </p:cNvPr>
          <p:cNvSpPr txBox="1"/>
          <p:nvPr/>
        </p:nvSpPr>
        <p:spPr>
          <a:xfrm>
            <a:off x="683162" y="4300619"/>
            <a:ext cx="5791793" cy="11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/>
              <a:t>In general, </a:t>
            </a:r>
            <a:r>
              <a:rPr kumimoji="1" lang="en-US" altLang="ja-JP" sz="2400" i="1" dirty="0"/>
              <a:t>C</a:t>
            </a:r>
            <a:r>
              <a:rPr kumimoji="1" lang="en-US" altLang="ja-JP" sz="2400" dirty="0"/>
              <a:t> decreases faster than </a:t>
            </a:r>
            <a:r>
              <a:rPr kumimoji="1" lang="en-US" altLang="ja-JP" sz="2400" i="1" dirty="0"/>
              <a:t>H</a:t>
            </a:r>
          </a:p>
          <a:p>
            <a:pPr>
              <a:lnSpc>
                <a:spcPct val="150000"/>
              </a:lnSpc>
            </a:pPr>
            <a:r>
              <a:rPr kumimoji="1" lang="ja-JP" altLang="en-US" sz="2400" dirty="0"/>
              <a:t>→ </a:t>
            </a:r>
            <a:r>
              <a:rPr kumimoji="1" lang="en-US" altLang="ja-JP" sz="2400" dirty="0"/>
              <a:t>Heating is dominant at </a:t>
            </a:r>
            <a:r>
              <a:rPr kumimoji="1" lang="en-US" altLang="ja-JP" sz="2400" i="1" dirty="0"/>
              <a:t>R</a:t>
            </a:r>
            <a:r>
              <a:rPr kumimoji="1" lang="en-US" altLang="ja-JP" sz="2400" dirty="0"/>
              <a:t>&gt;</a:t>
            </a:r>
            <a:r>
              <a:rPr kumimoji="1" lang="en-US" altLang="ja-JP" sz="2400" i="1" dirty="0"/>
              <a:t>R</a:t>
            </a:r>
            <a:r>
              <a:rPr kumimoji="1" lang="en-US" altLang="ja-JP" sz="2400" baseline="-25000" dirty="0"/>
              <a:t>gain</a:t>
            </a:r>
            <a:endParaRPr kumimoji="1" lang="ja-JP" altLang="en-US" sz="2400" baseline="-25000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DEF0B72-00FA-C6B2-6CE3-E5583895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271" y="2118462"/>
            <a:ext cx="1316760" cy="43892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CD24E97-F852-68A9-3154-1F8DA410C59C}"/>
              </a:ext>
            </a:extLst>
          </p:cNvPr>
          <p:cNvSpPr/>
          <p:nvPr/>
        </p:nvSpPr>
        <p:spPr>
          <a:xfrm>
            <a:off x="6027395" y="2102024"/>
            <a:ext cx="174171" cy="252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←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2C25A23-E7E2-A1C8-2D97-B71EBD9B05DA}"/>
              </a:ext>
            </a:extLst>
          </p:cNvPr>
          <p:cNvSpPr/>
          <p:nvPr/>
        </p:nvSpPr>
        <p:spPr>
          <a:xfrm>
            <a:off x="6027394" y="2329703"/>
            <a:ext cx="174171" cy="252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←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76D45B1-C1A0-F076-177D-416A18B9A92F}"/>
              </a:ext>
            </a:extLst>
          </p:cNvPr>
          <p:cNvSpPr txBox="1"/>
          <p:nvPr/>
        </p:nvSpPr>
        <p:spPr>
          <a:xfrm rot="1489598">
            <a:off x="9817531" y="2598916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C</a:t>
            </a:r>
            <a:r>
              <a:rPr kumimoji="1" lang="en-US" altLang="ja-JP" dirty="0"/>
              <a:t>=</a:t>
            </a:r>
            <a:r>
              <a:rPr kumimoji="1" lang="en-US" altLang="ja-JP" i="1" dirty="0"/>
              <a:t>H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092E10-8C35-8395-15DF-97C5BE80712C}"/>
              </a:ext>
            </a:extLst>
          </p:cNvPr>
          <p:cNvSpPr txBox="1"/>
          <p:nvPr/>
        </p:nvSpPr>
        <p:spPr>
          <a:xfrm>
            <a:off x="6938559" y="1019992"/>
            <a:ext cx="448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[e.g.</a:t>
            </a:r>
            <a:r>
              <a:rPr lang="en-US" altLang="ja-JP" dirty="0"/>
              <a:t> </a:t>
            </a:r>
            <a:r>
              <a:rPr kumimoji="1" lang="en-US" altLang="ja-JP" dirty="0"/>
              <a:t>Bethe &amp; Wilson, </a:t>
            </a:r>
            <a:r>
              <a:rPr kumimoji="1" lang="en-US" altLang="ja-JP" dirty="0" err="1"/>
              <a:t>ApJ</a:t>
            </a:r>
            <a:r>
              <a:rPr kumimoji="1" lang="en-US" altLang="ja-JP" dirty="0"/>
              <a:t> 295 (1985) 14]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809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79B62F-3441-635B-2DCC-B1E05982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Status: Multi-D Models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1EBD40-64B6-4BCB-6582-ADFE8429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852D765-0695-E031-BB13-EE53FC28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55" y="1337246"/>
            <a:ext cx="4613088" cy="4596001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B7D5C85-95C1-C465-E0A0-4FF74E6AE566}"/>
              </a:ext>
            </a:extLst>
          </p:cNvPr>
          <p:cNvSpPr txBox="1"/>
          <p:nvPr/>
        </p:nvSpPr>
        <p:spPr>
          <a:xfrm>
            <a:off x="2606359" y="594493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/>
              <a:t>Takiwaki</a:t>
            </a:r>
            <a:r>
              <a:rPr kumimoji="1" lang="en-US" altLang="ja-JP" sz="1200" dirty="0"/>
              <a:t> et al. </a:t>
            </a:r>
            <a:r>
              <a:rPr kumimoji="1" lang="en-US" altLang="ja-JP" sz="1200" dirty="0" err="1"/>
              <a:t>ApJ</a:t>
            </a:r>
            <a:r>
              <a:rPr kumimoji="1" lang="en-US" altLang="ja-JP" sz="1200" dirty="0"/>
              <a:t> 749 (2012) 98</a:t>
            </a:r>
            <a:endParaRPr kumimoji="1" lang="ja-JP" altLang="en-US" sz="1200" dirty="0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AD07C933-DD09-AB19-5EC1-51989FDC4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729" y="1325563"/>
            <a:ext cx="6225835" cy="4590616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D54B05C-9DC3-4994-FDB6-1182BA2330B0}"/>
              </a:ext>
            </a:extLst>
          </p:cNvPr>
          <p:cNvSpPr txBox="1"/>
          <p:nvPr/>
        </p:nvSpPr>
        <p:spPr>
          <a:xfrm>
            <a:off x="8312727" y="5997765"/>
            <a:ext cx="2962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Nagakura</a:t>
            </a:r>
            <a:r>
              <a:rPr kumimoji="1" lang="en-US" altLang="ja-JP" sz="1200" dirty="0"/>
              <a:t> et al. MNRAS 500 (2021) 696</a:t>
            </a:r>
            <a:endParaRPr kumimoji="1" lang="ja-JP" altLang="en-US" sz="12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021E5E4-7BB2-3C25-4E4E-33B7D459A28A}"/>
              </a:ext>
            </a:extLst>
          </p:cNvPr>
          <p:cNvSpPr txBox="1"/>
          <p:nvPr/>
        </p:nvSpPr>
        <p:spPr>
          <a:xfrm>
            <a:off x="9503759" y="1643414"/>
            <a:ext cx="17716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3D models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1886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A9F018-1595-8876-C98D-6EAC17A0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B91FC1-6F09-8009-1DC3-1B0F14554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>
                <a:solidFill>
                  <a:schemeClr val="bg2">
                    <a:lumMod val="75000"/>
                  </a:schemeClr>
                </a:solidFill>
              </a:rPr>
              <a:t>Introduction on supernovae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/>
              <a:t>ALPs from supernovae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4400" dirty="0">
                <a:solidFill>
                  <a:schemeClr val="bg2">
                    <a:lumMod val="75000"/>
                  </a:schemeClr>
                </a:solidFill>
              </a:rPr>
              <a:t>Supernova models with ALPs</a:t>
            </a:r>
            <a:endParaRPr kumimoji="1" lang="ja-JP" altLang="en-US" sz="4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AAA7B0-7D42-3088-C44D-B5B22E50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65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D5FB3B-198D-4668-839D-7D541BB1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ALP Interaction with SM particles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82D808-61C2-405E-833C-25029553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4424265" cy="4851400"/>
          </a:xfrm>
        </p:spPr>
        <p:txBody>
          <a:bodyPr/>
          <a:lstStyle/>
          <a:p>
            <a:r>
              <a:rPr lang="en-US" altLang="ja-JP" b="1" dirty="0">
                <a:solidFill>
                  <a:srgbClr val="FF0000"/>
                </a:solidFill>
              </a:rPr>
              <a:t>ALP-photon coupling</a:t>
            </a:r>
          </a:p>
          <a:p>
            <a:endParaRPr lang="en-US" altLang="ja-JP" b="1" dirty="0">
              <a:solidFill>
                <a:srgbClr val="FF0000"/>
              </a:solidFill>
            </a:endParaRPr>
          </a:p>
          <a:p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dirty="0"/>
              <a:t>ALP-electron coupling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ALP-nucleon coupling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4CD078-06B5-4A52-AB93-F32FD814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70CCF3-7902-4E39-9DBA-43DF323C1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11" y="1933464"/>
            <a:ext cx="3219567" cy="7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0F22A337-E0E0-4367-A124-1A68C1FD91FE}"/>
              </a:ext>
            </a:extLst>
          </p:cNvPr>
          <p:cNvSpPr txBox="1">
            <a:spLocks/>
          </p:cNvSpPr>
          <p:nvPr/>
        </p:nvSpPr>
        <p:spPr>
          <a:xfrm>
            <a:off x="6537420" y="1073946"/>
            <a:ext cx="1910052" cy="503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1400" dirty="0" err="1"/>
              <a:t>Primakoff</a:t>
            </a:r>
            <a:r>
              <a:rPr lang="en-US" altLang="ja-JP" sz="1400" dirty="0"/>
              <a:t> process</a:t>
            </a:r>
            <a:endParaRPr lang="ja-JP" altLang="en-US" sz="1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52E21A1-B855-4094-9C40-53C9DA85E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88" y="1325563"/>
            <a:ext cx="2493561" cy="137086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0F978A8-ED40-4D5E-91E0-EE1C447C0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481" y="2998271"/>
            <a:ext cx="2395773" cy="134981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8ED1DED-FD17-4101-A013-D61BAC0B5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787" y="4738468"/>
            <a:ext cx="2421362" cy="1325564"/>
          </a:xfrm>
          <a:prstGeom prst="rect">
            <a:avLst/>
          </a:prstGeom>
        </p:spPr>
      </p:pic>
      <p:sp>
        <p:nvSpPr>
          <p:cNvPr id="43" name="コンテンツ プレースホルダー 2">
            <a:extLst>
              <a:ext uri="{FF2B5EF4-FFF2-40B4-BE49-F238E27FC236}">
                <a16:creationId xmlns:a16="http://schemas.microsoft.com/office/drawing/2014/main" id="{19047AD9-0688-42FC-A86C-F85A6495D4AE}"/>
              </a:ext>
            </a:extLst>
          </p:cNvPr>
          <p:cNvSpPr txBox="1">
            <a:spLocks/>
          </p:cNvSpPr>
          <p:nvPr/>
        </p:nvSpPr>
        <p:spPr>
          <a:xfrm>
            <a:off x="6233743" y="2746654"/>
            <a:ext cx="2517406" cy="503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400" dirty="0"/>
              <a:t>electron-ion bremsstrahlung</a:t>
            </a:r>
            <a:endParaRPr lang="ja-JP" altLang="en-US" sz="1400" dirty="0"/>
          </a:p>
        </p:txBody>
      </p:sp>
      <p:sp>
        <p:nvSpPr>
          <p:cNvPr id="44" name="コンテンツ プレースホルダー 2">
            <a:extLst>
              <a:ext uri="{FF2B5EF4-FFF2-40B4-BE49-F238E27FC236}">
                <a16:creationId xmlns:a16="http://schemas.microsoft.com/office/drawing/2014/main" id="{834F0EB0-56BB-4A0E-BD6B-271FF1FA4594}"/>
              </a:ext>
            </a:extLst>
          </p:cNvPr>
          <p:cNvSpPr txBox="1">
            <a:spLocks/>
          </p:cNvSpPr>
          <p:nvPr/>
        </p:nvSpPr>
        <p:spPr>
          <a:xfrm>
            <a:off x="6457957" y="4486851"/>
            <a:ext cx="2895050" cy="503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400" dirty="0"/>
              <a:t>nuclear bremsstrahlung</a:t>
            </a:r>
            <a:endParaRPr lang="ja-JP" altLang="en-US" sz="1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737BCA6-730A-4CB5-847A-08F0CC617C3C}"/>
              </a:ext>
            </a:extLst>
          </p:cNvPr>
          <p:cNvSpPr txBox="1"/>
          <p:nvPr/>
        </p:nvSpPr>
        <p:spPr>
          <a:xfrm>
            <a:off x="8784313" y="3817472"/>
            <a:ext cx="2395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e.g. </a:t>
            </a:r>
            <a:r>
              <a:rPr kumimoji="1" lang="en-US" altLang="ja-JP" sz="1400" dirty="0" err="1"/>
              <a:t>Lucente</a:t>
            </a:r>
            <a:r>
              <a:rPr kumimoji="1" lang="en-US" altLang="ja-JP" sz="1400" dirty="0"/>
              <a:t> &amp; </a:t>
            </a:r>
            <a:r>
              <a:rPr kumimoji="1" lang="en-US" altLang="ja-JP" sz="1400" dirty="0" err="1"/>
              <a:t>Carenza</a:t>
            </a:r>
            <a:r>
              <a:rPr kumimoji="1" lang="en-US" altLang="ja-JP" sz="1400" dirty="0"/>
              <a:t> PRD 104 (2021) 103007</a:t>
            </a:r>
            <a:endParaRPr kumimoji="1" lang="ja-JP" altLang="en-US" sz="14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B41208-00B3-4755-A2CE-460831DA14A6}"/>
              </a:ext>
            </a:extLst>
          </p:cNvPr>
          <p:cNvSpPr/>
          <p:nvPr/>
        </p:nvSpPr>
        <p:spPr>
          <a:xfrm>
            <a:off x="6329787" y="3949072"/>
            <a:ext cx="266304" cy="245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9A0932-5286-4975-B00B-2288337D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11" y="3439481"/>
            <a:ext cx="3071388" cy="69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1708BCB-6010-41F0-BFED-86599DA1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11" y="5067342"/>
            <a:ext cx="3901003" cy="7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FF3FA5-1BB4-F4F7-238E-635D32AED643}"/>
              </a:ext>
            </a:extLst>
          </p:cNvPr>
          <p:cNvSpPr txBox="1"/>
          <p:nvPr/>
        </p:nvSpPr>
        <p:spPr>
          <a:xfrm>
            <a:off x="8784313" y="5575946"/>
            <a:ext cx="340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e.g. </a:t>
            </a:r>
            <a:r>
              <a:rPr kumimoji="1" lang="en-US" altLang="ja-JP" sz="1400" dirty="0" err="1"/>
              <a:t>Carenza</a:t>
            </a:r>
            <a:r>
              <a:rPr kumimoji="1" lang="en-US" altLang="ja-JP" sz="1400" dirty="0"/>
              <a:t> et al. JCAP 10 (2019) 016</a:t>
            </a:r>
          </a:p>
          <a:p>
            <a:r>
              <a:rPr lang="en-US" altLang="ja-JP" sz="1400" dirty="0"/>
              <a:t>Turner, PRL 60 (1988) 1797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30521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8806</TotalTime>
  <Words>1217</Words>
  <Application>Microsoft Office PowerPoint</Application>
  <PresentationFormat>ワイド画面</PresentationFormat>
  <Paragraphs>280</Paragraphs>
  <Slides>25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Mincho</vt:lpstr>
      <vt:lpstr>游ゴシック</vt:lpstr>
      <vt:lpstr>游ゴシック Light</vt:lpstr>
      <vt:lpstr>Arial</vt:lpstr>
      <vt:lpstr>Fira Sans</vt:lpstr>
      <vt:lpstr>Segoe UI Semibold</vt:lpstr>
      <vt:lpstr>Wingdings</vt:lpstr>
      <vt:lpstr>Office テーマ</vt:lpstr>
      <vt:lpstr>Two-dimensional Core-collapse Supernova Models with Heavy Axion-like Particles</vt:lpstr>
      <vt:lpstr>Contents</vt:lpstr>
      <vt:lpstr>Messengers from a Supernova</vt:lpstr>
      <vt:lpstr>Explosion Mechanism of Core-collapse SNe</vt:lpstr>
      <vt:lpstr>Energetics of Core-collapse SNe</vt:lpstr>
      <vt:lpstr>Neutrino Heating Mechanism</vt:lpstr>
      <vt:lpstr>Current Status: Multi-D Models</vt:lpstr>
      <vt:lpstr>Contents</vt:lpstr>
      <vt:lpstr>ALP Interaction with SM particles</vt:lpstr>
      <vt:lpstr>ALP Production Processes</vt:lpstr>
      <vt:lpstr>ALP Luminosity from a SN</vt:lpstr>
      <vt:lpstr>Constraints on ALPs</vt:lpstr>
      <vt:lpstr>γ-ray Limit on ALPs</vt:lpstr>
      <vt:lpstr>Additional Energy Loss from Proto-NS</vt:lpstr>
      <vt:lpstr>Contents</vt:lpstr>
      <vt:lpstr>Beyond Post-processing</vt:lpstr>
      <vt:lpstr>Radiative Decay of Heavy ALPs</vt:lpstr>
      <vt:lpstr>SN Simulation Coupled with ALPs</vt:lpstr>
      <vt:lpstr>SN Models</vt:lpstr>
      <vt:lpstr>Shock Radius &amp; Explosion Energy</vt:lpstr>
      <vt:lpstr>ALP Cooling &amp; Heating Rates</vt:lpstr>
      <vt:lpstr>Neutrino Signals</vt:lpstr>
      <vt:lpstr>Neutrino Signals</vt:lpstr>
      <vt:lpstr>Gravitational Wave Signals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Axion-like Particles from Nearby Type Ia Supernovae</dc:title>
  <dc:creator>森　寛治</dc:creator>
  <cp:lastModifiedBy>森寛治</cp:lastModifiedBy>
  <cp:revision>24</cp:revision>
  <dcterms:created xsi:type="dcterms:W3CDTF">2021-09-13T14:42:48Z</dcterms:created>
  <dcterms:modified xsi:type="dcterms:W3CDTF">2024-08-05T07:31:07Z</dcterms:modified>
</cp:coreProperties>
</file>