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08" r:id="rId2"/>
    <p:sldId id="797" r:id="rId3"/>
    <p:sldId id="807" r:id="rId4"/>
    <p:sldId id="798" r:id="rId5"/>
    <p:sldId id="805" r:id="rId6"/>
    <p:sldId id="256" r:id="rId7"/>
    <p:sldId id="801" r:id="rId8"/>
    <p:sldId id="800" r:id="rId9"/>
    <p:sldId id="804" r:id="rId10"/>
    <p:sldId id="802" r:id="rId11"/>
    <p:sldId id="795" r:id="rId12"/>
    <p:sldId id="8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70461-A86D-4F2D-BBBE-2F06871FBBAA}" v="15" dt="2024-09-09T14:08:54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Richard (STFC,DL,TECH)" userId="27e2e0ab-7f8b-4ea1-a0c7-dcbac1d14a8d" providerId="ADAL" clId="{4BD319E3-978B-4875-A692-335B0035136A}"/>
    <pc:docChg chg="undo custSel addSld delSld modSld sldOrd">
      <pc:chgData name="Smith, Richard (STFC,DL,TECH)" userId="27e2e0ab-7f8b-4ea1-a0c7-dcbac1d14a8d" providerId="ADAL" clId="{4BD319E3-978B-4875-A692-335B0035136A}" dt="2024-09-05T15:22:39.863" v="1055" actId="729"/>
      <pc:docMkLst>
        <pc:docMk/>
      </pc:docMkLst>
      <pc:sldChg chg="addSp delSp modSp mod ord modAnim">
        <pc:chgData name="Smith, Richard (STFC,DL,TECH)" userId="27e2e0ab-7f8b-4ea1-a0c7-dcbac1d14a8d" providerId="ADAL" clId="{4BD319E3-978B-4875-A692-335B0035136A}" dt="2024-09-05T14:47:04.521" v="612"/>
        <pc:sldMkLst>
          <pc:docMk/>
          <pc:sldMk cId="2636173992" sldId="256"/>
        </pc:sldMkLst>
        <pc:spChg chg="del">
          <ac:chgData name="Smith, Richard (STFC,DL,TECH)" userId="27e2e0ab-7f8b-4ea1-a0c7-dcbac1d14a8d" providerId="ADAL" clId="{4BD319E3-978B-4875-A692-335B0035136A}" dt="2024-09-05T14:46:39.438" v="610" actId="478"/>
          <ac:spMkLst>
            <pc:docMk/>
            <pc:sldMk cId="2636173992" sldId="256"/>
            <ac:spMk id="2" creationId="{54ACAC8C-8D50-2B9B-090F-BF1ADFD95ED5}"/>
          </ac:spMkLst>
        </pc:spChg>
        <pc:spChg chg="del">
          <ac:chgData name="Smith, Richard (STFC,DL,TECH)" userId="27e2e0ab-7f8b-4ea1-a0c7-dcbac1d14a8d" providerId="ADAL" clId="{4BD319E3-978B-4875-A692-335B0035136A}" dt="2024-09-05T14:46:41.318" v="611" actId="478"/>
          <ac:spMkLst>
            <pc:docMk/>
            <pc:sldMk cId="2636173992" sldId="256"/>
            <ac:spMk id="3" creationId="{5B6BEC38-C78A-4CFE-DA52-CC6AE85F1668}"/>
          </ac:spMkLst>
        </pc:spChg>
        <pc:spChg chg="add mod">
          <ac:chgData name="Smith, Richard (STFC,DL,TECH)" userId="27e2e0ab-7f8b-4ea1-a0c7-dcbac1d14a8d" providerId="ADAL" clId="{4BD319E3-978B-4875-A692-335B0035136A}" dt="2024-09-05T14:36:12.940" v="472" actId="1076"/>
          <ac:spMkLst>
            <pc:docMk/>
            <pc:sldMk cId="2636173992" sldId="256"/>
            <ac:spMk id="11" creationId="{F3317CBF-5D94-9149-4A8B-717F443C70F3}"/>
          </ac:spMkLst>
        </pc:spChg>
        <pc:spChg chg="add mod">
          <ac:chgData name="Smith, Richard (STFC,DL,TECH)" userId="27e2e0ab-7f8b-4ea1-a0c7-dcbac1d14a8d" providerId="ADAL" clId="{4BD319E3-978B-4875-A692-335B0035136A}" dt="2024-09-05T14:45:35.758" v="598" actId="20577"/>
          <ac:spMkLst>
            <pc:docMk/>
            <pc:sldMk cId="2636173992" sldId="256"/>
            <ac:spMk id="12" creationId="{2D92E559-B574-C733-2C98-90002335EC27}"/>
          </ac:spMkLst>
        </pc:spChg>
        <pc:picChg chg="mod">
          <ac:chgData name="Smith, Richard (STFC,DL,TECH)" userId="27e2e0ab-7f8b-4ea1-a0c7-dcbac1d14a8d" providerId="ADAL" clId="{4BD319E3-978B-4875-A692-335B0035136A}" dt="2024-09-05T12:26:05.014" v="26" actId="196"/>
          <ac:picMkLst>
            <pc:docMk/>
            <pc:sldMk cId="2636173992" sldId="256"/>
            <ac:picMk id="5" creationId="{AFCEFAAB-D111-D944-093C-9100EA944A35}"/>
          </ac:picMkLst>
        </pc:picChg>
        <pc:picChg chg="mod">
          <ac:chgData name="Smith, Richard (STFC,DL,TECH)" userId="27e2e0ab-7f8b-4ea1-a0c7-dcbac1d14a8d" providerId="ADAL" clId="{4BD319E3-978B-4875-A692-335B0035136A}" dt="2024-09-05T14:46:30.418" v="609" actId="14100"/>
          <ac:picMkLst>
            <pc:docMk/>
            <pc:sldMk cId="2636173992" sldId="256"/>
            <ac:picMk id="7" creationId="{7FE92C56-264A-8A0B-865D-E0C85C909BFF}"/>
          </ac:picMkLst>
        </pc:picChg>
        <pc:picChg chg="add del mod">
          <ac:chgData name="Smith, Richard (STFC,DL,TECH)" userId="27e2e0ab-7f8b-4ea1-a0c7-dcbac1d14a8d" providerId="ADAL" clId="{4BD319E3-978B-4875-A692-335B0035136A}" dt="2024-09-05T12:35:33.742" v="36" actId="478"/>
          <ac:picMkLst>
            <pc:docMk/>
            <pc:sldMk cId="2636173992" sldId="256"/>
            <ac:picMk id="9" creationId="{B3F62EC4-91CD-104A-474E-80976B4FBECF}"/>
          </ac:picMkLst>
        </pc:picChg>
        <pc:picChg chg="add mod">
          <ac:chgData name="Smith, Richard (STFC,DL,TECH)" userId="27e2e0ab-7f8b-4ea1-a0c7-dcbac1d14a8d" providerId="ADAL" clId="{4BD319E3-978B-4875-A692-335B0035136A}" dt="2024-09-05T12:34:06.906" v="33"/>
          <ac:picMkLst>
            <pc:docMk/>
            <pc:sldMk cId="2636173992" sldId="256"/>
            <ac:picMk id="10" creationId="{93D542C1-C02A-F103-60A6-9B6392488FA0}"/>
          </ac:picMkLst>
        </pc:picChg>
        <pc:picChg chg="add mod">
          <ac:chgData name="Smith, Richard (STFC,DL,TECH)" userId="27e2e0ab-7f8b-4ea1-a0c7-dcbac1d14a8d" providerId="ADAL" clId="{4BD319E3-978B-4875-A692-335B0035136A}" dt="2024-09-05T12:35:52.044" v="39" actId="1076"/>
          <ac:picMkLst>
            <pc:docMk/>
            <pc:sldMk cId="2636173992" sldId="256"/>
            <ac:picMk id="1026" creationId="{6B96EF98-787F-7C96-3E9C-2B92630D3923}"/>
          </ac:picMkLst>
        </pc:picChg>
      </pc:sldChg>
      <pc:sldChg chg="addSp modSp mod">
        <pc:chgData name="Smith, Richard (STFC,DL,TECH)" userId="27e2e0ab-7f8b-4ea1-a0c7-dcbac1d14a8d" providerId="ADAL" clId="{4BD319E3-978B-4875-A692-335B0035136A}" dt="2024-09-05T15:15:02.771" v="897" actId="1076"/>
        <pc:sldMkLst>
          <pc:docMk/>
          <pc:sldMk cId="3593942751" sldId="795"/>
        </pc:sldMkLst>
        <pc:spChg chg="add mod">
          <ac:chgData name="Smith, Richard (STFC,DL,TECH)" userId="27e2e0ab-7f8b-4ea1-a0c7-dcbac1d14a8d" providerId="ADAL" clId="{4BD319E3-978B-4875-A692-335B0035136A}" dt="2024-09-05T15:04:04.520" v="645"/>
          <ac:spMkLst>
            <pc:docMk/>
            <pc:sldMk cId="3593942751" sldId="795"/>
            <ac:spMk id="3" creationId="{44107BC3-4B17-9072-1FC9-906E7507C37F}"/>
          </ac:spMkLst>
        </pc:spChg>
        <pc:spChg chg="add mod">
          <ac:chgData name="Smith, Richard (STFC,DL,TECH)" userId="27e2e0ab-7f8b-4ea1-a0c7-dcbac1d14a8d" providerId="ADAL" clId="{4BD319E3-978B-4875-A692-335B0035136A}" dt="2024-09-05T15:15:02.771" v="897" actId="1076"/>
          <ac:spMkLst>
            <pc:docMk/>
            <pc:sldMk cId="3593942751" sldId="795"/>
            <ac:spMk id="4" creationId="{705AD8A1-7236-D564-B503-42948D2A07B1}"/>
          </ac:spMkLst>
        </pc:spChg>
      </pc:sldChg>
      <pc:sldChg chg="mod modShow">
        <pc:chgData name="Smith, Richard (STFC,DL,TECH)" userId="27e2e0ab-7f8b-4ea1-a0c7-dcbac1d14a8d" providerId="ADAL" clId="{4BD319E3-978B-4875-A692-335B0035136A}" dt="2024-09-05T15:22:39.863" v="1055" actId="729"/>
        <pc:sldMkLst>
          <pc:docMk/>
          <pc:sldMk cId="3162131649" sldId="796"/>
        </pc:sldMkLst>
      </pc:sldChg>
      <pc:sldChg chg="addSp modSp mod">
        <pc:chgData name="Smith, Richard (STFC,DL,TECH)" userId="27e2e0ab-7f8b-4ea1-a0c7-dcbac1d14a8d" providerId="ADAL" clId="{4BD319E3-978B-4875-A692-335B0035136A}" dt="2024-09-05T14:44:54.711" v="572" actId="33524"/>
        <pc:sldMkLst>
          <pc:docMk/>
          <pc:sldMk cId="1161456600" sldId="797"/>
        </pc:sldMkLst>
        <pc:spChg chg="add mod">
          <ac:chgData name="Smith, Richard (STFC,DL,TECH)" userId="27e2e0ab-7f8b-4ea1-a0c7-dcbac1d14a8d" providerId="ADAL" clId="{4BD319E3-978B-4875-A692-335B0035136A}" dt="2024-09-05T14:44:54.711" v="572" actId="33524"/>
          <ac:spMkLst>
            <pc:docMk/>
            <pc:sldMk cId="1161456600" sldId="797"/>
            <ac:spMk id="6" creationId="{7C769CE9-D0D1-514F-CA2C-47E59E395DA6}"/>
          </ac:spMkLst>
        </pc:spChg>
        <pc:picChg chg="mod modCrop">
          <ac:chgData name="Smith, Richard (STFC,DL,TECH)" userId="27e2e0ab-7f8b-4ea1-a0c7-dcbac1d14a8d" providerId="ADAL" clId="{4BD319E3-978B-4875-A692-335B0035136A}" dt="2024-09-05T14:36:41.937" v="477" actId="18131"/>
          <ac:picMkLst>
            <pc:docMk/>
            <pc:sldMk cId="1161456600" sldId="797"/>
            <ac:picMk id="5" creationId="{7AB17A96-531E-5DA6-59D0-564F97479897}"/>
          </ac:picMkLst>
        </pc:picChg>
      </pc:sldChg>
      <pc:sldChg chg="addSp delSp modSp mod delAnim modAnim">
        <pc:chgData name="Smith, Richard (STFC,DL,TECH)" userId="27e2e0ab-7f8b-4ea1-a0c7-dcbac1d14a8d" providerId="ADAL" clId="{4BD319E3-978B-4875-A692-335B0035136A}" dt="2024-09-05T14:44:57.660" v="573"/>
        <pc:sldMkLst>
          <pc:docMk/>
          <pc:sldMk cId="313600309" sldId="798"/>
        </pc:sldMkLst>
        <pc:spChg chg="add mod">
          <ac:chgData name="Smith, Richard (STFC,DL,TECH)" userId="27e2e0ab-7f8b-4ea1-a0c7-dcbac1d14a8d" providerId="ADAL" clId="{4BD319E3-978B-4875-A692-335B0035136A}" dt="2024-09-05T14:44:57.660" v="573"/>
          <ac:spMkLst>
            <pc:docMk/>
            <pc:sldMk cId="313600309" sldId="798"/>
            <ac:spMk id="10" creationId="{21FFF0FA-8AC7-3835-D404-711540C2C01F}"/>
          </ac:spMkLst>
        </pc:spChg>
        <pc:picChg chg="add del mod">
          <ac:chgData name="Smith, Richard (STFC,DL,TECH)" userId="27e2e0ab-7f8b-4ea1-a0c7-dcbac1d14a8d" providerId="ADAL" clId="{4BD319E3-978B-4875-A692-335B0035136A}" dt="2024-09-05T14:37:49.888" v="481" actId="478"/>
          <ac:picMkLst>
            <pc:docMk/>
            <pc:sldMk cId="313600309" sldId="798"/>
            <ac:picMk id="6" creationId="{774CA8EC-F66C-1C02-14E6-37A07F2DDB34}"/>
          </ac:picMkLst>
        </pc:picChg>
        <pc:picChg chg="add del mod">
          <ac:chgData name="Smith, Richard (STFC,DL,TECH)" userId="27e2e0ab-7f8b-4ea1-a0c7-dcbac1d14a8d" providerId="ADAL" clId="{4BD319E3-978B-4875-A692-335B0035136A}" dt="2024-09-05T14:38:41.655" v="484" actId="22"/>
          <ac:picMkLst>
            <pc:docMk/>
            <pc:sldMk cId="313600309" sldId="798"/>
            <ac:picMk id="8" creationId="{BABA95AB-43FF-7037-0360-55FC79A29FB1}"/>
          </ac:picMkLst>
        </pc:picChg>
        <pc:picChg chg="add del mod">
          <ac:chgData name="Smith, Richard (STFC,DL,TECH)" userId="27e2e0ab-7f8b-4ea1-a0c7-dcbac1d14a8d" providerId="ADAL" clId="{4BD319E3-978B-4875-A692-335B0035136A}" dt="2024-09-05T14:38:58.443" v="487" actId="21"/>
          <ac:picMkLst>
            <pc:docMk/>
            <pc:sldMk cId="313600309" sldId="798"/>
            <ac:picMk id="9" creationId="{1126B768-7436-D3DA-94AB-45FD134D00D9}"/>
          </ac:picMkLst>
        </pc:picChg>
      </pc:sldChg>
      <pc:sldChg chg="addSp delSp new del mod">
        <pc:chgData name="Smith, Richard (STFC,DL,TECH)" userId="27e2e0ab-7f8b-4ea1-a0c7-dcbac1d14a8d" providerId="ADAL" clId="{4BD319E3-978B-4875-A692-335B0035136A}" dt="2024-09-05T14:41:16.391" v="531" actId="47"/>
        <pc:sldMkLst>
          <pc:docMk/>
          <pc:sldMk cId="1865168012" sldId="799"/>
        </pc:sldMkLst>
        <pc:picChg chg="add del">
          <ac:chgData name="Smith, Richard (STFC,DL,TECH)" userId="27e2e0ab-7f8b-4ea1-a0c7-dcbac1d14a8d" providerId="ADAL" clId="{4BD319E3-978B-4875-A692-335B0035136A}" dt="2024-09-05T12:03:22.332" v="17" actId="478"/>
          <ac:picMkLst>
            <pc:docMk/>
            <pc:sldMk cId="1865168012" sldId="799"/>
            <ac:picMk id="5" creationId="{216CC3D6-732F-0A55-1F58-76254F023C4A}"/>
          </ac:picMkLst>
        </pc:picChg>
        <pc:picChg chg="add">
          <ac:chgData name="Smith, Richard (STFC,DL,TECH)" userId="27e2e0ab-7f8b-4ea1-a0c7-dcbac1d14a8d" providerId="ADAL" clId="{4BD319E3-978B-4875-A692-335B0035136A}" dt="2024-09-05T12:03:22.856" v="18" actId="22"/>
          <ac:picMkLst>
            <pc:docMk/>
            <pc:sldMk cId="1865168012" sldId="799"/>
            <ac:picMk id="7" creationId="{D0B0F607-FEF2-5501-46C9-BC5C85C170F6}"/>
          </ac:picMkLst>
        </pc:picChg>
      </pc:sldChg>
      <pc:sldChg chg="addSp delSp modSp new mod">
        <pc:chgData name="Smith, Richard (STFC,DL,TECH)" userId="27e2e0ab-7f8b-4ea1-a0c7-dcbac1d14a8d" providerId="ADAL" clId="{4BD319E3-978B-4875-A692-335B0035136A}" dt="2024-09-05T14:46:09.017" v="607" actId="1076"/>
        <pc:sldMkLst>
          <pc:docMk/>
          <pc:sldMk cId="2835176654" sldId="800"/>
        </pc:sldMkLst>
        <pc:spChg chg="del">
          <ac:chgData name="Smith, Richard (STFC,DL,TECH)" userId="27e2e0ab-7f8b-4ea1-a0c7-dcbac1d14a8d" providerId="ADAL" clId="{4BD319E3-978B-4875-A692-335B0035136A}" dt="2024-09-05T14:45:51.031" v="601" actId="478"/>
          <ac:spMkLst>
            <pc:docMk/>
            <pc:sldMk cId="2835176654" sldId="800"/>
            <ac:spMk id="2" creationId="{699F20A6-2E9E-744D-1B5B-9C92623E1127}"/>
          </ac:spMkLst>
        </pc:spChg>
        <pc:spChg chg="del">
          <ac:chgData name="Smith, Richard (STFC,DL,TECH)" userId="27e2e0ab-7f8b-4ea1-a0c7-dcbac1d14a8d" providerId="ADAL" clId="{4BD319E3-978B-4875-A692-335B0035136A}" dt="2024-09-05T12:01:37.650" v="3"/>
          <ac:spMkLst>
            <pc:docMk/>
            <pc:sldMk cId="2835176654" sldId="800"/>
            <ac:spMk id="3" creationId="{48424CB7-7C47-B7FF-73E5-031C813D290F}"/>
          </ac:spMkLst>
        </pc:spChg>
        <pc:spChg chg="add mod">
          <ac:chgData name="Smith, Richard (STFC,DL,TECH)" userId="27e2e0ab-7f8b-4ea1-a0c7-dcbac1d14a8d" providerId="ADAL" clId="{4BD319E3-978B-4875-A692-335B0035136A}" dt="2024-09-05T14:46:09.017" v="607" actId="1076"/>
          <ac:spMkLst>
            <pc:docMk/>
            <pc:sldMk cId="2835176654" sldId="800"/>
            <ac:spMk id="7" creationId="{9FBDE578-804F-87E6-54D4-BCC3C3419460}"/>
          </ac:spMkLst>
        </pc:spChg>
        <pc:spChg chg="add mod">
          <ac:chgData name="Smith, Richard (STFC,DL,TECH)" userId="27e2e0ab-7f8b-4ea1-a0c7-dcbac1d14a8d" providerId="ADAL" clId="{4BD319E3-978B-4875-A692-335B0035136A}" dt="2024-09-05T14:45:43.724" v="599"/>
          <ac:spMkLst>
            <pc:docMk/>
            <pc:sldMk cId="2835176654" sldId="800"/>
            <ac:spMk id="8" creationId="{DAD1D38E-8435-E8D7-83A3-8A524EB0B315}"/>
          </ac:spMkLst>
        </pc:spChg>
        <pc:picChg chg="add mod modCrop">
          <ac:chgData name="Smith, Richard (STFC,DL,TECH)" userId="27e2e0ab-7f8b-4ea1-a0c7-dcbac1d14a8d" providerId="ADAL" clId="{4BD319E3-978B-4875-A692-335B0035136A}" dt="2024-09-05T14:46:00.720" v="604" actId="1076"/>
          <ac:picMkLst>
            <pc:docMk/>
            <pc:sldMk cId="2835176654" sldId="800"/>
            <ac:picMk id="5" creationId="{10285B83-4524-4FA8-F9ED-78647D98B433}"/>
          </ac:picMkLst>
        </pc:picChg>
        <pc:picChg chg="add mod modCrop">
          <ac:chgData name="Smith, Richard (STFC,DL,TECH)" userId="27e2e0ab-7f8b-4ea1-a0c7-dcbac1d14a8d" providerId="ADAL" clId="{4BD319E3-978B-4875-A692-335B0035136A}" dt="2024-09-05T14:46:06.719" v="606" actId="1076"/>
          <ac:picMkLst>
            <pc:docMk/>
            <pc:sldMk cId="2835176654" sldId="800"/>
            <ac:picMk id="6" creationId="{CCD96058-470B-DFC8-5CD7-55655279B49F}"/>
          </ac:picMkLst>
        </pc:picChg>
      </pc:sldChg>
      <pc:sldChg chg="addSp delSp modSp new mod ord modAnim">
        <pc:chgData name="Smith, Richard (STFC,DL,TECH)" userId="27e2e0ab-7f8b-4ea1-a0c7-dcbac1d14a8d" providerId="ADAL" clId="{4BD319E3-978B-4875-A692-335B0035136A}" dt="2024-09-05T15:20:38.488" v="1008"/>
        <pc:sldMkLst>
          <pc:docMk/>
          <pc:sldMk cId="2496872795" sldId="801"/>
        </pc:sldMkLst>
        <pc:spChg chg="del">
          <ac:chgData name="Smith, Richard (STFC,DL,TECH)" userId="27e2e0ab-7f8b-4ea1-a0c7-dcbac1d14a8d" providerId="ADAL" clId="{4BD319E3-978B-4875-A692-335B0035136A}" dt="2024-09-05T14:23:09.547" v="357" actId="478"/>
          <ac:spMkLst>
            <pc:docMk/>
            <pc:sldMk cId="2496872795" sldId="801"/>
            <ac:spMk id="2" creationId="{B4913502-3587-114E-FC23-E3425ADC85AF}"/>
          </ac:spMkLst>
        </pc:spChg>
        <pc:spChg chg="del">
          <ac:chgData name="Smith, Richard (STFC,DL,TECH)" userId="27e2e0ab-7f8b-4ea1-a0c7-dcbac1d14a8d" providerId="ADAL" clId="{4BD319E3-978B-4875-A692-335B0035136A}" dt="2024-09-05T14:23:10.747" v="358" actId="478"/>
          <ac:spMkLst>
            <pc:docMk/>
            <pc:sldMk cId="2496872795" sldId="801"/>
            <ac:spMk id="3" creationId="{15AF3C6B-CC26-9129-EB37-057D9D7D5B3D}"/>
          </ac:spMkLst>
        </pc:spChg>
        <pc:spChg chg="add del mod">
          <ac:chgData name="Smith, Richard (STFC,DL,TECH)" userId="27e2e0ab-7f8b-4ea1-a0c7-dcbac1d14a8d" providerId="ADAL" clId="{4BD319E3-978B-4875-A692-335B0035136A}" dt="2024-09-05T12:41:42.664" v="101"/>
          <ac:spMkLst>
            <pc:docMk/>
            <pc:sldMk cId="2496872795" sldId="801"/>
            <ac:spMk id="15" creationId="{5B957558-19FB-C44C-7537-E929F76E4AA3}"/>
          </ac:spMkLst>
        </pc:spChg>
        <pc:spChg chg="add mod">
          <ac:chgData name="Smith, Richard (STFC,DL,TECH)" userId="27e2e0ab-7f8b-4ea1-a0c7-dcbac1d14a8d" providerId="ADAL" clId="{4BD319E3-978B-4875-A692-335B0035136A}" dt="2024-09-05T12:41:47.780" v="102" actId="207"/>
          <ac:spMkLst>
            <pc:docMk/>
            <pc:sldMk cId="2496872795" sldId="801"/>
            <ac:spMk id="34" creationId="{7C4B0073-A1FB-1B05-C1C2-1D768B1F8711}"/>
          </ac:spMkLst>
        </pc:spChg>
        <pc:spChg chg="add del mod">
          <ac:chgData name="Smith, Richard (STFC,DL,TECH)" userId="27e2e0ab-7f8b-4ea1-a0c7-dcbac1d14a8d" providerId="ADAL" clId="{4BD319E3-978B-4875-A692-335B0035136A}" dt="2024-09-05T12:41:42.663" v="99" actId="478"/>
          <ac:spMkLst>
            <pc:docMk/>
            <pc:sldMk cId="2496872795" sldId="801"/>
            <ac:spMk id="35" creationId="{73739926-E78E-68C2-A72C-D6BD7D007239}"/>
          </ac:spMkLst>
        </pc:spChg>
        <pc:spChg chg="add mod">
          <ac:chgData name="Smith, Richard (STFC,DL,TECH)" userId="27e2e0ab-7f8b-4ea1-a0c7-dcbac1d14a8d" providerId="ADAL" clId="{4BD319E3-978B-4875-A692-335B0035136A}" dt="2024-09-05T12:43:35.935" v="122" actId="20577"/>
          <ac:spMkLst>
            <pc:docMk/>
            <pc:sldMk cId="2496872795" sldId="801"/>
            <ac:spMk id="36" creationId="{9FF68001-BBCD-F783-C360-B06AB360B682}"/>
          </ac:spMkLst>
        </pc:spChg>
        <pc:spChg chg="add mod">
          <ac:chgData name="Smith, Richard (STFC,DL,TECH)" userId="27e2e0ab-7f8b-4ea1-a0c7-dcbac1d14a8d" providerId="ADAL" clId="{4BD319E3-978B-4875-A692-335B0035136A}" dt="2024-09-05T12:42:27.447" v="112" actId="20577"/>
          <ac:spMkLst>
            <pc:docMk/>
            <pc:sldMk cId="2496872795" sldId="801"/>
            <ac:spMk id="37" creationId="{E95172F0-0200-AC9E-2A51-1458B619FEE4}"/>
          </ac:spMkLst>
        </pc:spChg>
        <pc:spChg chg="add mod">
          <ac:chgData name="Smith, Richard (STFC,DL,TECH)" userId="27e2e0ab-7f8b-4ea1-a0c7-dcbac1d14a8d" providerId="ADAL" clId="{4BD319E3-978B-4875-A692-335B0035136A}" dt="2024-09-05T12:43:16.969" v="118" actId="1076"/>
          <ac:spMkLst>
            <pc:docMk/>
            <pc:sldMk cId="2496872795" sldId="801"/>
            <ac:spMk id="39" creationId="{1AB8D357-C79A-6F70-D53B-CAA7A520F072}"/>
          </ac:spMkLst>
        </pc:spChg>
        <pc:spChg chg="add mod">
          <ac:chgData name="Smith, Richard (STFC,DL,TECH)" userId="27e2e0ab-7f8b-4ea1-a0c7-dcbac1d14a8d" providerId="ADAL" clId="{4BD319E3-978B-4875-A692-335B0035136A}" dt="2024-09-05T12:44:05.423" v="126" actId="20577"/>
          <ac:spMkLst>
            <pc:docMk/>
            <pc:sldMk cId="2496872795" sldId="801"/>
            <ac:spMk id="40" creationId="{C4330FF4-AD5F-1398-3EF1-719838CCCB7C}"/>
          </ac:spMkLst>
        </pc:spChg>
        <pc:spChg chg="add mod">
          <ac:chgData name="Smith, Richard (STFC,DL,TECH)" userId="27e2e0ab-7f8b-4ea1-a0c7-dcbac1d14a8d" providerId="ADAL" clId="{4BD319E3-978B-4875-A692-335B0035136A}" dt="2024-09-05T14:34:06.925" v="438" actId="1076"/>
          <ac:spMkLst>
            <pc:docMk/>
            <pc:sldMk cId="2496872795" sldId="801"/>
            <ac:spMk id="51" creationId="{45113B49-6FC9-0175-F282-E830447EBC6A}"/>
          </ac:spMkLst>
        </pc:spChg>
        <pc:spChg chg="add del mod">
          <ac:chgData name="Smith, Richard (STFC,DL,TECH)" userId="27e2e0ab-7f8b-4ea1-a0c7-dcbac1d14a8d" providerId="ADAL" clId="{4BD319E3-978B-4875-A692-335B0035136A}" dt="2024-09-05T15:02:35.954" v="634" actId="478"/>
          <ac:spMkLst>
            <pc:docMk/>
            <pc:sldMk cId="2496872795" sldId="801"/>
            <ac:spMk id="54" creationId="{ED6CE07A-B766-7439-7241-AA573EDB4A6C}"/>
          </ac:spMkLst>
        </pc:spChg>
        <pc:spChg chg="add mod">
          <ac:chgData name="Smith, Richard (STFC,DL,TECH)" userId="27e2e0ab-7f8b-4ea1-a0c7-dcbac1d14a8d" providerId="ADAL" clId="{4BD319E3-978B-4875-A692-335B0035136A}" dt="2024-09-05T15:20:29.869" v="1007" actId="1076"/>
          <ac:spMkLst>
            <pc:docMk/>
            <pc:sldMk cId="2496872795" sldId="801"/>
            <ac:spMk id="55" creationId="{E48DCEF0-054E-F5CF-4DE4-3637E368C4F2}"/>
          </ac:spMkLst>
        </pc:spChg>
        <pc:grpChg chg="add mod">
          <ac:chgData name="Smith, Richard (STFC,DL,TECH)" userId="27e2e0ab-7f8b-4ea1-a0c7-dcbac1d14a8d" providerId="ADAL" clId="{4BD319E3-978B-4875-A692-335B0035136A}" dt="2024-09-05T14:57:01.686" v="631" actId="164"/>
          <ac:grpSpMkLst>
            <pc:docMk/>
            <pc:sldMk cId="2496872795" sldId="801"/>
            <ac:grpSpMk id="53" creationId="{7B5DD3AA-CFA6-07AB-E936-7B60D6DEC3F6}"/>
          </ac:grpSpMkLst>
        </pc:grpChg>
        <pc:picChg chg="add mod modCrop">
          <ac:chgData name="Smith, Richard (STFC,DL,TECH)" userId="27e2e0ab-7f8b-4ea1-a0c7-dcbac1d14a8d" providerId="ADAL" clId="{4BD319E3-978B-4875-A692-335B0035136A}" dt="2024-09-05T14:23:06.070" v="356" actId="732"/>
          <ac:picMkLst>
            <pc:docMk/>
            <pc:sldMk cId="2496872795" sldId="801"/>
            <ac:picMk id="5" creationId="{22857B2F-A126-466B-72EA-91AAFCE7FA89}"/>
          </ac:picMkLst>
        </pc:picChg>
        <pc:picChg chg="add mod">
          <ac:chgData name="Smith, Richard (STFC,DL,TECH)" userId="27e2e0ab-7f8b-4ea1-a0c7-dcbac1d14a8d" providerId="ADAL" clId="{4BD319E3-978B-4875-A692-335B0035136A}" dt="2024-09-05T14:57:01.686" v="631" actId="164"/>
          <ac:picMkLst>
            <pc:docMk/>
            <pc:sldMk cId="2496872795" sldId="801"/>
            <ac:picMk id="6" creationId="{B1573F0B-5E39-5146-8E04-779D7AA6756F}"/>
          </ac:picMkLst>
        </pc:picChg>
        <pc:picChg chg="add mod">
          <ac:chgData name="Smith, Richard (STFC,DL,TECH)" userId="27e2e0ab-7f8b-4ea1-a0c7-dcbac1d14a8d" providerId="ADAL" clId="{4BD319E3-978B-4875-A692-335B0035136A}" dt="2024-09-05T12:45:34.369" v="144" actId="1076"/>
          <ac:picMkLst>
            <pc:docMk/>
            <pc:sldMk cId="2496872795" sldId="801"/>
            <ac:picMk id="48" creationId="{B47204B6-A72A-FBE9-48E8-52B044C82D40}"/>
          </ac:picMkLst>
        </pc:picChg>
        <pc:picChg chg="add mod">
          <ac:chgData name="Smith, Richard (STFC,DL,TECH)" userId="27e2e0ab-7f8b-4ea1-a0c7-dcbac1d14a8d" providerId="ADAL" clId="{4BD319E3-978B-4875-A692-335B0035136A}" dt="2024-09-05T14:22:51.868" v="354" actId="14100"/>
          <ac:picMkLst>
            <pc:docMk/>
            <pc:sldMk cId="2496872795" sldId="801"/>
            <ac:picMk id="52" creationId="{050DD6FE-0CF0-DDC0-2073-278D0FCF47A6}"/>
          </ac:picMkLst>
        </pc:picChg>
        <pc:cxnChg chg="add mod">
          <ac:chgData name="Smith, Richard (STFC,DL,TECH)" userId="27e2e0ab-7f8b-4ea1-a0c7-dcbac1d14a8d" providerId="ADAL" clId="{4BD319E3-978B-4875-A692-335B0035136A}" dt="2024-09-05T12:36:53.796" v="50" actId="1076"/>
          <ac:cxnSpMkLst>
            <pc:docMk/>
            <pc:sldMk cId="2496872795" sldId="801"/>
            <ac:cxnSpMk id="8" creationId="{1CBA9981-537D-42DA-4B63-DF0C2B79AB31}"/>
          </ac:cxnSpMkLst>
        </pc:cxnChg>
        <pc:cxnChg chg="add mod">
          <ac:chgData name="Smith, Richard (STFC,DL,TECH)" userId="27e2e0ab-7f8b-4ea1-a0c7-dcbac1d14a8d" providerId="ADAL" clId="{4BD319E3-978B-4875-A692-335B0035136A}" dt="2024-09-05T12:39:12.340" v="77" actId="14100"/>
          <ac:cxnSpMkLst>
            <pc:docMk/>
            <pc:sldMk cId="2496872795" sldId="801"/>
            <ac:cxnSpMk id="10" creationId="{5B5C90D2-2FF3-D016-D63F-8BE174A3DE48}"/>
          </ac:cxnSpMkLst>
        </pc:cxnChg>
        <pc:cxnChg chg="add mod">
          <ac:chgData name="Smith, Richard (STFC,DL,TECH)" userId="27e2e0ab-7f8b-4ea1-a0c7-dcbac1d14a8d" providerId="ADAL" clId="{4BD319E3-978B-4875-A692-335B0035136A}" dt="2024-09-05T12:44:29.873" v="133" actId="14100"/>
          <ac:cxnSpMkLst>
            <pc:docMk/>
            <pc:sldMk cId="2496872795" sldId="801"/>
            <ac:cxnSpMk id="13" creationId="{FAFE9955-3497-E2F0-D38E-D41F5BB25E2A}"/>
          </ac:cxnSpMkLst>
        </pc:cxnChg>
        <pc:cxnChg chg="add mod">
          <ac:chgData name="Smith, Richard (STFC,DL,TECH)" userId="27e2e0ab-7f8b-4ea1-a0c7-dcbac1d14a8d" providerId="ADAL" clId="{4BD319E3-978B-4875-A692-335B0035136A}" dt="2024-09-05T12:37:59.415" v="64" actId="14100"/>
          <ac:cxnSpMkLst>
            <pc:docMk/>
            <pc:sldMk cId="2496872795" sldId="801"/>
            <ac:cxnSpMk id="16" creationId="{0DFDB776-2DAE-A069-8DCB-1BED0086D913}"/>
          </ac:cxnSpMkLst>
        </pc:cxnChg>
        <pc:cxnChg chg="add mod">
          <ac:chgData name="Smith, Richard (STFC,DL,TECH)" userId="27e2e0ab-7f8b-4ea1-a0c7-dcbac1d14a8d" providerId="ADAL" clId="{4BD319E3-978B-4875-A692-335B0035136A}" dt="2024-09-05T12:43:10.763" v="116" actId="1076"/>
          <ac:cxnSpMkLst>
            <pc:docMk/>
            <pc:sldMk cId="2496872795" sldId="801"/>
            <ac:cxnSpMk id="18" creationId="{2751C5DF-1BE2-9D6F-E12B-53E4941F066D}"/>
          </ac:cxnSpMkLst>
        </pc:cxnChg>
        <pc:cxnChg chg="add">
          <ac:chgData name="Smith, Richard (STFC,DL,TECH)" userId="27e2e0ab-7f8b-4ea1-a0c7-dcbac1d14a8d" providerId="ADAL" clId="{4BD319E3-978B-4875-A692-335B0035136A}" dt="2024-09-05T12:38:32.120" v="69" actId="11529"/>
          <ac:cxnSpMkLst>
            <pc:docMk/>
            <pc:sldMk cId="2496872795" sldId="801"/>
            <ac:cxnSpMk id="21" creationId="{10B4C15D-0007-18D0-7D18-EA1A203375E6}"/>
          </ac:cxnSpMkLst>
        </pc:cxnChg>
        <pc:cxnChg chg="add mod">
          <ac:chgData name="Smith, Richard (STFC,DL,TECH)" userId="27e2e0ab-7f8b-4ea1-a0c7-dcbac1d14a8d" providerId="ADAL" clId="{4BD319E3-978B-4875-A692-335B0035136A}" dt="2024-09-05T12:38:40.484" v="72" actId="14100"/>
          <ac:cxnSpMkLst>
            <pc:docMk/>
            <pc:sldMk cId="2496872795" sldId="801"/>
            <ac:cxnSpMk id="22" creationId="{EB7CA23C-A1ED-48AA-1605-DF73552DC206}"/>
          </ac:cxnSpMkLst>
        </pc:cxnChg>
        <pc:cxnChg chg="add">
          <ac:chgData name="Smith, Richard (STFC,DL,TECH)" userId="27e2e0ab-7f8b-4ea1-a0c7-dcbac1d14a8d" providerId="ADAL" clId="{4BD319E3-978B-4875-A692-335B0035136A}" dt="2024-09-05T12:38:56.094" v="73" actId="11529"/>
          <ac:cxnSpMkLst>
            <pc:docMk/>
            <pc:sldMk cId="2496872795" sldId="801"/>
            <ac:cxnSpMk id="25" creationId="{3001B183-26EA-AFCD-BF1C-FC26AB3CF0B7}"/>
          </ac:cxnSpMkLst>
        </pc:cxnChg>
        <pc:cxnChg chg="add mod">
          <ac:chgData name="Smith, Richard (STFC,DL,TECH)" userId="27e2e0ab-7f8b-4ea1-a0c7-dcbac1d14a8d" providerId="ADAL" clId="{4BD319E3-978B-4875-A692-335B0035136A}" dt="2024-09-05T12:39:09.846" v="76" actId="1076"/>
          <ac:cxnSpMkLst>
            <pc:docMk/>
            <pc:sldMk cId="2496872795" sldId="801"/>
            <ac:cxnSpMk id="26" creationId="{E503DD00-C36E-C67E-4A81-8EF7C561C006}"/>
          </ac:cxnSpMkLst>
        </pc:cxnChg>
        <pc:cxnChg chg="add mod">
          <ac:chgData name="Smith, Richard (STFC,DL,TECH)" userId="27e2e0ab-7f8b-4ea1-a0c7-dcbac1d14a8d" providerId="ADAL" clId="{4BD319E3-978B-4875-A692-335B0035136A}" dt="2024-09-05T12:45:42.157" v="146" actId="14100"/>
          <ac:cxnSpMkLst>
            <pc:docMk/>
            <pc:sldMk cId="2496872795" sldId="801"/>
            <ac:cxnSpMk id="28" creationId="{DC79D0B5-DDDB-1D2D-70EA-DE35B809B88B}"/>
          </ac:cxnSpMkLst>
        </pc:cxnChg>
        <pc:cxnChg chg="add mod">
          <ac:chgData name="Smith, Richard (STFC,DL,TECH)" userId="27e2e0ab-7f8b-4ea1-a0c7-dcbac1d14a8d" providerId="ADAL" clId="{4BD319E3-978B-4875-A692-335B0035136A}" dt="2024-09-05T12:45:22.076" v="141" actId="208"/>
          <ac:cxnSpMkLst>
            <pc:docMk/>
            <pc:sldMk cId="2496872795" sldId="801"/>
            <ac:cxnSpMk id="31" creationId="{067D268D-15CC-A3D8-A3CA-2690583D30AC}"/>
          </ac:cxnSpMkLst>
        </pc:cxnChg>
        <pc:cxnChg chg="add mod">
          <ac:chgData name="Smith, Richard (STFC,DL,TECH)" userId="27e2e0ab-7f8b-4ea1-a0c7-dcbac1d14a8d" providerId="ADAL" clId="{4BD319E3-978B-4875-A692-335B0035136A}" dt="2024-09-05T12:44:16.741" v="128" actId="1076"/>
          <ac:cxnSpMkLst>
            <pc:docMk/>
            <pc:sldMk cId="2496872795" sldId="801"/>
            <ac:cxnSpMk id="41" creationId="{B92316AD-CA88-E272-4B6D-F43D98C3A3B5}"/>
          </ac:cxnSpMkLst>
        </pc:cxnChg>
        <pc:cxnChg chg="add mod">
          <ac:chgData name="Smith, Richard (STFC,DL,TECH)" userId="27e2e0ab-7f8b-4ea1-a0c7-dcbac1d14a8d" providerId="ADAL" clId="{4BD319E3-978B-4875-A692-335B0035136A}" dt="2024-09-05T12:44:24.575" v="131" actId="14100"/>
          <ac:cxnSpMkLst>
            <pc:docMk/>
            <pc:sldMk cId="2496872795" sldId="801"/>
            <ac:cxnSpMk id="42" creationId="{51715C9C-8E3D-E0CB-BEC4-296E5739DDCC}"/>
          </ac:cxnSpMkLst>
        </pc:cxnChg>
        <pc:cxnChg chg="add mod">
          <ac:chgData name="Smith, Richard (STFC,DL,TECH)" userId="27e2e0ab-7f8b-4ea1-a0c7-dcbac1d14a8d" providerId="ADAL" clId="{4BD319E3-978B-4875-A692-335B0035136A}" dt="2024-09-05T14:57:01.686" v="631" actId="164"/>
          <ac:cxnSpMkLst>
            <pc:docMk/>
            <pc:sldMk cId="2496872795" sldId="801"/>
            <ac:cxnSpMk id="46" creationId="{E3FBB8B7-CF42-05F0-2FFC-28D5D25A3418}"/>
          </ac:cxnSpMkLst>
        </pc:cxnChg>
      </pc:sldChg>
      <pc:sldChg chg="addSp delSp modSp new mod">
        <pc:chgData name="Smith, Richard (STFC,DL,TECH)" userId="27e2e0ab-7f8b-4ea1-a0c7-dcbac1d14a8d" providerId="ADAL" clId="{4BD319E3-978B-4875-A692-335B0035136A}" dt="2024-09-05T15:16:11.231" v="915" actId="1076"/>
        <pc:sldMkLst>
          <pc:docMk/>
          <pc:sldMk cId="532646029" sldId="802"/>
        </pc:sldMkLst>
        <pc:spChg chg="del">
          <ac:chgData name="Smith, Richard (STFC,DL,TECH)" userId="27e2e0ab-7f8b-4ea1-a0c7-dcbac1d14a8d" providerId="ADAL" clId="{4BD319E3-978B-4875-A692-335B0035136A}" dt="2024-09-05T12:49:42.119" v="184" actId="478"/>
          <ac:spMkLst>
            <pc:docMk/>
            <pc:sldMk cId="532646029" sldId="802"/>
            <ac:spMk id="2" creationId="{95BF8DED-2805-7DC8-4837-DC9A13B6E8D0}"/>
          </ac:spMkLst>
        </pc:spChg>
        <pc:spChg chg="add del">
          <ac:chgData name="Smith, Richard (STFC,DL,TECH)" userId="27e2e0ab-7f8b-4ea1-a0c7-dcbac1d14a8d" providerId="ADAL" clId="{4BD319E3-978B-4875-A692-335B0035136A}" dt="2024-09-05T12:49:44.128" v="185" actId="478"/>
          <ac:spMkLst>
            <pc:docMk/>
            <pc:sldMk cId="532646029" sldId="802"/>
            <ac:spMk id="3" creationId="{689D18C7-3D18-833C-9ED4-BC53ECB77A7B}"/>
          </ac:spMkLst>
        </pc:spChg>
        <pc:spChg chg="add mod">
          <ac:chgData name="Smith, Richard (STFC,DL,TECH)" userId="27e2e0ab-7f8b-4ea1-a0c7-dcbac1d14a8d" providerId="ADAL" clId="{4BD319E3-978B-4875-A692-335B0035136A}" dt="2024-09-05T15:04:02.716" v="644"/>
          <ac:spMkLst>
            <pc:docMk/>
            <pc:sldMk cId="532646029" sldId="802"/>
            <ac:spMk id="10" creationId="{701DD1D3-17C7-ECDD-9529-68F5BC3F7FE9}"/>
          </ac:spMkLst>
        </pc:spChg>
        <pc:spChg chg="add mod">
          <ac:chgData name="Smith, Richard (STFC,DL,TECH)" userId="27e2e0ab-7f8b-4ea1-a0c7-dcbac1d14a8d" providerId="ADAL" clId="{4BD319E3-978B-4875-A692-335B0035136A}" dt="2024-09-05T15:16:11.231" v="915" actId="1076"/>
          <ac:spMkLst>
            <pc:docMk/>
            <pc:sldMk cId="532646029" sldId="802"/>
            <ac:spMk id="11" creationId="{7945A8E1-ACF8-2B86-B4B6-378E0F1C9402}"/>
          </ac:spMkLst>
        </pc:spChg>
        <pc:picChg chg="add mod modCrop">
          <ac:chgData name="Smith, Richard (STFC,DL,TECH)" userId="27e2e0ab-7f8b-4ea1-a0c7-dcbac1d14a8d" providerId="ADAL" clId="{4BD319E3-978B-4875-A692-335B0035136A}" dt="2024-09-05T12:49:49.275" v="188" actId="1076"/>
          <ac:picMkLst>
            <pc:docMk/>
            <pc:sldMk cId="532646029" sldId="802"/>
            <ac:picMk id="5" creationId="{3CDB2AE4-AB1B-F713-6FED-CADE5D20C86A}"/>
          </ac:picMkLst>
        </pc:picChg>
        <pc:picChg chg="add del mod ord">
          <ac:chgData name="Smith, Richard (STFC,DL,TECH)" userId="27e2e0ab-7f8b-4ea1-a0c7-dcbac1d14a8d" providerId="ADAL" clId="{4BD319E3-978B-4875-A692-335B0035136A}" dt="2024-09-05T12:49:00.900" v="171" actId="22"/>
          <ac:picMkLst>
            <pc:docMk/>
            <pc:sldMk cId="532646029" sldId="802"/>
            <ac:picMk id="7" creationId="{1559F7BC-3D9E-10DA-4987-F3D4783B9537}"/>
          </ac:picMkLst>
        </pc:picChg>
        <pc:picChg chg="add mod modCrop">
          <ac:chgData name="Smith, Richard (STFC,DL,TECH)" userId="27e2e0ab-7f8b-4ea1-a0c7-dcbac1d14a8d" providerId="ADAL" clId="{4BD319E3-978B-4875-A692-335B0035136A}" dt="2024-09-05T12:49:47.904" v="187" actId="1076"/>
          <ac:picMkLst>
            <pc:docMk/>
            <pc:sldMk cId="532646029" sldId="802"/>
            <ac:picMk id="9" creationId="{EB51B09D-6D48-0803-255B-3C4BBEDEBF16}"/>
          </ac:picMkLst>
        </pc:picChg>
      </pc:sldChg>
      <pc:sldChg chg="addSp new del mod">
        <pc:chgData name="Smith, Richard (STFC,DL,TECH)" userId="27e2e0ab-7f8b-4ea1-a0c7-dcbac1d14a8d" providerId="ADAL" clId="{4BD319E3-978B-4875-A692-335B0035136A}" dt="2024-09-05T14:51:52.294" v="628" actId="47"/>
        <pc:sldMkLst>
          <pc:docMk/>
          <pc:sldMk cId="2507143204" sldId="803"/>
        </pc:sldMkLst>
        <pc:picChg chg="add">
          <ac:chgData name="Smith, Richard (STFC,DL,TECH)" userId="27e2e0ab-7f8b-4ea1-a0c7-dcbac1d14a8d" providerId="ADAL" clId="{4BD319E3-978B-4875-A692-335B0035136A}" dt="2024-09-05T13:18:17.661" v="198" actId="22"/>
          <ac:picMkLst>
            <pc:docMk/>
            <pc:sldMk cId="2507143204" sldId="803"/>
            <ac:picMk id="5" creationId="{E7AACD08-F84C-AE33-A952-A2F2121CFC34}"/>
          </ac:picMkLst>
        </pc:picChg>
      </pc:sldChg>
      <pc:sldChg chg="addSp delSp modSp add mod modAnim">
        <pc:chgData name="Smith, Richard (STFC,DL,TECH)" userId="27e2e0ab-7f8b-4ea1-a0c7-dcbac1d14a8d" providerId="ADAL" clId="{4BD319E3-978B-4875-A692-335B0035136A}" dt="2024-09-05T15:03:27.764" v="643" actId="1076"/>
        <pc:sldMkLst>
          <pc:docMk/>
          <pc:sldMk cId="3606706982" sldId="804"/>
        </pc:sldMkLst>
        <pc:spChg chg="del">
          <ac:chgData name="Smith, Richard (STFC,DL,TECH)" userId="27e2e0ab-7f8b-4ea1-a0c7-dcbac1d14a8d" providerId="ADAL" clId="{4BD319E3-978B-4875-A692-335B0035136A}" dt="2024-09-05T13:59:54.721" v="262" actId="478"/>
          <ac:spMkLst>
            <pc:docMk/>
            <pc:sldMk cId="3606706982" sldId="804"/>
            <ac:spMk id="2" creationId="{B4913502-3587-114E-FC23-E3425ADC85AF}"/>
          </ac:spMkLst>
        </pc:spChg>
        <pc:spChg chg="del">
          <ac:chgData name="Smith, Richard (STFC,DL,TECH)" userId="27e2e0ab-7f8b-4ea1-a0c7-dcbac1d14a8d" providerId="ADAL" clId="{4BD319E3-978B-4875-A692-335B0035136A}" dt="2024-09-05T13:59:56.600" v="263" actId="478"/>
          <ac:spMkLst>
            <pc:docMk/>
            <pc:sldMk cId="3606706982" sldId="804"/>
            <ac:spMk id="3" creationId="{15AF3C6B-CC26-9129-EB37-057D9D7D5B3D}"/>
          </ac:spMkLst>
        </pc:spChg>
        <pc:spChg chg="add mod">
          <ac:chgData name="Smith, Richard (STFC,DL,TECH)" userId="27e2e0ab-7f8b-4ea1-a0c7-dcbac1d14a8d" providerId="ADAL" clId="{4BD319E3-978B-4875-A692-335B0035136A}" dt="2024-09-05T13:57:51.520" v="235" actId="207"/>
          <ac:spMkLst>
            <pc:docMk/>
            <pc:sldMk cId="3606706982" sldId="804"/>
            <ac:spMk id="15" creationId="{EB10FE9B-241F-A85D-8D72-D85B3E901C66}"/>
          </ac:spMkLst>
        </pc:spChg>
        <pc:spChg chg="add mod">
          <ac:chgData name="Smith, Richard (STFC,DL,TECH)" userId="27e2e0ab-7f8b-4ea1-a0c7-dcbac1d14a8d" providerId="ADAL" clId="{4BD319E3-978B-4875-A692-335B0035136A}" dt="2024-09-05T14:26:35.241" v="369" actId="20577"/>
          <ac:spMkLst>
            <pc:docMk/>
            <pc:sldMk cId="3606706982" sldId="804"/>
            <ac:spMk id="23" creationId="{89F10B77-2F64-B130-0E81-856E51705D03}"/>
          </ac:spMkLst>
        </pc:spChg>
        <pc:spChg chg="del">
          <ac:chgData name="Smith, Richard (STFC,DL,TECH)" userId="27e2e0ab-7f8b-4ea1-a0c7-dcbac1d14a8d" providerId="ADAL" clId="{4BD319E3-978B-4875-A692-335B0035136A}" dt="2024-09-05T14:00:35.809" v="275" actId="478"/>
          <ac:spMkLst>
            <pc:docMk/>
            <pc:sldMk cId="3606706982" sldId="804"/>
            <ac:spMk id="34" creationId="{7C4B0073-A1FB-1B05-C1C2-1D768B1F8711}"/>
          </ac:spMkLst>
        </pc:spChg>
        <pc:spChg chg="mod">
          <ac:chgData name="Smith, Richard (STFC,DL,TECH)" userId="27e2e0ab-7f8b-4ea1-a0c7-dcbac1d14a8d" providerId="ADAL" clId="{4BD319E3-978B-4875-A692-335B0035136A}" dt="2024-09-05T14:18:16.275" v="306" actId="20577"/>
          <ac:spMkLst>
            <pc:docMk/>
            <pc:sldMk cId="3606706982" sldId="804"/>
            <ac:spMk id="36" creationId="{9FF68001-BBCD-F783-C360-B06AB360B682}"/>
          </ac:spMkLst>
        </pc:spChg>
        <pc:spChg chg="del">
          <ac:chgData name="Smith, Richard (STFC,DL,TECH)" userId="27e2e0ab-7f8b-4ea1-a0c7-dcbac1d14a8d" providerId="ADAL" clId="{4BD319E3-978B-4875-A692-335B0035136A}" dt="2024-09-05T13:55:04.985" v="208" actId="478"/>
          <ac:spMkLst>
            <pc:docMk/>
            <pc:sldMk cId="3606706982" sldId="804"/>
            <ac:spMk id="37" creationId="{E95172F0-0200-AC9E-2A51-1458B619FEE4}"/>
          </ac:spMkLst>
        </pc:spChg>
        <pc:spChg chg="del mod">
          <ac:chgData name="Smith, Richard (STFC,DL,TECH)" userId="27e2e0ab-7f8b-4ea1-a0c7-dcbac1d14a8d" providerId="ADAL" clId="{4BD319E3-978B-4875-A692-335B0035136A}" dt="2024-09-05T13:59:26.600" v="254" actId="478"/>
          <ac:spMkLst>
            <pc:docMk/>
            <pc:sldMk cId="3606706982" sldId="804"/>
            <ac:spMk id="39" creationId="{1AB8D357-C79A-6F70-D53B-CAA7A520F072}"/>
          </ac:spMkLst>
        </pc:spChg>
        <pc:spChg chg="mod">
          <ac:chgData name="Smith, Richard (STFC,DL,TECH)" userId="27e2e0ab-7f8b-4ea1-a0c7-dcbac1d14a8d" providerId="ADAL" clId="{4BD319E3-978B-4875-A692-335B0035136A}" dt="2024-09-05T14:19:44.405" v="318" actId="1076"/>
          <ac:spMkLst>
            <pc:docMk/>
            <pc:sldMk cId="3606706982" sldId="804"/>
            <ac:spMk id="40" creationId="{C4330FF4-AD5F-1398-3EF1-719838CCCB7C}"/>
          </ac:spMkLst>
        </pc:spChg>
        <pc:spChg chg="add mod">
          <ac:chgData name="Smith, Richard (STFC,DL,TECH)" userId="27e2e0ab-7f8b-4ea1-a0c7-dcbac1d14a8d" providerId="ADAL" clId="{4BD319E3-978B-4875-A692-335B0035136A}" dt="2024-09-05T14:31:38.896" v="415" actId="1076"/>
          <ac:spMkLst>
            <pc:docMk/>
            <pc:sldMk cId="3606706982" sldId="804"/>
            <ac:spMk id="43" creationId="{002F7E2D-C799-862E-68EA-F143B4831EB0}"/>
          </ac:spMkLst>
        </pc:spChg>
        <pc:spChg chg="add mod">
          <ac:chgData name="Smith, Richard (STFC,DL,TECH)" userId="27e2e0ab-7f8b-4ea1-a0c7-dcbac1d14a8d" providerId="ADAL" clId="{4BD319E3-978B-4875-A692-335B0035136A}" dt="2024-09-05T14:32:21.173" v="431" actId="1035"/>
          <ac:spMkLst>
            <pc:docMk/>
            <pc:sldMk cId="3606706982" sldId="804"/>
            <ac:spMk id="47" creationId="{45ABBD0B-3F4C-1313-F3A2-C5A2B4371C40}"/>
          </ac:spMkLst>
        </pc:spChg>
        <pc:spChg chg="del mod">
          <ac:chgData name="Smith, Richard (STFC,DL,TECH)" userId="27e2e0ab-7f8b-4ea1-a0c7-dcbac1d14a8d" providerId="ADAL" clId="{4BD319E3-978B-4875-A692-335B0035136A}" dt="2024-09-05T13:59:52.561" v="261" actId="478"/>
          <ac:spMkLst>
            <pc:docMk/>
            <pc:sldMk cId="3606706982" sldId="804"/>
            <ac:spMk id="51" creationId="{45113B49-6FC9-0175-F282-E830447EBC6A}"/>
          </ac:spMkLst>
        </pc:spChg>
        <pc:spChg chg="add mod">
          <ac:chgData name="Smith, Richard (STFC,DL,TECH)" userId="27e2e0ab-7f8b-4ea1-a0c7-dcbac1d14a8d" providerId="ADAL" clId="{4BD319E3-978B-4875-A692-335B0035136A}" dt="2024-09-05T14:27:18.411" v="375" actId="207"/>
          <ac:spMkLst>
            <pc:docMk/>
            <pc:sldMk cId="3606706982" sldId="804"/>
            <ac:spMk id="85" creationId="{D08A1BD3-99AE-7A99-C1C1-047A88B48A33}"/>
          </ac:spMkLst>
        </pc:spChg>
        <pc:spChg chg="add mod">
          <ac:chgData name="Smith, Richard (STFC,DL,TECH)" userId="27e2e0ab-7f8b-4ea1-a0c7-dcbac1d14a8d" providerId="ADAL" clId="{4BD319E3-978B-4875-A692-335B0035136A}" dt="2024-09-05T15:03:27.764" v="643" actId="1076"/>
          <ac:spMkLst>
            <pc:docMk/>
            <pc:sldMk cId="3606706982" sldId="804"/>
            <ac:spMk id="106" creationId="{5EDB9C0A-F89E-4956-8F76-3C966E238A4F}"/>
          </ac:spMkLst>
        </pc:spChg>
        <pc:grpChg chg="add del mod">
          <ac:chgData name="Smith, Richard (STFC,DL,TECH)" userId="27e2e0ab-7f8b-4ea1-a0c7-dcbac1d14a8d" providerId="ADAL" clId="{4BD319E3-978B-4875-A692-335B0035136A}" dt="2024-09-05T14:18:23.261" v="310" actId="478"/>
          <ac:grpSpMkLst>
            <pc:docMk/>
            <pc:sldMk cId="3606706982" sldId="804"/>
            <ac:grpSpMk id="55" creationId="{4674374A-4047-C562-AC71-D2517EEF9306}"/>
          </ac:grpSpMkLst>
        </pc:grpChg>
        <pc:grpChg chg="add del mod">
          <ac:chgData name="Smith, Richard (STFC,DL,TECH)" userId="27e2e0ab-7f8b-4ea1-a0c7-dcbac1d14a8d" providerId="ADAL" clId="{4BD319E3-978B-4875-A692-335B0035136A}" dt="2024-09-05T14:20:55.956" v="334" actId="478"/>
          <ac:grpSpMkLst>
            <pc:docMk/>
            <pc:sldMk cId="3606706982" sldId="804"/>
            <ac:grpSpMk id="56" creationId="{812CD6B6-ABBB-DBA3-CAB9-9F8B090BABEA}"/>
          </ac:grpSpMkLst>
        </pc:grpChg>
        <pc:picChg chg="add del mod modCrop">
          <ac:chgData name="Smith, Richard (STFC,DL,TECH)" userId="27e2e0ab-7f8b-4ea1-a0c7-dcbac1d14a8d" providerId="ADAL" clId="{4BD319E3-978B-4875-A692-335B0035136A}" dt="2024-09-05T14:30:35.364" v="384" actId="478"/>
          <ac:picMkLst>
            <pc:docMk/>
            <pc:sldMk cId="3606706982" sldId="804"/>
            <ac:picMk id="4" creationId="{F76CA8E7-2261-FFF8-094C-D3CB456F4B25}"/>
          </ac:picMkLst>
        </pc:picChg>
        <pc:picChg chg="mod modCrop">
          <ac:chgData name="Smith, Richard (STFC,DL,TECH)" userId="27e2e0ab-7f8b-4ea1-a0c7-dcbac1d14a8d" providerId="ADAL" clId="{4BD319E3-978B-4875-A692-335B0035136A}" dt="2024-09-05T14:33:33.343" v="433" actId="732"/>
          <ac:picMkLst>
            <pc:docMk/>
            <pc:sldMk cId="3606706982" sldId="804"/>
            <ac:picMk id="5" creationId="{22857B2F-A126-466B-72EA-91AAFCE7FA89}"/>
          </ac:picMkLst>
        </pc:picChg>
        <pc:picChg chg="add mod modCrop">
          <ac:chgData name="Smith, Richard (STFC,DL,TECH)" userId="27e2e0ab-7f8b-4ea1-a0c7-dcbac1d14a8d" providerId="ADAL" clId="{4BD319E3-978B-4875-A692-335B0035136A}" dt="2024-09-05T14:31:24.229" v="411" actId="1035"/>
          <ac:picMkLst>
            <pc:docMk/>
            <pc:sldMk cId="3606706982" sldId="804"/>
            <ac:picMk id="89" creationId="{3877E84D-3E3D-B56A-16C7-FDF035471716}"/>
          </ac:picMkLst>
        </pc:picChg>
        <pc:picChg chg="add mod">
          <ac:chgData name="Smith, Richard (STFC,DL,TECH)" userId="27e2e0ab-7f8b-4ea1-a0c7-dcbac1d14a8d" providerId="ADAL" clId="{4BD319E3-978B-4875-A692-335B0035136A}" dt="2024-09-05T14:30:57.838" v="391" actId="1076"/>
          <ac:picMkLst>
            <pc:docMk/>
            <pc:sldMk cId="3606706982" sldId="804"/>
            <ac:picMk id="90" creationId="{E0F6DB3B-ECB6-4A13-3F3C-1D5D86007BF8}"/>
          </ac:picMkLst>
        </pc:picChg>
        <pc:cxnChg chg="del">
          <ac:chgData name="Smith, Richard (STFC,DL,TECH)" userId="27e2e0ab-7f8b-4ea1-a0c7-dcbac1d14a8d" providerId="ADAL" clId="{4BD319E3-978B-4875-A692-335B0035136A}" dt="2024-09-05T13:55:05.816" v="209" actId="478"/>
          <ac:cxnSpMkLst>
            <pc:docMk/>
            <pc:sldMk cId="3606706982" sldId="804"/>
            <ac:cxnSpMk id="8" creationId="{1CBA9981-537D-42DA-4B63-DF0C2B79AB31}"/>
          </ac:cxnSpMkLst>
        </pc:cxnChg>
        <pc:cxnChg chg="add mod">
          <ac:chgData name="Smith, Richard (STFC,DL,TECH)" userId="27e2e0ab-7f8b-4ea1-a0c7-dcbac1d14a8d" providerId="ADAL" clId="{4BD319E3-978B-4875-A692-335B0035136A}" dt="2024-09-05T14:31:34.396" v="414" actId="14100"/>
          <ac:cxnSpMkLst>
            <pc:docMk/>
            <pc:sldMk cId="3606706982" sldId="804"/>
            <ac:cxnSpMk id="9" creationId="{ACB76D64-780A-4221-BD0F-79D0719FDEE5}"/>
          </ac:cxnSpMkLst>
        </pc:cxnChg>
        <pc:cxnChg chg="mod">
          <ac:chgData name="Smith, Richard (STFC,DL,TECH)" userId="27e2e0ab-7f8b-4ea1-a0c7-dcbac1d14a8d" providerId="ADAL" clId="{4BD319E3-978B-4875-A692-335B0035136A}" dt="2024-09-05T13:59:34.412" v="256" actId="14100"/>
          <ac:cxnSpMkLst>
            <pc:docMk/>
            <pc:sldMk cId="3606706982" sldId="804"/>
            <ac:cxnSpMk id="10" creationId="{5B5C90D2-2FF3-D016-D63F-8BE174A3DE48}"/>
          </ac:cxnSpMkLst>
        </pc:cxnChg>
        <pc:cxnChg chg="mod">
          <ac:chgData name="Smith, Richard (STFC,DL,TECH)" userId="27e2e0ab-7f8b-4ea1-a0c7-dcbac1d14a8d" providerId="ADAL" clId="{4BD319E3-978B-4875-A692-335B0035136A}" dt="2024-09-05T14:21:49.581" v="343" actId="14100"/>
          <ac:cxnSpMkLst>
            <pc:docMk/>
            <pc:sldMk cId="3606706982" sldId="804"/>
            <ac:cxnSpMk id="13" creationId="{FAFE9955-3497-E2F0-D38E-D41F5BB25E2A}"/>
          </ac:cxnSpMkLst>
        </pc:cxnChg>
        <pc:cxnChg chg="add del mod">
          <ac:chgData name="Smith, Richard (STFC,DL,TECH)" userId="27e2e0ab-7f8b-4ea1-a0c7-dcbac1d14a8d" providerId="ADAL" clId="{4BD319E3-978B-4875-A692-335B0035136A}" dt="2024-09-05T13:57:25.745" v="231" actId="478"/>
          <ac:cxnSpMkLst>
            <pc:docMk/>
            <pc:sldMk cId="3606706982" sldId="804"/>
            <ac:cxnSpMk id="14" creationId="{E6AEF931-D73C-B0AD-2C9F-5BEA5850AD13}"/>
          </ac:cxnSpMkLst>
        </pc:cxnChg>
        <pc:cxnChg chg="mod">
          <ac:chgData name="Smith, Richard (STFC,DL,TECH)" userId="27e2e0ab-7f8b-4ea1-a0c7-dcbac1d14a8d" providerId="ADAL" clId="{4BD319E3-978B-4875-A692-335B0035136A}" dt="2024-09-05T14:19:41.010" v="317" actId="1076"/>
          <ac:cxnSpMkLst>
            <pc:docMk/>
            <pc:sldMk cId="3606706982" sldId="804"/>
            <ac:cxnSpMk id="16" creationId="{0DFDB776-2DAE-A069-8DCB-1BED0086D913}"/>
          </ac:cxnSpMkLst>
        </pc:cxnChg>
        <pc:cxnChg chg="del mod">
          <ac:chgData name="Smith, Richard (STFC,DL,TECH)" userId="27e2e0ab-7f8b-4ea1-a0c7-dcbac1d14a8d" providerId="ADAL" clId="{4BD319E3-978B-4875-A692-335B0035136A}" dt="2024-09-05T13:59:25.073" v="252" actId="478"/>
          <ac:cxnSpMkLst>
            <pc:docMk/>
            <pc:sldMk cId="3606706982" sldId="804"/>
            <ac:cxnSpMk id="18" creationId="{2751C5DF-1BE2-9D6F-E12B-53E4941F066D}"/>
          </ac:cxnSpMkLst>
        </pc:cxnChg>
        <pc:cxnChg chg="del">
          <ac:chgData name="Smith, Richard (STFC,DL,TECH)" userId="27e2e0ab-7f8b-4ea1-a0c7-dcbac1d14a8d" providerId="ADAL" clId="{4BD319E3-978B-4875-A692-335B0035136A}" dt="2024-09-05T13:55:06.665" v="210" actId="478"/>
          <ac:cxnSpMkLst>
            <pc:docMk/>
            <pc:sldMk cId="3606706982" sldId="804"/>
            <ac:cxnSpMk id="21" creationId="{10B4C15D-0007-18D0-7D18-EA1A203375E6}"/>
          </ac:cxnSpMkLst>
        </pc:cxnChg>
        <pc:cxnChg chg="del">
          <ac:chgData name="Smith, Richard (STFC,DL,TECH)" userId="27e2e0ab-7f8b-4ea1-a0c7-dcbac1d14a8d" providerId="ADAL" clId="{4BD319E3-978B-4875-A692-335B0035136A}" dt="2024-09-05T13:55:07.833" v="211" actId="478"/>
          <ac:cxnSpMkLst>
            <pc:docMk/>
            <pc:sldMk cId="3606706982" sldId="804"/>
            <ac:cxnSpMk id="22" creationId="{EB7CA23C-A1ED-48AA-1605-DF73552DC206}"/>
          </ac:cxnSpMkLst>
        </pc:cxnChg>
        <pc:cxnChg chg="mod">
          <ac:chgData name="Smith, Richard (STFC,DL,TECH)" userId="27e2e0ab-7f8b-4ea1-a0c7-dcbac1d14a8d" providerId="ADAL" clId="{4BD319E3-978B-4875-A692-335B0035136A}" dt="2024-09-05T13:59:37.689" v="257" actId="14100"/>
          <ac:cxnSpMkLst>
            <pc:docMk/>
            <pc:sldMk cId="3606706982" sldId="804"/>
            <ac:cxnSpMk id="25" creationId="{3001B183-26EA-AFCD-BF1C-FC26AB3CF0B7}"/>
          </ac:cxnSpMkLst>
        </pc:cxnChg>
        <pc:cxnChg chg="mod">
          <ac:chgData name="Smith, Richard (STFC,DL,TECH)" userId="27e2e0ab-7f8b-4ea1-a0c7-dcbac1d14a8d" providerId="ADAL" clId="{4BD319E3-978B-4875-A692-335B0035136A}" dt="2024-09-05T13:59:42.261" v="258" actId="14100"/>
          <ac:cxnSpMkLst>
            <pc:docMk/>
            <pc:sldMk cId="3606706982" sldId="804"/>
            <ac:cxnSpMk id="26" creationId="{E503DD00-C36E-C67E-4A81-8EF7C561C006}"/>
          </ac:cxnSpMkLst>
        </pc:cxnChg>
        <pc:cxnChg chg="del">
          <ac:chgData name="Smith, Richard (STFC,DL,TECH)" userId="27e2e0ab-7f8b-4ea1-a0c7-dcbac1d14a8d" providerId="ADAL" clId="{4BD319E3-978B-4875-A692-335B0035136A}" dt="2024-09-05T13:59:47.905" v="260" actId="478"/>
          <ac:cxnSpMkLst>
            <pc:docMk/>
            <pc:sldMk cId="3606706982" sldId="804"/>
            <ac:cxnSpMk id="28" creationId="{DC79D0B5-DDDB-1D2D-70EA-DE35B809B88B}"/>
          </ac:cxnSpMkLst>
        </pc:cxnChg>
        <pc:cxnChg chg="del">
          <ac:chgData name="Smith, Richard (STFC,DL,TECH)" userId="27e2e0ab-7f8b-4ea1-a0c7-dcbac1d14a8d" providerId="ADAL" clId="{4BD319E3-978B-4875-A692-335B0035136A}" dt="2024-09-05T13:55:09.233" v="212" actId="478"/>
          <ac:cxnSpMkLst>
            <pc:docMk/>
            <pc:sldMk cId="3606706982" sldId="804"/>
            <ac:cxnSpMk id="31" creationId="{067D268D-15CC-A3D8-A3CA-2690583D30AC}"/>
          </ac:cxnSpMkLst>
        </pc:cxnChg>
        <pc:cxnChg chg="add del mod">
          <ac:chgData name="Smith, Richard (STFC,DL,TECH)" userId="27e2e0ab-7f8b-4ea1-a0c7-dcbac1d14a8d" providerId="ADAL" clId="{4BD319E3-978B-4875-A692-335B0035136A}" dt="2024-09-05T14:49:46.325" v="627" actId="14100"/>
          <ac:cxnSpMkLst>
            <pc:docMk/>
            <pc:sldMk cId="3606706982" sldId="804"/>
            <ac:cxnSpMk id="41" creationId="{B92316AD-CA88-E272-4B6D-F43D98C3A3B5}"/>
          </ac:cxnSpMkLst>
        </pc:cxnChg>
        <pc:cxnChg chg="mod">
          <ac:chgData name="Smith, Richard (STFC,DL,TECH)" userId="27e2e0ab-7f8b-4ea1-a0c7-dcbac1d14a8d" providerId="ADAL" clId="{4BD319E3-978B-4875-A692-335B0035136A}" dt="2024-09-05T14:19:49.318" v="320" actId="14100"/>
          <ac:cxnSpMkLst>
            <pc:docMk/>
            <pc:sldMk cId="3606706982" sldId="804"/>
            <ac:cxnSpMk id="42" creationId="{51715C9C-8E3D-E0CB-BEC4-296E5739DDCC}"/>
          </ac:cxnSpMkLst>
        </pc:cxnChg>
        <pc:cxnChg chg="add mod">
          <ac:chgData name="Smith, Richard (STFC,DL,TECH)" userId="27e2e0ab-7f8b-4ea1-a0c7-dcbac1d14a8d" providerId="ADAL" clId="{4BD319E3-978B-4875-A692-335B0035136A}" dt="2024-09-05T14:31:57.554" v="421" actId="14100"/>
          <ac:cxnSpMkLst>
            <pc:docMk/>
            <pc:sldMk cId="3606706982" sldId="804"/>
            <ac:cxnSpMk id="44" creationId="{D4791017-64FB-69B8-26E8-2FD850F1141E}"/>
          </ac:cxnSpMkLst>
        </pc:cxnChg>
        <pc:cxnChg chg="mod">
          <ac:chgData name="Smith, Richard (STFC,DL,TECH)" userId="27e2e0ab-7f8b-4ea1-a0c7-dcbac1d14a8d" providerId="ADAL" clId="{4BD319E3-978B-4875-A692-335B0035136A}" dt="2024-09-05T14:27:37.443" v="376" actId="1582"/>
          <ac:cxnSpMkLst>
            <pc:docMk/>
            <pc:sldMk cId="3606706982" sldId="804"/>
            <ac:cxnSpMk id="46" creationId="{E3FBB8B7-CF42-05F0-2FFC-28D5D25A3418}"/>
          </ac:cxnSpMkLst>
        </pc:cxnChg>
        <pc:cxnChg chg="add mod">
          <ac:chgData name="Smith, Richard (STFC,DL,TECH)" userId="27e2e0ab-7f8b-4ea1-a0c7-dcbac1d14a8d" providerId="ADAL" clId="{4BD319E3-978B-4875-A692-335B0035136A}" dt="2024-09-05T14:15:52.614" v="291" actId="164"/>
          <ac:cxnSpMkLst>
            <pc:docMk/>
            <pc:sldMk cId="3606706982" sldId="804"/>
            <ac:cxnSpMk id="50" creationId="{4FD7C039-BD2E-384A-5C15-8A33964D8C47}"/>
          </ac:cxnSpMkLst>
        </pc:cxnChg>
        <pc:cxnChg chg="add mod">
          <ac:chgData name="Smith, Richard (STFC,DL,TECH)" userId="27e2e0ab-7f8b-4ea1-a0c7-dcbac1d14a8d" providerId="ADAL" clId="{4BD319E3-978B-4875-A692-335B0035136A}" dt="2024-09-05T14:15:52.614" v="291" actId="164"/>
          <ac:cxnSpMkLst>
            <pc:docMk/>
            <pc:sldMk cId="3606706982" sldId="804"/>
            <ac:cxnSpMk id="53" creationId="{9FE66DB8-E059-63C5-AA62-BA71ADD6AF74}"/>
          </ac:cxnSpMkLst>
        </pc:cxnChg>
        <pc:cxnChg chg="add mod">
          <ac:chgData name="Smith, Richard (STFC,DL,TECH)" userId="27e2e0ab-7f8b-4ea1-a0c7-dcbac1d14a8d" providerId="ADAL" clId="{4BD319E3-978B-4875-A692-335B0035136A}" dt="2024-09-05T14:15:52.614" v="291" actId="164"/>
          <ac:cxnSpMkLst>
            <pc:docMk/>
            <pc:sldMk cId="3606706982" sldId="804"/>
            <ac:cxnSpMk id="54" creationId="{B2CFE2BA-21A4-CB13-19F5-2AE04578D12F}"/>
          </ac:cxnSpMkLst>
        </pc:cxnChg>
        <pc:cxnChg chg="mod">
          <ac:chgData name="Smith, Richard (STFC,DL,TECH)" userId="27e2e0ab-7f8b-4ea1-a0c7-dcbac1d14a8d" providerId="ADAL" clId="{4BD319E3-978B-4875-A692-335B0035136A}" dt="2024-09-05T14:16:13.757" v="297" actId="14100"/>
          <ac:cxnSpMkLst>
            <pc:docMk/>
            <pc:sldMk cId="3606706982" sldId="804"/>
            <ac:cxnSpMk id="57" creationId="{4B090801-4E50-7F15-AD3F-278A990CD71B}"/>
          </ac:cxnSpMkLst>
        </pc:cxnChg>
        <pc:cxnChg chg="mod">
          <ac:chgData name="Smith, Richard (STFC,DL,TECH)" userId="27e2e0ab-7f8b-4ea1-a0c7-dcbac1d14a8d" providerId="ADAL" clId="{4BD319E3-978B-4875-A692-335B0035136A}" dt="2024-09-05T14:16:13.757" v="297" actId="14100"/>
          <ac:cxnSpMkLst>
            <pc:docMk/>
            <pc:sldMk cId="3606706982" sldId="804"/>
            <ac:cxnSpMk id="58" creationId="{58E1E44C-FE8E-4222-2014-32C5BBA0BA72}"/>
          </ac:cxnSpMkLst>
        </pc:cxnChg>
        <pc:cxnChg chg="mod">
          <ac:chgData name="Smith, Richard (STFC,DL,TECH)" userId="27e2e0ab-7f8b-4ea1-a0c7-dcbac1d14a8d" providerId="ADAL" clId="{4BD319E3-978B-4875-A692-335B0035136A}" dt="2024-09-05T14:16:06.328" v="295" actId="14100"/>
          <ac:cxnSpMkLst>
            <pc:docMk/>
            <pc:sldMk cId="3606706982" sldId="804"/>
            <ac:cxnSpMk id="59" creationId="{3814C5B5-D0C7-9A34-3564-15D5B61798A0}"/>
          </ac:cxnSpMkLst>
        </pc:cxnChg>
        <pc:cxnChg chg="add mod">
          <ac:chgData name="Smith, Richard (STFC,DL,TECH)" userId="27e2e0ab-7f8b-4ea1-a0c7-dcbac1d14a8d" providerId="ADAL" clId="{4BD319E3-978B-4875-A692-335B0035136A}" dt="2024-09-05T14:48:33.509" v="616" actId="14100"/>
          <ac:cxnSpMkLst>
            <pc:docMk/>
            <pc:sldMk cId="3606706982" sldId="804"/>
            <ac:cxnSpMk id="65" creationId="{452C43C9-78F5-0068-E8BF-A5E3D929DDA5}"/>
          </ac:cxnSpMkLst>
        </pc:cxnChg>
        <pc:cxnChg chg="add mod">
          <ac:chgData name="Smith, Richard (STFC,DL,TECH)" userId="27e2e0ab-7f8b-4ea1-a0c7-dcbac1d14a8d" providerId="ADAL" clId="{4BD319E3-978B-4875-A692-335B0035136A}" dt="2024-09-05T14:29:49.012" v="379" actId="14100"/>
          <ac:cxnSpMkLst>
            <pc:docMk/>
            <pc:sldMk cId="3606706982" sldId="804"/>
            <ac:cxnSpMk id="66" creationId="{68E68A60-11DF-DCED-7BBC-3AB2F851CC20}"/>
          </ac:cxnSpMkLst>
        </pc:cxnChg>
        <pc:cxnChg chg="add mod">
          <ac:chgData name="Smith, Richard (STFC,DL,TECH)" userId="27e2e0ab-7f8b-4ea1-a0c7-dcbac1d14a8d" providerId="ADAL" clId="{4BD319E3-978B-4875-A692-335B0035136A}" dt="2024-09-05T14:21:34.699" v="336" actId="1076"/>
          <ac:cxnSpMkLst>
            <pc:docMk/>
            <pc:sldMk cId="3606706982" sldId="804"/>
            <ac:cxnSpMk id="72" creationId="{672C2923-38EC-C1AC-EE67-52B6276FCB53}"/>
          </ac:cxnSpMkLst>
        </pc:cxnChg>
        <pc:cxnChg chg="add mod">
          <ac:chgData name="Smith, Richard (STFC,DL,TECH)" userId="27e2e0ab-7f8b-4ea1-a0c7-dcbac1d14a8d" providerId="ADAL" clId="{4BD319E3-978B-4875-A692-335B0035136A}" dt="2024-09-05T14:31:59.786" v="422" actId="14100"/>
          <ac:cxnSpMkLst>
            <pc:docMk/>
            <pc:sldMk cId="3606706982" sldId="804"/>
            <ac:cxnSpMk id="81" creationId="{C38BDFB3-6EF6-89C0-9AE1-DDEBB481A646}"/>
          </ac:cxnSpMkLst>
        </pc:cxnChg>
        <pc:cxnChg chg="add mod">
          <ac:chgData name="Smith, Richard (STFC,DL,TECH)" userId="27e2e0ab-7f8b-4ea1-a0c7-dcbac1d14a8d" providerId="ADAL" clId="{4BD319E3-978B-4875-A692-335B0035136A}" dt="2024-09-05T14:48:09.143" v="614" actId="1076"/>
          <ac:cxnSpMkLst>
            <pc:docMk/>
            <pc:sldMk cId="3606706982" sldId="804"/>
            <ac:cxnSpMk id="95" creationId="{A4C08492-878D-C592-234E-5CE945E3F150}"/>
          </ac:cxnSpMkLst>
        </pc:cxnChg>
        <pc:cxnChg chg="add mod">
          <ac:chgData name="Smith, Richard (STFC,DL,TECH)" userId="27e2e0ab-7f8b-4ea1-a0c7-dcbac1d14a8d" providerId="ADAL" clId="{4BD319E3-978B-4875-A692-335B0035136A}" dt="2024-09-05T14:49:21.330" v="625" actId="208"/>
          <ac:cxnSpMkLst>
            <pc:docMk/>
            <pc:sldMk cId="3606706982" sldId="804"/>
            <ac:cxnSpMk id="97" creationId="{577424BB-CA74-A11A-61A9-66580FD76C1D}"/>
          </ac:cxnSpMkLst>
        </pc:cxnChg>
        <pc:cxnChg chg="add mod">
          <ac:chgData name="Smith, Richard (STFC,DL,TECH)" userId="27e2e0ab-7f8b-4ea1-a0c7-dcbac1d14a8d" providerId="ADAL" clId="{4BD319E3-978B-4875-A692-335B0035136A}" dt="2024-09-05T14:49:21.330" v="625" actId="208"/>
          <ac:cxnSpMkLst>
            <pc:docMk/>
            <pc:sldMk cId="3606706982" sldId="804"/>
            <ac:cxnSpMk id="100" creationId="{FAE84E95-F823-B8E7-7E1A-91E27E5CEBD1}"/>
          </ac:cxnSpMkLst>
        </pc:cxnChg>
      </pc:sldChg>
      <pc:sldChg chg="addSp modSp add mod ord modAnim">
        <pc:chgData name="Smith, Richard (STFC,DL,TECH)" userId="27e2e0ab-7f8b-4ea1-a0c7-dcbac1d14a8d" providerId="ADAL" clId="{4BD319E3-978B-4875-A692-335B0035136A}" dt="2024-09-05T14:45:17.834" v="578" actId="171"/>
        <pc:sldMkLst>
          <pc:docMk/>
          <pc:sldMk cId="516289133" sldId="805"/>
        </pc:sldMkLst>
        <pc:spChg chg="add mod">
          <ac:chgData name="Smith, Richard (STFC,DL,TECH)" userId="27e2e0ab-7f8b-4ea1-a0c7-dcbac1d14a8d" providerId="ADAL" clId="{4BD319E3-978B-4875-A692-335B0035136A}" dt="2024-09-05T14:40:02.335" v="515" actId="164"/>
          <ac:spMkLst>
            <pc:docMk/>
            <pc:sldMk cId="516289133" sldId="805"/>
            <ac:spMk id="3" creationId="{90F91DA3-02F4-B918-5B0D-E340C3834DBE}"/>
          </ac:spMkLst>
        </pc:spChg>
        <pc:spChg chg="mod">
          <ac:chgData name="Smith, Richard (STFC,DL,TECH)" userId="27e2e0ab-7f8b-4ea1-a0c7-dcbac1d14a8d" providerId="ADAL" clId="{4BD319E3-978B-4875-A692-335B0035136A}" dt="2024-09-05T14:40:21.107" v="517"/>
          <ac:spMkLst>
            <pc:docMk/>
            <pc:sldMk cId="516289133" sldId="805"/>
            <ac:spMk id="8" creationId="{3398B9EB-2701-D795-F8F4-222F5F707B0C}"/>
          </ac:spMkLst>
        </pc:spChg>
        <pc:spChg chg="mod">
          <ac:chgData name="Smith, Richard (STFC,DL,TECH)" userId="27e2e0ab-7f8b-4ea1-a0c7-dcbac1d14a8d" providerId="ADAL" clId="{4BD319E3-978B-4875-A692-335B0035136A}" dt="2024-09-05T14:40:31.843" v="521"/>
          <ac:spMkLst>
            <pc:docMk/>
            <pc:sldMk cId="516289133" sldId="805"/>
            <ac:spMk id="12" creationId="{387357E3-418F-5C61-49B8-140FA5EF55AB}"/>
          </ac:spMkLst>
        </pc:spChg>
        <pc:spChg chg="mod">
          <ac:chgData name="Smith, Richard (STFC,DL,TECH)" userId="27e2e0ab-7f8b-4ea1-a0c7-dcbac1d14a8d" providerId="ADAL" clId="{4BD319E3-978B-4875-A692-335B0035136A}" dt="2024-09-05T14:40:38.863" v="523"/>
          <ac:spMkLst>
            <pc:docMk/>
            <pc:sldMk cId="516289133" sldId="805"/>
            <ac:spMk id="15" creationId="{79792370-CBC0-F058-0E9C-CEADECE16751}"/>
          </ac:spMkLst>
        </pc:spChg>
        <pc:spChg chg="mod">
          <ac:chgData name="Smith, Richard (STFC,DL,TECH)" userId="27e2e0ab-7f8b-4ea1-a0c7-dcbac1d14a8d" providerId="ADAL" clId="{4BD319E3-978B-4875-A692-335B0035136A}" dt="2024-09-05T14:40:43.058" v="525"/>
          <ac:spMkLst>
            <pc:docMk/>
            <pc:sldMk cId="516289133" sldId="805"/>
            <ac:spMk id="18" creationId="{27DF5747-E915-3357-4357-C0056B2FAFA2}"/>
          </ac:spMkLst>
        </pc:spChg>
        <pc:spChg chg="add mod ord">
          <ac:chgData name="Smith, Richard (STFC,DL,TECH)" userId="27e2e0ab-7f8b-4ea1-a0c7-dcbac1d14a8d" providerId="ADAL" clId="{4BD319E3-978B-4875-A692-335B0035136A}" dt="2024-09-05T14:45:17.834" v="578" actId="171"/>
          <ac:spMkLst>
            <pc:docMk/>
            <pc:sldMk cId="516289133" sldId="805"/>
            <ac:spMk id="19" creationId="{76B919AC-EE2D-2215-1D9F-2715BBDDEE34}"/>
          </ac:spMkLst>
        </pc:spChg>
        <pc:grpChg chg="add mod">
          <ac:chgData name="Smith, Richard (STFC,DL,TECH)" userId="27e2e0ab-7f8b-4ea1-a0c7-dcbac1d14a8d" providerId="ADAL" clId="{4BD319E3-978B-4875-A692-335B0035136A}" dt="2024-09-05T14:40:52.808" v="529" actId="1076"/>
          <ac:grpSpMkLst>
            <pc:docMk/>
            <pc:sldMk cId="516289133" sldId="805"/>
            <ac:grpSpMk id="4" creationId="{D5A5F9ED-A099-737F-9A10-DE40FF71F1D7}"/>
          </ac:grpSpMkLst>
        </pc:grpChg>
        <pc:grpChg chg="add mod">
          <ac:chgData name="Smith, Richard (STFC,DL,TECH)" userId="27e2e0ab-7f8b-4ea1-a0c7-dcbac1d14a8d" providerId="ADAL" clId="{4BD319E3-978B-4875-A692-335B0035136A}" dt="2024-09-05T14:40:21.107" v="517"/>
          <ac:grpSpMkLst>
            <pc:docMk/>
            <pc:sldMk cId="516289133" sldId="805"/>
            <ac:grpSpMk id="6" creationId="{3B87CC82-F8E3-77EB-B3A5-ACBE6C057F71}"/>
          </ac:grpSpMkLst>
        </pc:grpChg>
        <pc:grpChg chg="add mod">
          <ac:chgData name="Smith, Richard (STFC,DL,TECH)" userId="27e2e0ab-7f8b-4ea1-a0c7-dcbac1d14a8d" providerId="ADAL" clId="{4BD319E3-978B-4875-A692-335B0035136A}" dt="2024-09-05T14:40:47.845" v="527" actId="1076"/>
          <ac:grpSpMkLst>
            <pc:docMk/>
            <pc:sldMk cId="516289133" sldId="805"/>
            <ac:grpSpMk id="10" creationId="{047FEADE-4C2D-7DE4-1AF8-74A991C2A3B7}"/>
          </ac:grpSpMkLst>
        </pc:grpChg>
        <pc:grpChg chg="add mod">
          <ac:chgData name="Smith, Richard (STFC,DL,TECH)" userId="27e2e0ab-7f8b-4ea1-a0c7-dcbac1d14a8d" providerId="ADAL" clId="{4BD319E3-978B-4875-A692-335B0035136A}" dt="2024-09-05T14:40:42.502" v="524" actId="1076"/>
          <ac:grpSpMkLst>
            <pc:docMk/>
            <pc:sldMk cId="516289133" sldId="805"/>
            <ac:grpSpMk id="13" creationId="{819E58B1-BD7C-CFBF-2B3C-8362F0568F53}"/>
          </ac:grpSpMkLst>
        </pc:grpChg>
        <pc:grpChg chg="add mod">
          <ac:chgData name="Smith, Richard (STFC,DL,TECH)" userId="27e2e0ab-7f8b-4ea1-a0c7-dcbac1d14a8d" providerId="ADAL" clId="{4BD319E3-978B-4875-A692-335B0035136A}" dt="2024-09-05T14:40:57.188" v="530" actId="1076"/>
          <ac:grpSpMkLst>
            <pc:docMk/>
            <pc:sldMk cId="516289133" sldId="805"/>
            <ac:grpSpMk id="16" creationId="{C6122393-3726-5792-8F54-56334215E63C}"/>
          </ac:grpSpMkLst>
        </pc:grpChg>
        <pc:picChg chg="mod">
          <ac:chgData name="Smith, Richard (STFC,DL,TECH)" userId="27e2e0ab-7f8b-4ea1-a0c7-dcbac1d14a8d" providerId="ADAL" clId="{4BD319E3-978B-4875-A692-335B0035136A}" dt="2024-09-05T14:40:21.107" v="517"/>
          <ac:picMkLst>
            <pc:docMk/>
            <pc:sldMk cId="516289133" sldId="805"/>
            <ac:picMk id="7" creationId="{26A213F5-E3AE-3D94-52E9-947651222B76}"/>
          </ac:picMkLst>
        </pc:picChg>
        <pc:picChg chg="add mod">
          <ac:chgData name="Smith, Richard (STFC,DL,TECH)" userId="27e2e0ab-7f8b-4ea1-a0c7-dcbac1d14a8d" providerId="ADAL" clId="{4BD319E3-978B-4875-A692-335B0035136A}" dt="2024-09-05T14:40:02.335" v="515" actId="164"/>
          <ac:picMkLst>
            <pc:docMk/>
            <pc:sldMk cId="516289133" sldId="805"/>
            <ac:picMk id="9" creationId="{1126B768-7436-D3DA-94AB-45FD134D00D9}"/>
          </ac:picMkLst>
        </pc:picChg>
        <pc:picChg chg="mod">
          <ac:chgData name="Smith, Richard (STFC,DL,TECH)" userId="27e2e0ab-7f8b-4ea1-a0c7-dcbac1d14a8d" providerId="ADAL" clId="{4BD319E3-978B-4875-A692-335B0035136A}" dt="2024-09-05T14:40:31.843" v="521"/>
          <ac:picMkLst>
            <pc:docMk/>
            <pc:sldMk cId="516289133" sldId="805"/>
            <ac:picMk id="11" creationId="{002AE84D-5A4D-D302-55A8-8EBBF37D38C2}"/>
          </ac:picMkLst>
        </pc:picChg>
        <pc:picChg chg="mod">
          <ac:chgData name="Smith, Richard (STFC,DL,TECH)" userId="27e2e0ab-7f8b-4ea1-a0c7-dcbac1d14a8d" providerId="ADAL" clId="{4BD319E3-978B-4875-A692-335B0035136A}" dt="2024-09-05T14:40:38.863" v="523"/>
          <ac:picMkLst>
            <pc:docMk/>
            <pc:sldMk cId="516289133" sldId="805"/>
            <ac:picMk id="14" creationId="{C8281180-5707-988B-D4C8-AD52B7F32E23}"/>
          </ac:picMkLst>
        </pc:picChg>
        <pc:picChg chg="mod">
          <ac:chgData name="Smith, Richard (STFC,DL,TECH)" userId="27e2e0ab-7f8b-4ea1-a0c7-dcbac1d14a8d" providerId="ADAL" clId="{4BD319E3-978B-4875-A692-335B0035136A}" dt="2024-09-05T14:40:43.058" v="525"/>
          <ac:picMkLst>
            <pc:docMk/>
            <pc:sldMk cId="516289133" sldId="805"/>
            <ac:picMk id="17" creationId="{D42F4F30-CEFE-FC65-7439-F529F7079B5C}"/>
          </ac:picMkLst>
        </pc:picChg>
      </pc:sldChg>
      <pc:sldChg chg="addSp delSp modSp new mod modAnim">
        <pc:chgData name="Smith, Richard (STFC,DL,TECH)" userId="27e2e0ab-7f8b-4ea1-a0c7-dcbac1d14a8d" providerId="ADAL" clId="{4BD319E3-978B-4875-A692-335B0035136A}" dt="2024-09-05T15:21:55.347" v="1054" actId="1076"/>
        <pc:sldMkLst>
          <pc:docMk/>
          <pc:sldMk cId="1297168417" sldId="806"/>
        </pc:sldMkLst>
        <pc:spChg chg="del">
          <ac:chgData name="Smith, Richard (STFC,DL,TECH)" userId="27e2e0ab-7f8b-4ea1-a0c7-dcbac1d14a8d" providerId="ADAL" clId="{4BD319E3-978B-4875-A692-335B0035136A}" dt="2024-09-05T15:07:39.008" v="860" actId="478"/>
          <ac:spMkLst>
            <pc:docMk/>
            <pc:sldMk cId="1297168417" sldId="806"/>
            <ac:spMk id="2" creationId="{A9601E1C-068C-6BA8-7757-605E7CA28672}"/>
          </ac:spMkLst>
        </pc:spChg>
        <pc:spChg chg="mod">
          <ac:chgData name="Smith, Richard (STFC,DL,TECH)" userId="27e2e0ab-7f8b-4ea1-a0c7-dcbac1d14a8d" providerId="ADAL" clId="{4BD319E3-978B-4875-A692-335B0035136A}" dt="2024-09-05T15:21:55.347" v="1054" actId="1076"/>
          <ac:spMkLst>
            <pc:docMk/>
            <pc:sldMk cId="1297168417" sldId="806"/>
            <ac:spMk id="3" creationId="{B01F848A-AEEF-5350-B2DF-9E46698DAC91}"/>
          </ac:spMkLst>
        </pc:spChg>
        <pc:spChg chg="add mod">
          <ac:chgData name="Smith, Richard (STFC,DL,TECH)" userId="27e2e0ab-7f8b-4ea1-a0c7-dcbac1d14a8d" providerId="ADAL" clId="{4BD319E3-978B-4875-A692-335B0035136A}" dt="2024-09-05T15:07:45.268" v="861"/>
          <ac:spMkLst>
            <pc:docMk/>
            <pc:sldMk cId="1297168417" sldId="806"/>
            <ac:spMk id="5" creationId="{D97BCD3F-CC4B-18D6-E2AC-6FB8AC8BBA3A}"/>
          </ac:spMkLst>
        </pc:spChg>
        <pc:spChg chg="add mod">
          <ac:chgData name="Smith, Richard (STFC,DL,TECH)" userId="27e2e0ab-7f8b-4ea1-a0c7-dcbac1d14a8d" providerId="ADAL" clId="{4BD319E3-978B-4875-A692-335B0035136A}" dt="2024-09-05T15:18:13.411" v="930" actId="1076"/>
          <ac:spMkLst>
            <pc:docMk/>
            <pc:sldMk cId="1297168417" sldId="806"/>
            <ac:spMk id="6" creationId="{152FDA8C-F85A-DB6A-AD98-15466A0836A1}"/>
          </ac:spMkLst>
        </pc:spChg>
        <pc:picChg chg="add mod">
          <ac:chgData name="Smith, Richard (STFC,DL,TECH)" userId="27e2e0ab-7f8b-4ea1-a0c7-dcbac1d14a8d" providerId="ADAL" clId="{4BD319E3-978B-4875-A692-335B0035136A}" dt="2024-09-05T15:18:08.891" v="929" actId="1076"/>
          <ac:picMkLst>
            <pc:docMk/>
            <pc:sldMk cId="1297168417" sldId="806"/>
            <ac:picMk id="4" creationId="{F1E88A77-A32C-6A3B-D760-98C7A1B8D4AD}"/>
          </ac:picMkLst>
        </pc:picChg>
      </pc:sldChg>
    </pc:docChg>
  </pc:docChgLst>
  <pc:docChgLst>
    <pc:chgData name="Smith, Richard (STFC,DL,TECH)" userId="27e2e0ab-7f8b-4ea1-a0c7-dcbac1d14a8d" providerId="ADAL" clId="{E7870461-A86D-4F2D-BBBE-2F06871FBBAA}"/>
    <pc:docChg chg="undo custSel addSld delSld modSld sldOrd">
      <pc:chgData name="Smith, Richard (STFC,DL,TECH)" userId="27e2e0ab-7f8b-4ea1-a0c7-dcbac1d14a8d" providerId="ADAL" clId="{E7870461-A86D-4F2D-BBBE-2F06871FBBAA}" dt="2024-09-09T14:08:38.355" v="91" actId="47"/>
      <pc:docMkLst>
        <pc:docMk/>
      </pc:docMkLst>
      <pc:sldChg chg="addSp delSp modSp del mod ord setBg addAnim delAnim setClrOvrMap">
        <pc:chgData name="Smith, Richard (STFC,DL,TECH)" userId="27e2e0ab-7f8b-4ea1-a0c7-dcbac1d14a8d" providerId="ADAL" clId="{E7870461-A86D-4F2D-BBBE-2F06871FBBAA}" dt="2024-09-09T14:08:38.355" v="91" actId="47"/>
        <pc:sldMkLst>
          <pc:docMk/>
          <pc:sldMk cId="3162131649" sldId="796"/>
        </pc:sldMkLst>
        <pc:spChg chg="add mod">
          <ac:chgData name="Smith, Richard (STFC,DL,TECH)" userId="27e2e0ab-7f8b-4ea1-a0c7-dcbac1d14a8d" providerId="ADAL" clId="{E7870461-A86D-4F2D-BBBE-2F06871FBBAA}" dt="2024-09-09T13:56:07.230" v="18"/>
          <ac:spMkLst>
            <pc:docMk/>
            <pc:sldMk cId="3162131649" sldId="796"/>
            <ac:spMk id="2" creationId="{3B1E2F71-353E-BDCD-B952-5184D1497A42}"/>
          </ac:spMkLst>
        </pc:spChg>
        <pc:spChg chg="mod ord">
          <ac:chgData name="Smith, Richard (STFC,DL,TECH)" userId="27e2e0ab-7f8b-4ea1-a0c7-dcbac1d14a8d" providerId="ADAL" clId="{E7870461-A86D-4F2D-BBBE-2F06871FBBAA}" dt="2024-09-09T13:53:41.906" v="15" actId="26606"/>
          <ac:spMkLst>
            <pc:docMk/>
            <pc:sldMk cId="3162131649" sldId="796"/>
            <ac:spMk id="3" creationId="{563BC527-4314-A45B-B4FA-33ECA00EA7B8}"/>
          </ac:spMkLst>
        </pc:spChg>
        <pc:spChg chg="add del">
          <ac:chgData name="Smith, Richard (STFC,DL,TECH)" userId="27e2e0ab-7f8b-4ea1-a0c7-dcbac1d14a8d" providerId="ADAL" clId="{E7870461-A86D-4F2D-BBBE-2F06871FBBAA}" dt="2024-09-09T13:53:30.759" v="13" actId="26606"/>
          <ac:spMkLst>
            <pc:docMk/>
            <pc:sldMk cId="3162131649" sldId="796"/>
            <ac:spMk id="1028" creationId="{ECC07320-C2CA-4E29-8481-9D9E143C7788}"/>
          </ac:spMkLst>
        </pc:spChg>
        <pc:spChg chg="add del">
          <ac:chgData name="Smith, Richard (STFC,DL,TECH)" userId="27e2e0ab-7f8b-4ea1-a0c7-dcbac1d14a8d" providerId="ADAL" clId="{E7870461-A86D-4F2D-BBBE-2F06871FBBAA}" dt="2024-09-09T13:53:30.759" v="13" actId="26606"/>
          <ac:spMkLst>
            <pc:docMk/>
            <pc:sldMk cId="3162131649" sldId="796"/>
            <ac:spMk id="1029" creationId="{178FB36B-5BFE-42CA-BC60-1115E0D95EEC}"/>
          </ac:spMkLst>
        </pc:spChg>
        <pc:spChg chg="add del">
          <ac:chgData name="Smith, Richard (STFC,DL,TECH)" userId="27e2e0ab-7f8b-4ea1-a0c7-dcbac1d14a8d" providerId="ADAL" clId="{E7870461-A86D-4F2D-BBBE-2F06871FBBAA}" dt="2024-09-09T13:53:22.246" v="8" actId="26606"/>
          <ac:spMkLst>
            <pc:docMk/>
            <pc:sldMk cId="3162131649" sldId="796"/>
            <ac:spMk id="1031" creationId="{9B7AD9F6-8CE7-4299-8FC6-328F4DCD3FF9}"/>
          </ac:spMkLst>
        </pc:spChg>
        <pc:spChg chg="add del">
          <ac:chgData name="Smith, Richard (STFC,DL,TECH)" userId="27e2e0ab-7f8b-4ea1-a0c7-dcbac1d14a8d" providerId="ADAL" clId="{E7870461-A86D-4F2D-BBBE-2F06871FBBAA}" dt="2024-09-09T13:53:41.906" v="15" actId="26606"/>
          <ac:spMkLst>
            <pc:docMk/>
            <pc:sldMk cId="3162131649" sldId="796"/>
            <ac:spMk id="1032" creationId="{9089EED9-F54D-4F20-A2C6-949DE4176959}"/>
          </ac:spMkLst>
        </pc:spChg>
        <pc:spChg chg="add del">
          <ac:chgData name="Smith, Richard (STFC,DL,TECH)" userId="27e2e0ab-7f8b-4ea1-a0c7-dcbac1d14a8d" providerId="ADAL" clId="{E7870461-A86D-4F2D-BBBE-2F06871FBBAA}" dt="2024-09-09T13:53:22.246" v="8" actId="26606"/>
          <ac:spMkLst>
            <pc:docMk/>
            <pc:sldMk cId="3162131649" sldId="796"/>
            <ac:spMk id="1033" creationId="{F49775AF-8896-43EE-92C6-83497D6DC56F}"/>
          </ac:spMkLst>
        </pc:spChg>
        <pc:spChg chg="add del">
          <ac:chgData name="Smith, Richard (STFC,DL,TECH)" userId="27e2e0ab-7f8b-4ea1-a0c7-dcbac1d14a8d" providerId="ADAL" clId="{E7870461-A86D-4F2D-BBBE-2F06871FBBAA}" dt="2024-09-09T13:53:41.906" v="15" actId="26606"/>
          <ac:spMkLst>
            <pc:docMk/>
            <pc:sldMk cId="3162131649" sldId="796"/>
            <ac:spMk id="1034" creationId="{7E46F721-3785-414D-8697-16AF490E6806}"/>
          </ac:spMkLst>
        </pc:spChg>
        <pc:picChg chg="add del mod">
          <ac:chgData name="Smith, Richard (STFC,DL,TECH)" userId="27e2e0ab-7f8b-4ea1-a0c7-dcbac1d14a8d" providerId="ADAL" clId="{E7870461-A86D-4F2D-BBBE-2F06871FBBAA}" dt="2024-09-09T13:56:10.091" v="19" actId="478"/>
          <ac:picMkLst>
            <pc:docMk/>
            <pc:sldMk cId="3162131649" sldId="796"/>
            <ac:picMk id="1026" creationId="{367EC8F2-B1EE-7968-8C71-A7EEEED3BBB8}"/>
          </ac:picMkLst>
        </pc:picChg>
      </pc:sldChg>
      <pc:sldChg chg="add">
        <pc:chgData name="Smith, Richard (STFC,DL,TECH)" userId="27e2e0ab-7f8b-4ea1-a0c7-dcbac1d14a8d" providerId="ADAL" clId="{E7870461-A86D-4F2D-BBBE-2F06871FBBAA}" dt="2024-09-09T13:51:03.878" v="0" actId="2890"/>
        <pc:sldMkLst>
          <pc:docMk/>
          <pc:sldMk cId="3475006930" sldId="807"/>
        </pc:sldMkLst>
      </pc:sldChg>
      <pc:sldChg chg="addSp delSp modSp new mod setBg">
        <pc:chgData name="Smith, Richard (STFC,DL,TECH)" userId="27e2e0ab-7f8b-4ea1-a0c7-dcbac1d14a8d" providerId="ADAL" clId="{E7870461-A86D-4F2D-BBBE-2F06871FBBAA}" dt="2024-09-09T14:08:21.870" v="90" actId="14100"/>
        <pc:sldMkLst>
          <pc:docMk/>
          <pc:sldMk cId="1322017700" sldId="808"/>
        </pc:sldMkLst>
        <pc:spChg chg="del">
          <ac:chgData name="Smith, Richard (STFC,DL,TECH)" userId="27e2e0ab-7f8b-4ea1-a0c7-dcbac1d14a8d" providerId="ADAL" clId="{E7870461-A86D-4F2D-BBBE-2F06871FBBAA}" dt="2024-09-09T13:56:37.780" v="25" actId="478"/>
          <ac:spMkLst>
            <pc:docMk/>
            <pc:sldMk cId="1322017700" sldId="808"/>
            <ac:spMk id="2" creationId="{E0654213-223C-C866-08C9-F12CEBAF588F}"/>
          </ac:spMkLst>
        </pc:spChg>
        <pc:spChg chg="del">
          <ac:chgData name="Smith, Richard (STFC,DL,TECH)" userId="27e2e0ab-7f8b-4ea1-a0c7-dcbac1d14a8d" providerId="ADAL" clId="{E7870461-A86D-4F2D-BBBE-2F06871FBBAA}" dt="2024-09-09T13:56:35.480" v="24" actId="478"/>
          <ac:spMkLst>
            <pc:docMk/>
            <pc:sldMk cId="1322017700" sldId="808"/>
            <ac:spMk id="3" creationId="{120B7466-2908-4AFB-1AF5-1E579A6FB225}"/>
          </ac:spMkLst>
        </pc:spChg>
        <pc:spChg chg="add mod ord">
          <ac:chgData name="Smith, Richard (STFC,DL,TECH)" userId="27e2e0ab-7f8b-4ea1-a0c7-dcbac1d14a8d" providerId="ADAL" clId="{E7870461-A86D-4F2D-BBBE-2F06871FBBAA}" dt="2024-09-09T14:08:21.870" v="90" actId="14100"/>
          <ac:spMkLst>
            <pc:docMk/>
            <pc:sldMk cId="1322017700" sldId="808"/>
            <ac:spMk id="4" creationId="{DA3341D7-E9F1-A9BC-61B6-70033C26FAD0}"/>
          </ac:spMkLst>
        </pc:spChg>
        <pc:spChg chg="add mod ord">
          <ac:chgData name="Smith, Richard (STFC,DL,TECH)" userId="27e2e0ab-7f8b-4ea1-a0c7-dcbac1d14a8d" providerId="ADAL" clId="{E7870461-A86D-4F2D-BBBE-2F06871FBBAA}" dt="2024-09-09T14:07:57.416" v="83" actId="26606"/>
          <ac:spMkLst>
            <pc:docMk/>
            <pc:sldMk cId="1322017700" sldId="808"/>
            <ac:spMk id="5" creationId="{7AF11DD9-090A-B274-76A5-477D0D62C0EA}"/>
          </ac:spMkLst>
        </pc:spChg>
        <pc:spChg chg="add del">
          <ac:chgData name="Smith, Richard (STFC,DL,TECH)" userId="27e2e0ab-7f8b-4ea1-a0c7-dcbac1d14a8d" providerId="ADAL" clId="{E7870461-A86D-4F2D-BBBE-2F06871FBBAA}" dt="2024-09-09T14:07:44.482" v="76" actId="26606"/>
          <ac:spMkLst>
            <pc:docMk/>
            <pc:sldMk cId="1322017700" sldId="808"/>
            <ac:spMk id="2055" creationId="{F13C74B1-5B17-4795-BED0-7140497B445A}"/>
          </ac:spMkLst>
        </pc:spChg>
        <pc:spChg chg="add del">
          <ac:chgData name="Smith, Richard (STFC,DL,TECH)" userId="27e2e0ab-7f8b-4ea1-a0c7-dcbac1d14a8d" providerId="ADAL" clId="{E7870461-A86D-4F2D-BBBE-2F06871FBBAA}" dt="2024-09-09T14:07:44.482" v="76" actId="26606"/>
          <ac:spMkLst>
            <pc:docMk/>
            <pc:sldMk cId="1322017700" sldId="808"/>
            <ac:spMk id="2057" creationId="{D4974D33-8DC5-464E-8C6D-BE58F0669C17}"/>
          </ac:spMkLst>
        </pc:spChg>
        <pc:spChg chg="add del">
          <ac:chgData name="Smith, Richard (STFC,DL,TECH)" userId="27e2e0ab-7f8b-4ea1-a0c7-dcbac1d14a8d" providerId="ADAL" clId="{E7870461-A86D-4F2D-BBBE-2F06871FBBAA}" dt="2024-09-09T14:07:47.167" v="78" actId="26606"/>
          <ac:spMkLst>
            <pc:docMk/>
            <pc:sldMk cId="1322017700" sldId="808"/>
            <ac:spMk id="2059" creationId="{0007FE00-9498-4706-B255-6437B0252C02}"/>
          </ac:spMkLst>
        </pc:spChg>
        <pc:spChg chg="add del">
          <ac:chgData name="Smith, Richard (STFC,DL,TECH)" userId="27e2e0ab-7f8b-4ea1-a0c7-dcbac1d14a8d" providerId="ADAL" clId="{E7870461-A86D-4F2D-BBBE-2F06871FBBAA}" dt="2024-09-09T14:07:47.167" v="78" actId="26606"/>
          <ac:spMkLst>
            <pc:docMk/>
            <pc:sldMk cId="1322017700" sldId="808"/>
            <ac:spMk id="2060" creationId="{2EB492CD-616E-47F8-933B-5E2D952A0593}"/>
          </ac:spMkLst>
        </pc:spChg>
        <pc:spChg chg="add del">
          <ac:chgData name="Smith, Richard (STFC,DL,TECH)" userId="27e2e0ab-7f8b-4ea1-a0c7-dcbac1d14a8d" providerId="ADAL" clId="{E7870461-A86D-4F2D-BBBE-2F06871FBBAA}" dt="2024-09-09T14:07:47.167" v="78" actId="26606"/>
          <ac:spMkLst>
            <pc:docMk/>
            <pc:sldMk cId="1322017700" sldId="808"/>
            <ac:spMk id="2061" creationId="{59383CF9-23B5-4335-9B21-1791C4CF1C75}"/>
          </ac:spMkLst>
        </pc:spChg>
        <pc:spChg chg="add del">
          <ac:chgData name="Smith, Richard (STFC,DL,TECH)" userId="27e2e0ab-7f8b-4ea1-a0c7-dcbac1d14a8d" providerId="ADAL" clId="{E7870461-A86D-4F2D-BBBE-2F06871FBBAA}" dt="2024-09-09T14:07:53.354" v="80" actId="26606"/>
          <ac:spMkLst>
            <pc:docMk/>
            <pc:sldMk cId="1322017700" sldId="808"/>
            <ac:spMk id="2063" creationId="{743AA782-23D1-4521-8CAD-47662984AA08}"/>
          </ac:spMkLst>
        </pc:spChg>
        <pc:spChg chg="add del">
          <ac:chgData name="Smith, Richard (STFC,DL,TECH)" userId="27e2e0ab-7f8b-4ea1-a0c7-dcbac1d14a8d" providerId="ADAL" clId="{E7870461-A86D-4F2D-BBBE-2F06871FBBAA}" dt="2024-09-09T14:07:53.354" v="80" actId="26606"/>
          <ac:spMkLst>
            <pc:docMk/>
            <pc:sldMk cId="1322017700" sldId="808"/>
            <ac:spMk id="2064" creationId="{650D18FE-0824-4A46-B22C-A86B52E5780A}"/>
          </ac:spMkLst>
        </pc:spChg>
        <pc:spChg chg="add del">
          <ac:chgData name="Smith, Richard (STFC,DL,TECH)" userId="27e2e0ab-7f8b-4ea1-a0c7-dcbac1d14a8d" providerId="ADAL" clId="{E7870461-A86D-4F2D-BBBE-2F06871FBBAA}" dt="2024-09-09T14:07:57.411" v="82" actId="26606"/>
          <ac:spMkLst>
            <pc:docMk/>
            <pc:sldMk cId="1322017700" sldId="808"/>
            <ac:spMk id="2066" creationId="{327D73B4-9F5C-4A64-A179-51B9500CB8B5}"/>
          </ac:spMkLst>
        </pc:spChg>
        <pc:spChg chg="add del">
          <ac:chgData name="Smith, Richard (STFC,DL,TECH)" userId="27e2e0ab-7f8b-4ea1-a0c7-dcbac1d14a8d" providerId="ADAL" clId="{E7870461-A86D-4F2D-BBBE-2F06871FBBAA}" dt="2024-09-09T14:07:57.411" v="82" actId="26606"/>
          <ac:spMkLst>
            <pc:docMk/>
            <pc:sldMk cId="1322017700" sldId="808"/>
            <ac:spMk id="2067" creationId="{C1F06963-6374-4B48-844F-071A9BAAAE02}"/>
          </ac:spMkLst>
        </pc:spChg>
        <pc:spChg chg="add del">
          <ac:chgData name="Smith, Richard (STFC,DL,TECH)" userId="27e2e0ab-7f8b-4ea1-a0c7-dcbac1d14a8d" providerId="ADAL" clId="{E7870461-A86D-4F2D-BBBE-2F06871FBBAA}" dt="2024-09-09T14:07:57.411" v="82" actId="26606"/>
          <ac:spMkLst>
            <pc:docMk/>
            <pc:sldMk cId="1322017700" sldId="808"/>
            <ac:spMk id="2068" creationId="{6CB927A4-E432-4310-9CD5-E89FF5063179}"/>
          </ac:spMkLst>
        </pc:spChg>
        <pc:spChg chg="add del">
          <ac:chgData name="Smith, Richard (STFC,DL,TECH)" userId="27e2e0ab-7f8b-4ea1-a0c7-dcbac1d14a8d" providerId="ADAL" clId="{E7870461-A86D-4F2D-BBBE-2F06871FBBAA}" dt="2024-09-09T14:07:57.411" v="82" actId="26606"/>
          <ac:spMkLst>
            <pc:docMk/>
            <pc:sldMk cId="1322017700" sldId="808"/>
            <ac:spMk id="2069" creationId="{1453BF6C-B012-48B7-B4E8-6D7AC7C27D02}"/>
          </ac:spMkLst>
        </pc:spChg>
        <pc:spChg chg="add del">
          <ac:chgData name="Smith, Richard (STFC,DL,TECH)" userId="27e2e0ab-7f8b-4ea1-a0c7-dcbac1d14a8d" providerId="ADAL" clId="{E7870461-A86D-4F2D-BBBE-2F06871FBBAA}" dt="2024-09-09T14:07:57.411" v="82" actId="26606"/>
          <ac:spMkLst>
            <pc:docMk/>
            <pc:sldMk cId="1322017700" sldId="808"/>
            <ac:spMk id="2070" creationId="{E3020543-B24B-4EC4-8FFC-8DD88EEA91A8}"/>
          </ac:spMkLst>
        </pc:spChg>
        <pc:spChg chg="add">
          <ac:chgData name="Smith, Richard (STFC,DL,TECH)" userId="27e2e0ab-7f8b-4ea1-a0c7-dcbac1d14a8d" providerId="ADAL" clId="{E7870461-A86D-4F2D-BBBE-2F06871FBBAA}" dt="2024-09-09T14:07:57.416" v="83" actId="26606"/>
          <ac:spMkLst>
            <pc:docMk/>
            <pc:sldMk cId="1322017700" sldId="808"/>
            <ac:spMk id="2072" creationId="{F13C74B1-5B17-4795-BED0-7140497B445A}"/>
          </ac:spMkLst>
        </pc:spChg>
        <pc:spChg chg="add">
          <ac:chgData name="Smith, Richard (STFC,DL,TECH)" userId="27e2e0ab-7f8b-4ea1-a0c7-dcbac1d14a8d" providerId="ADAL" clId="{E7870461-A86D-4F2D-BBBE-2F06871FBBAA}" dt="2024-09-09T14:07:57.416" v="83" actId="26606"/>
          <ac:spMkLst>
            <pc:docMk/>
            <pc:sldMk cId="1322017700" sldId="808"/>
            <ac:spMk id="2073" creationId="{D4974D33-8DC5-464E-8C6D-BE58F0669C17}"/>
          </ac:spMkLst>
        </pc:spChg>
        <pc:picChg chg="add mod">
          <ac:chgData name="Smith, Richard (STFC,DL,TECH)" userId="27e2e0ab-7f8b-4ea1-a0c7-dcbac1d14a8d" providerId="ADAL" clId="{E7870461-A86D-4F2D-BBBE-2F06871FBBAA}" dt="2024-09-09T14:07:57.416" v="83" actId="26606"/>
          <ac:picMkLst>
            <pc:docMk/>
            <pc:sldMk cId="1322017700" sldId="808"/>
            <ac:picMk id="2050" creationId="{5F592C2E-A921-3E9B-5C2F-AEAADE524016}"/>
          </ac:picMkLst>
        </pc:picChg>
        <pc:cxnChg chg="add del">
          <ac:chgData name="Smith, Richard (STFC,DL,TECH)" userId="27e2e0ab-7f8b-4ea1-a0c7-dcbac1d14a8d" providerId="ADAL" clId="{E7870461-A86D-4F2D-BBBE-2F06871FBBAA}" dt="2024-09-09T14:07:57.411" v="82" actId="26606"/>
          <ac:cxnSpMkLst>
            <pc:docMk/>
            <pc:sldMk cId="1322017700" sldId="808"/>
            <ac:cxnSpMk id="2065" creationId="{C49DA8F6-BCC1-4447-B54C-57856834B94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54D79-1AD6-4B7D-B097-695BF7F6B8AB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7269F-24FF-4C8A-BC5D-1378F7966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9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7269F-24FF-4C8A-BC5D-1378F79666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5B1A-6D2B-D05D-A91C-4A5FC6003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79C89-17E5-FB07-702A-31FB5CF4F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44757-88A6-569F-CDCE-1787D967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8A7-7568-D976-FB48-BC0C3A60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48035-F382-2F5E-06C7-D4E9553B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5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F687-6427-12C9-BF97-585DF23A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9660C-F44E-C6EF-12DC-17A8D0E5C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8005-260B-678A-9D40-16EE8D8F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96C97-4547-5C47-3A5F-D46A1618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9CCB-2A1A-8002-417A-204BE349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1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2DFEA-324F-C4D4-5EB7-CF4F83009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9BE43-1ED0-5FA4-6FF7-1A86EB423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E20D6-47D2-2E62-F4BE-C8BD1579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662D0-7F5F-04C0-A5E9-BBE6E804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4F84F-BD25-649D-5782-4EED9F61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2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C092-3E5C-9501-F6BC-8EB72C3A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DFF4-1E9E-053A-8AB1-08870FFF5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C259-0205-7C6D-0B62-A915B0EA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690B1-9169-4175-E82A-66AE31E0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BA15A-D1DF-7D3B-5E0B-31FFD149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5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D7E8-54DE-FD2C-2D13-5A293463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BDABD-EDAF-9F43-553C-8E5474F36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17CDE-CDCE-08DF-ACD8-FACF6FD5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2A38-5E91-67FA-3CDE-0777F468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4C04B-3FA5-E587-3853-D740ED96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1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6BB6-EC5A-BF71-41AB-DA19B348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FD0B-084A-6598-2D3A-AAD491101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57772-7DC5-C316-DA0F-5D7103761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5F2BC-3478-35CF-9FF7-43757DD8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88358-49F8-D6A4-C86F-04EB91F7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1B96-2533-48A2-6035-95DE35D0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8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2414-397B-2CC4-7730-89304B32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368A1-4FBD-4491-784C-4378EAA33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1CEA3-EEA6-25A6-2104-E2FE494BE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B843-0347-A1FA-5BBB-E33E61740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11224-1CE5-DF6A-DE57-9352B017E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6F956-84BB-AE58-A265-66406284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CB5CA-33CC-7B41-CFE0-F6DA9F43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2F675E-27A3-1492-BDF8-91FE9252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9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57EF-6D6B-B925-B60D-76202042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32ACD-4864-D700-0042-AA4467AB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CAD9A-1180-A382-5434-D5FAFB5C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20209-F4A7-DF97-543B-52C7B52D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4D601-5841-99EC-1D40-8CA2A1F0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4FCF5-6FB0-F8A0-11AD-75706228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89A38-1C09-C45F-5342-4FF00E42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D0D6-8B80-AFEC-42E6-0E40E941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244E5-ED34-C45E-7DC7-BFE7ADA2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ADB9-38A9-3A2C-CC13-3E102527A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8D08F-005F-98E6-C7B1-7725FACD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41CC3-3674-441B-7756-8B23B46F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E1BC7-58AB-DBC4-BE75-0B47F497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7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4DE8-DA4D-F16D-A6A8-EA1A5B88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14677-D423-8A20-8689-8EB9885FE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6E1E0-1DD5-C1DF-6023-0F31D9D07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92E14-63A0-72AF-C281-CDDB5B38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6D24-7E44-85A6-CEA4-33165A86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E9FFB-1C2E-FEC8-EEF2-784AF7C9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9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CD1E6-CB60-DE10-70CD-037C17B3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CFD9-553F-4F36-7DE4-6A9B121B4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7F10-1E92-2A4E-E385-98AF14FF0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69B2E-5662-4B17-8652-D88D1B2715D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B859-2DB6-A4B7-FA1F-00AE7A5E7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BCAFE-4FC9-86A5-D4B7-7CB03CCBD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59D14-1B87-4852-9856-04CFF4B59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11DD9-090A-B274-76A5-477D0D62C0E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/>
              <a:t>Considerations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2050" name="Picture 2" descr="line icon for considerations 23101174 Vector Art at Vecteezy">
            <a:extLst>
              <a:ext uri="{FF2B5EF4-FFF2-40B4-BE49-F238E27FC236}">
                <a16:creationId xmlns:a16="http://schemas.microsoft.com/office/drawing/2014/main" id="{5F592C2E-A921-3E9B-5C2F-AEAADE52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341D7-E9F1-A9BC-61B6-70033C26FAD0}"/>
              </a:ext>
            </a:extLst>
          </p:cNvPr>
          <p:cNvSpPr txBox="1"/>
          <p:nvPr/>
        </p:nvSpPr>
        <p:spPr>
          <a:xfrm>
            <a:off x="640080" y="325369"/>
            <a:ext cx="6347460" cy="1578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spc="-150" dirty="0">
                <a:latin typeface="+mj-lt"/>
                <a:ea typeface="+mj-ea"/>
                <a:cs typeface="+mj-cs"/>
              </a:rPr>
              <a:t>Mechanics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spc="-150" dirty="0">
                <a:latin typeface="+mj-lt"/>
                <a:ea typeface="+mj-ea"/>
                <a:cs typeface="+mj-cs"/>
              </a:rPr>
              <a:t>Zero-degree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32201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DB2AE4-AB1B-F713-6FED-CADE5D20C8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280" y="451077"/>
            <a:ext cx="5547360" cy="552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1B09D-6D48-0803-255B-3C4BBEDEBF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" y="1091837"/>
            <a:ext cx="4684509" cy="4674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1DD1D3-17C7-ECDD-9529-68F5BC3F7FE9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Zero-degree configuration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45A8E1-ACF8-2B86-B4B6-378E0F1C9402}"/>
              </a:ext>
            </a:extLst>
          </p:cNvPr>
          <p:cNvSpPr txBox="1"/>
          <p:nvPr/>
        </p:nvSpPr>
        <p:spPr>
          <a:xfrm>
            <a:off x="2361163" y="5976666"/>
            <a:ext cx="746967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80mm diameter hole in shaft</a:t>
            </a:r>
          </a:p>
        </p:txBody>
      </p:sp>
    </p:spTree>
    <p:extLst>
      <p:ext uri="{BB962C8B-B14F-4D97-AF65-F5344CB8AC3E}">
        <p14:creationId xmlns:p14="http://schemas.microsoft.com/office/powerpoint/2010/main" val="53264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E13C-3B19-8AFD-0FAF-47D1B1C5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ircular object with a hole in it&#10;&#10;Description automatically generated">
            <a:extLst>
              <a:ext uri="{FF2B5EF4-FFF2-40B4-BE49-F238E27FC236}">
                <a16:creationId xmlns:a16="http://schemas.microsoft.com/office/drawing/2014/main" id="{347C0645-643C-ABB0-0D89-E50F9E346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30780" y="0"/>
            <a:ext cx="9761220" cy="6858001"/>
          </a:xfrm>
        </p:spPr>
      </p:pic>
      <p:pic>
        <p:nvPicPr>
          <p:cNvPr id="6" name="Content Placeholder 4" descr="A circular object with a hole in it&#10;&#10;Description automatically generated">
            <a:extLst>
              <a:ext uri="{FF2B5EF4-FFF2-40B4-BE49-F238E27FC236}">
                <a16:creationId xmlns:a16="http://schemas.microsoft.com/office/drawing/2014/main" id="{AE1F5D1F-6089-CC08-2080-586BE0786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284734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07BC3-4B17-9072-1FC9-906E7507C37F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Zero-degree configuration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AD8A1-7236-D564-B503-42948D2A07B1}"/>
              </a:ext>
            </a:extLst>
          </p:cNvPr>
          <p:cNvSpPr txBox="1"/>
          <p:nvPr/>
        </p:nvSpPr>
        <p:spPr>
          <a:xfrm>
            <a:off x="289410" y="5903031"/>
            <a:ext cx="365227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 in shaft</a:t>
            </a:r>
          </a:p>
        </p:txBody>
      </p:sp>
    </p:spTree>
    <p:extLst>
      <p:ext uri="{BB962C8B-B14F-4D97-AF65-F5344CB8AC3E}">
        <p14:creationId xmlns:p14="http://schemas.microsoft.com/office/powerpoint/2010/main" val="359394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848A-AEEF-5350-B2DF-9E46698D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49" y="1130536"/>
            <a:ext cx="11115502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Remove all detectors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Strip back AGATA and all its services (cooling, comms etc.)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Figure out the best place to lift the structure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Store on original pallet?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Re-install at zero degrees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Survey the shaft in-line with the beam</a:t>
            </a:r>
          </a:p>
          <a:p>
            <a:endParaRPr lang="en-GB" dirty="0"/>
          </a:p>
        </p:txBody>
      </p:sp>
      <p:pic>
        <p:nvPicPr>
          <p:cNvPr id="4" name="Content Placeholder 4" descr="A group of people in a room with a machine&#10;&#10;Description automatically generated">
            <a:extLst>
              <a:ext uri="{FF2B5EF4-FFF2-40B4-BE49-F238E27FC236}">
                <a16:creationId xmlns:a16="http://schemas.microsoft.com/office/drawing/2014/main" id="{F1E88A77-A32C-6A3B-D760-98C7A1B8D4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1" y="3963508"/>
            <a:ext cx="4236719" cy="289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BCD3F-CC4B-18D6-E2AC-6FB8AC8BBA3A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Zero-degree configuration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152FDA8C-F85A-DB6A-AD98-15466A0836A1}"/>
              </a:ext>
            </a:extLst>
          </p:cNvPr>
          <p:cNvSpPr/>
          <p:nvPr/>
        </p:nvSpPr>
        <p:spPr>
          <a:xfrm flipH="1">
            <a:off x="9503530" y="4649882"/>
            <a:ext cx="1971730" cy="118073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6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8166-FFB1-9063-C366-8D0A6C51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machine in a factory&#10;&#10;Description automatically generated">
            <a:extLst>
              <a:ext uri="{FF2B5EF4-FFF2-40B4-BE49-F238E27FC236}">
                <a16:creationId xmlns:a16="http://schemas.microsoft.com/office/drawing/2014/main" id="{7AB17A96-531E-5DA6-59D0-564F97479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2999" y="0"/>
            <a:ext cx="1218900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69CE9-D0D1-514F-CA2C-47E59E395DA6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Zero-degree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16145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8166-FFB1-9063-C366-8D0A6C51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machine in a factory&#10;&#10;Description automatically generated">
            <a:extLst>
              <a:ext uri="{FF2B5EF4-FFF2-40B4-BE49-F238E27FC236}">
                <a16:creationId xmlns:a16="http://schemas.microsoft.com/office/drawing/2014/main" id="{7AB17A96-531E-5DA6-59D0-564F97479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2999" y="0"/>
            <a:ext cx="1218900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69CE9-D0D1-514F-CA2C-47E59E395DA6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Zero-degree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47500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3FD2-0CB9-8CD1-E8FC-78C79946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rge machine in a factory&#10;&#10;Description automatically generated">
            <a:extLst>
              <a:ext uri="{FF2B5EF4-FFF2-40B4-BE49-F238E27FC236}">
                <a16:creationId xmlns:a16="http://schemas.microsoft.com/office/drawing/2014/main" id="{7EBCA579-4172-D4FF-32A9-140B7FA2D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9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FF0FA-8AC7-3835-D404-711540C2C01F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Zero-degree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1360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8166-FFB1-9063-C366-8D0A6C51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machine in a factory&#10;&#10;Description automatically generated">
            <a:extLst>
              <a:ext uri="{FF2B5EF4-FFF2-40B4-BE49-F238E27FC236}">
                <a16:creationId xmlns:a16="http://schemas.microsoft.com/office/drawing/2014/main" id="{7AB17A96-531E-5DA6-59D0-564F97479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2999" y="0"/>
            <a:ext cx="12189001" cy="68580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5A5F9ED-A099-737F-9A10-DE40FF71F1D7}"/>
              </a:ext>
            </a:extLst>
          </p:cNvPr>
          <p:cNvGrpSpPr/>
          <p:nvPr/>
        </p:nvGrpSpPr>
        <p:grpSpPr>
          <a:xfrm>
            <a:off x="7747883" y="1027906"/>
            <a:ext cx="4441118" cy="4441118"/>
            <a:chOff x="7747883" y="1027906"/>
            <a:chExt cx="4441118" cy="44411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26B768-7436-D3DA-94AB-45FD134D0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883" y="1027906"/>
              <a:ext cx="4441118" cy="444111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F91DA3-02F4-B918-5B0D-E340C3834DBE}"/>
                </a:ext>
              </a:extLst>
            </p:cNvPr>
            <p:cNvSpPr txBox="1"/>
            <p:nvPr/>
          </p:nvSpPr>
          <p:spPr>
            <a:xfrm>
              <a:off x="8760823" y="2426206"/>
              <a:ext cx="225552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TASKS</a:t>
              </a:r>
              <a:endParaRPr lang="en-GB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7FEADE-4C2D-7DE4-1AF8-74A991C2A3B7}"/>
              </a:ext>
            </a:extLst>
          </p:cNvPr>
          <p:cNvGrpSpPr/>
          <p:nvPr/>
        </p:nvGrpSpPr>
        <p:grpSpPr>
          <a:xfrm>
            <a:off x="5367606" y="2085491"/>
            <a:ext cx="4441118" cy="4441118"/>
            <a:chOff x="7747883" y="1027906"/>
            <a:chExt cx="4441118" cy="44411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2AE84D-5A4D-D302-55A8-8EBBF37D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883" y="1027906"/>
              <a:ext cx="4441118" cy="44411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7357E3-418F-5C61-49B8-140FA5EF55AB}"/>
                </a:ext>
              </a:extLst>
            </p:cNvPr>
            <p:cNvSpPr txBox="1"/>
            <p:nvPr/>
          </p:nvSpPr>
          <p:spPr>
            <a:xfrm>
              <a:off x="8760823" y="2426206"/>
              <a:ext cx="225552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TASKS</a:t>
              </a:r>
              <a:endParaRPr lang="en-GB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6B919AC-EE2D-2215-1D9F-2715BBDDEE34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Zero-degree configuration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9E58B1-BD7C-CFBF-2B3C-8362F0568F53}"/>
              </a:ext>
            </a:extLst>
          </p:cNvPr>
          <p:cNvGrpSpPr/>
          <p:nvPr/>
        </p:nvGrpSpPr>
        <p:grpSpPr>
          <a:xfrm>
            <a:off x="2800295" y="205647"/>
            <a:ext cx="4441118" cy="4441118"/>
            <a:chOff x="7747883" y="1027906"/>
            <a:chExt cx="4441118" cy="44411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281180-5707-988B-D4C8-AD52B7F32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883" y="1027906"/>
              <a:ext cx="4441118" cy="444111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792370-CBC0-F058-0E9C-CEADECE16751}"/>
                </a:ext>
              </a:extLst>
            </p:cNvPr>
            <p:cNvSpPr txBox="1"/>
            <p:nvPr/>
          </p:nvSpPr>
          <p:spPr>
            <a:xfrm>
              <a:off x="8760823" y="2426206"/>
              <a:ext cx="225552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TASKS</a:t>
              </a:r>
              <a:endParaRPr lang="en-GB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122393-3726-5792-8F54-56334215E63C}"/>
              </a:ext>
            </a:extLst>
          </p:cNvPr>
          <p:cNvGrpSpPr/>
          <p:nvPr/>
        </p:nvGrpSpPr>
        <p:grpSpPr>
          <a:xfrm>
            <a:off x="417019" y="2085491"/>
            <a:ext cx="4441118" cy="4441118"/>
            <a:chOff x="7747883" y="1027906"/>
            <a:chExt cx="4441118" cy="444111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2F4F30-CEFE-FC65-7439-F529F7079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883" y="1027906"/>
              <a:ext cx="4441118" cy="444111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DF5747-E915-3357-4357-C0056B2FAFA2}"/>
                </a:ext>
              </a:extLst>
            </p:cNvPr>
            <p:cNvSpPr txBox="1"/>
            <p:nvPr/>
          </p:nvSpPr>
          <p:spPr>
            <a:xfrm>
              <a:off x="8760823" y="2426206"/>
              <a:ext cx="225552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TASKS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162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machine with a red pole&#10;&#10;Description automatically generated">
            <a:extLst>
              <a:ext uri="{FF2B5EF4-FFF2-40B4-BE49-F238E27FC236}">
                <a16:creationId xmlns:a16="http://schemas.microsoft.com/office/drawing/2014/main" id="{AFCEFAAB-D111-D944-093C-9100EA944A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5195207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92C56-264A-8A0B-865D-E0C85C909B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43" y="590890"/>
            <a:ext cx="4714802" cy="6267109"/>
          </a:xfrm>
          <a:prstGeom prst="rect">
            <a:avLst/>
          </a:prstGeom>
        </p:spPr>
      </p:pic>
      <p:pic>
        <p:nvPicPr>
          <p:cNvPr id="1026" name="Picture 2" descr="Center Of Gravity&quot; Images – Browse 1,184 Stock Photos, Vectors, and Video |  Adobe Stock">
            <a:extLst>
              <a:ext uri="{FF2B5EF4-FFF2-40B4-BE49-F238E27FC236}">
                <a16:creationId xmlns:a16="http://schemas.microsoft.com/office/drawing/2014/main" id="{6B96EF98-787F-7C96-3E9C-2B92630D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600" y="4468200"/>
            <a:ext cx="524100" cy="5241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17CBF-5D94-9149-4A8B-717F443C70F3}"/>
              </a:ext>
            </a:extLst>
          </p:cNvPr>
          <p:cNvSpPr txBox="1"/>
          <p:nvPr/>
        </p:nvSpPr>
        <p:spPr>
          <a:xfrm>
            <a:off x="1838030" y="3371205"/>
            <a:ext cx="116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3470kg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2E559-B574-C733-2C98-90002335EC27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the support</a:t>
            </a:r>
          </a:p>
        </p:txBody>
      </p:sp>
    </p:spTree>
    <p:extLst>
      <p:ext uri="{BB962C8B-B14F-4D97-AF65-F5344CB8AC3E}">
        <p14:creationId xmlns:p14="http://schemas.microsoft.com/office/powerpoint/2010/main" val="26361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857B2F-A126-466B-72EA-91AAFCE7F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600" y="240000"/>
            <a:ext cx="7463906" cy="637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BA9981-537D-42DA-4B63-DF0C2B79AB31}"/>
              </a:ext>
            </a:extLst>
          </p:cNvPr>
          <p:cNvCxnSpPr>
            <a:cxnSpLocks/>
          </p:cNvCxnSpPr>
          <p:nvPr/>
        </p:nvCxnSpPr>
        <p:spPr>
          <a:xfrm>
            <a:off x="1792800" y="720000"/>
            <a:ext cx="66672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5C90D2-2FF3-D016-D63F-8BE174A3DE48}"/>
              </a:ext>
            </a:extLst>
          </p:cNvPr>
          <p:cNvCxnSpPr>
            <a:cxnSpLocks/>
          </p:cNvCxnSpPr>
          <p:nvPr/>
        </p:nvCxnSpPr>
        <p:spPr>
          <a:xfrm>
            <a:off x="786000" y="2786400"/>
            <a:ext cx="0" cy="32268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FE9955-3497-E2F0-D38E-D41F5BB25E2A}"/>
              </a:ext>
            </a:extLst>
          </p:cNvPr>
          <p:cNvCxnSpPr>
            <a:cxnSpLocks/>
          </p:cNvCxnSpPr>
          <p:nvPr/>
        </p:nvCxnSpPr>
        <p:spPr>
          <a:xfrm>
            <a:off x="9436668" y="1347600"/>
            <a:ext cx="0" cy="44148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FDB776-2DAE-A069-8DCB-1BED0086D913}"/>
              </a:ext>
            </a:extLst>
          </p:cNvPr>
          <p:cNvCxnSpPr>
            <a:cxnSpLocks/>
          </p:cNvCxnSpPr>
          <p:nvPr/>
        </p:nvCxnSpPr>
        <p:spPr>
          <a:xfrm>
            <a:off x="1792800" y="1690688"/>
            <a:ext cx="229965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51C5DF-1BE2-9D6F-E12B-53E4941F066D}"/>
              </a:ext>
            </a:extLst>
          </p:cNvPr>
          <p:cNvCxnSpPr>
            <a:cxnSpLocks/>
          </p:cNvCxnSpPr>
          <p:nvPr/>
        </p:nvCxnSpPr>
        <p:spPr>
          <a:xfrm>
            <a:off x="1437600" y="3954856"/>
            <a:ext cx="0" cy="205834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B4C15D-0007-18D0-7D18-EA1A203375E6}"/>
              </a:ext>
            </a:extLst>
          </p:cNvPr>
          <p:cNvCxnSpPr/>
          <p:nvPr/>
        </p:nvCxnSpPr>
        <p:spPr>
          <a:xfrm>
            <a:off x="1792800" y="561600"/>
            <a:ext cx="0" cy="222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7CA23C-A1ED-48AA-1605-DF73552DC206}"/>
              </a:ext>
            </a:extLst>
          </p:cNvPr>
          <p:cNvCxnSpPr>
            <a:cxnSpLocks/>
          </p:cNvCxnSpPr>
          <p:nvPr/>
        </p:nvCxnSpPr>
        <p:spPr>
          <a:xfrm>
            <a:off x="8461200" y="578288"/>
            <a:ext cx="0" cy="1020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B183-26EA-AFCD-BF1C-FC26AB3CF0B7}"/>
              </a:ext>
            </a:extLst>
          </p:cNvPr>
          <p:cNvCxnSpPr/>
          <p:nvPr/>
        </p:nvCxnSpPr>
        <p:spPr>
          <a:xfrm flipH="1">
            <a:off x="504000" y="2786400"/>
            <a:ext cx="175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03DD00-C36E-C67E-4A81-8EF7C561C006}"/>
              </a:ext>
            </a:extLst>
          </p:cNvPr>
          <p:cNvCxnSpPr/>
          <p:nvPr/>
        </p:nvCxnSpPr>
        <p:spPr>
          <a:xfrm flipH="1">
            <a:off x="555600" y="6013200"/>
            <a:ext cx="175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79D0B5-DDDB-1D2D-70EA-DE35B809B88B}"/>
              </a:ext>
            </a:extLst>
          </p:cNvPr>
          <p:cNvCxnSpPr>
            <a:cxnSpLocks/>
          </p:cNvCxnSpPr>
          <p:nvPr/>
        </p:nvCxnSpPr>
        <p:spPr>
          <a:xfrm flipH="1">
            <a:off x="1296000" y="3936494"/>
            <a:ext cx="26968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7D268D-15CC-A3D8-A3CA-2690583D30AC}"/>
              </a:ext>
            </a:extLst>
          </p:cNvPr>
          <p:cNvCxnSpPr>
            <a:cxnSpLocks/>
          </p:cNvCxnSpPr>
          <p:nvPr/>
        </p:nvCxnSpPr>
        <p:spPr>
          <a:xfrm>
            <a:off x="4092450" y="1598400"/>
            <a:ext cx="0" cy="200403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4B0073-A1FB-1B05-C1C2-1D768B1F8711}"/>
              </a:ext>
            </a:extLst>
          </p:cNvPr>
          <p:cNvSpPr txBox="1"/>
          <p:nvPr/>
        </p:nvSpPr>
        <p:spPr>
          <a:xfrm>
            <a:off x="2653359" y="126643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950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F68001-BBCD-F783-C360-B06AB360B682}"/>
              </a:ext>
            </a:extLst>
          </p:cNvPr>
          <p:cNvSpPr txBox="1"/>
          <p:nvPr/>
        </p:nvSpPr>
        <p:spPr>
          <a:xfrm rot="16200000">
            <a:off x="106519" y="4064021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1350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172F0-0200-AC9E-2A51-1458B619FEE4}"/>
              </a:ext>
            </a:extLst>
          </p:cNvPr>
          <p:cNvSpPr txBox="1"/>
          <p:nvPr/>
        </p:nvSpPr>
        <p:spPr>
          <a:xfrm>
            <a:off x="4686159" y="33076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2750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B8D357-C79A-6F70-D53B-CAA7A520F072}"/>
              </a:ext>
            </a:extLst>
          </p:cNvPr>
          <p:cNvSpPr txBox="1"/>
          <p:nvPr/>
        </p:nvSpPr>
        <p:spPr>
          <a:xfrm rot="16200000">
            <a:off x="882339" y="475096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950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330FF4-AD5F-1398-3EF1-719838CCCB7C}"/>
              </a:ext>
            </a:extLst>
          </p:cNvPr>
          <p:cNvSpPr txBox="1"/>
          <p:nvPr/>
        </p:nvSpPr>
        <p:spPr>
          <a:xfrm rot="16200000">
            <a:off x="8788084" y="334791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1850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2316AD-CA88-E272-4B6D-F43D98C3A3B5}"/>
              </a:ext>
            </a:extLst>
          </p:cNvPr>
          <p:cNvCxnSpPr/>
          <p:nvPr/>
        </p:nvCxnSpPr>
        <p:spPr>
          <a:xfrm flipH="1">
            <a:off x="7849200" y="1347600"/>
            <a:ext cx="175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715C9C-8E3D-E0CB-BEC4-296E5739DDCC}"/>
              </a:ext>
            </a:extLst>
          </p:cNvPr>
          <p:cNvCxnSpPr>
            <a:cxnSpLocks/>
          </p:cNvCxnSpPr>
          <p:nvPr/>
        </p:nvCxnSpPr>
        <p:spPr>
          <a:xfrm flipH="1">
            <a:off x="8460000" y="5762400"/>
            <a:ext cx="114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5DD3AA-CFA6-07AB-E936-7B60D6DEC3F6}"/>
              </a:ext>
            </a:extLst>
          </p:cNvPr>
          <p:cNvGrpSpPr/>
          <p:nvPr/>
        </p:nvGrpSpPr>
        <p:grpSpPr>
          <a:xfrm>
            <a:off x="4157371" y="4026686"/>
            <a:ext cx="1231079" cy="877159"/>
            <a:chOff x="4157371" y="4026686"/>
            <a:chExt cx="1231079" cy="877159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3FBB8B7-CF42-05F0-2FFC-28D5D25A34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7371" y="4026686"/>
              <a:ext cx="969029" cy="61510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 descr="Center Of Gravity&quot; Images – Browse 1,184 Stock Photos, Vectors, and Video |  Adobe Stock">
              <a:extLst>
                <a:ext uri="{FF2B5EF4-FFF2-40B4-BE49-F238E27FC236}">
                  <a16:creationId xmlns:a16="http://schemas.microsoft.com/office/drawing/2014/main" id="{B1573F0B-5E39-5146-8E04-779D7AA67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350" y="4379745"/>
              <a:ext cx="524100" cy="524100"/>
            </a:xfrm>
            <a:prstGeom prst="ellipse">
              <a:avLst/>
            </a:prstGeom>
            <a:ln w="9525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2" descr="Center Of Gravity&quot; Images – Browse 1,184 Stock Photos, Vectors, and Video |  Adobe Stock">
            <a:extLst>
              <a:ext uri="{FF2B5EF4-FFF2-40B4-BE49-F238E27FC236}">
                <a16:creationId xmlns:a16="http://schemas.microsoft.com/office/drawing/2014/main" id="{B47204B6-A72A-FBE9-48E8-52B044C82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936" y="3927251"/>
            <a:ext cx="99435" cy="99435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5113B49-6FC9-0175-F282-E830447EBC6A}"/>
              </a:ext>
            </a:extLst>
          </p:cNvPr>
          <p:cNvSpPr txBox="1"/>
          <p:nvPr/>
        </p:nvSpPr>
        <p:spPr>
          <a:xfrm>
            <a:off x="9753457" y="4860125"/>
            <a:ext cx="213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Mass ~4000kg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50DD6FE-0CF0-DDC0-2073-278D0FCF47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953" y="2504133"/>
            <a:ext cx="2218093" cy="221327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8DCEF0-054E-F5CF-4DE4-3637E368C4F2}"/>
              </a:ext>
            </a:extLst>
          </p:cNvPr>
          <p:cNvSpPr txBox="1"/>
          <p:nvPr/>
        </p:nvSpPr>
        <p:spPr>
          <a:xfrm>
            <a:off x="1643425" y="6199640"/>
            <a:ext cx="75672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with the array to prevent realignment</a:t>
            </a:r>
          </a:p>
        </p:txBody>
      </p:sp>
    </p:spTree>
    <p:extLst>
      <p:ext uri="{BB962C8B-B14F-4D97-AF65-F5344CB8AC3E}">
        <p14:creationId xmlns:p14="http://schemas.microsoft.com/office/powerpoint/2010/main" val="24968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 with a machine&#10;&#10;Description automatically generated">
            <a:extLst>
              <a:ext uri="{FF2B5EF4-FFF2-40B4-BE49-F238E27FC236}">
                <a16:creationId xmlns:a16="http://schemas.microsoft.com/office/drawing/2014/main" id="{10285B83-4524-4FA8-F9ED-78647D98B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62" y="1118846"/>
            <a:ext cx="7970766" cy="5445561"/>
          </a:xfrm>
        </p:spPr>
      </p:pic>
      <p:pic>
        <p:nvPicPr>
          <p:cNvPr id="6" name="Content Placeholder 4" descr="A group of people in a room with a machine&#10;&#10;Description automatically generated">
            <a:extLst>
              <a:ext uri="{FF2B5EF4-FFF2-40B4-BE49-F238E27FC236}">
                <a16:creationId xmlns:a16="http://schemas.microsoft.com/office/drawing/2014/main" id="{CCD96058-470B-DFC8-5CD7-55655279B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283" y="1118846"/>
            <a:ext cx="2490653" cy="4076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BDE578-804F-87E6-54D4-BCC3C3419460}"/>
              </a:ext>
            </a:extLst>
          </p:cNvPr>
          <p:cNvSpPr txBox="1"/>
          <p:nvPr/>
        </p:nvSpPr>
        <p:spPr>
          <a:xfrm>
            <a:off x="8455491" y="5508321"/>
            <a:ext cx="364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Crane (Sala) max  5000kg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1D38E-8435-E8D7-83A3-8A524EB0B315}"/>
              </a:ext>
            </a:extLst>
          </p:cNvPr>
          <p:cNvSpPr txBox="1"/>
          <p:nvPr/>
        </p:nvSpPr>
        <p:spPr>
          <a:xfrm>
            <a:off x="403340" y="185528"/>
            <a:ext cx="68287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the support</a:t>
            </a:r>
          </a:p>
        </p:txBody>
      </p:sp>
    </p:spTree>
    <p:extLst>
      <p:ext uri="{BB962C8B-B14F-4D97-AF65-F5344CB8AC3E}">
        <p14:creationId xmlns:p14="http://schemas.microsoft.com/office/powerpoint/2010/main" val="283517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857B2F-A126-466B-72EA-91AAFCE7F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021" y="1266435"/>
            <a:ext cx="5194688" cy="48687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5C90D2-2FF3-D016-D63F-8BE174A3DE48}"/>
              </a:ext>
            </a:extLst>
          </p:cNvPr>
          <p:cNvCxnSpPr>
            <a:cxnSpLocks/>
          </p:cNvCxnSpPr>
          <p:nvPr/>
        </p:nvCxnSpPr>
        <p:spPr>
          <a:xfrm>
            <a:off x="1453169" y="3156191"/>
            <a:ext cx="0" cy="2606209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FE9955-3497-E2F0-D38E-D41F5BB25E2A}"/>
              </a:ext>
            </a:extLst>
          </p:cNvPr>
          <p:cNvCxnSpPr>
            <a:cxnSpLocks/>
          </p:cNvCxnSpPr>
          <p:nvPr/>
        </p:nvCxnSpPr>
        <p:spPr>
          <a:xfrm>
            <a:off x="8712999" y="2133600"/>
            <a:ext cx="0" cy="370978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FDB776-2DAE-A069-8DCB-1BED0086D913}"/>
              </a:ext>
            </a:extLst>
          </p:cNvPr>
          <p:cNvCxnSpPr>
            <a:cxnSpLocks/>
          </p:cNvCxnSpPr>
          <p:nvPr/>
        </p:nvCxnSpPr>
        <p:spPr>
          <a:xfrm flipV="1">
            <a:off x="8713856" y="5762400"/>
            <a:ext cx="0" cy="85560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B183-26EA-AFCD-BF1C-FC26AB3CF0B7}"/>
              </a:ext>
            </a:extLst>
          </p:cNvPr>
          <p:cNvCxnSpPr>
            <a:cxnSpLocks/>
          </p:cNvCxnSpPr>
          <p:nvPr/>
        </p:nvCxnSpPr>
        <p:spPr>
          <a:xfrm flipH="1">
            <a:off x="1296000" y="3156191"/>
            <a:ext cx="1048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03DD00-C36E-C67E-4A81-8EF7C561C006}"/>
              </a:ext>
            </a:extLst>
          </p:cNvPr>
          <p:cNvCxnSpPr>
            <a:cxnSpLocks/>
          </p:cNvCxnSpPr>
          <p:nvPr/>
        </p:nvCxnSpPr>
        <p:spPr>
          <a:xfrm flipH="1">
            <a:off x="1296000" y="5762400"/>
            <a:ext cx="11321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FF68001-BBCD-F783-C360-B06AB360B682}"/>
              </a:ext>
            </a:extLst>
          </p:cNvPr>
          <p:cNvSpPr txBox="1"/>
          <p:nvPr/>
        </p:nvSpPr>
        <p:spPr>
          <a:xfrm rot="16200000">
            <a:off x="901615" y="428662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xxx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330FF4-AD5F-1398-3EF1-719838CCCB7C}"/>
              </a:ext>
            </a:extLst>
          </p:cNvPr>
          <p:cNvSpPr txBox="1"/>
          <p:nvPr/>
        </p:nvSpPr>
        <p:spPr>
          <a:xfrm rot="16200000">
            <a:off x="8077033" y="374613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2000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2316AD-CA88-E272-4B6D-F43D98C3A3B5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450492" y="897027"/>
            <a:ext cx="358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715C9C-8E3D-E0CB-BEC4-296E5739DDCC}"/>
              </a:ext>
            </a:extLst>
          </p:cNvPr>
          <p:cNvCxnSpPr>
            <a:cxnSpLocks/>
          </p:cNvCxnSpPr>
          <p:nvPr/>
        </p:nvCxnSpPr>
        <p:spPr>
          <a:xfrm flipH="1">
            <a:off x="5126400" y="5762400"/>
            <a:ext cx="38173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FBB8B7-CF42-05F0-2FFC-28D5D25A3418}"/>
              </a:ext>
            </a:extLst>
          </p:cNvPr>
          <p:cNvCxnSpPr>
            <a:cxnSpLocks/>
          </p:cNvCxnSpPr>
          <p:nvPr/>
        </p:nvCxnSpPr>
        <p:spPr>
          <a:xfrm flipH="1" flipV="1">
            <a:off x="4157371" y="4026686"/>
            <a:ext cx="969029" cy="615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enter Of Gravity&quot; Images – Browse 1,184 Stock Photos, Vectors, and Video |  Adobe Stock">
            <a:extLst>
              <a:ext uri="{FF2B5EF4-FFF2-40B4-BE49-F238E27FC236}">
                <a16:creationId xmlns:a16="http://schemas.microsoft.com/office/drawing/2014/main" id="{B1573F0B-5E39-5146-8E04-779D7AA6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350" y="4379745"/>
            <a:ext cx="524100" cy="524100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enter Of Gravity&quot; Images – Browse 1,184 Stock Photos, Vectors, and Video |  Adobe Stock">
            <a:extLst>
              <a:ext uri="{FF2B5EF4-FFF2-40B4-BE49-F238E27FC236}">
                <a16:creationId xmlns:a16="http://schemas.microsoft.com/office/drawing/2014/main" id="{B47204B6-A72A-FBE9-48E8-52B044C82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936" y="3927251"/>
            <a:ext cx="99435" cy="99435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B76D64-780A-4221-BD0F-79D0719FDEE5}"/>
              </a:ext>
            </a:extLst>
          </p:cNvPr>
          <p:cNvCxnSpPr>
            <a:cxnSpLocks/>
          </p:cNvCxnSpPr>
          <p:nvPr/>
        </p:nvCxnSpPr>
        <p:spPr>
          <a:xfrm>
            <a:off x="686123" y="897027"/>
            <a:ext cx="0" cy="571167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0FE9B-241F-A85D-8D72-D85B3E901C66}"/>
              </a:ext>
            </a:extLst>
          </p:cNvPr>
          <p:cNvSpPr/>
          <p:nvPr/>
        </p:nvSpPr>
        <p:spPr>
          <a:xfrm>
            <a:off x="298238" y="6618000"/>
            <a:ext cx="11369043" cy="22485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F10B77-2F64-B130-0E81-856E51705D03}"/>
              </a:ext>
            </a:extLst>
          </p:cNvPr>
          <p:cNvSpPr txBox="1"/>
          <p:nvPr/>
        </p:nvSpPr>
        <p:spPr>
          <a:xfrm rot="16200000">
            <a:off x="8126008" y="596759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700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2F7E2D-C799-862E-68EA-F143B4831EB0}"/>
              </a:ext>
            </a:extLst>
          </p:cNvPr>
          <p:cNvSpPr txBox="1"/>
          <p:nvPr/>
        </p:nvSpPr>
        <p:spPr>
          <a:xfrm rot="16200000">
            <a:off x="61738" y="335201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4300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791017-64FB-69B8-26E8-2FD850F1141E}"/>
              </a:ext>
            </a:extLst>
          </p:cNvPr>
          <p:cNvCxnSpPr>
            <a:cxnSpLocks/>
          </p:cNvCxnSpPr>
          <p:nvPr/>
        </p:nvCxnSpPr>
        <p:spPr>
          <a:xfrm>
            <a:off x="8707706" y="863235"/>
            <a:ext cx="6150" cy="127036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ABBD0B-3F4C-1313-F3A2-C5A2B4371C40}"/>
              </a:ext>
            </a:extLst>
          </p:cNvPr>
          <p:cNvSpPr txBox="1"/>
          <p:nvPr/>
        </p:nvSpPr>
        <p:spPr>
          <a:xfrm rot="16200000">
            <a:off x="7888654" y="1098701"/>
            <a:ext cx="117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1600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52C43C9-78F5-0068-E8BF-A5E3D929DDA5}"/>
              </a:ext>
            </a:extLst>
          </p:cNvPr>
          <p:cNvCxnSpPr>
            <a:cxnSpLocks/>
          </p:cNvCxnSpPr>
          <p:nvPr/>
        </p:nvCxnSpPr>
        <p:spPr>
          <a:xfrm flipV="1">
            <a:off x="3390874" y="2029589"/>
            <a:ext cx="695374" cy="1463128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E68A60-11DF-DCED-7BBC-3AB2F851CC20}"/>
              </a:ext>
            </a:extLst>
          </p:cNvPr>
          <p:cNvCxnSpPr>
            <a:cxnSpLocks/>
          </p:cNvCxnSpPr>
          <p:nvPr/>
        </p:nvCxnSpPr>
        <p:spPr>
          <a:xfrm flipH="1" flipV="1">
            <a:off x="4086248" y="2061447"/>
            <a:ext cx="886512" cy="1383031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72C2923-38EC-C1AC-EE67-52B6276FCB53}"/>
              </a:ext>
            </a:extLst>
          </p:cNvPr>
          <p:cNvCxnSpPr>
            <a:cxnSpLocks/>
          </p:cNvCxnSpPr>
          <p:nvPr/>
        </p:nvCxnSpPr>
        <p:spPr>
          <a:xfrm flipH="1">
            <a:off x="7744741" y="2133600"/>
            <a:ext cx="11989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38BDFB3-6EF6-89C0-9AE1-DDEBB481A646}"/>
              </a:ext>
            </a:extLst>
          </p:cNvPr>
          <p:cNvCxnSpPr>
            <a:cxnSpLocks/>
          </p:cNvCxnSpPr>
          <p:nvPr/>
        </p:nvCxnSpPr>
        <p:spPr>
          <a:xfrm flipH="1">
            <a:off x="4373279" y="897147"/>
            <a:ext cx="45094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08A1BD3-99AE-7A99-C1C1-047A88B48A33}"/>
              </a:ext>
            </a:extLst>
          </p:cNvPr>
          <p:cNvSpPr/>
          <p:nvPr/>
        </p:nvSpPr>
        <p:spPr>
          <a:xfrm>
            <a:off x="1453169" y="5843383"/>
            <a:ext cx="6085540" cy="6950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877E84D-3E3D-B56A-16C7-FDF0354717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819" y="47420"/>
            <a:ext cx="511701" cy="8496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0F6DB3B-ECB6-4A13-3F3C-1D5D86007B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840" y="1273022"/>
            <a:ext cx="564233" cy="994642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4C08492-878D-C592-234E-5CE945E3F150}"/>
              </a:ext>
            </a:extLst>
          </p:cNvPr>
          <p:cNvCxnSpPr>
            <a:cxnSpLocks/>
          </p:cNvCxnSpPr>
          <p:nvPr/>
        </p:nvCxnSpPr>
        <p:spPr>
          <a:xfrm flipH="1">
            <a:off x="4590425" y="2133600"/>
            <a:ext cx="11989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77424BB-CA74-A11A-61A9-66580FD76C1D}"/>
              </a:ext>
            </a:extLst>
          </p:cNvPr>
          <p:cNvCxnSpPr>
            <a:cxnSpLocks/>
          </p:cNvCxnSpPr>
          <p:nvPr/>
        </p:nvCxnSpPr>
        <p:spPr>
          <a:xfrm flipV="1">
            <a:off x="3192087" y="2061447"/>
            <a:ext cx="894161" cy="3700953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AE84E95-F823-B8E7-7E1A-91E27E5CEBD1}"/>
              </a:ext>
            </a:extLst>
          </p:cNvPr>
          <p:cNvCxnSpPr>
            <a:cxnSpLocks/>
          </p:cNvCxnSpPr>
          <p:nvPr/>
        </p:nvCxnSpPr>
        <p:spPr>
          <a:xfrm flipH="1" flipV="1">
            <a:off x="4086248" y="2133600"/>
            <a:ext cx="886512" cy="362880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EDB9C0A-F89E-4956-8F76-3C966E238A4F}"/>
              </a:ext>
            </a:extLst>
          </p:cNvPr>
          <p:cNvSpPr txBox="1"/>
          <p:nvPr/>
        </p:nvSpPr>
        <p:spPr>
          <a:xfrm>
            <a:off x="9722406" y="1266435"/>
            <a:ext cx="178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1600 min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107</Words>
  <Application>Microsoft Office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Richard (STFC,DL,TECH)</dc:creator>
  <cp:lastModifiedBy>Smith, Richard (STFC,DL,TECH)</cp:lastModifiedBy>
  <cp:revision>2</cp:revision>
  <dcterms:created xsi:type="dcterms:W3CDTF">2024-09-05T10:21:14Z</dcterms:created>
  <dcterms:modified xsi:type="dcterms:W3CDTF">2024-09-09T16:47:04Z</dcterms:modified>
</cp:coreProperties>
</file>