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0" r:id="rId6"/>
    <p:sldId id="282" r:id="rId7"/>
    <p:sldId id="307" r:id="rId8"/>
    <p:sldId id="312" r:id="rId9"/>
    <p:sldId id="308" r:id="rId10"/>
    <p:sldId id="309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FE5EF-261F-C449-8A0E-2CC39C6224D2}" v="21" dt="2024-09-11T07:37:44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1" autoAdjust="0"/>
    <p:restoredTop sz="96337" autoAdjust="0"/>
  </p:normalViewPr>
  <p:slideViewPr>
    <p:cSldViewPr snapToGrid="0" showGuides="1">
      <p:cViewPr varScale="1">
        <p:scale>
          <a:sx n="131" d="100"/>
          <a:sy n="131" d="100"/>
        </p:scale>
        <p:origin x="208" y="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Goasduff" userId="7b7cd8d9-23f9-4970-9f55-00f159c4bedc" providerId="ADAL" clId="{337FE5EF-261F-C449-8A0E-2CC39C6224D2}"/>
    <pc:docChg chg="undo custSel addSld delSld modSld">
      <pc:chgData name="Alain Goasduff" userId="7b7cd8d9-23f9-4970-9f55-00f159c4bedc" providerId="ADAL" clId="{337FE5EF-261F-C449-8A0E-2CC39C6224D2}" dt="2024-09-11T07:37:55.490" v="1565" actId="20577"/>
      <pc:docMkLst>
        <pc:docMk/>
      </pc:docMkLst>
      <pc:sldChg chg="modSp mod">
        <pc:chgData name="Alain Goasduff" userId="7b7cd8d9-23f9-4970-9f55-00f159c4bedc" providerId="ADAL" clId="{337FE5EF-261F-C449-8A0E-2CC39C6224D2}" dt="2024-09-11T07:35:39.705" v="1490" actId="14100"/>
        <pc:sldMkLst>
          <pc:docMk/>
          <pc:sldMk cId="3737989870" sldId="257"/>
        </pc:sldMkLst>
        <pc:spChg chg="mod">
          <ac:chgData name="Alain Goasduff" userId="7b7cd8d9-23f9-4970-9f55-00f159c4bedc" providerId="ADAL" clId="{337FE5EF-261F-C449-8A0E-2CC39C6224D2}" dt="2024-09-11T07:35:39.705" v="1490" actId="14100"/>
          <ac:spMkLst>
            <pc:docMk/>
            <pc:sldMk cId="3737989870" sldId="257"/>
            <ac:spMk id="2" creationId="{998EF7BD-FE81-4B20-8DC5-0B3EB736F9F8}"/>
          </ac:spMkLst>
        </pc:spChg>
        <pc:picChg chg="mod">
          <ac:chgData name="Alain Goasduff" userId="7b7cd8d9-23f9-4970-9f55-00f159c4bedc" providerId="ADAL" clId="{337FE5EF-261F-C449-8A0E-2CC39C6224D2}" dt="2024-09-11T07:34:02.687" v="1474" actId="688"/>
          <ac:picMkLst>
            <pc:docMk/>
            <pc:sldMk cId="3737989870" sldId="257"/>
            <ac:picMk id="17" creationId="{47E8B2C4-29CA-09C0-0FC4-8D87E90E0F28}"/>
          </ac:picMkLst>
        </pc:picChg>
      </pc:sldChg>
      <pc:sldChg chg="del">
        <pc:chgData name="Alain Goasduff" userId="7b7cd8d9-23f9-4970-9f55-00f159c4bedc" providerId="ADAL" clId="{337FE5EF-261F-C449-8A0E-2CC39C6224D2}" dt="2024-09-11T06:54:13.522" v="40" actId="2696"/>
        <pc:sldMkLst>
          <pc:docMk/>
          <pc:sldMk cId="3187533055" sldId="268"/>
        </pc:sldMkLst>
      </pc:sldChg>
      <pc:sldChg chg="modSp add">
        <pc:chgData name="Alain Goasduff" userId="7b7cd8d9-23f9-4970-9f55-00f159c4bedc" providerId="ADAL" clId="{337FE5EF-261F-C449-8A0E-2CC39C6224D2}" dt="2024-09-11T07:32:03.852" v="1425" actId="113"/>
        <pc:sldMkLst>
          <pc:docMk/>
          <pc:sldMk cId="961730162" sldId="270"/>
        </pc:sldMkLst>
        <pc:graphicFrameChg chg="mod">
          <ac:chgData name="Alain Goasduff" userId="7b7cd8d9-23f9-4970-9f55-00f159c4bedc" providerId="ADAL" clId="{337FE5EF-261F-C449-8A0E-2CC39C6224D2}" dt="2024-09-11T07:32:03.852" v="1425" actId="113"/>
          <ac:graphicFrameMkLst>
            <pc:docMk/>
            <pc:sldMk cId="961730162" sldId="270"/>
            <ac:graphicFrameMk id="6" creationId="{23EE2121-7CEA-037A-1A4D-1D940D4EBA4E}"/>
          </ac:graphicFrameMkLst>
        </pc:graphicFrameChg>
      </pc:sldChg>
      <pc:sldChg chg="del">
        <pc:chgData name="Alain Goasduff" userId="7b7cd8d9-23f9-4970-9f55-00f159c4bedc" providerId="ADAL" clId="{337FE5EF-261F-C449-8A0E-2CC39C6224D2}" dt="2024-09-11T06:54:52.121" v="50" actId="2696"/>
        <pc:sldMkLst>
          <pc:docMk/>
          <pc:sldMk cId="460269255" sldId="271"/>
        </pc:sldMkLst>
      </pc:sldChg>
      <pc:sldChg chg="del">
        <pc:chgData name="Alain Goasduff" userId="7b7cd8d9-23f9-4970-9f55-00f159c4bedc" providerId="ADAL" clId="{337FE5EF-261F-C449-8A0E-2CC39C6224D2}" dt="2024-09-11T06:54:18.248" v="42" actId="2696"/>
        <pc:sldMkLst>
          <pc:docMk/>
          <pc:sldMk cId="2733557858" sldId="278"/>
        </pc:sldMkLst>
      </pc:sldChg>
      <pc:sldChg chg="addSp modSp add mod modAnim">
        <pc:chgData name="Alain Goasduff" userId="7b7cd8d9-23f9-4970-9f55-00f159c4bedc" providerId="ADAL" clId="{337FE5EF-261F-C449-8A0E-2CC39C6224D2}" dt="2024-09-11T07:10:27.727" v="319"/>
        <pc:sldMkLst>
          <pc:docMk/>
          <pc:sldMk cId="873542007" sldId="282"/>
        </pc:sldMkLst>
        <pc:spChg chg="add mod">
          <ac:chgData name="Alain Goasduff" userId="7b7cd8d9-23f9-4970-9f55-00f159c4bedc" providerId="ADAL" clId="{337FE5EF-261F-C449-8A0E-2CC39C6224D2}" dt="2024-09-11T07:10:21.962" v="318" actId="1076"/>
          <ac:spMkLst>
            <pc:docMk/>
            <pc:sldMk cId="873542007" sldId="282"/>
            <ac:spMk id="3" creationId="{BA106301-28B4-40B7-9EEE-D5B18D070FDC}"/>
          </ac:spMkLst>
        </pc:spChg>
      </pc:sldChg>
      <pc:sldChg chg="del">
        <pc:chgData name="Alain Goasduff" userId="7b7cd8d9-23f9-4970-9f55-00f159c4bedc" providerId="ADAL" clId="{337FE5EF-261F-C449-8A0E-2CC39C6224D2}" dt="2024-09-11T06:54:18.135" v="41" actId="2696"/>
        <pc:sldMkLst>
          <pc:docMk/>
          <pc:sldMk cId="582347344" sldId="296"/>
        </pc:sldMkLst>
      </pc:sldChg>
      <pc:sldChg chg="del">
        <pc:chgData name="Alain Goasduff" userId="7b7cd8d9-23f9-4970-9f55-00f159c4bedc" providerId="ADAL" clId="{337FE5EF-261F-C449-8A0E-2CC39C6224D2}" dt="2024-09-11T06:54:18.351" v="47" actId="2696"/>
        <pc:sldMkLst>
          <pc:docMk/>
          <pc:sldMk cId="1110130992" sldId="298"/>
        </pc:sldMkLst>
      </pc:sldChg>
      <pc:sldChg chg="del">
        <pc:chgData name="Alain Goasduff" userId="7b7cd8d9-23f9-4970-9f55-00f159c4bedc" providerId="ADAL" clId="{337FE5EF-261F-C449-8A0E-2CC39C6224D2}" dt="2024-09-11T06:54:18.312" v="45" actId="2696"/>
        <pc:sldMkLst>
          <pc:docMk/>
          <pc:sldMk cId="2491479219" sldId="299"/>
        </pc:sldMkLst>
      </pc:sldChg>
      <pc:sldChg chg="del">
        <pc:chgData name="Alain Goasduff" userId="7b7cd8d9-23f9-4970-9f55-00f159c4bedc" providerId="ADAL" clId="{337FE5EF-261F-C449-8A0E-2CC39C6224D2}" dt="2024-09-11T06:54:18.311" v="44" actId="2696"/>
        <pc:sldMkLst>
          <pc:docMk/>
          <pc:sldMk cId="2406342646" sldId="300"/>
        </pc:sldMkLst>
      </pc:sldChg>
      <pc:sldChg chg="del">
        <pc:chgData name="Alain Goasduff" userId="7b7cd8d9-23f9-4970-9f55-00f159c4bedc" providerId="ADAL" clId="{337FE5EF-261F-C449-8A0E-2CC39C6224D2}" dt="2024-09-11T06:54:18.310" v="43" actId="2696"/>
        <pc:sldMkLst>
          <pc:docMk/>
          <pc:sldMk cId="2951211098" sldId="301"/>
        </pc:sldMkLst>
      </pc:sldChg>
      <pc:sldChg chg="del">
        <pc:chgData name="Alain Goasduff" userId="7b7cd8d9-23f9-4970-9f55-00f159c4bedc" providerId="ADAL" clId="{337FE5EF-261F-C449-8A0E-2CC39C6224D2}" dt="2024-09-11T06:54:53.025" v="51" actId="2696"/>
        <pc:sldMkLst>
          <pc:docMk/>
          <pc:sldMk cId="3566536681" sldId="302"/>
        </pc:sldMkLst>
      </pc:sldChg>
      <pc:sldChg chg="del">
        <pc:chgData name="Alain Goasduff" userId="7b7cd8d9-23f9-4970-9f55-00f159c4bedc" providerId="ADAL" clId="{337FE5EF-261F-C449-8A0E-2CC39C6224D2}" dt="2024-09-11T06:54:18.313" v="46" actId="2696"/>
        <pc:sldMkLst>
          <pc:docMk/>
          <pc:sldMk cId="4068542166" sldId="303"/>
        </pc:sldMkLst>
      </pc:sldChg>
      <pc:sldChg chg="del">
        <pc:chgData name="Alain Goasduff" userId="7b7cd8d9-23f9-4970-9f55-00f159c4bedc" providerId="ADAL" clId="{337FE5EF-261F-C449-8A0E-2CC39C6224D2}" dt="2024-09-11T06:54:18.396" v="48" actId="2696"/>
        <pc:sldMkLst>
          <pc:docMk/>
          <pc:sldMk cId="2432102532" sldId="304"/>
        </pc:sldMkLst>
      </pc:sldChg>
      <pc:sldChg chg="del">
        <pc:chgData name="Alain Goasduff" userId="7b7cd8d9-23f9-4970-9f55-00f159c4bedc" providerId="ADAL" clId="{337FE5EF-261F-C449-8A0E-2CC39C6224D2}" dt="2024-09-11T06:54:18.397" v="49" actId="2696"/>
        <pc:sldMkLst>
          <pc:docMk/>
          <pc:sldMk cId="137117262" sldId="305"/>
        </pc:sldMkLst>
      </pc:sldChg>
      <pc:sldChg chg="add del">
        <pc:chgData name="Alain Goasduff" userId="7b7cd8d9-23f9-4970-9f55-00f159c4bedc" providerId="ADAL" clId="{337FE5EF-261F-C449-8A0E-2CC39C6224D2}" dt="2024-09-11T07:21:55.506" v="940" actId="2696"/>
        <pc:sldMkLst>
          <pc:docMk/>
          <pc:sldMk cId="1437099369" sldId="306"/>
        </pc:sldMkLst>
      </pc:sldChg>
      <pc:sldChg chg="addSp modSp new mod">
        <pc:chgData name="Alain Goasduff" userId="7b7cd8d9-23f9-4970-9f55-00f159c4bedc" providerId="ADAL" clId="{337FE5EF-261F-C449-8A0E-2CC39C6224D2}" dt="2024-09-11T07:06:43.491" v="99" actId="1076"/>
        <pc:sldMkLst>
          <pc:docMk/>
          <pc:sldMk cId="3211698452" sldId="307"/>
        </pc:sldMkLst>
        <pc:spChg chg="mod">
          <ac:chgData name="Alain Goasduff" userId="7b7cd8d9-23f9-4970-9f55-00f159c4bedc" providerId="ADAL" clId="{337FE5EF-261F-C449-8A0E-2CC39C6224D2}" dt="2024-09-11T07:05:09.187" v="67" actId="20577"/>
          <ac:spMkLst>
            <pc:docMk/>
            <pc:sldMk cId="3211698452" sldId="307"/>
            <ac:spMk id="2" creationId="{3C3AE4BB-47CA-35B4-A88F-D9BD2C8D7600}"/>
          </ac:spMkLst>
        </pc:spChg>
        <pc:spChg chg="add mod">
          <ac:chgData name="Alain Goasduff" userId="7b7cd8d9-23f9-4970-9f55-00f159c4bedc" providerId="ADAL" clId="{337FE5EF-261F-C449-8A0E-2CC39C6224D2}" dt="2024-09-11T07:06:43.491" v="99" actId="1076"/>
          <ac:spMkLst>
            <pc:docMk/>
            <pc:sldMk cId="3211698452" sldId="307"/>
            <ac:spMk id="4" creationId="{E765865F-8605-F72E-3300-2F8F18C84260}"/>
          </ac:spMkLst>
        </pc:spChg>
        <pc:picChg chg="add mod">
          <ac:chgData name="Alain Goasduff" userId="7b7cd8d9-23f9-4970-9f55-00f159c4bedc" providerId="ADAL" clId="{337FE5EF-261F-C449-8A0E-2CC39C6224D2}" dt="2024-09-11T07:06:26.254" v="96" actId="1076"/>
          <ac:picMkLst>
            <pc:docMk/>
            <pc:sldMk cId="3211698452" sldId="307"/>
            <ac:picMk id="6" creationId="{625176ED-1314-7084-66BF-22E6B6173977}"/>
          </ac:picMkLst>
        </pc:picChg>
      </pc:sldChg>
      <pc:sldChg chg="addSp modSp new mod">
        <pc:chgData name="Alain Goasduff" userId="7b7cd8d9-23f9-4970-9f55-00f159c4bedc" providerId="ADAL" clId="{337FE5EF-261F-C449-8A0E-2CC39C6224D2}" dt="2024-09-11T07:28:41.109" v="1213" actId="20577"/>
        <pc:sldMkLst>
          <pc:docMk/>
          <pc:sldMk cId="2713769126" sldId="308"/>
        </pc:sldMkLst>
        <pc:spChg chg="mod">
          <ac:chgData name="Alain Goasduff" userId="7b7cd8d9-23f9-4970-9f55-00f159c4bedc" providerId="ADAL" clId="{337FE5EF-261F-C449-8A0E-2CC39C6224D2}" dt="2024-09-11T07:27:29.579" v="1062" actId="20577"/>
          <ac:spMkLst>
            <pc:docMk/>
            <pc:sldMk cId="2713769126" sldId="308"/>
            <ac:spMk id="2" creationId="{E35968FB-199E-E9AA-588D-D2136541AF3B}"/>
          </ac:spMkLst>
        </pc:spChg>
        <pc:spChg chg="add mod">
          <ac:chgData name="Alain Goasduff" userId="7b7cd8d9-23f9-4970-9f55-00f159c4bedc" providerId="ADAL" clId="{337FE5EF-261F-C449-8A0E-2CC39C6224D2}" dt="2024-09-11T07:28:41.109" v="1213" actId="20577"/>
          <ac:spMkLst>
            <pc:docMk/>
            <pc:sldMk cId="2713769126" sldId="308"/>
            <ac:spMk id="6" creationId="{719FD855-1939-F3E4-F7C5-EE15BB16A519}"/>
          </ac:spMkLst>
        </pc:spChg>
        <pc:picChg chg="add mod">
          <ac:chgData name="Alain Goasduff" userId="7b7cd8d9-23f9-4970-9f55-00f159c4bedc" providerId="ADAL" clId="{337FE5EF-261F-C449-8A0E-2CC39C6224D2}" dt="2024-09-11T07:07:50.160" v="134" actId="1076"/>
          <ac:picMkLst>
            <pc:docMk/>
            <pc:sldMk cId="2713769126" sldId="308"/>
            <ac:picMk id="5" creationId="{A6152C74-4328-788F-8793-9BD89E6CEC2A}"/>
          </ac:picMkLst>
        </pc:picChg>
      </pc:sldChg>
      <pc:sldChg chg="addSp modSp new mod modAnim">
        <pc:chgData name="Alain Goasduff" userId="7b7cd8d9-23f9-4970-9f55-00f159c4bedc" providerId="ADAL" clId="{337FE5EF-261F-C449-8A0E-2CC39C6224D2}" dt="2024-09-11T07:33:08.347" v="1472"/>
        <pc:sldMkLst>
          <pc:docMk/>
          <pc:sldMk cId="593905100" sldId="309"/>
        </pc:sldMkLst>
        <pc:spChg chg="mod">
          <ac:chgData name="Alain Goasduff" userId="7b7cd8d9-23f9-4970-9f55-00f159c4bedc" providerId="ADAL" clId="{337FE5EF-261F-C449-8A0E-2CC39C6224D2}" dt="2024-09-11T07:10:38.372" v="339" actId="20577"/>
          <ac:spMkLst>
            <pc:docMk/>
            <pc:sldMk cId="593905100" sldId="309"/>
            <ac:spMk id="2" creationId="{8936FAB7-ADAE-C093-BBF5-4B126F066A15}"/>
          </ac:spMkLst>
        </pc:spChg>
        <pc:spChg chg="add mod">
          <ac:chgData name="Alain Goasduff" userId="7b7cd8d9-23f9-4970-9f55-00f159c4bedc" providerId="ADAL" clId="{337FE5EF-261F-C449-8A0E-2CC39C6224D2}" dt="2024-09-11T07:32:42.602" v="1427" actId="5793"/>
          <ac:spMkLst>
            <pc:docMk/>
            <pc:sldMk cId="593905100" sldId="309"/>
            <ac:spMk id="4" creationId="{49B13492-7718-F5CF-3A8C-7A9A31DAE16B}"/>
          </ac:spMkLst>
        </pc:spChg>
        <pc:spChg chg="add mod">
          <ac:chgData name="Alain Goasduff" userId="7b7cd8d9-23f9-4970-9f55-00f159c4bedc" providerId="ADAL" clId="{337FE5EF-261F-C449-8A0E-2CC39C6224D2}" dt="2024-09-11T07:33:04.909" v="1471" actId="1076"/>
          <ac:spMkLst>
            <pc:docMk/>
            <pc:sldMk cId="593905100" sldId="309"/>
            <ac:spMk id="6" creationId="{88BD33B2-C1C0-D956-C852-ADF1BFFA298E}"/>
          </ac:spMkLst>
        </pc:spChg>
        <pc:picChg chg="add mod">
          <ac:chgData name="Alain Goasduff" userId="7b7cd8d9-23f9-4970-9f55-00f159c4bedc" providerId="ADAL" clId="{337FE5EF-261F-C449-8A0E-2CC39C6224D2}" dt="2024-09-11T07:12:37.940" v="399" actId="14100"/>
          <ac:picMkLst>
            <pc:docMk/>
            <pc:sldMk cId="593905100" sldId="309"/>
            <ac:picMk id="5" creationId="{CEFF0C73-027D-D8B0-E16D-77D18352621E}"/>
          </ac:picMkLst>
        </pc:picChg>
      </pc:sldChg>
      <pc:sldChg chg="addSp modSp new mod modClrScheme chgLayout">
        <pc:chgData name="Alain Goasduff" userId="7b7cd8d9-23f9-4970-9f55-00f159c4bedc" providerId="ADAL" clId="{337FE5EF-261F-C449-8A0E-2CC39C6224D2}" dt="2024-09-11T07:26:06.027" v="1053" actId="20577"/>
        <pc:sldMkLst>
          <pc:docMk/>
          <pc:sldMk cId="3598202750" sldId="310"/>
        </pc:sldMkLst>
        <pc:spChg chg="mod ord">
          <ac:chgData name="Alain Goasduff" userId="7b7cd8d9-23f9-4970-9f55-00f159c4bedc" providerId="ADAL" clId="{337FE5EF-261F-C449-8A0E-2CC39C6224D2}" dt="2024-09-11T07:24:59.499" v="989" actId="26606"/>
          <ac:spMkLst>
            <pc:docMk/>
            <pc:sldMk cId="3598202750" sldId="310"/>
            <ac:spMk id="2" creationId="{F0AFD4BF-7CD5-D952-77DD-B95188004A13}"/>
          </ac:spMkLst>
        </pc:spChg>
        <pc:spChg chg="mod ord">
          <ac:chgData name="Alain Goasduff" userId="7b7cd8d9-23f9-4970-9f55-00f159c4bedc" providerId="ADAL" clId="{337FE5EF-261F-C449-8A0E-2CC39C6224D2}" dt="2024-09-11T07:24:59.499" v="989" actId="26606"/>
          <ac:spMkLst>
            <pc:docMk/>
            <pc:sldMk cId="3598202750" sldId="310"/>
            <ac:spMk id="3" creationId="{45879A40-7A56-48F7-5230-CF33A01CE9D6}"/>
          </ac:spMkLst>
        </pc:spChg>
        <pc:spChg chg="add mod">
          <ac:chgData name="Alain Goasduff" userId="7b7cd8d9-23f9-4970-9f55-00f159c4bedc" providerId="ADAL" clId="{337FE5EF-261F-C449-8A0E-2CC39C6224D2}" dt="2024-09-11T07:26:06.027" v="1053" actId="20577"/>
          <ac:spMkLst>
            <pc:docMk/>
            <pc:sldMk cId="3598202750" sldId="310"/>
            <ac:spMk id="4" creationId="{EBDFC002-F37F-8108-4426-2B850B804F44}"/>
          </ac:spMkLst>
        </pc:spChg>
        <pc:picChg chg="add mod">
          <ac:chgData name="Alain Goasduff" userId="7b7cd8d9-23f9-4970-9f55-00f159c4bedc" providerId="ADAL" clId="{337FE5EF-261F-C449-8A0E-2CC39C6224D2}" dt="2024-09-11T07:24:59.499" v="989" actId="26606"/>
          <ac:picMkLst>
            <pc:docMk/>
            <pc:sldMk cId="3598202750" sldId="310"/>
            <ac:picMk id="6" creationId="{8C24C641-FC01-B2CB-834D-7F09CA2BD322}"/>
          </ac:picMkLst>
        </pc:picChg>
      </pc:sldChg>
      <pc:sldChg chg="modSp new del mod">
        <pc:chgData name="Alain Goasduff" userId="7b7cd8d9-23f9-4970-9f55-00f159c4bedc" providerId="ADAL" clId="{337FE5EF-261F-C449-8A0E-2CC39C6224D2}" dt="2024-09-11T07:31:39.566" v="1423" actId="2696"/>
        <pc:sldMkLst>
          <pc:docMk/>
          <pc:sldMk cId="360773268" sldId="311"/>
        </pc:sldMkLst>
        <pc:spChg chg="mod">
          <ac:chgData name="Alain Goasduff" userId="7b7cd8d9-23f9-4970-9f55-00f159c4bedc" providerId="ADAL" clId="{337FE5EF-261F-C449-8A0E-2CC39C6224D2}" dt="2024-09-11T07:31:34.069" v="1422" actId="20577"/>
          <ac:spMkLst>
            <pc:docMk/>
            <pc:sldMk cId="360773268" sldId="311"/>
            <ac:spMk id="2" creationId="{F90E9BD7-2097-55A0-C077-A1DB6D944853}"/>
          </ac:spMkLst>
        </pc:spChg>
        <pc:spChg chg="mod">
          <ac:chgData name="Alain Goasduff" userId="7b7cd8d9-23f9-4970-9f55-00f159c4bedc" providerId="ADAL" clId="{337FE5EF-261F-C449-8A0E-2CC39C6224D2}" dt="2024-09-11T07:29:00.767" v="1224" actId="20577"/>
          <ac:spMkLst>
            <pc:docMk/>
            <pc:sldMk cId="360773268" sldId="311"/>
            <ac:spMk id="5" creationId="{3B4898CE-C0D5-9C26-D2B7-4E15A1525B9C}"/>
          </ac:spMkLst>
        </pc:spChg>
      </pc:sldChg>
      <pc:sldChg chg="addSp new">
        <pc:chgData name="Alain Goasduff" userId="7b7cd8d9-23f9-4970-9f55-00f159c4bedc" providerId="ADAL" clId="{337FE5EF-261F-C449-8A0E-2CC39C6224D2}" dt="2024-09-11T07:34:43.747" v="1476"/>
        <pc:sldMkLst>
          <pc:docMk/>
          <pc:sldMk cId="1842773508" sldId="311"/>
        </pc:sldMkLst>
        <pc:picChg chg="add">
          <ac:chgData name="Alain Goasduff" userId="7b7cd8d9-23f9-4970-9f55-00f159c4bedc" providerId="ADAL" clId="{337FE5EF-261F-C449-8A0E-2CC39C6224D2}" dt="2024-09-11T07:34:43.747" v="1476"/>
          <ac:picMkLst>
            <pc:docMk/>
            <pc:sldMk cId="1842773508" sldId="311"/>
            <ac:picMk id="3074" creationId="{2DE9A070-2344-A6F4-32E9-945B7368C063}"/>
          </ac:picMkLst>
        </pc:picChg>
      </pc:sldChg>
      <pc:sldChg chg="addSp modSp new mod">
        <pc:chgData name="Alain Goasduff" userId="7b7cd8d9-23f9-4970-9f55-00f159c4bedc" providerId="ADAL" clId="{337FE5EF-261F-C449-8A0E-2CC39C6224D2}" dt="2024-09-11T07:37:55.490" v="1565" actId="20577"/>
        <pc:sldMkLst>
          <pc:docMk/>
          <pc:sldMk cId="3913430218" sldId="312"/>
        </pc:sldMkLst>
        <pc:spChg chg="mod">
          <ac:chgData name="Alain Goasduff" userId="7b7cd8d9-23f9-4970-9f55-00f159c4bedc" providerId="ADAL" clId="{337FE5EF-261F-C449-8A0E-2CC39C6224D2}" dt="2024-09-11T07:36:53.021" v="1501" actId="20577"/>
          <ac:spMkLst>
            <pc:docMk/>
            <pc:sldMk cId="3913430218" sldId="312"/>
            <ac:spMk id="2" creationId="{A1EB6AB2-5365-407E-8759-545FA811DE8D}"/>
          </ac:spMkLst>
        </pc:spChg>
        <pc:spChg chg="add mod">
          <ac:chgData name="Alain Goasduff" userId="7b7cd8d9-23f9-4970-9f55-00f159c4bedc" providerId="ADAL" clId="{337FE5EF-261F-C449-8A0E-2CC39C6224D2}" dt="2024-09-11T07:37:55.490" v="1565" actId="20577"/>
          <ac:spMkLst>
            <pc:docMk/>
            <pc:sldMk cId="3913430218" sldId="312"/>
            <ac:spMk id="6" creationId="{4A1184D7-D665-0CDB-39AD-639018E55607}"/>
          </ac:spMkLst>
        </pc:spChg>
        <pc:picChg chg="add mod">
          <ac:chgData name="Alain Goasduff" userId="7b7cd8d9-23f9-4970-9f55-00f159c4bedc" providerId="ADAL" clId="{337FE5EF-261F-C449-8A0E-2CC39C6224D2}" dt="2024-09-11T07:37:30.169" v="1506" actId="1076"/>
          <ac:picMkLst>
            <pc:docMk/>
            <pc:sldMk cId="3913430218" sldId="312"/>
            <ac:picMk id="5" creationId="{EE11AA8A-3329-CEA5-ACE4-0B8CCC3B6B6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0087D-FA0D-4A6A-8A5D-B1874AA7668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8C74DC-BCCD-446B-997B-6000A21A6438}">
      <dgm:prSet/>
      <dgm:spPr/>
      <dgm:t>
        <a:bodyPr/>
        <a:lstStyle/>
        <a:p>
          <a:r>
            <a:rPr lang="en-US"/>
            <a:t>Easier access to for the external users and experts (through registration to INFN AAI and security courses …)</a:t>
          </a:r>
        </a:p>
      </dgm:t>
    </dgm:pt>
    <dgm:pt modelId="{BB45F361-04BC-454E-8300-0BDFEDF7F1EB}" type="parTrans" cxnId="{9FA3AEB4-08A9-49AA-861F-3A9FE4646A75}">
      <dgm:prSet/>
      <dgm:spPr/>
      <dgm:t>
        <a:bodyPr/>
        <a:lstStyle/>
        <a:p>
          <a:endParaRPr lang="en-US"/>
        </a:p>
      </dgm:t>
    </dgm:pt>
    <dgm:pt modelId="{AE513D96-A146-4A79-BCC1-6034621D0217}" type="sibTrans" cxnId="{9FA3AEB4-08A9-49AA-861F-3A9FE4646A75}">
      <dgm:prSet/>
      <dgm:spPr/>
      <dgm:t>
        <a:bodyPr/>
        <a:lstStyle/>
        <a:p>
          <a:endParaRPr lang="en-US"/>
        </a:p>
      </dgm:t>
    </dgm:pt>
    <dgm:pt modelId="{2F01190E-71DF-4547-9885-F522C4EA47AC}">
      <dgm:prSet/>
      <dgm:spPr/>
      <dgm:t>
        <a:bodyPr/>
        <a:lstStyle/>
        <a:p>
          <a:r>
            <a:rPr lang="en-US" dirty="0"/>
            <a:t>Personal certificate (</a:t>
          </a:r>
          <a:r>
            <a:rPr lang="en-US" b="1" dirty="0"/>
            <a:t>annual validity delivered on-demand</a:t>
          </a:r>
          <a:r>
            <a:rPr lang="en-US" dirty="0"/>
            <a:t>)</a:t>
          </a:r>
        </a:p>
      </dgm:t>
    </dgm:pt>
    <dgm:pt modelId="{155CB78E-C8A4-45DB-A7B4-B80D8F5E0051}" type="parTrans" cxnId="{068C8BBC-C993-4A05-9A27-57FDB3F591F9}">
      <dgm:prSet/>
      <dgm:spPr/>
      <dgm:t>
        <a:bodyPr/>
        <a:lstStyle/>
        <a:p>
          <a:endParaRPr lang="en-US"/>
        </a:p>
      </dgm:t>
    </dgm:pt>
    <dgm:pt modelId="{632F9C39-D6CB-458F-A394-58B5A478853A}" type="sibTrans" cxnId="{068C8BBC-C993-4A05-9A27-57FDB3F591F9}">
      <dgm:prSet/>
      <dgm:spPr/>
      <dgm:t>
        <a:bodyPr/>
        <a:lstStyle/>
        <a:p>
          <a:endParaRPr lang="en-US"/>
        </a:p>
      </dgm:t>
    </dgm:pt>
    <dgm:pt modelId="{EB611660-47DD-424B-A83C-75F9F6BB23CC}">
      <dgm:prSet/>
      <dgm:spPr/>
      <dgm:t>
        <a:bodyPr/>
        <a:lstStyle/>
        <a:p>
          <a:r>
            <a:rPr lang="en-US"/>
            <a:t>Configurable gateway in terms of services (ntp, dns, dhcp, …) </a:t>
          </a:r>
        </a:p>
      </dgm:t>
    </dgm:pt>
    <dgm:pt modelId="{BD370AB7-6E50-42CE-92FA-155166A5933A}" type="parTrans" cxnId="{46509902-8B1F-4EBF-9141-9D98842D27DE}">
      <dgm:prSet/>
      <dgm:spPr/>
      <dgm:t>
        <a:bodyPr/>
        <a:lstStyle/>
        <a:p>
          <a:endParaRPr lang="en-US"/>
        </a:p>
      </dgm:t>
    </dgm:pt>
    <dgm:pt modelId="{00EFAFA9-118D-435F-8D33-6DC8DB352AC4}" type="sibTrans" cxnId="{46509902-8B1F-4EBF-9141-9D98842D27DE}">
      <dgm:prSet/>
      <dgm:spPr/>
      <dgm:t>
        <a:bodyPr/>
        <a:lstStyle/>
        <a:p>
          <a:endParaRPr lang="en-US"/>
        </a:p>
      </dgm:t>
    </dgm:pt>
    <dgm:pt modelId="{ECA38CE4-67CE-40A7-9670-B42A16198436}">
      <dgm:prSet/>
      <dgm:spPr/>
      <dgm:t>
        <a:bodyPr/>
        <a:lstStyle/>
        <a:p>
          <a:r>
            <a:rPr lang="en-US"/>
            <a:t>Ancillary network included in the AGATA network (172.16.40.0/24) </a:t>
          </a:r>
        </a:p>
      </dgm:t>
    </dgm:pt>
    <dgm:pt modelId="{7470B4FF-D442-4FD1-89EF-F26913CDB080}" type="parTrans" cxnId="{5A7F3B0E-C798-40A5-9728-5CA1F35060C7}">
      <dgm:prSet/>
      <dgm:spPr/>
      <dgm:t>
        <a:bodyPr/>
        <a:lstStyle/>
        <a:p>
          <a:endParaRPr lang="en-US"/>
        </a:p>
      </dgm:t>
    </dgm:pt>
    <dgm:pt modelId="{751AA4FC-EAE3-4CCC-B3F3-A049BE95D966}" type="sibTrans" cxnId="{5A7F3B0E-C798-40A5-9728-5CA1F35060C7}">
      <dgm:prSet/>
      <dgm:spPr/>
      <dgm:t>
        <a:bodyPr/>
        <a:lstStyle/>
        <a:p>
          <a:endParaRPr lang="en-US"/>
        </a:p>
      </dgm:t>
    </dgm:pt>
    <dgm:pt modelId="{9AD6FDEF-907C-4DFB-B75C-C573CF30E432}">
      <dgm:prSet/>
      <dgm:spPr/>
      <dgm:t>
        <a:bodyPr/>
        <a:lstStyle/>
        <a:p>
          <a:r>
            <a:rPr lang="en-US" dirty="0"/>
            <a:t>4 high speed links for data upload to the grid  </a:t>
          </a:r>
        </a:p>
      </dgm:t>
    </dgm:pt>
    <dgm:pt modelId="{83695EC0-ACE4-4452-8D17-9E40D26D801D}" type="parTrans" cxnId="{AABACCF9-AFBE-4BD3-9D14-1FB19D6BCDFD}">
      <dgm:prSet/>
      <dgm:spPr/>
      <dgm:t>
        <a:bodyPr/>
        <a:lstStyle/>
        <a:p>
          <a:endParaRPr lang="en-US"/>
        </a:p>
      </dgm:t>
    </dgm:pt>
    <dgm:pt modelId="{BE089580-570F-4BA0-887B-7857EBC97F33}" type="sibTrans" cxnId="{AABACCF9-AFBE-4BD3-9D14-1FB19D6BCDFD}">
      <dgm:prSet/>
      <dgm:spPr/>
      <dgm:t>
        <a:bodyPr/>
        <a:lstStyle/>
        <a:p>
          <a:endParaRPr lang="en-US"/>
        </a:p>
      </dgm:t>
    </dgm:pt>
    <dgm:pt modelId="{684E1A6B-2738-47E8-9619-900CA487C573}">
      <dgm:prSet/>
      <dgm:spPr/>
      <dgm:t>
        <a:bodyPr/>
        <a:lstStyle/>
        <a:p>
          <a:r>
            <a:rPr lang="en-US"/>
            <a:t>Easily extendable to the different parts of the lab through the laboratory switch VLAN configuration (e.g. AGATA network in hall 2, or near-line box) </a:t>
          </a:r>
        </a:p>
      </dgm:t>
    </dgm:pt>
    <dgm:pt modelId="{592B1E42-C077-46B3-8123-9A7295E0C29C}" type="parTrans" cxnId="{FE36F760-64B3-4BF8-B7D5-87B62C196F7F}">
      <dgm:prSet/>
      <dgm:spPr/>
      <dgm:t>
        <a:bodyPr/>
        <a:lstStyle/>
        <a:p>
          <a:endParaRPr lang="en-US"/>
        </a:p>
      </dgm:t>
    </dgm:pt>
    <dgm:pt modelId="{DA3B6A68-B0C2-4433-BDF5-3862842D199C}" type="sibTrans" cxnId="{FE36F760-64B3-4BF8-B7D5-87B62C196F7F}">
      <dgm:prSet/>
      <dgm:spPr/>
      <dgm:t>
        <a:bodyPr/>
        <a:lstStyle/>
        <a:p>
          <a:endParaRPr lang="en-US"/>
        </a:p>
      </dgm:t>
    </dgm:pt>
    <dgm:pt modelId="{B8A33FC2-EA02-4559-8F63-13AB7E6A8EF1}" type="pres">
      <dgm:prSet presAssocID="{2660087D-FA0D-4A6A-8A5D-B1874AA7668F}" presName="root" presStyleCnt="0">
        <dgm:presLayoutVars>
          <dgm:dir/>
          <dgm:resizeHandles val="exact"/>
        </dgm:presLayoutVars>
      </dgm:prSet>
      <dgm:spPr/>
    </dgm:pt>
    <dgm:pt modelId="{4241C067-F044-490E-BC51-020B54A25D4E}" type="pres">
      <dgm:prSet presAssocID="{4C8C74DC-BCCD-446B-997B-6000A21A6438}" presName="compNode" presStyleCnt="0"/>
      <dgm:spPr/>
    </dgm:pt>
    <dgm:pt modelId="{A139767B-8D6A-4E4F-9EAB-0A41B0FF1DE8}" type="pres">
      <dgm:prSet presAssocID="{4C8C74DC-BCCD-446B-997B-6000A21A6438}" presName="bgRect" presStyleLbl="bgShp" presStyleIdx="0" presStyleCnt="6"/>
      <dgm:spPr/>
    </dgm:pt>
    <dgm:pt modelId="{56474A7D-4F66-42D3-8BB0-7EE8651315C4}" type="pres">
      <dgm:prSet presAssocID="{4C8C74DC-BCCD-446B-997B-6000A21A643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43D8FF0-E19D-4464-BB72-CBA87FF72598}" type="pres">
      <dgm:prSet presAssocID="{4C8C74DC-BCCD-446B-997B-6000A21A6438}" presName="spaceRect" presStyleCnt="0"/>
      <dgm:spPr/>
    </dgm:pt>
    <dgm:pt modelId="{A5C9ADFF-EED1-4F9F-981B-3E382813EC11}" type="pres">
      <dgm:prSet presAssocID="{4C8C74DC-BCCD-446B-997B-6000A21A6438}" presName="parTx" presStyleLbl="revTx" presStyleIdx="0" presStyleCnt="6">
        <dgm:presLayoutVars>
          <dgm:chMax val="0"/>
          <dgm:chPref val="0"/>
        </dgm:presLayoutVars>
      </dgm:prSet>
      <dgm:spPr/>
    </dgm:pt>
    <dgm:pt modelId="{7AA7D6CA-824D-4CC6-A2E9-A683F0B5762F}" type="pres">
      <dgm:prSet presAssocID="{AE513D96-A146-4A79-BCC1-6034621D0217}" presName="sibTrans" presStyleCnt="0"/>
      <dgm:spPr/>
    </dgm:pt>
    <dgm:pt modelId="{7B9620C4-5A6D-4C35-87CE-40C96DEB6A32}" type="pres">
      <dgm:prSet presAssocID="{2F01190E-71DF-4547-9885-F522C4EA47AC}" presName="compNode" presStyleCnt="0"/>
      <dgm:spPr/>
    </dgm:pt>
    <dgm:pt modelId="{2F775038-98C3-498E-B425-35C6EC8FC2D0}" type="pres">
      <dgm:prSet presAssocID="{2F01190E-71DF-4547-9885-F522C4EA47AC}" presName="bgRect" presStyleLbl="bgShp" presStyleIdx="1" presStyleCnt="6"/>
      <dgm:spPr/>
    </dgm:pt>
    <dgm:pt modelId="{3F47A01E-7005-4305-9F6C-67128960604B}" type="pres">
      <dgm:prSet presAssocID="{2F01190E-71DF-4547-9885-F522C4EA47A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BC3F4A76-D427-4CA4-9E85-68DFF1BCE7E6}" type="pres">
      <dgm:prSet presAssocID="{2F01190E-71DF-4547-9885-F522C4EA47AC}" presName="spaceRect" presStyleCnt="0"/>
      <dgm:spPr/>
    </dgm:pt>
    <dgm:pt modelId="{1582B81D-708D-4633-A252-B0937097B35E}" type="pres">
      <dgm:prSet presAssocID="{2F01190E-71DF-4547-9885-F522C4EA47AC}" presName="parTx" presStyleLbl="revTx" presStyleIdx="1" presStyleCnt="6">
        <dgm:presLayoutVars>
          <dgm:chMax val="0"/>
          <dgm:chPref val="0"/>
        </dgm:presLayoutVars>
      </dgm:prSet>
      <dgm:spPr/>
    </dgm:pt>
    <dgm:pt modelId="{D5196A15-E2F9-4D7C-A2A7-C8A76C6C7EC1}" type="pres">
      <dgm:prSet presAssocID="{632F9C39-D6CB-458F-A394-58B5A478853A}" presName="sibTrans" presStyleCnt="0"/>
      <dgm:spPr/>
    </dgm:pt>
    <dgm:pt modelId="{055E1EFC-DB7C-4977-9E41-7E9438F04652}" type="pres">
      <dgm:prSet presAssocID="{EB611660-47DD-424B-A83C-75F9F6BB23CC}" presName="compNode" presStyleCnt="0"/>
      <dgm:spPr/>
    </dgm:pt>
    <dgm:pt modelId="{6F94B27F-5DA7-4AEE-945C-01117496B899}" type="pres">
      <dgm:prSet presAssocID="{EB611660-47DD-424B-A83C-75F9F6BB23CC}" presName="bgRect" presStyleLbl="bgShp" presStyleIdx="2" presStyleCnt="6"/>
      <dgm:spPr/>
    </dgm:pt>
    <dgm:pt modelId="{C50EDF30-0E0E-407C-A916-F3346BB7A702}" type="pres">
      <dgm:prSet presAssocID="{EB611660-47DD-424B-A83C-75F9F6BB23C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8610CEB-2585-4E4B-80FA-BB6DF394AC81}" type="pres">
      <dgm:prSet presAssocID="{EB611660-47DD-424B-A83C-75F9F6BB23CC}" presName="spaceRect" presStyleCnt="0"/>
      <dgm:spPr/>
    </dgm:pt>
    <dgm:pt modelId="{5A6DB9D7-5CD1-4656-844B-1E81ACB02150}" type="pres">
      <dgm:prSet presAssocID="{EB611660-47DD-424B-A83C-75F9F6BB23CC}" presName="parTx" presStyleLbl="revTx" presStyleIdx="2" presStyleCnt="6">
        <dgm:presLayoutVars>
          <dgm:chMax val="0"/>
          <dgm:chPref val="0"/>
        </dgm:presLayoutVars>
      </dgm:prSet>
      <dgm:spPr/>
    </dgm:pt>
    <dgm:pt modelId="{6060256F-39BB-4541-8A7B-2DFA6C086E63}" type="pres">
      <dgm:prSet presAssocID="{00EFAFA9-118D-435F-8D33-6DC8DB352AC4}" presName="sibTrans" presStyleCnt="0"/>
      <dgm:spPr/>
    </dgm:pt>
    <dgm:pt modelId="{0C190886-859B-4FF0-8EBB-567FB9B4BCAD}" type="pres">
      <dgm:prSet presAssocID="{ECA38CE4-67CE-40A7-9670-B42A16198436}" presName="compNode" presStyleCnt="0"/>
      <dgm:spPr/>
    </dgm:pt>
    <dgm:pt modelId="{736EF4D6-8918-4049-84B0-480F0C177233}" type="pres">
      <dgm:prSet presAssocID="{ECA38CE4-67CE-40A7-9670-B42A16198436}" presName="bgRect" presStyleLbl="bgShp" presStyleIdx="3" presStyleCnt="6"/>
      <dgm:spPr/>
    </dgm:pt>
    <dgm:pt modelId="{09D67BD1-34DE-433A-BE0D-042C7005E173}" type="pres">
      <dgm:prSet presAssocID="{ECA38CE4-67CE-40A7-9670-B42A1619843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3B1FC0B9-8CA1-422D-A343-34CDCFA88622}" type="pres">
      <dgm:prSet presAssocID="{ECA38CE4-67CE-40A7-9670-B42A16198436}" presName="spaceRect" presStyleCnt="0"/>
      <dgm:spPr/>
    </dgm:pt>
    <dgm:pt modelId="{96C64246-D358-4AB5-A7E3-4A0AF6890D54}" type="pres">
      <dgm:prSet presAssocID="{ECA38CE4-67CE-40A7-9670-B42A16198436}" presName="parTx" presStyleLbl="revTx" presStyleIdx="3" presStyleCnt="6">
        <dgm:presLayoutVars>
          <dgm:chMax val="0"/>
          <dgm:chPref val="0"/>
        </dgm:presLayoutVars>
      </dgm:prSet>
      <dgm:spPr/>
    </dgm:pt>
    <dgm:pt modelId="{12002B15-C734-426E-8C1D-2C1730779C66}" type="pres">
      <dgm:prSet presAssocID="{751AA4FC-EAE3-4CCC-B3F3-A049BE95D966}" presName="sibTrans" presStyleCnt="0"/>
      <dgm:spPr/>
    </dgm:pt>
    <dgm:pt modelId="{6EEF6732-4DC6-435A-9F4C-13B0D82EAFC5}" type="pres">
      <dgm:prSet presAssocID="{9AD6FDEF-907C-4DFB-B75C-C573CF30E432}" presName="compNode" presStyleCnt="0"/>
      <dgm:spPr/>
    </dgm:pt>
    <dgm:pt modelId="{37DFFB16-6644-4769-8FD3-225D1C983819}" type="pres">
      <dgm:prSet presAssocID="{9AD6FDEF-907C-4DFB-B75C-C573CF30E432}" presName="bgRect" presStyleLbl="bgShp" presStyleIdx="4" presStyleCnt="6"/>
      <dgm:spPr/>
    </dgm:pt>
    <dgm:pt modelId="{B967D504-93AD-4372-ABF0-40ABCF65A991}" type="pres">
      <dgm:prSet presAssocID="{9AD6FDEF-907C-4DFB-B75C-C573CF30E43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BDD1428C-19CC-45B7-B9EB-B73434763856}" type="pres">
      <dgm:prSet presAssocID="{9AD6FDEF-907C-4DFB-B75C-C573CF30E432}" presName="spaceRect" presStyleCnt="0"/>
      <dgm:spPr/>
    </dgm:pt>
    <dgm:pt modelId="{6B4F8ED4-9F4A-4F06-942D-4F0D002295E7}" type="pres">
      <dgm:prSet presAssocID="{9AD6FDEF-907C-4DFB-B75C-C573CF30E432}" presName="parTx" presStyleLbl="revTx" presStyleIdx="4" presStyleCnt="6">
        <dgm:presLayoutVars>
          <dgm:chMax val="0"/>
          <dgm:chPref val="0"/>
        </dgm:presLayoutVars>
      </dgm:prSet>
      <dgm:spPr/>
    </dgm:pt>
    <dgm:pt modelId="{A4CF4EB1-DF76-42DB-BE9E-949300A2FF96}" type="pres">
      <dgm:prSet presAssocID="{BE089580-570F-4BA0-887B-7857EBC97F33}" presName="sibTrans" presStyleCnt="0"/>
      <dgm:spPr/>
    </dgm:pt>
    <dgm:pt modelId="{DB60382E-657C-4444-AF51-15850B565C52}" type="pres">
      <dgm:prSet presAssocID="{684E1A6B-2738-47E8-9619-900CA487C573}" presName="compNode" presStyleCnt="0"/>
      <dgm:spPr/>
    </dgm:pt>
    <dgm:pt modelId="{9AD890A5-BD40-4550-B2A2-B2E2FBCB9B8E}" type="pres">
      <dgm:prSet presAssocID="{684E1A6B-2738-47E8-9619-900CA487C573}" presName="bgRect" presStyleLbl="bgShp" presStyleIdx="5" presStyleCnt="6"/>
      <dgm:spPr/>
    </dgm:pt>
    <dgm:pt modelId="{FD464EEB-8E0F-4958-8BFE-7893B3719EAB}" type="pres">
      <dgm:prSet presAssocID="{684E1A6B-2738-47E8-9619-900CA487C57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8F16FACD-8F8D-4471-A371-586F9F1D0923}" type="pres">
      <dgm:prSet presAssocID="{684E1A6B-2738-47E8-9619-900CA487C573}" presName="spaceRect" presStyleCnt="0"/>
      <dgm:spPr/>
    </dgm:pt>
    <dgm:pt modelId="{3EAC0500-D803-4CC2-AD6A-0B6A67F5A82F}" type="pres">
      <dgm:prSet presAssocID="{684E1A6B-2738-47E8-9619-900CA487C57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5F44A00-88C6-4CC7-835C-6285EEA9BB3C}" type="presOf" srcId="{2660087D-FA0D-4A6A-8A5D-B1874AA7668F}" destId="{B8A33FC2-EA02-4559-8F63-13AB7E6A8EF1}" srcOrd="0" destOrd="0" presId="urn:microsoft.com/office/officeart/2018/2/layout/IconVerticalSolidList"/>
    <dgm:cxn modelId="{46509902-8B1F-4EBF-9141-9D98842D27DE}" srcId="{2660087D-FA0D-4A6A-8A5D-B1874AA7668F}" destId="{EB611660-47DD-424B-A83C-75F9F6BB23CC}" srcOrd="2" destOrd="0" parTransId="{BD370AB7-6E50-42CE-92FA-155166A5933A}" sibTransId="{00EFAFA9-118D-435F-8D33-6DC8DB352AC4}"/>
    <dgm:cxn modelId="{5A7F3B0E-C798-40A5-9728-5CA1F35060C7}" srcId="{2660087D-FA0D-4A6A-8A5D-B1874AA7668F}" destId="{ECA38CE4-67CE-40A7-9670-B42A16198436}" srcOrd="3" destOrd="0" parTransId="{7470B4FF-D442-4FD1-89EF-F26913CDB080}" sibTransId="{751AA4FC-EAE3-4CCC-B3F3-A049BE95D966}"/>
    <dgm:cxn modelId="{E72B8C29-5774-4744-A7F2-AF9A30762666}" type="presOf" srcId="{EB611660-47DD-424B-A83C-75F9F6BB23CC}" destId="{5A6DB9D7-5CD1-4656-844B-1E81ACB02150}" srcOrd="0" destOrd="0" presId="urn:microsoft.com/office/officeart/2018/2/layout/IconVerticalSolidList"/>
    <dgm:cxn modelId="{BD126058-3B63-406A-92B7-9B3278CB3012}" type="presOf" srcId="{2F01190E-71DF-4547-9885-F522C4EA47AC}" destId="{1582B81D-708D-4633-A252-B0937097B35E}" srcOrd="0" destOrd="0" presId="urn:microsoft.com/office/officeart/2018/2/layout/IconVerticalSolidList"/>
    <dgm:cxn modelId="{FE36F760-64B3-4BF8-B7D5-87B62C196F7F}" srcId="{2660087D-FA0D-4A6A-8A5D-B1874AA7668F}" destId="{684E1A6B-2738-47E8-9619-900CA487C573}" srcOrd="5" destOrd="0" parTransId="{592B1E42-C077-46B3-8123-9A7295E0C29C}" sibTransId="{DA3B6A68-B0C2-4433-BDF5-3862842D199C}"/>
    <dgm:cxn modelId="{4EF72C6B-EEE6-4DE8-BF6B-C2C5C0BF790B}" type="presOf" srcId="{4C8C74DC-BCCD-446B-997B-6000A21A6438}" destId="{A5C9ADFF-EED1-4F9F-981B-3E382813EC11}" srcOrd="0" destOrd="0" presId="urn:microsoft.com/office/officeart/2018/2/layout/IconVerticalSolidList"/>
    <dgm:cxn modelId="{16C8F3AD-654A-4D12-A243-54CFC19B67EC}" type="presOf" srcId="{9AD6FDEF-907C-4DFB-B75C-C573CF30E432}" destId="{6B4F8ED4-9F4A-4F06-942D-4F0D002295E7}" srcOrd="0" destOrd="0" presId="urn:microsoft.com/office/officeart/2018/2/layout/IconVerticalSolidList"/>
    <dgm:cxn modelId="{9FA3AEB4-08A9-49AA-861F-3A9FE4646A75}" srcId="{2660087D-FA0D-4A6A-8A5D-B1874AA7668F}" destId="{4C8C74DC-BCCD-446B-997B-6000A21A6438}" srcOrd="0" destOrd="0" parTransId="{BB45F361-04BC-454E-8300-0BDFEDF7F1EB}" sibTransId="{AE513D96-A146-4A79-BCC1-6034621D0217}"/>
    <dgm:cxn modelId="{6731E7B8-2237-4E54-9066-1CC88D86D0F3}" type="presOf" srcId="{684E1A6B-2738-47E8-9619-900CA487C573}" destId="{3EAC0500-D803-4CC2-AD6A-0B6A67F5A82F}" srcOrd="0" destOrd="0" presId="urn:microsoft.com/office/officeart/2018/2/layout/IconVerticalSolidList"/>
    <dgm:cxn modelId="{068C8BBC-C993-4A05-9A27-57FDB3F591F9}" srcId="{2660087D-FA0D-4A6A-8A5D-B1874AA7668F}" destId="{2F01190E-71DF-4547-9885-F522C4EA47AC}" srcOrd="1" destOrd="0" parTransId="{155CB78E-C8A4-45DB-A7B4-B80D8F5E0051}" sibTransId="{632F9C39-D6CB-458F-A394-58B5A478853A}"/>
    <dgm:cxn modelId="{A1FF0BC0-C3BC-4FC0-A200-056F0FA2B31A}" type="presOf" srcId="{ECA38CE4-67CE-40A7-9670-B42A16198436}" destId="{96C64246-D358-4AB5-A7E3-4A0AF6890D54}" srcOrd="0" destOrd="0" presId="urn:microsoft.com/office/officeart/2018/2/layout/IconVerticalSolidList"/>
    <dgm:cxn modelId="{AABACCF9-AFBE-4BD3-9D14-1FB19D6BCDFD}" srcId="{2660087D-FA0D-4A6A-8A5D-B1874AA7668F}" destId="{9AD6FDEF-907C-4DFB-B75C-C573CF30E432}" srcOrd="4" destOrd="0" parTransId="{83695EC0-ACE4-4452-8D17-9E40D26D801D}" sibTransId="{BE089580-570F-4BA0-887B-7857EBC97F33}"/>
    <dgm:cxn modelId="{699BE0D5-239A-4CE0-83F5-15CB42F1D07F}" type="presParOf" srcId="{B8A33FC2-EA02-4559-8F63-13AB7E6A8EF1}" destId="{4241C067-F044-490E-BC51-020B54A25D4E}" srcOrd="0" destOrd="0" presId="urn:microsoft.com/office/officeart/2018/2/layout/IconVerticalSolidList"/>
    <dgm:cxn modelId="{826DC980-CCDC-4705-8046-087C48C61295}" type="presParOf" srcId="{4241C067-F044-490E-BC51-020B54A25D4E}" destId="{A139767B-8D6A-4E4F-9EAB-0A41B0FF1DE8}" srcOrd="0" destOrd="0" presId="urn:microsoft.com/office/officeart/2018/2/layout/IconVerticalSolidList"/>
    <dgm:cxn modelId="{2D1A7B81-BE0F-446B-B2A9-68948C6A7AB4}" type="presParOf" srcId="{4241C067-F044-490E-BC51-020B54A25D4E}" destId="{56474A7D-4F66-42D3-8BB0-7EE8651315C4}" srcOrd="1" destOrd="0" presId="urn:microsoft.com/office/officeart/2018/2/layout/IconVerticalSolidList"/>
    <dgm:cxn modelId="{C683E28F-304D-498D-8983-A0AD87811226}" type="presParOf" srcId="{4241C067-F044-490E-BC51-020B54A25D4E}" destId="{A43D8FF0-E19D-4464-BB72-CBA87FF72598}" srcOrd="2" destOrd="0" presId="urn:microsoft.com/office/officeart/2018/2/layout/IconVerticalSolidList"/>
    <dgm:cxn modelId="{F150A50A-32DA-423C-8713-33DC3E974BA2}" type="presParOf" srcId="{4241C067-F044-490E-BC51-020B54A25D4E}" destId="{A5C9ADFF-EED1-4F9F-981B-3E382813EC11}" srcOrd="3" destOrd="0" presId="urn:microsoft.com/office/officeart/2018/2/layout/IconVerticalSolidList"/>
    <dgm:cxn modelId="{54C32F79-9CAD-42B1-B3C8-1D00957095C9}" type="presParOf" srcId="{B8A33FC2-EA02-4559-8F63-13AB7E6A8EF1}" destId="{7AA7D6CA-824D-4CC6-A2E9-A683F0B5762F}" srcOrd="1" destOrd="0" presId="urn:microsoft.com/office/officeart/2018/2/layout/IconVerticalSolidList"/>
    <dgm:cxn modelId="{B7A77B8A-193F-4560-905E-E81DC4AE71E2}" type="presParOf" srcId="{B8A33FC2-EA02-4559-8F63-13AB7E6A8EF1}" destId="{7B9620C4-5A6D-4C35-87CE-40C96DEB6A32}" srcOrd="2" destOrd="0" presId="urn:microsoft.com/office/officeart/2018/2/layout/IconVerticalSolidList"/>
    <dgm:cxn modelId="{9578258D-0D1A-4952-8E1E-8617D1945F21}" type="presParOf" srcId="{7B9620C4-5A6D-4C35-87CE-40C96DEB6A32}" destId="{2F775038-98C3-498E-B425-35C6EC8FC2D0}" srcOrd="0" destOrd="0" presId="urn:microsoft.com/office/officeart/2018/2/layout/IconVerticalSolidList"/>
    <dgm:cxn modelId="{E4D5A8A4-71D4-4A71-BF55-8349BDA68C6B}" type="presParOf" srcId="{7B9620C4-5A6D-4C35-87CE-40C96DEB6A32}" destId="{3F47A01E-7005-4305-9F6C-67128960604B}" srcOrd="1" destOrd="0" presId="urn:microsoft.com/office/officeart/2018/2/layout/IconVerticalSolidList"/>
    <dgm:cxn modelId="{D5AA4BD3-044A-4CD0-B1C0-468F87D8603A}" type="presParOf" srcId="{7B9620C4-5A6D-4C35-87CE-40C96DEB6A32}" destId="{BC3F4A76-D427-4CA4-9E85-68DFF1BCE7E6}" srcOrd="2" destOrd="0" presId="urn:microsoft.com/office/officeart/2018/2/layout/IconVerticalSolidList"/>
    <dgm:cxn modelId="{E1CC33CD-6C7F-4988-8290-7D78095EEF7B}" type="presParOf" srcId="{7B9620C4-5A6D-4C35-87CE-40C96DEB6A32}" destId="{1582B81D-708D-4633-A252-B0937097B35E}" srcOrd="3" destOrd="0" presId="urn:microsoft.com/office/officeart/2018/2/layout/IconVerticalSolidList"/>
    <dgm:cxn modelId="{02019254-FCAE-407F-A4A1-5D18C9DFB11C}" type="presParOf" srcId="{B8A33FC2-EA02-4559-8F63-13AB7E6A8EF1}" destId="{D5196A15-E2F9-4D7C-A2A7-C8A76C6C7EC1}" srcOrd="3" destOrd="0" presId="urn:microsoft.com/office/officeart/2018/2/layout/IconVerticalSolidList"/>
    <dgm:cxn modelId="{8F58B3FF-62A6-48CE-8AB5-7D12295EBF6B}" type="presParOf" srcId="{B8A33FC2-EA02-4559-8F63-13AB7E6A8EF1}" destId="{055E1EFC-DB7C-4977-9E41-7E9438F04652}" srcOrd="4" destOrd="0" presId="urn:microsoft.com/office/officeart/2018/2/layout/IconVerticalSolidList"/>
    <dgm:cxn modelId="{842E404D-905B-4633-A8E4-973B0EB033A7}" type="presParOf" srcId="{055E1EFC-DB7C-4977-9E41-7E9438F04652}" destId="{6F94B27F-5DA7-4AEE-945C-01117496B899}" srcOrd="0" destOrd="0" presId="urn:microsoft.com/office/officeart/2018/2/layout/IconVerticalSolidList"/>
    <dgm:cxn modelId="{E276ADDD-90AA-4AD5-BFBD-3E6C1CD57AD0}" type="presParOf" srcId="{055E1EFC-DB7C-4977-9E41-7E9438F04652}" destId="{C50EDF30-0E0E-407C-A916-F3346BB7A702}" srcOrd="1" destOrd="0" presId="urn:microsoft.com/office/officeart/2018/2/layout/IconVerticalSolidList"/>
    <dgm:cxn modelId="{0F1ED469-063C-4C72-B45C-A5F07E47D8EB}" type="presParOf" srcId="{055E1EFC-DB7C-4977-9E41-7E9438F04652}" destId="{78610CEB-2585-4E4B-80FA-BB6DF394AC81}" srcOrd="2" destOrd="0" presId="urn:microsoft.com/office/officeart/2018/2/layout/IconVerticalSolidList"/>
    <dgm:cxn modelId="{56B5F7E6-F450-4B34-BC53-D767486033EF}" type="presParOf" srcId="{055E1EFC-DB7C-4977-9E41-7E9438F04652}" destId="{5A6DB9D7-5CD1-4656-844B-1E81ACB02150}" srcOrd="3" destOrd="0" presId="urn:microsoft.com/office/officeart/2018/2/layout/IconVerticalSolidList"/>
    <dgm:cxn modelId="{FB5B175B-2485-4DEC-A766-FBF7483BDBB2}" type="presParOf" srcId="{B8A33FC2-EA02-4559-8F63-13AB7E6A8EF1}" destId="{6060256F-39BB-4541-8A7B-2DFA6C086E63}" srcOrd="5" destOrd="0" presId="urn:microsoft.com/office/officeart/2018/2/layout/IconVerticalSolidList"/>
    <dgm:cxn modelId="{36EABB20-2A24-48CC-B5B0-C76F29957D49}" type="presParOf" srcId="{B8A33FC2-EA02-4559-8F63-13AB7E6A8EF1}" destId="{0C190886-859B-4FF0-8EBB-567FB9B4BCAD}" srcOrd="6" destOrd="0" presId="urn:microsoft.com/office/officeart/2018/2/layout/IconVerticalSolidList"/>
    <dgm:cxn modelId="{10860E14-16DC-4E03-AB0B-188EA7D4789E}" type="presParOf" srcId="{0C190886-859B-4FF0-8EBB-567FB9B4BCAD}" destId="{736EF4D6-8918-4049-84B0-480F0C177233}" srcOrd="0" destOrd="0" presId="urn:microsoft.com/office/officeart/2018/2/layout/IconVerticalSolidList"/>
    <dgm:cxn modelId="{AF1FF0BA-3DCF-49D8-BD78-F67217B62922}" type="presParOf" srcId="{0C190886-859B-4FF0-8EBB-567FB9B4BCAD}" destId="{09D67BD1-34DE-433A-BE0D-042C7005E173}" srcOrd="1" destOrd="0" presId="urn:microsoft.com/office/officeart/2018/2/layout/IconVerticalSolidList"/>
    <dgm:cxn modelId="{CEE3729C-90C9-48D0-9F97-13CD715FAC2A}" type="presParOf" srcId="{0C190886-859B-4FF0-8EBB-567FB9B4BCAD}" destId="{3B1FC0B9-8CA1-422D-A343-34CDCFA88622}" srcOrd="2" destOrd="0" presId="urn:microsoft.com/office/officeart/2018/2/layout/IconVerticalSolidList"/>
    <dgm:cxn modelId="{A815EEC5-BDC0-4882-B977-38B623DCA04F}" type="presParOf" srcId="{0C190886-859B-4FF0-8EBB-567FB9B4BCAD}" destId="{96C64246-D358-4AB5-A7E3-4A0AF6890D54}" srcOrd="3" destOrd="0" presId="urn:microsoft.com/office/officeart/2018/2/layout/IconVerticalSolidList"/>
    <dgm:cxn modelId="{571E8E8A-6465-49A6-A9DF-2CD391BC4916}" type="presParOf" srcId="{B8A33FC2-EA02-4559-8F63-13AB7E6A8EF1}" destId="{12002B15-C734-426E-8C1D-2C1730779C66}" srcOrd="7" destOrd="0" presId="urn:microsoft.com/office/officeart/2018/2/layout/IconVerticalSolidList"/>
    <dgm:cxn modelId="{132DF5E5-95FE-4C83-B47E-4D5CAB2E2747}" type="presParOf" srcId="{B8A33FC2-EA02-4559-8F63-13AB7E6A8EF1}" destId="{6EEF6732-4DC6-435A-9F4C-13B0D82EAFC5}" srcOrd="8" destOrd="0" presId="urn:microsoft.com/office/officeart/2018/2/layout/IconVerticalSolidList"/>
    <dgm:cxn modelId="{73B2A9A2-8813-4A05-A7EC-571572FFB731}" type="presParOf" srcId="{6EEF6732-4DC6-435A-9F4C-13B0D82EAFC5}" destId="{37DFFB16-6644-4769-8FD3-225D1C983819}" srcOrd="0" destOrd="0" presId="urn:microsoft.com/office/officeart/2018/2/layout/IconVerticalSolidList"/>
    <dgm:cxn modelId="{A7F8A1A2-F508-492E-9A6C-309194D033CA}" type="presParOf" srcId="{6EEF6732-4DC6-435A-9F4C-13B0D82EAFC5}" destId="{B967D504-93AD-4372-ABF0-40ABCF65A991}" srcOrd="1" destOrd="0" presId="urn:microsoft.com/office/officeart/2018/2/layout/IconVerticalSolidList"/>
    <dgm:cxn modelId="{ED43D8D4-5E01-4742-890B-5015AC386767}" type="presParOf" srcId="{6EEF6732-4DC6-435A-9F4C-13B0D82EAFC5}" destId="{BDD1428C-19CC-45B7-B9EB-B73434763856}" srcOrd="2" destOrd="0" presId="urn:microsoft.com/office/officeart/2018/2/layout/IconVerticalSolidList"/>
    <dgm:cxn modelId="{89C56C37-70DE-432A-B533-C429365F98CF}" type="presParOf" srcId="{6EEF6732-4DC6-435A-9F4C-13B0D82EAFC5}" destId="{6B4F8ED4-9F4A-4F06-942D-4F0D002295E7}" srcOrd="3" destOrd="0" presId="urn:microsoft.com/office/officeart/2018/2/layout/IconVerticalSolidList"/>
    <dgm:cxn modelId="{94E55D19-F005-4A14-868D-0437C0027D18}" type="presParOf" srcId="{B8A33FC2-EA02-4559-8F63-13AB7E6A8EF1}" destId="{A4CF4EB1-DF76-42DB-BE9E-949300A2FF96}" srcOrd="9" destOrd="0" presId="urn:microsoft.com/office/officeart/2018/2/layout/IconVerticalSolidList"/>
    <dgm:cxn modelId="{6F0CF185-9F73-4931-AEDA-1E937176E2DD}" type="presParOf" srcId="{B8A33FC2-EA02-4559-8F63-13AB7E6A8EF1}" destId="{DB60382E-657C-4444-AF51-15850B565C52}" srcOrd="10" destOrd="0" presId="urn:microsoft.com/office/officeart/2018/2/layout/IconVerticalSolidList"/>
    <dgm:cxn modelId="{BD3942BF-71CF-4A5F-8ADF-FC779FD264D6}" type="presParOf" srcId="{DB60382E-657C-4444-AF51-15850B565C52}" destId="{9AD890A5-BD40-4550-B2A2-B2E2FBCB9B8E}" srcOrd="0" destOrd="0" presId="urn:microsoft.com/office/officeart/2018/2/layout/IconVerticalSolidList"/>
    <dgm:cxn modelId="{1E274E67-8766-48AF-A16A-073EF459C004}" type="presParOf" srcId="{DB60382E-657C-4444-AF51-15850B565C52}" destId="{FD464EEB-8E0F-4958-8BFE-7893B3719EAB}" srcOrd="1" destOrd="0" presId="urn:microsoft.com/office/officeart/2018/2/layout/IconVerticalSolidList"/>
    <dgm:cxn modelId="{4EF5AEE9-7F3D-4C85-899D-7790A02DE294}" type="presParOf" srcId="{DB60382E-657C-4444-AF51-15850B565C52}" destId="{8F16FACD-8F8D-4471-A371-586F9F1D0923}" srcOrd="2" destOrd="0" presId="urn:microsoft.com/office/officeart/2018/2/layout/IconVerticalSolidList"/>
    <dgm:cxn modelId="{CBE5482F-E7F9-4997-AB66-B994A028056D}" type="presParOf" srcId="{DB60382E-657C-4444-AF51-15850B565C52}" destId="{3EAC0500-D803-4CC2-AD6A-0B6A67F5A8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9767B-8D6A-4E4F-9EAB-0A41B0FF1DE8}">
      <dsp:nvSpPr>
        <dsp:cNvPr id="0" name=""/>
        <dsp:cNvSpPr/>
      </dsp:nvSpPr>
      <dsp:spPr>
        <a:xfrm>
          <a:off x="0" y="1407"/>
          <a:ext cx="10837862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74A7D-4F66-42D3-8BB0-7EE8651315C4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9ADFF-EED1-4F9F-981B-3E382813EC11}">
      <dsp:nvSpPr>
        <dsp:cNvPr id="0" name=""/>
        <dsp:cNvSpPr/>
      </dsp:nvSpPr>
      <dsp:spPr>
        <a:xfrm>
          <a:off x="692764" y="1407"/>
          <a:ext cx="10145097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Easier access to for the external users and experts (through registration to INFN AAI and security courses …)</a:t>
          </a:r>
        </a:p>
      </dsp:txBody>
      <dsp:txXfrm>
        <a:off x="692764" y="1407"/>
        <a:ext cx="10145097" cy="599796"/>
      </dsp:txXfrm>
    </dsp:sp>
    <dsp:sp modelId="{2F775038-98C3-498E-B425-35C6EC8FC2D0}">
      <dsp:nvSpPr>
        <dsp:cNvPr id="0" name=""/>
        <dsp:cNvSpPr/>
      </dsp:nvSpPr>
      <dsp:spPr>
        <a:xfrm>
          <a:off x="0" y="751152"/>
          <a:ext cx="10837862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A01E-7005-4305-9F6C-67128960604B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2B81D-708D-4633-A252-B0937097B35E}">
      <dsp:nvSpPr>
        <dsp:cNvPr id="0" name=""/>
        <dsp:cNvSpPr/>
      </dsp:nvSpPr>
      <dsp:spPr>
        <a:xfrm>
          <a:off x="692764" y="751152"/>
          <a:ext cx="10145097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Personal certificate (</a:t>
          </a:r>
          <a:r>
            <a:rPr lang="en-US" sz="1600" b="1" kern="1200" dirty="0"/>
            <a:t>annual validity delivered on-demand</a:t>
          </a:r>
          <a:r>
            <a:rPr lang="en-US" sz="1600" kern="1200" dirty="0"/>
            <a:t>)</a:t>
          </a:r>
        </a:p>
      </dsp:txBody>
      <dsp:txXfrm>
        <a:off x="692764" y="751152"/>
        <a:ext cx="10145097" cy="599796"/>
      </dsp:txXfrm>
    </dsp:sp>
    <dsp:sp modelId="{6F94B27F-5DA7-4AEE-945C-01117496B899}">
      <dsp:nvSpPr>
        <dsp:cNvPr id="0" name=""/>
        <dsp:cNvSpPr/>
      </dsp:nvSpPr>
      <dsp:spPr>
        <a:xfrm>
          <a:off x="0" y="1500898"/>
          <a:ext cx="10837862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EDF30-0E0E-407C-A916-F3346BB7A702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DB9D7-5CD1-4656-844B-1E81ACB02150}">
      <dsp:nvSpPr>
        <dsp:cNvPr id="0" name=""/>
        <dsp:cNvSpPr/>
      </dsp:nvSpPr>
      <dsp:spPr>
        <a:xfrm>
          <a:off x="692764" y="1500898"/>
          <a:ext cx="10145097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Configurable gateway in terms of services (ntp, dns, dhcp, …) </a:t>
          </a:r>
        </a:p>
      </dsp:txBody>
      <dsp:txXfrm>
        <a:off x="692764" y="1500898"/>
        <a:ext cx="10145097" cy="599796"/>
      </dsp:txXfrm>
    </dsp:sp>
    <dsp:sp modelId="{736EF4D6-8918-4049-84B0-480F0C177233}">
      <dsp:nvSpPr>
        <dsp:cNvPr id="0" name=""/>
        <dsp:cNvSpPr/>
      </dsp:nvSpPr>
      <dsp:spPr>
        <a:xfrm>
          <a:off x="0" y="2250643"/>
          <a:ext cx="10837862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67BD1-34DE-433A-BE0D-042C7005E173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64246-D358-4AB5-A7E3-4A0AF6890D54}">
      <dsp:nvSpPr>
        <dsp:cNvPr id="0" name=""/>
        <dsp:cNvSpPr/>
      </dsp:nvSpPr>
      <dsp:spPr>
        <a:xfrm>
          <a:off x="692764" y="2250643"/>
          <a:ext cx="10145097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Ancillary network included in the AGATA network (172.16.40.0/24) </a:t>
          </a:r>
        </a:p>
      </dsp:txBody>
      <dsp:txXfrm>
        <a:off x="692764" y="2250643"/>
        <a:ext cx="10145097" cy="599796"/>
      </dsp:txXfrm>
    </dsp:sp>
    <dsp:sp modelId="{37DFFB16-6644-4769-8FD3-225D1C983819}">
      <dsp:nvSpPr>
        <dsp:cNvPr id="0" name=""/>
        <dsp:cNvSpPr/>
      </dsp:nvSpPr>
      <dsp:spPr>
        <a:xfrm>
          <a:off x="0" y="3000388"/>
          <a:ext cx="10837862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7D504-93AD-4372-ABF0-40ABCF65A991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8ED4-9F4A-4F06-942D-4F0D002295E7}">
      <dsp:nvSpPr>
        <dsp:cNvPr id="0" name=""/>
        <dsp:cNvSpPr/>
      </dsp:nvSpPr>
      <dsp:spPr>
        <a:xfrm>
          <a:off x="692764" y="3000388"/>
          <a:ext cx="10145097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 high speed links for data upload to the grid  </a:t>
          </a:r>
        </a:p>
      </dsp:txBody>
      <dsp:txXfrm>
        <a:off x="692764" y="3000388"/>
        <a:ext cx="10145097" cy="599796"/>
      </dsp:txXfrm>
    </dsp:sp>
    <dsp:sp modelId="{9AD890A5-BD40-4550-B2A2-B2E2FBCB9B8E}">
      <dsp:nvSpPr>
        <dsp:cNvPr id="0" name=""/>
        <dsp:cNvSpPr/>
      </dsp:nvSpPr>
      <dsp:spPr>
        <a:xfrm>
          <a:off x="0" y="3750134"/>
          <a:ext cx="10837862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64EEB-8E0F-4958-8BFE-7893B3719EAB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C0500-D803-4CC2-AD6A-0B6A67F5A82F}">
      <dsp:nvSpPr>
        <dsp:cNvPr id="0" name=""/>
        <dsp:cNvSpPr/>
      </dsp:nvSpPr>
      <dsp:spPr>
        <a:xfrm>
          <a:off x="692764" y="3750134"/>
          <a:ext cx="10145097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Easily extendable to the different parts of the lab through the laboratory switch VLAN configuration (e.g. AGATA network in hall 2, or near-line box) </a:t>
          </a:r>
        </a:p>
      </dsp:txBody>
      <dsp:txXfrm>
        <a:off x="692764" y="3750134"/>
        <a:ext cx="10145097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9/9/24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9/9/24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7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442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E147DC38-9207-DC50-14A3-6D988C63F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529" y="1475025"/>
            <a:ext cx="3102035" cy="6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1F26650E-B901-A1CF-9353-B8144D01B6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75529" y="1475025"/>
            <a:ext cx="3102035" cy="6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91B6803D-5D15-6E93-BBAF-D804DFAB02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2114" y="379413"/>
            <a:ext cx="3102035" cy="6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0A823619-52B8-95ED-EF8B-EEDFBF107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400" y="388381"/>
            <a:ext cx="3102035" cy="6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3" name="Picture 2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C0D25840-ECFD-A879-FB19-463E5E541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8499AE92-D46E-B7E5-13AE-F88CC059C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9A2E62C9-DF96-B92C-6DB5-31D131499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A413772F-E269-7E6B-E268-9494034F5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BC2D313C-2CF5-E0BC-84E6-116C37302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78D1268F-4531-8A39-9CD3-F93224DA9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1170CFB0-F2E7-71E8-A7B2-B6949120C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5165" y="444878"/>
            <a:ext cx="3102035" cy="6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4" name="Picture 3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A5ACCE8B-ABB5-5E17-91BB-C2EA9784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06607"/>
            <a:ext cx="3102035" cy="6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A584C311-8509-618C-3FB2-5D6B60675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5" name="Picture 4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53B722F9-5A52-86EC-1ADE-4647B3931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0706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5" name="Picture 4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2422F80D-7435-5B14-4148-AF63B29AB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5" name="Picture 4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65227835-490F-DBED-C103-1B9F1B474E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A0FBCFC1-0318-8FDF-EC16-26DAD61E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753251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753251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753251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753251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812449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812449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812449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812449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20212"/>
            <a:ext cx="11150600" cy="574138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903317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903317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903317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903317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2932430"/>
            <a:ext cx="2588705" cy="81080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241939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2932430"/>
            <a:ext cx="2588705" cy="81080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241939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2932431"/>
            <a:ext cx="2588705" cy="8108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241939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2932431"/>
            <a:ext cx="2588705" cy="8108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2419392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2" name="Picture 1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DC12D894-FC95-03FC-BF2E-5251A4D38F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90432"/>
            <a:ext cx="2403392" cy="541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5B62D9-6EDD-4BEB-ACA3-9C5B55623BD5}"/>
              </a:ext>
            </a:extLst>
          </p:cNvPr>
          <p:cNvSpPr/>
          <p:nvPr userDrawn="1"/>
        </p:nvSpPr>
        <p:spPr>
          <a:xfrm>
            <a:off x="448048" y="3639260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821224-7015-FC98-6709-561007CDAC61}"/>
              </a:ext>
            </a:extLst>
          </p:cNvPr>
          <p:cNvSpPr/>
          <p:nvPr userDrawn="1"/>
        </p:nvSpPr>
        <p:spPr>
          <a:xfrm>
            <a:off x="3036753" y="3639260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B6F228-CE5D-7D13-A9C9-E0D80E068351}"/>
              </a:ext>
            </a:extLst>
          </p:cNvPr>
          <p:cNvSpPr/>
          <p:nvPr userDrawn="1"/>
        </p:nvSpPr>
        <p:spPr>
          <a:xfrm>
            <a:off x="5555589" y="3639260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623D33-0250-5CE7-CEC7-0231C2978CAA}"/>
              </a:ext>
            </a:extLst>
          </p:cNvPr>
          <p:cNvSpPr/>
          <p:nvPr userDrawn="1"/>
        </p:nvSpPr>
        <p:spPr>
          <a:xfrm>
            <a:off x="8034629" y="3640037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2E279B-1B33-FA0A-B33D-2ED9CD161D2B}"/>
              </a:ext>
            </a:extLst>
          </p:cNvPr>
          <p:cNvSpPr/>
          <p:nvPr userDrawn="1"/>
        </p:nvSpPr>
        <p:spPr>
          <a:xfrm>
            <a:off x="3241181" y="3698458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E8CBF8-4A42-EC8B-81C5-2A3F268B635A}"/>
              </a:ext>
            </a:extLst>
          </p:cNvPr>
          <p:cNvSpPr/>
          <p:nvPr userDrawn="1"/>
        </p:nvSpPr>
        <p:spPr>
          <a:xfrm>
            <a:off x="5760017" y="3698458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47B47A4-4530-7387-1BF9-EEE6C8EFBABA}"/>
              </a:ext>
            </a:extLst>
          </p:cNvPr>
          <p:cNvSpPr/>
          <p:nvPr userDrawn="1"/>
        </p:nvSpPr>
        <p:spPr>
          <a:xfrm>
            <a:off x="8239057" y="3699235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44A65A-661B-EF93-D8F0-8093068D2C52}"/>
              </a:ext>
            </a:extLst>
          </p:cNvPr>
          <p:cNvSpPr/>
          <p:nvPr userDrawn="1"/>
        </p:nvSpPr>
        <p:spPr>
          <a:xfrm>
            <a:off x="652476" y="3698458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0857B127-E350-0C89-FA3E-FC6600E2420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7546" y="3789326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ED959335-5B1F-F643-4B73-BA847F17081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186251" y="3789326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603D2182-769F-2C42-E4F7-24FF2F6E70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05087" y="3789326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F53481B1-5EC5-ACBE-E26C-D2698CB17D6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84127" y="3790103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843D800-2DDD-6D24-AE92-CE19379A125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18362" y="5993097"/>
            <a:ext cx="2588705" cy="81080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27DFCF4-C25A-6517-C638-5EED7C11B2E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8362" y="5480059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73D7180-637D-6AA5-9D84-0E731959EE0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2607067" y="5993097"/>
            <a:ext cx="2588705" cy="81080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D8FA07C-80E5-689B-3942-87C7EA66E4D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2607067" y="5480059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80EDF570-5822-965B-9CE8-54DF13D2908E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5125903" y="5993098"/>
            <a:ext cx="2588705" cy="8108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EDA239B-4EA4-FF65-AA4E-DBDD9657541C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5125903" y="5480059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E0C0B36-1A84-A162-2968-7641F43BADEA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604943" y="5993875"/>
            <a:ext cx="2588705" cy="8108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3BCE8BF-D387-6C4D-5128-35837E5812E1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7604943" y="5480836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EBB537-8ED6-EE9C-7C04-DEFDC3E4A7FB}"/>
              </a:ext>
            </a:extLst>
          </p:cNvPr>
          <p:cNvSpPr/>
          <p:nvPr userDrawn="1"/>
        </p:nvSpPr>
        <p:spPr>
          <a:xfrm>
            <a:off x="10459463" y="3640037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Freeform: Shape 18">
            <a:extLst>
              <a:ext uri="{FF2B5EF4-FFF2-40B4-BE49-F238E27FC236}">
                <a16:creationId xmlns:a16="http://schemas.microsoft.com/office/drawing/2014/main" id="{30E8F49D-F86E-4AC6-4303-0A4D5A6E3961}"/>
              </a:ext>
            </a:extLst>
          </p:cNvPr>
          <p:cNvSpPr/>
          <p:nvPr userDrawn="1"/>
        </p:nvSpPr>
        <p:spPr>
          <a:xfrm>
            <a:off x="10663891" y="3673654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1600D6D7-2C83-4F15-2F93-242C8D9E714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608961" y="3790103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C2B2660-8E8D-DF28-D3AB-8D1427558E44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10029777" y="5993875"/>
            <a:ext cx="2588705" cy="8108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6F534A28-3951-7053-776C-0AE723102218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10029777" y="5480836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9/9/24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620138" cy="2090808"/>
          </a:xfrm>
        </p:spPr>
        <p:txBody>
          <a:bodyPr anchor="b">
            <a:noAutofit/>
          </a:bodyPr>
          <a:lstStyle/>
          <a:p>
            <a:r>
              <a:rPr lang="en-GB" sz="2800" b="0" i="0" u="none" strike="noStrike" dirty="0">
                <a:effectLst/>
                <a:latin typeface="Helvetica" pitchFamily="2" charset="0"/>
              </a:rPr>
              <a:t>DAQ infrastructure @ LNL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rmAutofit/>
          </a:bodyPr>
          <a:lstStyle/>
          <a:p>
            <a:r>
              <a:rPr lang="en-US" dirty="0"/>
              <a:t>Alain goasduff – INFN LNL</a:t>
            </a:r>
          </a:p>
        </p:txBody>
      </p:sp>
      <p:pic>
        <p:nvPicPr>
          <p:cNvPr id="13" name="Picture 12" descr="A blue and yellow sign with yellow stars and a letter in the middle&#10;&#10;Description automatically generated">
            <a:extLst>
              <a:ext uri="{FF2B5EF4-FFF2-40B4-BE49-F238E27FC236}">
                <a16:creationId xmlns:a16="http://schemas.microsoft.com/office/drawing/2014/main" id="{87A4C7E7-931D-3A84-D7EE-2314AE69D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588" y="5386506"/>
            <a:ext cx="965200" cy="1295400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7E8B2C4-29CA-09C0-0FC4-8D87E90E0F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2451" r="12451"/>
          <a:stretch/>
        </p:blipFill>
        <p:spPr>
          <a:xfrm>
            <a:off x="711200" y="728663"/>
            <a:ext cx="5305425" cy="5305425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/>
              <a:t>Dedicated network hidden behind a </a:t>
            </a:r>
            <a:r>
              <a:rPr lang="en-US" err="1"/>
              <a:t>ovpn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3EE2121-7CEA-037A-1A4D-1D940D4EB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30835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extensions in 1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0FDC0-A44B-598B-89A1-43423C7F890B}"/>
              </a:ext>
            </a:extLst>
          </p:cNvPr>
          <p:cNvSpPr/>
          <p:nvPr/>
        </p:nvSpPr>
        <p:spPr>
          <a:xfrm>
            <a:off x="515938" y="1342468"/>
            <a:ext cx="2572702" cy="47840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VAX Room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5CCA5-A311-FD8B-787B-0153E6863A9A}"/>
              </a:ext>
            </a:extLst>
          </p:cNvPr>
          <p:cNvSpPr/>
          <p:nvPr/>
        </p:nvSpPr>
        <p:spPr>
          <a:xfrm>
            <a:off x="7792720" y="1306953"/>
            <a:ext cx="3129280" cy="598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AGATA Control Room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DC1EB-BE5E-87EA-E665-4162703282C3}"/>
              </a:ext>
            </a:extLst>
          </p:cNvPr>
          <p:cNvSpPr/>
          <p:nvPr/>
        </p:nvSpPr>
        <p:spPr>
          <a:xfrm>
            <a:off x="7792720" y="2250123"/>
            <a:ext cx="3129280" cy="598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AGATA Near-line box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5A54A6-F154-9FC7-88C1-EEC2523C91D4}"/>
              </a:ext>
            </a:extLst>
          </p:cNvPr>
          <p:cNvSpPr/>
          <p:nvPr/>
        </p:nvSpPr>
        <p:spPr>
          <a:xfrm>
            <a:off x="7792720" y="3133682"/>
            <a:ext cx="3129280" cy="598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HALL 1 / AGATA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018E7-F905-38B5-401F-2E926F4424E3}"/>
              </a:ext>
            </a:extLst>
          </p:cNvPr>
          <p:cNvSpPr/>
          <p:nvPr/>
        </p:nvSpPr>
        <p:spPr>
          <a:xfrm>
            <a:off x="7792720" y="4136463"/>
            <a:ext cx="3129280" cy="598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HALL 1 / PRISMA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F87036-D1C1-AF54-CFCA-9EABA013099A}"/>
              </a:ext>
            </a:extLst>
          </p:cNvPr>
          <p:cNvSpPr/>
          <p:nvPr/>
        </p:nvSpPr>
        <p:spPr>
          <a:xfrm>
            <a:off x="7792720" y="5079271"/>
            <a:ext cx="3129280" cy="598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HALL 2 </a:t>
            </a:r>
            <a:br>
              <a:rPr lang="en-US"/>
            </a:br>
            <a:r>
              <a:rPr lang="en-US"/>
              <a:t>Test bench detector + V2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F622EF-8B9B-8959-604C-54401EAE1F72}"/>
              </a:ext>
            </a:extLst>
          </p:cNvPr>
          <p:cNvGrpSpPr/>
          <p:nvPr/>
        </p:nvGrpSpPr>
        <p:grpSpPr>
          <a:xfrm>
            <a:off x="3088640" y="2549169"/>
            <a:ext cx="4704080" cy="2829148"/>
            <a:chOff x="3088640" y="2549169"/>
            <a:chExt cx="4704080" cy="2829148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2F89F763-AF8F-F8DF-6D61-614A2D57EF61}"/>
                </a:ext>
              </a:extLst>
            </p:cNvPr>
            <p:cNvCxnSpPr>
              <a:cxnSpLocks/>
              <a:stCxn id="10" idx="3"/>
              <a:endCxn id="15" idx="1"/>
            </p:cNvCxnSpPr>
            <p:nvPr/>
          </p:nvCxnSpPr>
          <p:spPr>
            <a:xfrm flipV="1">
              <a:off x="3088640" y="2549169"/>
              <a:ext cx="4704080" cy="118530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9352A3FF-AF48-DF98-BC69-EBACBA719F1C}"/>
                </a:ext>
              </a:extLst>
            </p:cNvPr>
            <p:cNvCxnSpPr>
              <a:cxnSpLocks/>
              <a:stCxn id="10" idx="3"/>
              <a:endCxn id="25" idx="1"/>
            </p:cNvCxnSpPr>
            <p:nvPr/>
          </p:nvCxnSpPr>
          <p:spPr>
            <a:xfrm>
              <a:off x="3088640" y="3734474"/>
              <a:ext cx="4704080" cy="16438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65510E6-B2A4-7C17-3A1F-8884A74ABE0C}"/>
              </a:ext>
            </a:extLst>
          </p:cNvPr>
          <p:cNvSpPr txBox="1"/>
          <p:nvPr/>
        </p:nvSpPr>
        <p:spPr>
          <a:xfrm>
            <a:off x="9189456" y="10662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Dedicated OM4 fibers</a:t>
            </a:r>
          </a:p>
          <a:p>
            <a:r>
              <a:rPr lang="en-US">
                <a:solidFill>
                  <a:srgbClr val="00B050"/>
                </a:solidFill>
              </a:rPr>
              <a:t>Lab infrastructure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Dedicated OS</a:t>
            </a:r>
          </a:p>
          <a:p>
            <a:r>
              <a:rPr lang="en-US">
                <a:solidFill>
                  <a:srgbClr val="FFC000"/>
                </a:solidFill>
              </a:rPr>
              <a:t>Dedicated OM4 MTP-MTP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7FF4941-DD6E-A937-2557-05EE9F517ADA}"/>
              </a:ext>
            </a:extLst>
          </p:cNvPr>
          <p:cNvSpPr/>
          <p:nvPr/>
        </p:nvSpPr>
        <p:spPr>
          <a:xfrm>
            <a:off x="7787958" y="6078109"/>
            <a:ext cx="3129280" cy="598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Laboratory</a:t>
            </a:r>
            <a:br>
              <a:rPr lang="en-US"/>
            </a:br>
            <a:r>
              <a:rPr lang="en-US"/>
              <a:t>(Electronic + Anc. Det.)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323DC92-0DDE-9F97-889E-F686FAE2E6AE}"/>
              </a:ext>
            </a:extLst>
          </p:cNvPr>
          <p:cNvGrpSpPr/>
          <p:nvPr/>
        </p:nvGrpSpPr>
        <p:grpSpPr>
          <a:xfrm>
            <a:off x="3088640" y="1299497"/>
            <a:ext cx="5410359" cy="3216077"/>
            <a:chOff x="3088640" y="1299497"/>
            <a:chExt cx="5410359" cy="3216077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1FACEEF5-1852-1288-63C6-129E0C3DA57A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3088640" y="1605999"/>
              <a:ext cx="4704080" cy="2128475"/>
            </a:xfrm>
            <a:prstGeom prst="bentConnector3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FE94D896-BBEC-2A7E-47F2-209920CB17C7}"/>
                </a:ext>
              </a:extLst>
            </p:cNvPr>
            <p:cNvCxnSpPr>
              <a:cxnSpLocks/>
              <a:stCxn id="10" idx="3"/>
              <a:endCxn id="20" idx="1"/>
            </p:cNvCxnSpPr>
            <p:nvPr/>
          </p:nvCxnSpPr>
          <p:spPr>
            <a:xfrm flipV="1">
              <a:off x="3088640" y="3432728"/>
              <a:ext cx="4704080" cy="3017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195EF522-8A19-DF68-242B-4F442910C239}"/>
                </a:ext>
              </a:extLst>
            </p:cNvPr>
            <p:cNvCxnSpPr>
              <a:cxnSpLocks/>
              <a:stCxn id="10" idx="3"/>
              <a:endCxn id="24" idx="1"/>
            </p:cNvCxnSpPr>
            <p:nvPr/>
          </p:nvCxnSpPr>
          <p:spPr>
            <a:xfrm>
              <a:off x="3088640" y="3734474"/>
              <a:ext cx="4704080" cy="70103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CF792AA-3B08-7323-402D-BB0E4890EF0D}"/>
                </a:ext>
              </a:extLst>
            </p:cNvPr>
            <p:cNvSpPr txBox="1"/>
            <p:nvPr/>
          </p:nvSpPr>
          <p:spPr>
            <a:xfrm>
              <a:off x="6142963" y="1299497"/>
              <a:ext cx="165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12 links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691C4C-4871-5D4B-9FE8-319D96839B90}"/>
                </a:ext>
              </a:extLst>
            </p:cNvPr>
            <p:cNvSpPr txBox="1"/>
            <p:nvPr/>
          </p:nvSpPr>
          <p:spPr>
            <a:xfrm>
              <a:off x="5495422" y="3148303"/>
              <a:ext cx="165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24 links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C2DB556-8C5A-F7DA-9108-DDC01A0CCD47}"/>
                </a:ext>
              </a:extLst>
            </p:cNvPr>
            <p:cNvSpPr txBox="1"/>
            <p:nvPr/>
          </p:nvSpPr>
          <p:spPr>
            <a:xfrm>
              <a:off x="6844877" y="4146242"/>
              <a:ext cx="165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12 links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6F9F892-D642-E6CC-9049-8D3AAAE8B459}"/>
              </a:ext>
            </a:extLst>
          </p:cNvPr>
          <p:cNvGrpSpPr/>
          <p:nvPr/>
        </p:nvGrpSpPr>
        <p:grpSpPr>
          <a:xfrm>
            <a:off x="1802288" y="3432728"/>
            <a:ext cx="5990431" cy="3301360"/>
            <a:chOff x="1802288" y="3432728"/>
            <a:chExt cx="5990431" cy="3301360"/>
          </a:xfrm>
        </p:grpSpPr>
        <p:cxnSp>
          <p:nvCxnSpPr>
            <p:cNvPr id="80" name="Connector: Curved 79">
              <a:extLst>
                <a:ext uri="{FF2B5EF4-FFF2-40B4-BE49-F238E27FC236}">
                  <a16:creationId xmlns:a16="http://schemas.microsoft.com/office/drawing/2014/main" id="{06AAE774-0156-0E66-4CF8-00FC57CE334B}"/>
                </a:ext>
              </a:extLst>
            </p:cNvPr>
            <p:cNvCxnSpPr>
              <a:cxnSpLocks/>
              <a:stCxn id="10" idx="2"/>
              <a:endCxn id="20" idx="1"/>
            </p:cNvCxnSpPr>
            <p:nvPr/>
          </p:nvCxnSpPr>
          <p:spPr>
            <a:xfrm rot="5400000" flipH="1" flipV="1">
              <a:off x="3450628" y="1784388"/>
              <a:ext cx="2693752" cy="5990431"/>
            </a:xfrm>
            <a:prstGeom prst="curvedConnector4">
              <a:avLst>
                <a:gd name="adj1" fmla="val -8486"/>
                <a:gd name="adj2" fmla="val 60737"/>
              </a:avLst>
            </a:prstGeom>
            <a:ln>
              <a:solidFill>
                <a:srgbClr val="FFC000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67E9678-2DB2-3D21-D964-4560BADBA5EA}"/>
                </a:ext>
              </a:extLst>
            </p:cNvPr>
            <p:cNvSpPr txBox="1"/>
            <p:nvPr/>
          </p:nvSpPr>
          <p:spPr>
            <a:xfrm>
              <a:off x="3202886" y="6364756"/>
              <a:ext cx="165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C000"/>
                  </a:solidFill>
                </a:rPr>
                <a:t>4 OF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115E4C-2A94-B8CF-0C39-4D86BCC04AFE}"/>
              </a:ext>
            </a:extLst>
          </p:cNvPr>
          <p:cNvGrpSpPr/>
          <p:nvPr/>
        </p:nvGrpSpPr>
        <p:grpSpPr>
          <a:xfrm>
            <a:off x="1802288" y="1342468"/>
            <a:ext cx="6339816" cy="5034687"/>
            <a:chOff x="1802288" y="1342468"/>
            <a:chExt cx="6339816" cy="5034687"/>
          </a:xfrm>
        </p:grpSpPr>
        <p:cxnSp>
          <p:nvCxnSpPr>
            <p:cNvPr id="63" name="Connector: Curved 62">
              <a:extLst>
                <a:ext uri="{FF2B5EF4-FFF2-40B4-BE49-F238E27FC236}">
                  <a16:creationId xmlns:a16="http://schemas.microsoft.com/office/drawing/2014/main" id="{11A3604B-EB24-DC41-19DD-375D15FC1124}"/>
                </a:ext>
              </a:extLst>
            </p:cNvPr>
            <p:cNvCxnSpPr>
              <a:stCxn id="10" idx="0"/>
              <a:endCxn id="20" idx="1"/>
            </p:cNvCxnSpPr>
            <p:nvPr/>
          </p:nvCxnSpPr>
          <p:spPr>
            <a:xfrm rot="16200000" flipH="1">
              <a:off x="3752374" y="-607617"/>
              <a:ext cx="2090260" cy="5990431"/>
            </a:xfrm>
            <a:prstGeom prst="curvedConnector4">
              <a:avLst>
                <a:gd name="adj1" fmla="val -10936"/>
                <a:gd name="adj2" fmla="val 60737"/>
              </a:avLst>
            </a:prstGeom>
            <a:ln>
              <a:solidFill>
                <a:schemeClr val="accent5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77FAEEF6-0D3F-A331-F611-7A21208BF260}"/>
                </a:ext>
              </a:extLst>
            </p:cNvPr>
            <p:cNvCxnSpPr>
              <a:cxnSpLocks/>
              <a:stCxn id="10" idx="0"/>
              <a:endCxn id="25" idx="1"/>
            </p:cNvCxnSpPr>
            <p:nvPr/>
          </p:nvCxnSpPr>
          <p:spPr>
            <a:xfrm rot="16200000" flipH="1">
              <a:off x="2779579" y="365177"/>
              <a:ext cx="4035849" cy="5990431"/>
            </a:xfrm>
            <a:prstGeom prst="curvedConnector4">
              <a:avLst>
                <a:gd name="adj1" fmla="val -5664"/>
                <a:gd name="adj2" fmla="val 60737"/>
              </a:avLst>
            </a:prstGeom>
            <a:ln>
              <a:solidFill>
                <a:schemeClr val="accent5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28CEC762-F47B-F3C9-53B1-2B4895B7884D}"/>
                </a:ext>
              </a:extLst>
            </p:cNvPr>
            <p:cNvCxnSpPr>
              <a:cxnSpLocks/>
              <a:stCxn id="10" idx="0"/>
              <a:endCxn id="53" idx="1"/>
            </p:cNvCxnSpPr>
            <p:nvPr/>
          </p:nvCxnSpPr>
          <p:spPr>
            <a:xfrm rot="16200000" flipH="1">
              <a:off x="2277779" y="866977"/>
              <a:ext cx="5034687" cy="5985669"/>
            </a:xfrm>
            <a:prstGeom prst="curvedConnector4">
              <a:avLst>
                <a:gd name="adj1" fmla="val -4541"/>
                <a:gd name="adj2" fmla="val 60745"/>
              </a:avLst>
            </a:prstGeom>
            <a:ln>
              <a:solidFill>
                <a:schemeClr val="accent5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1A51A13-3498-B2EB-DF5A-697437101314}"/>
                </a:ext>
              </a:extLst>
            </p:cNvPr>
            <p:cNvSpPr txBox="1"/>
            <p:nvPr/>
          </p:nvSpPr>
          <p:spPr>
            <a:xfrm>
              <a:off x="6486976" y="5572483"/>
              <a:ext cx="165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4 OF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A16EBC2-4C90-9F33-C20A-7F61976D405C}"/>
                </a:ext>
              </a:extLst>
            </p:cNvPr>
            <p:cNvSpPr txBox="1"/>
            <p:nvPr/>
          </p:nvSpPr>
          <p:spPr>
            <a:xfrm>
              <a:off x="6487982" y="4731654"/>
              <a:ext cx="165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1 OF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2EF4217-93FB-0D2D-A3F4-BB142CC49EEB}"/>
                </a:ext>
              </a:extLst>
            </p:cNvPr>
            <p:cNvSpPr txBox="1"/>
            <p:nvPr/>
          </p:nvSpPr>
          <p:spPr>
            <a:xfrm>
              <a:off x="6486976" y="2892093"/>
              <a:ext cx="1654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1 OF</a:t>
              </a:r>
            </a:p>
          </p:txBody>
        </p: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071C3FAD-D708-8579-E707-52D8923268A5}"/>
              </a:ext>
            </a:extLst>
          </p:cNvPr>
          <p:cNvSpPr/>
          <p:nvPr/>
        </p:nvSpPr>
        <p:spPr>
          <a:xfrm>
            <a:off x="10694461" y="3133682"/>
            <a:ext cx="1338469" cy="5980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EPICS LN2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5AB0ED2-512C-45A2-CD53-2DDD67A70AE9}"/>
              </a:ext>
            </a:extLst>
          </p:cNvPr>
          <p:cNvSpPr/>
          <p:nvPr/>
        </p:nvSpPr>
        <p:spPr>
          <a:xfrm>
            <a:off x="10700160" y="4133562"/>
            <a:ext cx="1338469" cy="5980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CAEN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Dig2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06301-28B4-40B7-9EEE-D5B18D070FDC}"/>
              </a:ext>
            </a:extLst>
          </p:cNvPr>
          <p:cNvSpPr txBox="1"/>
          <p:nvPr/>
        </p:nvSpPr>
        <p:spPr>
          <a:xfrm>
            <a:off x="3096013" y="2532795"/>
            <a:ext cx="250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Should we move the OS from hall 1 to 2 to check the two parallels output of the V2?</a:t>
            </a:r>
          </a:p>
        </p:txBody>
      </p:sp>
    </p:spTree>
    <p:extLst>
      <p:ext uri="{BB962C8B-B14F-4D97-AF65-F5344CB8AC3E}">
        <p14:creationId xmlns:p14="http://schemas.microsoft.com/office/powerpoint/2010/main" val="8735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E4BB-47CA-35B4-A88F-D9BD2C8D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NEW DATA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C892D-766C-8129-48C2-5F6983F1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176ED-1314-7084-66BF-22E6B6173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04" y="1357612"/>
            <a:ext cx="6750624" cy="5098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65865F-8605-F72E-3300-2F8F18C84260}"/>
              </a:ext>
            </a:extLst>
          </p:cNvPr>
          <p:cNvSpPr txBox="1"/>
          <p:nvPr/>
        </p:nvSpPr>
        <p:spPr>
          <a:xfrm>
            <a:off x="3210127" y="1806174"/>
            <a:ext cx="409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/>
              <a:t>DELIVERY SPRING 2025</a:t>
            </a:r>
          </a:p>
        </p:txBody>
      </p:sp>
    </p:spTree>
    <p:extLst>
      <p:ext uri="{BB962C8B-B14F-4D97-AF65-F5344CB8AC3E}">
        <p14:creationId xmlns:p14="http://schemas.microsoft.com/office/powerpoint/2010/main" val="321169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6AB2-5365-407E-8759-545FA811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VAX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672374-4E1E-18C8-869B-303593FE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5" name="Picture 4" descr="A computer server room with many wires&#10;&#10;Description automatically generated">
            <a:extLst>
              <a:ext uri="{FF2B5EF4-FFF2-40B4-BE49-F238E27FC236}">
                <a16:creationId xmlns:a16="http://schemas.microsoft.com/office/drawing/2014/main" id="{EE11AA8A-3329-CEA5-ACE4-0B8CCC3B6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26" y="510555"/>
            <a:ext cx="7772400" cy="5836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184D7-D665-0CDB-39AD-639018E55607}"/>
              </a:ext>
            </a:extLst>
          </p:cNvPr>
          <p:cNvSpPr txBox="1"/>
          <p:nvPr/>
        </p:nvSpPr>
        <p:spPr>
          <a:xfrm>
            <a:off x="515938" y="1682885"/>
            <a:ext cx="282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Installation of first V2 channels in VAX is still possible</a:t>
            </a:r>
          </a:p>
        </p:txBody>
      </p:sp>
    </p:spTree>
    <p:extLst>
      <p:ext uri="{BB962C8B-B14F-4D97-AF65-F5344CB8AC3E}">
        <p14:creationId xmlns:p14="http://schemas.microsoft.com/office/powerpoint/2010/main" val="391343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68FB-199E-E9AA-588D-D2136541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Monitoring of DAQ / ELECTRONICS and ELOG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214F5-9A95-C134-DBDA-7109EF3C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152C74-4328-788F-8793-9BD89E6C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1473695"/>
            <a:ext cx="7772400" cy="4675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FD855-1939-F3E4-F7C5-EE15BB16A519}"/>
              </a:ext>
            </a:extLst>
          </p:cNvPr>
          <p:cNvSpPr txBox="1"/>
          <p:nvPr/>
        </p:nvSpPr>
        <p:spPr>
          <a:xfrm>
            <a:off x="8560340" y="1712068"/>
            <a:ext cx="33754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Monitoring visualisation: </a:t>
            </a:r>
            <a:br>
              <a:rPr lang="en-GB" dirty="0"/>
            </a:br>
            <a:r>
              <a:rPr lang="en-GB" dirty="0"/>
              <a:t>http://192.135.30.136:12888</a:t>
            </a:r>
          </a:p>
          <a:p>
            <a:r>
              <a:rPr lang="en-GB" dirty="0"/>
              <a:t>U</a:t>
            </a:r>
            <a:r>
              <a:rPr lang="en-IT" dirty="0"/>
              <a:t>sername: agata</a:t>
            </a:r>
          </a:p>
          <a:p>
            <a:r>
              <a:rPr lang="en-GB" dirty="0"/>
              <a:t>P</a:t>
            </a:r>
            <a:r>
              <a:rPr lang="en-IT" dirty="0"/>
              <a:t>assword: agata123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BIG CHANGE: </a:t>
            </a:r>
          </a:p>
          <a:p>
            <a:r>
              <a:rPr lang="en-GB" dirty="0"/>
              <a:t>E</a:t>
            </a:r>
            <a:r>
              <a:rPr lang="en-IT" dirty="0"/>
              <a:t>-log has been moved to</a:t>
            </a:r>
            <a:br>
              <a:rPr lang="en-IT" dirty="0"/>
            </a:br>
            <a:r>
              <a:rPr lang="en-IT" dirty="0"/>
              <a:t>http not https anymore</a:t>
            </a:r>
          </a:p>
          <a:p>
            <a:r>
              <a:rPr lang="en-IT" dirty="0"/>
              <a:t>http://gal-serv.lnl.infn.it:20443</a:t>
            </a:r>
          </a:p>
        </p:txBody>
      </p:sp>
    </p:spTree>
    <p:extLst>
      <p:ext uri="{BB962C8B-B14F-4D97-AF65-F5344CB8AC3E}">
        <p14:creationId xmlns:p14="http://schemas.microsoft.com/office/powerpoint/2010/main" val="271376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FAB7-ADAE-C093-BBF5-4B126F06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Run control upgrade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11E22-A301-48AD-AA95-663E047D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13492-7718-F5CF-3A8C-7A9A31DAE16B}"/>
              </a:ext>
            </a:extLst>
          </p:cNvPr>
          <p:cNvSpPr txBox="1"/>
          <p:nvPr/>
        </p:nvSpPr>
        <p:spPr>
          <a:xfrm>
            <a:off x="515938" y="1867711"/>
            <a:ext cx="3900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Slow control of the Hardware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Timed run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Automatic post to the elog at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r>
              <a:rPr lang="en-IT" dirty="0"/>
              <a:t>Only present at HIL at the moment: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Export of the monitoring data base to CSV over the duration of the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F0C73-027D-D8B0-E16D-77D18352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74" y="1614518"/>
            <a:ext cx="7589328" cy="4290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D33B2-C1C0-D956-C852-ADF1BFFA298E}"/>
              </a:ext>
            </a:extLst>
          </p:cNvPr>
          <p:cNvSpPr txBox="1"/>
          <p:nvPr/>
        </p:nvSpPr>
        <p:spPr>
          <a:xfrm>
            <a:off x="253291" y="4545367"/>
            <a:ext cx="416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WHAT DO YOU WANT TO DO FOR AGATA?</a:t>
            </a:r>
          </a:p>
        </p:txBody>
      </p:sp>
    </p:spTree>
    <p:extLst>
      <p:ext uri="{BB962C8B-B14F-4D97-AF65-F5344CB8AC3E}">
        <p14:creationId xmlns:p14="http://schemas.microsoft.com/office/powerpoint/2010/main" val="5939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DFC002-F37F-8108-4426-2B850B804F44}"/>
              </a:ext>
            </a:extLst>
          </p:cNvPr>
          <p:cNvSpPr txBox="1"/>
          <p:nvPr/>
        </p:nvSpPr>
        <p:spPr>
          <a:xfrm>
            <a:off x="538960" y="1825625"/>
            <a:ext cx="524899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 MPO fibers for the NUMEXO2 of NEDA are already installed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Upgrade of NEDA DAQ to XDAQ on-going at LNL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Tests foreseen for beginning of 2025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PARIS is already fully integrated in XDAQ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Extension of the GTS network and clock to hall 1 is done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79A40-7A56-48F7-5230-CF33A01C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 descr="A box wrapped in tape&#10;&#10;Description automatically generated">
            <a:extLst>
              <a:ext uri="{FF2B5EF4-FFF2-40B4-BE49-F238E27FC236}">
                <a16:creationId xmlns:a16="http://schemas.microsoft.com/office/drawing/2014/main" id="{8C24C641-FC01-B2CB-834D-7F09CA2B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09" r="1" b="26142"/>
          <a:stretch/>
        </p:blipFill>
        <p:spPr>
          <a:xfrm>
            <a:off x="5884648" y="10"/>
            <a:ext cx="6307353" cy="578036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FD4BF-7CD5-D952-77DD-B9518800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kern="1200" cap="all" baseline="0">
                <a:latin typeface="+mj-lt"/>
                <a:ea typeface="+mj-ea"/>
                <a:cs typeface="+mj-cs"/>
              </a:rPr>
              <a:t>Zero degree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59820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6D0E6-8599-E334-6BA3-B1FEFA2AB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50975-85FD-E98E-E9F1-AF994923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F1C4B1-CC12-F308-FD84-4F46C64916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CA5F1D-D790-606E-1909-3EE38241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3074" name="Picture 2" descr="That’s All Folks - Bugs Bunny">
            <a:extLst>
              <a:ext uri="{FF2B5EF4-FFF2-40B4-BE49-F238E27FC236}">
                <a16:creationId xmlns:a16="http://schemas.microsoft.com/office/drawing/2014/main" id="{2DE9A070-2344-A6F4-32E9-945B7368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7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www.w3.org/XML/1998/namespace"/>
    <ds:schemaRef ds:uri="http://purl.org/dc/elements/1.1/"/>
    <ds:schemaRef ds:uri="16c05727-aa75-4e4a-9b5f-8a80a1165891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3952</TotalTime>
  <Words>368</Words>
  <Application>Microsoft Macintosh PowerPoint</Application>
  <PresentationFormat>Widescreen</PresentationFormat>
  <Paragraphs>73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Helvetica</vt:lpstr>
      <vt:lpstr>Office Theme</vt:lpstr>
      <vt:lpstr>DAQ infrastructure @ LNL</vt:lpstr>
      <vt:lpstr>Dedicated network hidden behind a ovpn</vt:lpstr>
      <vt:lpstr>The network extensions in 1 slide</vt:lpstr>
      <vt:lpstr>NEW DATA CENTER</vt:lpstr>
      <vt:lpstr>VAX STATUS</vt:lpstr>
      <vt:lpstr>Monitoring of DAQ / ELECTRONICS and ELOG</vt:lpstr>
      <vt:lpstr>Run control upgrade</vt:lpstr>
      <vt:lpstr>Zero degree configuration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Alain Goasduff</dc:creator>
  <cp:lastModifiedBy>Alain Goasduff</cp:lastModifiedBy>
  <cp:revision>4</cp:revision>
  <dcterms:created xsi:type="dcterms:W3CDTF">2023-10-15T09:02:16Z</dcterms:created>
  <dcterms:modified xsi:type="dcterms:W3CDTF">2024-09-11T07:38:04Z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