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7" r:id="rId5"/>
    <p:sldId id="268" r:id="rId6"/>
    <p:sldId id="271" r:id="rId7"/>
    <p:sldId id="296" r:id="rId8"/>
    <p:sldId id="278" r:id="rId9"/>
    <p:sldId id="301" r:id="rId10"/>
    <p:sldId id="298" r:id="rId11"/>
    <p:sldId id="299" r:id="rId12"/>
    <p:sldId id="304" r:id="rId13"/>
    <p:sldId id="300" r:id="rId14"/>
    <p:sldId id="303" r:id="rId15"/>
    <p:sldId id="302" r:id="rId16"/>
    <p:sldId id="30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67F8F1-37D0-B645-85BE-B608CEB8BF6F}" v="287" dt="2024-09-10T13:35:19.6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51" autoAdjust="0"/>
    <p:restoredTop sz="96337" autoAdjust="0"/>
  </p:normalViewPr>
  <p:slideViewPr>
    <p:cSldViewPr snapToGrid="0" showGuides="1">
      <p:cViewPr varScale="1">
        <p:scale>
          <a:sx n="131" d="100"/>
          <a:sy n="131" d="100"/>
        </p:scale>
        <p:origin x="208" y="6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560" y="-14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in Goasduff" userId="7b7cd8d9-23f9-4970-9f55-00f159c4bedc" providerId="ADAL" clId="{C667F8F1-37D0-B645-85BE-B608CEB8BF6F}"/>
    <pc:docChg chg="undo custSel addSld delSld modSld sldOrd">
      <pc:chgData name="Alain Goasduff" userId="7b7cd8d9-23f9-4970-9f55-00f159c4bedc" providerId="ADAL" clId="{C667F8F1-37D0-B645-85BE-B608CEB8BF6F}" dt="2024-09-10T13:50:33.049" v="7484" actId="20577"/>
      <pc:docMkLst>
        <pc:docMk/>
      </pc:docMkLst>
      <pc:sldChg chg="modSp mod">
        <pc:chgData name="Alain Goasduff" userId="7b7cd8d9-23f9-4970-9f55-00f159c4bedc" providerId="ADAL" clId="{C667F8F1-37D0-B645-85BE-B608CEB8BF6F}" dt="2024-09-10T07:05:35.602" v="14" actId="207"/>
        <pc:sldMkLst>
          <pc:docMk/>
          <pc:sldMk cId="3737989870" sldId="257"/>
        </pc:sldMkLst>
        <pc:spChg chg="mod">
          <ac:chgData name="Alain Goasduff" userId="7b7cd8d9-23f9-4970-9f55-00f159c4bedc" providerId="ADAL" clId="{C667F8F1-37D0-B645-85BE-B608CEB8BF6F}" dt="2024-09-10T07:05:35.602" v="14" actId="207"/>
          <ac:spMkLst>
            <pc:docMk/>
            <pc:sldMk cId="3737989870" sldId="257"/>
            <ac:spMk id="2" creationId="{998EF7BD-FE81-4B20-8DC5-0B3EB736F9F8}"/>
          </ac:spMkLst>
        </pc:spChg>
      </pc:sldChg>
      <pc:sldChg chg="delSp modSp mod">
        <pc:chgData name="Alain Goasduff" userId="7b7cd8d9-23f9-4970-9f55-00f159c4bedc" providerId="ADAL" clId="{C667F8F1-37D0-B645-85BE-B608CEB8BF6F}" dt="2024-09-10T12:40:03.782" v="6526" actId="20577"/>
        <pc:sldMkLst>
          <pc:docMk/>
          <pc:sldMk cId="3187533055" sldId="268"/>
        </pc:sldMkLst>
        <pc:spChg chg="mod">
          <ac:chgData name="Alain Goasduff" userId="7b7cd8d9-23f9-4970-9f55-00f159c4bedc" providerId="ADAL" clId="{C667F8F1-37D0-B645-85BE-B608CEB8BF6F}" dt="2024-09-10T12:40:03.782" v="6526" actId="20577"/>
          <ac:spMkLst>
            <pc:docMk/>
            <pc:sldMk cId="3187533055" sldId="268"/>
            <ac:spMk id="2" creationId="{6C64C2A7-EC84-4D8C-9CA2-F6AE46F51FB6}"/>
          </ac:spMkLst>
        </pc:spChg>
        <pc:spChg chg="del mod">
          <ac:chgData name="Alain Goasduff" userId="7b7cd8d9-23f9-4970-9f55-00f159c4bedc" providerId="ADAL" clId="{C667F8F1-37D0-B645-85BE-B608CEB8BF6F}" dt="2024-09-10T07:06:00.374" v="26" actId="478"/>
          <ac:spMkLst>
            <pc:docMk/>
            <pc:sldMk cId="3187533055" sldId="268"/>
            <ac:spMk id="3" creationId="{56960426-AAA6-4126-93AF-30F7DEE010A4}"/>
          </ac:spMkLst>
        </pc:spChg>
        <pc:picChg chg="mod">
          <ac:chgData name="Alain Goasduff" userId="7b7cd8d9-23f9-4970-9f55-00f159c4bedc" providerId="ADAL" clId="{C667F8F1-37D0-B645-85BE-B608CEB8BF6F}" dt="2024-09-10T07:07:11.314" v="27" actId="14826"/>
          <ac:picMkLst>
            <pc:docMk/>
            <pc:sldMk cId="3187533055" sldId="268"/>
            <ac:picMk id="11" creationId="{9D82A855-CCB0-4075-B5EE-5CC6FD176DB4}"/>
          </ac:picMkLst>
        </pc:picChg>
      </pc:sldChg>
      <pc:sldChg chg="del">
        <pc:chgData name="Alain Goasduff" userId="7b7cd8d9-23f9-4970-9f55-00f159c4bedc" providerId="ADAL" clId="{C667F8F1-37D0-B645-85BE-B608CEB8BF6F}" dt="2024-09-10T07:10:22.640" v="163" actId="2696"/>
        <pc:sldMkLst>
          <pc:docMk/>
          <pc:sldMk cId="961730162" sldId="270"/>
        </pc:sldMkLst>
      </pc:sldChg>
      <pc:sldChg chg="addSp delSp modSp mod modClrScheme delAnim chgLayout">
        <pc:chgData name="Alain Goasduff" userId="7b7cd8d9-23f9-4970-9f55-00f159c4bedc" providerId="ADAL" clId="{C667F8F1-37D0-B645-85BE-B608CEB8BF6F}" dt="2024-09-10T13:50:33.049" v="7484" actId="20577"/>
        <pc:sldMkLst>
          <pc:docMk/>
          <pc:sldMk cId="460269255" sldId="271"/>
        </pc:sldMkLst>
        <pc:spChg chg="mod ord">
          <ac:chgData name="Alain Goasduff" userId="7b7cd8d9-23f9-4970-9f55-00f159c4bedc" providerId="ADAL" clId="{C667F8F1-37D0-B645-85BE-B608CEB8BF6F}" dt="2024-09-10T07:09:24.370" v="156" actId="700"/>
          <ac:spMkLst>
            <pc:docMk/>
            <pc:sldMk cId="460269255" sldId="271"/>
            <ac:spMk id="2" creationId="{A1BB985D-7833-4E74-AA1C-E9A4BC3CC6D1}"/>
          </ac:spMkLst>
        </pc:spChg>
        <pc:spChg chg="del mod ord">
          <ac:chgData name="Alain Goasduff" userId="7b7cd8d9-23f9-4970-9f55-00f159c4bedc" providerId="ADAL" clId="{C667F8F1-37D0-B645-85BE-B608CEB8BF6F}" dt="2024-09-10T07:09:32.356" v="158" actId="478"/>
          <ac:spMkLst>
            <pc:docMk/>
            <pc:sldMk cId="460269255" sldId="271"/>
            <ac:spMk id="3" creationId="{09548D1D-2547-44FC-BACD-2BCD769E2662}"/>
          </ac:spMkLst>
        </pc:spChg>
        <pc:spChg chg="mod ord">
          <ac:chgData name="Alain Goasduff" userId="7b7cd8d9-23f9-4970-9f55-00f159c4bedc" providerId="ADAL" clId="{C667F8F1-37D0-B645-85BE-B608CEB8BF6F}" dt="2024-09-10T07:09:24.370" v="156" actId="700"/>
          <ac:spMkLst>
            <pc:docMk/>
            <pc:sldMk cId="460269255" sldId="271"/>
            <ac:spMk id="4" creationId="{1B5E3677-5FC4-4712-BA70-5DBE574539E2}"/>
          </ac:spMkLst>
        </pc:spChg>
        <pc:spChg chg="del mod">
          <ac:chgData name="Alain Goasduff" userId="7b7cd8d9-23f9-4970-9f55-00f159c4bedc" providerId="ADAL" clId="{C667F8F1-37D0-B645-85BE-B608CEB8BF6F}" dt="2024-09-10T07:09:35.748" v="160" actId="478"/>
          <ac:spMkLst>
            <pc:docMk/>
            <pc:sldMk cId="460269255" sldId="271"/>
            <ac:spMk id="5" creationId="{DD01AA90-2E8A-E56C-7F6C-A6DCF558A97F}"/>
          </ac:spMkLst>
        </pc:spChg>
        <pc:spChg chg="del mod ord">
          <ac:chgData name="Alain Goasduff" userId="7b7cd8d9-23f9-4970-9f55-00f159c4bedc" providerId="ADAL" clId="{C667F8F1-37D0-B645-85BE-B608CEB8BF6F}" dt="2024-09-10T07:09:32.356" v="158" actId="478"/>
          <ac:spMkLst>
            <pc:docMk/>
            <pc:sldMk cId="460269255" sldId="271"/>
            <ac:spMk id="6" creationId="{5CD639B0-7991-4B2B-9E50-32064EB91255}"/>
          </ac:spMkLst>
        </pc:spChg>
        <pc:spChg chg="del mod ord">
          <ac:chgData name="Alain Goasduff" userId="7b7cd8d9-23f9-4970-9f55-00f159c4bedc" providerId="ADAL" clId="{C667F8F1-37D0-B645-85BE-B608CEB8BF6F}" dt="2024-09-10T07:09:38.383" v="161" actId="478"/>
          <ac:spMkLst>
            <pc:docMk/>
            <pc:sldMk cId="460269255" sldId="271"/>
            <ac:spMk id="7" creationId="{2E37A9B0-8DFC-4474-9F0A-612E661EF4EC}"/>
          </ac:spMkLst>
        </pc:spChg>
        <pc:spChg chg="del mod ord">
          <ac:chgData name="Alain Goasduff" userId="7b7cd8d9-23f9-4970-9f55-00f159c4bedc" providerId="ADAL" clId="{C667F8F1-37D0-B645-85BE-B608CEB8BF6F}" dt="2024-09-10T07:09:32.356" v="158" actId="478"/>
          <ac:spMkLst>
            <pc:docMk/>
            <pc:sldMk cId="460269255" sldId="271"/>
            <ac:spMk id="8" creationId="{D78F2DCC-A50E-40A1-81F9-70371D4AA42F}"/>
          </ac:spMkLst>
        </pc:spChg>
        <pc:spChg chg="del">
          <ac:chgData name="Alain Goasduff" userId="7b7cd8d9-23f9-4970-9f55-00f159c4bedc" providerId="ADAL" clId="{C667F8F1-37D0-B645-85BE-B608CEB8BF6F}" dt="2024-09-10T07:09:32.356" v="158" actId="478"/>
          <ac:spMkLst>
            <pc:docMk/>
            <pc:sldMk cId="460269255" sldId="271"/>
            <ac:spMk id="9" creationId="{1AB9EE04-5DF4-4F3B-D95F-03138D9CC741}"/>
          </ac:spMkLst>
        </pc:spChg>
        <pc:spChg chg="add mod">
          <ac:chgData name="Alain Goasduff" userId="7b7cd8d9-23f9-4970-9f55-00f159c4bedc" providerId="ADAL" clId="{C667F8F1-37D0-B645-85BE-B608CEB8BF6F}" dt="2024-09-10T13:50:33.049" v="7484" actId="20577"/>
          <ac:spMkLst>
            <pc:docMk/>
            <pc:sldMk cId="460269255" sldId="271"/>
            <ac:spMk id="10" creationId="{7EBE21D8-AAD7-EB6C-56F1-C2F3B22D27C4}"/>
          </ac:spMkLst>
        </pc:spChg>
        <pc:spChg chg="add">
          <ac:chgData name="Alain Goasduff" userId="7b7cd8d9-23f9-4970-9f55-00f159c4bedc" providerId="ADAL" clId="{C667F8F1-37D0-B645-85BE-B608CEB8BF6F}" dt="2024-09-10T09:16:56.762" v="3582"/>
          <ac:spMkLst>
            <pc:docMk/>
            <pc:sldMk cId="460269255" sldId="271"/>
            <ac:spMk id="11" creationId="{B83584D6-CF98-40F2-DA4D-26283DDC08D7}"/>
          </ac:spMkLst>
        </pc:spChg>
        <pc:spChg chg="add">
          <ac:chgData name="Alain Goasduff" userId="7b7cd8d9-23f9-4970-9f55-00f159c4bedc" providerId="ADAL" clId="{C667F8F1-37D0-B645-85BE-B608CEB8BF6F}" dt="2024-09-10T09:17:02.397" v="3583"/>
          <ac:spMkLst>
            <pc:docMk/>
            <pc:sldMk cId="460269255" sldId="271"/>
            <ac:spMk id="12" creationId="{A9AE0DEA-945E-197A-9BA5-F0E563D5E48E}"/>
          </ac:spMkLst>
        </pc:spChg>
        <pc:picChg chg="add mod">
          <ac:chgData name="Alain Goasduff" userId="7b7cd8d9-23f9-4970-9f55-00f159c4bedc" providerId="ADAL" clId="{C667F8F1-37D0-B645-85BE-B608CEB8BF6F}" dt="2024-09-10T09:17:22.978" v="3593" actId="1076"/>
          <ac:picMkLst>
            <pc:docMk/>
            <pc:sldMk cId="460269255" sldId="271"/>
            <ac:picMk id="14" creationId="{C5428BD3-0035-120E-1F9C-4376690CE8BA}"/>
          </ac:picMkLst>
        </pc:picChg>
        <pc:picChg chg="del mod ord">
          <ac:chgData name="Alain Goasduff" userId="7b7cd8d9-23f9-4970-9f55-00f159c4bedc" providerId="ADAL" clId="{C667F8F1-37D0-B645-85BE-B608CEB8BF6F}" dt="2024-09-10T07:09:32.356" v="158" actId="478"/>
          <ac:picMkLst>
            <pc:docMk/>
            <pc:sldMk cId="460269255" sldId="271"/>
            <ac:picMk id="15" creationId="{BF33776F-92AD-BE49-B127-B869B8CFF767}"/>
          </ac:picMkLst>
        </pc:picChg>
        <pc:picChg chg="add mod">
          <ac:chgData name="Alain Goasduff" userId="7b7cd8d9-23f9-4970-9f55-00f159c4bedc" providerId="ADAL" clId="{C667F8F1-37D0-B645-85BE-B608CEB8BF6F}" dt="2024-09-10T09:17:46.537" v="3601" actId="167"/>
          <ac:picMkLst>
            <pc:docMk/>
            <pc:sldMk cId="460269255" sldId="271"/>
            <ac:picMk id="17" creationId="{BA9F5EF7-139E-E3B6-8305-5D4A38EB94A9}"/>
          </ac:picMkLst>
        </pc:picChg>
        <pc:picChg chg="add mod">
          <ac:chgData name="Alain Goasduff" userId="7b7cd8d9-23f9-4970-9f55-00f159c4bedc" providerId="ADAL" clId="{C667F8F1-37D0-B645-85BE-B608CEB8BF6F}" dt="2024-09-10T09:23:09.758" v="4179" actId="1076"/>
          <ac:picMkLst>
            <pc:docMk/>
            <pc:sldMk cId="460269255" sldId="271"/>
            <ac:picMk id="18" creationId="{FB6072BA-FEF6-9D6B-084A-47EB1CA0B5D9}"/>
          </ac:picMkLst>
        </pc:picChg>
        <pc:picChg chg="add mod">
          <ac:chgData name="Alain Goasduff" userId="7b7cd8d9-23f9-4970-9f55-00f159c4bedc" providerId="ADAL" clId="{C667F8F1-37D0-B645-85BE-B608CEB8BF6F}" dt="2024-09-10T12:16:28.248" v="6282" actId="14100"/>
          <ac:picMkLst>
            <pc:docMk/>
            <pc:sldMk cId="460269255" sldId="271"/>
            <ac:picMk id="19" creationId="{9094F331-1F48-D582-8755-783FEE45A80D}"/>
          </ac:picMkLst>
        </pc:picChg>
        <pc:picChg chg="del mod ord">
          <ac:chgData name="Alain Goasduff" userId="7b7cd8d9-23f9-4970-9f55-00f159c4bedc" providerId="ADAL" clId="{C667F8F1-37D0-B645-85BE-B608CEB8BF6F}" dt="2024-09-10T07:09:32.356" v="158" actId="478"/>
          <ac:picMkLst>
            <pc:docMk/>
            <pc:sldMk cId="460269255" sldId="271"/>
            <ac:picMk id="22" creationId="{413D90CC-69CD-4600-AB31-F78356701DB0}"/>
          </ac:picMkLst>
        </pc:picChg>
        <pc:picChg chg="del">
          <ac:chgData name="Alain Goasduff" userId="7b7cd8d9-23f9-4970-9f55-00f159c4bedc" providerId="ADAL" clId="{C667F8F1-37D0-B645-85BE-B608CEB8BF6F}" dt="2024-09-10T07:09:32.356" v="158" actId="478"/>
          <ac:picMkLst>
            <pc:docMk/>
            <pc:sldMk cId="460269255" sldId="271"/>
            <ac:picMk id="34" creationId="{188F103B-2B3E-8ADD-60FD-047B51DF36BF}"/>
          </ac:picMkLst>
        </pc:picChg>
      </pc:sldChg>
      <pc:sldChg chg="del">
        <pc:chgData name="Alain Goasduff" userId="7b7cd8d9-23f9-4970-9f55-00f159c4bedc" providerId="ADAL" clId="{C667F8F1-37D0-B645-85BE-B608CEB8BF6F}" dt="2024-09-10T07:10:50.554" v="187" actId="2696"/>
        <pc:sldMkLst>
          <pc:docMk/>
          <pc:sldMk cId="269403648" sldId="272"/>
        </pc:sldMkLst>
      </pc:sldChg>
      <pc:sldChg chg="del">
        <pc:chgData name="Alain Goasduff" userId="7b7cd8d9-23f9-4970-9f55-00f159c4bedc" providerId="ADAL" clId="{C667F8F1-37D0-B645-85BE-B608CEB8BF6F}" dt="2024-09-10T07:10:50.494" v="177" actId="2696"/>
        <pc:sldMkLst>
          <pc:docMk/>
          <pc:sldMk cId="1169930804" sldId="273"/>
        </pc:sldMkLst>
      </pc:sldChg>
      <pc:sldChg chg="del">
        <pc:chgData name="Alain Goasduff" userId="7b7cd8d9-23f9-4970-9f55-00f159c4bedc" providerId="ADAL" clId="{C667F8F1-37D0-B645-85BE-B608CEB8BF6F}" dt="2024-09-10T07:11:14.147" v="188" actId="2696"/>
        <pc:sldMkLst>
          <pc:docMk/>
          <pc:sldMk cId="435634487" sldId="274"/>
        </pc:sldMkLst>
      </pc:sldChg>
      <pc:sldChg chg="del">
        <pc:chgData name="Alain Goasduff" userId="7b7cd8d9-23f9-4970-9f55-00f159c4bedc" providerId="ADAL" clId="{C667F8F1-37D0-B645-85BE-B608CEB8BF6F}" dt="2024-09-10T07:10:22.644" v="166" actId="2696"/>
        <pc:sldMkLst>
          <pc:docMk/>
          <pc:sldMk cId="1941473106" sldId="277"/>
        </pc:sldMkLst>
      </pc:sldChg>
      <pc:sldChg chg="addSp delSp modSp mod">
        <pc:chgData name="Alain Goasduff" userId="7b7cd8d9-23f9-4970-9f55-00f159c4bedc" providerId="ADAL" clId="{C667F8F1-37D0-B645-85BE-B608CEB8BF6F}" dt="2024-09-10T07:11:46.999" v="191" actId="14826"/>
        <pc:sldMkLst>
          <pc:docMk/>
          <pc:sldMk cId="2733557858" sldId="278"/>
        </pc:sldMkLst>
        <pc:spChg chg="mod">
          <ac:chgData name="Alain Goasduff" userId="7b7cd8d9-23f9-4970-9f55-00f159c4bedc" providerId="ADAL" clId="{C667F8F1-37D0-B645-85BE-B608CEB8BF6F}" dt="2024-09-10T07:10:40.012" v="172" actId="14100"/>
          <ac:spMkLst>
            <pc:docMk/>
            <pc:sldMk cId="2733557858" sldId="278"/>
            <ac:spMk id="2" creationId="{6C64C2A7-EC84-4D8C-9CA2-F6AE46F51FB6}"/>
          </ac:spMkLst>
        </pc:spChg>
        <pc:spChg chg="add del mod">
          <ac:chgData name="Alain Goasduff" userId="7b7cd8d9-23f9-4970-9f55-00f159c4bedc" providerId="ADAL" clId="{C667F8F1-37D0-B645-85BE-B608CEB8BF6F}" dt="2024-09-10T07:11:23.946" v="190" actId="478"/>
          <ac:spMkLst>
            <pc:docMk/>
            <pc:sldMk cId="2733557858" sldId="278"/>
            <ac:spMk id="5" creationId="{52B43886-5720-A8C9-3E94-30868D266BE3}"/>
          </ac:spMkLst>
        </pc:spChg>
        <pc:picChg chg="add del mod">
          <ac:chgData name="Alain Goasduff" userId="7b7cd8d9-23f9-4970-9f55-00f159c4bedc" providerId="ADAL" clId="{C667F8F1-37D0-B645-85BE-B608CEB8BF6F}" dt="2024-09-10T07:11:46.999" v="191" actId="14826"/>
          <ac:picMkLst>
            <pc:docMk/>
            <pc:sldMk cId="2733557858" sldId="278"/>
            <ac:picMk id="11" creationId="{9D82A855-CCB0-4075-B5EE-5CC6FD176DB4}"/>
          </ac:picMkLst>
        </pc:picChg>
      </pc:sldChg>
      <pc:sldChg chg="del">
        <pc:chgData name="Alain Goasduff" userId="7b7cd8d9-23f9-4970-9f55-00f159c4bedc" providerId="ADAL" clId="{C667F8F1-37D0-B645-85BE-B608CEB8BF6F}" dt="2024-09-10T07:10:50.495" v="178" actId="2696"/>
        <pc:sldMkLst>
          <pc:docMk/>
          <pc:sldMk cId="3958489850" sldId="279"/>
        </pc:sldMkLst>
      </pc:sldChg>
      <pc:sldChg chg="del">
        <pc:chgData name="Alain Goasduff" userId="7b7cd8d9-23f9-4970-9f55-00f159c4bedc" providerId="ADAL" clId="{C667F8F1-37D0-B645-85BE-B608CEB8BF6F}" dt="2024-09-10T07:10:22.663" v="168" actId="2696"/>
        <pc:sldMkLst>
          <pc:docMk/>
          <pc:sldMk cId="4251741798" sldId="280"/>
        </pc:sldMkLst>
      </pc:sldChg>
      <pc:sldChg chg="del">
        <pc:chgData name="Alain Goasduff" userId="7b7cd8d9-23f9-4970-9f55-00f159c4bedc" providerId="ADAL" clId="{C667F8F1-37D0-B645-85BE-B608CEB8BF6F}" dt="2024-09-10T07:10:50.489" v="173" actId="2696"/>
        <pc:sldMkLst>
          <pc:docMk/>
          <pc:sldMk cId="3140466014" sldId="281"/>
        </pc:sldMkLst>
      </pc:sldChg>
      <pc:sldChg chg="del">
        <pc:chgData name="Alain Goasduff" userId="7b7cd8d9-23f9-4970-9f55-00f159c4bedc" providerId="ADAL" clId="{C667F8F1-37D0-B645-85BE-B608CEB8BF6F}" dt="2024-09-10T07:10:22.642" v="164" actId="2696"/>
        <pc:sldMkLst>
          <pc:docMk/>
          <pc:sldMk cId="873542007" sldId="282"/>
        </pc:sldMkLst>
      </pc:sldChg>
      <pc:sldChg chg="del">
        <pc:chgData name="Alain Goasduff" userId="7b7cd8d9-23f9-4970-9f55-00f159c4bedc" providerId="ADAL" clId="{C667F8F1-37D0-B645-85BE-B608CEB8BF6F}" dt="2024-09-10T07:10:22.681" v="170" actId="2696"/>
        <pc:sldMkLst>
          <pc:docMk/>
          <pc:sldMk cId="2493944841" sldId="283"/>
        </pc:sldMkLst>
      </pc:sldChg>
      <pc:sldChg chg="del">
        <pc:chgData name="Alain Goasduff" userId="7b7cd8d9-23f9-4970-9f55-00f159c4bedc" providerId="ADAL" clId="{C667F8F1-37D0-B645-85BE-B608CEB8BF6F}" dt="2024-09-10T07:10:50.490" v="175" actId="2696"/>
        <pc:sldMkLst>
          <pc:docMk/>
          <pc:sldMk cId="641389487" sldId="284"/>
        </pc:sldMkLst>
      </pc:sldChg>
      <pc:sldChg chg="del">
        <pc:chgData name="Alain Goasduff" userId="7b7cd8d9-23f9-4970-9f55-00f159c4bedc" providerId="ADAL" clId="{C667F8F1-37D0-B645-85BE-B608CEB8BF6F}" dt="2024-09-10T07:10:22.673" v="169" actId="2696"/>
        <pc:sldMkLst>
          <pc:docMk/>
          <pc:sldMk cId="77641474" sldId="285"/>
        </pc:sldMkLst>
      </pc:sldChg>
      <pc:sldChg chg="del">
        <pc:chgData name="Alain Goasduff" userId="7b7cd8d9-23f9-4970-9f55-00f159c4bedc" providerId="ADAL" clId="{C667F8F1-37D0-B645-85BE-B608CEB8BF6F}" dt="2024-09-10T07:10:50.519" v="185" actId="2696"/>
        <pc:sldMkLst>
          <pc:docMk/>
          <pc:sldMk cId="497657200" sldId="286"/>
        </pc:sldMkLst>
      </pc:sldChg>
      <pc:sldChg chg="del">
        <pc:chgData name="Alain Goasduff" userId="7b7cd8d9-23f9-4970-9f55-00f159c4bedc" providerId="ADAL" clId="{C667F8F1-37D0-B645-85BE-B608CEB8BF6F}" dt="2024-09-10T07:10:50.491" v="176" actId="2696"/>
        <pc:sldMkLst>
          <pc:docMk/>
          <pc:sldMk cId="2706650808" sldId="287"/>
        </pc:sldMkLst>
      </pc:sldChg>
      <pc:sldChg chg="del">
        <pc:chgData name="Alain Goasduff" userId="7b7cd8d9-23f9-4970-9f55-00f159c4bedc" providerId="ADAL" clId="{C667F8F1-37D0-B645-85BE-B608CEB8BF6F}" dt="2024-09-10T07:10:50.538" v="186" actId="2696"/>
        <pc:sldMkLst>
          <pc:docMk/>
          <pc:sldMk cId="1083055861" sldId="288"/>
        </pc:sldMkLst>
      </pc:sldChg>
      <pc:sldChg chg="del">
        <pc:chgData name="Alain Goasduff" userId="7b7cd8d9-23f9-4970-9f55-00f159c4bedc" providerId="ADAL" clId="{C667F8F1-37D0-B645-85BE-B608CEB8BF6F}" dt="2024-09-10T07:10:50.518" v="184" actId="2696"/>
        <pc:sldMkLst>
          <pc:docMk/>
          <pc:sldMk cId="581105607" sldId="289"/>
        </pc:sldMkLst>
      </pc:sldChg>
      <pc:sldChg chg="del">
        <pc:chgData name="Alain Goasduff" userId="7b7cd8d9-23f9-4970-9f55-00f159c4bedc" providerId="ADAL" clId="{C667F8F1-37D0-B645-85BE-B608CEB8BF6F}" dt="2024-09-10T07:10:50.517" v="183" actId="2696"/>
        <pc:sldMkLst>
          <pc:docMk/>
          <pc:sldMk cId="2294720235" sldId="290"/>
        </pc:sldMkLst>
      </pc:sldChg>
      <pc:sldChg chg="del">
        <pc:chgData name="Alain Goasduff" userId="7b7cd8d9-23f9-4970-9f55-00f159c4bedc" providerId="ADAL" clId="{C667F8F1-37D0-B645-85BE-B608CEB8BF6F}" dt="2024-09-10T07:10:50.514" v="180" actId="2696"/>
        <pc:sldMkLst>
          <pc:docMk/>
          <pc:sldMk cId="605294166" sldId="291"/>
        </pc:sldMkLst>
      </pc:sldChg>
      <pc:sldChg chg="del">
        <pc:chgData name="Alain Goasduff" userId="7b7cd8d9-23f9-4970-9f55-00f159c4bedc" providerId="ADAL" clId="{C667F8F1-37D0-B645-85BE-B608CEB8BF6F}" dt="2024-09-10T07:10:50.515" v="181" actId="2696"/>
        <pc:sldMkLst>
          <pc:docMk/>
          <pc:sldMk cId="1132055715" sldId="292"/>
        </pc:sldMkLst>
      </pc:sldChg>
      <pc:sldChg chg="del">
        <pc:chgData name="Alain Goasduff" userId="7b7cd8d9-23f9-4970-9f55-00f159c4bedc" providerId="ADAL" clId="{C667F8F1-37D0-B645-85BE-B608CEB8BF6F}" dt="2024-09-10T07:10:50.490" v="174" actId="2696"/>
        <pc:sldMkLst>
          <pc:docMk/>
          <pc:sldMk cId="2207923180" sldId="293"/>
        </pc:sldMkLst>
      </pc:sldChg>
      <pc:sldChg chg="del">
        <pc:chgData name="Alain Goasduff" userId="7b7cd8d9-23f9-4970-9f55-00f159c4bedc" providerId="ADAL" clId="{C667F8F1-37D0-B645-85BE-B608CEB8BF6F}" dt="2024-09-10T07:10:22.654" v="167" actId="2696"/>
        <pc:sldMkLst>
          <pc:docMk/>
          <pc:sldMk cId="1662327270" sldId="294"/>
        </pc:sldMkLst>
      </pc:sldChg>
      <pc:sldChg chg="del">
        <pc:chgData name="Alain Goasduff" userId="7b7cd8d9-23f9-4970-9f55-00f159c4bedc" providerId="ADAL" clId="{C667F8F1-37D0-B645-85BE-B608CEB8BF6F}" dt="2024-09-10T07:10:22.643" v="165" actId="2696"/>
        <pc:sldMkLst>
          <pc:docMk/>
          <pc:sldMk cId="396811238" sldId="295"/>
        </pc:sldMkLst>
      </pc:sldChg>
      <pc:sldChg chg="addSp delSp modSp mod modAnim">
        <pc:chgData name="Alain Goasduff" userId="7b7cd8d9-23f9-4970-9f55-00f159c4bedc" providerId="ADAL" clId="{C667F8F1-37D0-B645-85BE-B608CEB8BF6F}" dt="2024-09-10T13:35:58.579" v="6676" actId="20577"/>
        <pc:sldMkLst>
          <pc:docMk/>
          <pc:sldMk cId="582347344" sldId="296"/>
        </pc:sldMkLst>
        <pc:spChg chg="mod">
          <ac:chgData name="Alain Goasduff" userId="7b7cd8d9-23f9-4970-9f55-00f159c4bedc" providerId="ADAL" clId="{C667F8F1-37D0-B645-85BE-B608CEB8BF6F}" dt="2024-09-10T13:35:58.579" v="6676" actId="20577"/>
          <ac:spMkLst>
            <pc:docMk/>
            <pc:sldMk cId="582347344" sldId="296"/>
            <ac:spMk id="2" creationId="{5B28D11B-5D5B-722C-B05C-1AFF678E7371}"/>
          </ac:spMkLst>
        </pc:spChg>
        <pc:spChg chg="mod">
          <ac:chgData name="Alain Goasduff" userId="7b7cd8d9-23f9-4970-9f55-00f159c4bedc" providerId="ADAL" clId="{C667F8F1-37D0-B645-85BE-B608CEB8BF6F}" dt="2024-09-10T13:35:29.695" v="6666" actId="1076"/>
          <ac:spMkLst>
            <pc:docMk/>
            <pc:sldMk cId="582347344" sldId="296"/>
            <ac:spMk id="4" creationId="{FB3A8AA4-E178-CB31-742F-C04365240896}"/>
          </ac:spMkLst>
        </pc:spChg>
        <pc:spChg chg="add del mod">
          <ac:chgData name="Alain Goasduff" userId="7b7cd8d9-23f9-4970-9f55-00f159c4bedc" providerId="ADAL" clId="{C667F8F1-37D0-B645-85BE-B608CEB8BF6F}" dt="2024-09-10T09:37:44.287" v="4778" actId="478"/>
          <ac:spMkLst>
            <pc:docMk/>
            <pc:sldMk cId="582347344" sldId="296"/>
            <ac:spMk id="6" creationId="{4709DEE0-0A60-8360-7064-87B4336E3D4E}"/>
          </ac:spMkLst>
        </pc:spChg>
        <pc:spChg chg="add mod">
          <ac:chgData name="Alain Goasduff" userId="7b7cd8d9-23f9-4970-9f55-00f159c4bedc" providerId="ADAL" clId="{C667F8F1-37D0-B645-85BE-B608CEB8BF6F}" dt="2024-09-10T12:37:33.561" v="6503" actId="20577"/>
          <ac:spMkLst>
            <pc:docMk/>
            <pc:sldMk cId="582347344" sldId="296"/>
            <ac:spMk id="11" creationId="{70DC5ABC-0989-CE0F-68E7-801DE4F8DC47}"/>
          </ac:spMkLst>
        </pc:spChg>
        <pc:grpChg chg="add mod">
          <ac:chgData name="Alain Goasduff" userId="7b7cd8d9-23f9-4970-9f55-00f159c4bedc" providerId="ADAL" clId="{C667F8F1-37D0-B645-85BE-B608CEB8BF6F}" dt="2024-09-10T13:34:48.218" v="6585" actId="1076"/>
          <ac:grpSpMkLst>
            <pc:docMk/>
            <pc:sldMk cId="582347344" sldId="296"/>
            <ac:grpSpMk id="9" creationId="{61BBE241-F4C1-AECC-63D8-92B6383C2233}"/>
          </ac:grpSpMkLst>
        </pc:grpChg>
        <pc:graphicFrameChg chg="del">
          <ac:chgData name="Alain Goasduff" userId="7b7cd8d9-23f9-4970-9f55-00f159c4bedc" providerId="ADAL" clId="{C667F8F1-37D0-B645-85BE-B608CEB8BF6F}" dt="2024-09-10T07:10:18.395" v="162" actId="478"/>
          <ac:graphicFrameMkLst>
            <pc:docMk/>
            <pc:sldMk cId="582347344" sldId="296"/>
            <ac:graphicFrameMk id="5" creationId="{52762404-6526-137D-8770-D07E5CCCEDCB}"/>
          </ac:graphicFrameMkLst>
        </pc:graphicFrameChg>
        <pc:picChg chg="add mod">
          <ac:chgData name="Alain Goasduff" userId="7b7cd8d9-23f9-4970-9f55-00f159c4bedc" providerId="ADAL" clId="{C667F8F1-37D0-B645-85BE-B608CEB8BF6F}" dt="2024-09-10T09:37:57.192" v="4779" actId="164"/>
          <ac:picMkLst>
            <pc:docMk/>
            <pc:sldMk cId="582347344" sldId="296"/>
            <ac:picMk id="7" creationId="{1D38D3B1-3585-012C-5736-AC42FE04A165}"/>
          </ac:picMkLst>
        </pc:picChg>
        <pc:picChg chg="add mod">
          <ac:chgData name="Alain Goasduff" userId="7b7cd8d9-23f9-4970-9f55-00f159c4bedc" providerId="ADAL" clId="{C667F8F1-37D0-B645-85BE-B608CEB8BF6F}" dt="2024-09-10T09:37:57.192" v="4779" actId="164"/>
          <ac:picMkLst>
            <pc:docMk/>
            <pc:sldMk cId="582347344" sldId="296"/>
            <ac:picMk id="8" creationId="{362A4AFD-9C13-9F75-3DE8-E1D5A7094E49}"/>
          </ac:picMkLst>
        </pc:picChg>
        <pc:picChg chg="add del mod">
          <ac:chgData name="Alain Goasduff" userId="7b7cd8d9-23f9-4970-9f55-00f159c4bedc" providerId="ADAL" clId="{C667F8F1-37D0-B645-85BE-B608CEB8BF6F}" dt="2024-09-10T09:38:11.946" v="4783" actId="478"/>
          <ac:picMkLst>
            <pc:docMk/>
            <pc:sldMk cId="582347344" sldId="296"/>
            <ac:picMk id="10" creationId="{84A8405B-8854-DB0A-DF7C-14C8AEC8D291}"/>
          </ac:picMkLst>
        </pc:picChg>
      </pc:sldChg>
      <pc:sldChg chg="addSp modSp add del mod ord modClrScheme chgLayout">
        <pc:chgData name="Alain Goasduff" userId="7b7cd8d9-23f9-4970-9f55-00f159c4bedc" providerId="ADAL" clId="{C667F8F1-37D0-B645-85BE-B608CEB8BF6F}" dt="2024-09-10T10:06:13.662" v="5630" actId="2696"/>
        <pc:sldMkLst>
          <pc:docMk/>
          <pc:sldMk cId="872102466" sldId="297"/>
        </pc:sldMkLst>
        <pc:spChg chg="mod ord">
          <ac:chgData name="Alain Goasduff" userId="7b7cd8d9-23f9-4970-9f55-00f159c4bedc" providerId="ADAL" clId="{C667F8F1-37D0-B645-85BE-B608CEB8BF6F}" dt="2024-09-10T07:12:09.182" v="221" actId="700"/>
          <ac:spMkLst>
            <pc:docMk/>
            <pc:sldMk cId="872102466" sldId="297"/>
            <ac:spMk id="2" creationId="{A1BB985D-7833-4E74-AA1C-E9A4BC3CC6D1}"/>
          </ac:spMkLst>
        </pc:spChg>
        <pc:spChg chg="add mod ord">
          <ac:chgData name="Alain Goasduff" userId="7b7cd8d9-23f9-4970-9f55-00f159c4bedc" providerId="ADAL" clId="{C667F8F1-37D0-B645-85BE-B608CEB8BF6F}" dt="2024-09-10T07:19:06.909" v="344" actId="20577"/>
          <ac:spMkLst>
            <pc:docMk/>
            <pc:sldMk cId="872102466" sldId="297"/>
            <ac:spMk id="3" creationId="{47BA5E3F-4053-9885-B93F-9379F6065B9E}"/>
          </ac:spMkLst>
        </pc:spChg>
        <pc:spChg chg="mod ord">
          <ac:chgData name="Alain Goasduff" userId="7b7cd8d9-23f9-4970-9f55-00f159c4bedc" providerId="ADAL" clId="{C667F8F1-37D0-B645-85BE-B608CEB8BF6F}" dt="2024-09-10T07:12:09.182" v="221" actId="700"/>
          <ac:spMkLst>
            <pc:docMk/>
            <pc:sldMk cId="872102466" sldId="297"/>
            <ac:spMk id="4" creationId="{1B5E3677-5FC4-4712-BA70-5DBE574539E2}"/>
          </ac:spMkLst>
        </pc:spChg>
        <pc:spChg chg="add mod ord">
          <ac:chgData name="Alain Goasduff" userId="7b7cd8d9-23f9-4970-9f55-00f159c4bedc" providerId="ADAL" clId="{C667F8F1-37D0-B645-85BE-B608CEB8BF6F}" dt="2024-09-10T07:12:09.182" v="221" actId="700"/>
          <ac:spMkLst>
            <pc:docMk/>
            <pc:sldMk cId="872102466" sldId="297"/>
            <ac:spMk id="5" creationId="{1267B9F1-DE11-80DD-8625-4773AD27139C}"/>
          </ac:spMkLst>
        </pc:spChg>
        <pc:spChg chg="add mod ord">
          <ac:chgData name="Alain Goasduff" userId="7b7cd8d9-23f9-4970-9f55-00f159c4bedc" providerId="ADAL" clId="{C667F8F1-37D0-B645-85BE-B608CEB8BF6F}" dt="2024-09-10T09:42:38.311" v="4971" actId="20577"/>
          <ac:spMkLst>
            <pc:docMk/>
            <pc:sldMk cId="872102466" sldId="297"/>
            <ac:spMk id="6" creationId="{6AD92F87-89FE-1993-AD2A-271287B5DABD}"/>
          </ac:spMkLst>
        </pc:spChg>
        <pc:spChg chg="add mod ord">
          <ac:chgData name="Alain Goasduff" userId="7b7cd8d9-23f9-4970-9f55-00f159c4bedc" providerId="ADAL" clId="{C667F8F1-37D0-B645-85BE-B608CEB8BF6F}" dt="2024-09-10T07:12:20.149" v="236" actId="20577"/>
          <ac:spMkLst>
            <pc:docMk/>
            <pc:sldMk cId="872102466" sldId="297"/>
            <ac:spMk id="7" creationId="{D3BC0BAF-2D45-8BBE-B6AA-165AC4D3AB5A}"/>
          </ac:spMkLst>
        </pc:spChg>
        <pc:spChg chg="add mod ord">
          <ac:chgData name="Alain Goasduff" userId="7b7cd8d9-23f9-4970-9f55-00f159c4bedc" providerId="ADAL" clId="{C667F8F1-37D0-B645-85BE-B608CEB8BF6F}" dt="2024-09-10T07:12:23.310" v="244" actId="20577"/>
          <ac:spMkLst>
            <pc:docMk/>
            <pc:sldMk cId="872102466" sldId="297"/>
            <ac:spMk id="8" creationId="{71191389-645C-C396-E10E-29241267D08A}"/>
          </ac:spMkLst>
        </pc:spChg>
        <pc:spChg chg="add mod ord">
          <ac:chgData name="Alain Goasduff" userId="7b7cd8d9-23f9-4970-9f55-00f159c4bedc" providerId="ADAL" clId="{C667F8F1-37D0-B645-85BE-B608CEB8BF6F}" dt="2024-09-10T07:12:09.182" v="221" actId="700"/>
          <ac:spMkLst>
            <pc:docMk/>
            <pc:sldMk cId="872102466" sldId="297"/>
            <ac:spMk id="9" creationId="{84DB13E1-8975-1971-2DE8-7C8EEC9424B9}"/>
          </ac:spMkLst>
        </pc:spChg>
        <pc:spChg chg="add mod ord">
          <ac:chgData name="Alain Goasduff" userId="7b7cd8d9-23f9-4970-9f55-00f159c4bedc" providerId="ADAL" clId="{C667F8F1-37D0-B645-85BE-B608CEB8BF6F}" dt="2024-09-10T07:12:09.182" v="221" actId="700"/>
          <ac:spMkLst>
            <pc:docMk/>
            <pc:sldMk cId="872102466" sldId="297"/>
            <ac:spMk id="10" creationId="{F8CA931C-0EE9-1B1D-CB14-59E9AFF86E41}"/>
          </ac:spMkLst>
        </pc:spChg>
      </pc:sldChg>
      <pc:sldChg chg="del">
        <pc:chgData name="Alain Goasduff" userId="7b7cd8d9-23f9-4970-9f55-00f159c4bedc" providerId="ADAL" clId="{C667F8F1-37D0-B645-85BE-B608CEB8BF6F}" dt="2024-09-10T07:10:50.517" v="182" actId="2696"/>
        <pc:sldMkLst>
          <pc:docMk/>
          <pc:sldMk cId="1960097794" sldId="297"/>
        </pc:sldMkLst>
      </pc:sldChg>
      <pc:sldChg chg="addSp delSp modSp new mod modClrScheme chgLayout">
        <pc:chgData name="Alain Goasduff" userId="7b7cd8d9-23f9-4970-9f55-00f159c4bedc" providerId="ADAL" clId="{C667F8F1-37D0-B645-85BE-B608CEB8BF6F}" dt="2024-09-10T07:56:25.470" v="1395" actId="20577"/>
        <pc:sldMkLst>
          <pc:docMk/>
          <pc:sldMk cId="1110130992" sldId="298"/>
        </pc:sldMkLst>
        <pc:spChg chg="del">
          <ac:chgData name="Alain Goasduff" userId="7b7cd8d9-23f9-4970-9f55-00f159c4bedc" providerId="ADAL" clId="{C667F8F1-37D0-B645-85BE-B608CEB8BF6F}" dt="2024-09-10T07:19:58.989" v="349" actId="700"/>
          <ac:spMkLst>
            <pc:docMk/>
            <pc:sldMk cId="1110130992" sldId="298"/>
            <ac:spMk id="2" creationId="{B0E8A200-1011-CEB5-A7F8-02D63BCAD78F}"/>
          </ac:spMkLst>
        </pc:spChg>
        <pc:spChg chg="del mod ord">
          <ac:chgData name="Alain Goasduff" userId="7b7cd8d9-23f9-4970-9f55-00f159c4bedc" providerId="ADAL" clId="{C667F8F1-37D0-B645-85BE-B608CEB8BF6F}" dt="2024-09-10T07:19:58.989" v="349" actId="700"/>
          <ac:spMkLst>
            <pc:docMk/>
            <pc:sldMk cId="1110130992" sldId="298"/>
            <ac:spMk id="3" creationId="{26F69022-8E66-DF0F-F881-869FA66C0808}"/>
          </ac:spMkLst>
        </pc:spChg>
        <pc:spChg chg="del">
          <ac:chgData name="Alain Goasduff" userId="7b7cd8d9-23f9-4970-9f55-00f159c4bedc" providerId="ADAL" clId="{C667F8F1-37D0-B645-85BE-B608CEB8BF6F}" dt="2024-09-10T07:19:58.989" v="349" actId="700"/>
          <ac:spMkLst>
            <pc:docMk/>
            <pc:sldMk cId="1110130992" sldId="298"/>
            <ac:spMk id="4" creationId="{BC9A637D-AD9D-62DA-EA7A-E6EB33845FA9}"/>
          </ac:spMkLst>
        </pc:spChg>
        <pc:spChg chg="mod ord">
          <ac:chgData name="Alain Goasduff" userId="7b7cd8d9-23f9-4970-9f55-00f159c4bedc" providerId="ADAL" clId="{C667F8F1-37D0-B645-85BE-B608CEB8BF6F}" dt="2024-09-10T07:19:58.989" v="349" actId="700"/>
          <ac:spMkLst>
            <pc:docMk/>
            <pc:sldMk cId="1110130992" sldId="298"/>
            <ac:spMk id="5" creationId="{F9EC49C1-39A5-03B0-2A51-3B29D5C726C1}"/>
          </ac:spMkLst>
        </pc:spChg>
        <pc:spChg chg="del">
          <ac:chgData name="Alain Goasduff" userId="7b7cd8d9-23f9-4970-9f55-00f159c4bedc" providerId="ADAL" clId="{C667F8F1-37D0-B645-85BE-B608CEB8BF6F}" dt="2024-09-10T07:19:58.989" v="349" actId="700"/>
          <ac:spMkLst>
            <pc:docMk/>
            <pc:sldMk cId="1110130992" sldId="298"/>
            <ac:spMk id="6" creationId="{D41E3C97-36A9-C2F7-DCCC-921E1A73BC6B}"/>
          </ac:spMkLst>
        </pc:spChg>
        <pc:spChg chg="del">
          <ac:chgData name="Alain Goasduff" userId="7b7cd8d9-23f9-4970-9f55-00f159c4bedc" providerId="ADAL" clId="{C667F8F1-37D0-B645-85BE-B608CEB8BF6F}" dt="2024-09-10T07:19:58.989" v="349" actId="700"/>
          <ac:spMkLst>
            <pc:docMk/>
            <pc:sldMk cId="1110130992" sldId="298"/>
            <ac:spMk id="7" creationId="{E7D2D187-E7DC-D5CA-17DD-D3F7F902FE39}"/>
          </ac:spMkLst>
        </pc:spChg>
        <pc:spChg chg="del">
          <ac:chgData name="Alain Goasduff" userId="7b7cd8d9-23f9-4970-9f55-00f159c4bedc" providerId="ADAL" clId="{C667F8F1-37D0-B645-85BE-B608CEB8BF6F}" dt="2024-09-10T07:19:58.989" v="349" actId="700"/>
          <ac:spMkLst>
            <pc:docMk/>
            <pc:sldMk cId="1110130992" sldId="298"/>
            <ac:spMk id="8" creationId="{3FA1F2F7-7EAE-589A-27A4-6BBBBD582044}"/>
          </ac:spMkLst>
        </pc:spChg>
        <pc:spChg chg="del">
          <ac:chgData name="Alain Goasduff" userId="7b7cd8d9-23f9-4970-9f55-00f159c4bedc" providerId="ADAL" clId="{C667F8F1-37D0-B645-85BE-B608CEB8BF6F}" dt="2024-09-10T07:19:58.989" v="349" actId="700"/>
          <ac:spMkLst>
            <pc:docMk/>
            <pc:sldMk cId="1110130992" sldId="298"/>
            <ac:spMk id="9" creationId="{419244EF-31B7-38D5-04EF-8DA116C9D2D1}"/>
          </ac:spMkLst>
        </pc:spChg>
        <pc:spChg chg="del">
          <ac:chgData name="Alain Goasduff" userId="7b7cd8d9-23f9-4970-9f55-00f159c4bedc" providerId="ADAL" clId="{C667F8F1-37D0-B645-85BE-B608CEB8BF6F}" dt="2024-09-10T07:19:58.989" v="349" actId="700"/>
          <ac:spMkLst>
            <pc:docMk/>
            <pc:sldMk cId="1110130992" sldId="298"/>
            <ac:spMk id="10" creationId="{C3E85659-4CBA-82C6-1094-6B83F6E8373D}"/>
          </ac:spMkLst>
        </pc:spChg>
        <pc:spChg chg="add mod ord">
          <ac:chgData name="Alain Goasduff" userId="7b7cd8d9-23f9-4970-9f55-00f159c4bedc" providerId="ADAL" clId="{C667F8F1-37D0-B645-85BE-B608CEB8BF6F}" dt="2024-09-10T07:20:09.456" v="384" actId="20577"/>
          <ac:spMkLst>
            <pc:docMk/>
            <pc:sldMk cId="1110130992" sldId="298"/>
            <ac:spMk id="11" creationId="{ECC0045E-4915-1613-2940-63FE4EEEB4CC}"/>
          </ac:spMkLst>
        </pc:spChg>
        <pc:spChg chg="add mod">
          <ac:chgData name="Alain Goasduff" userId="7b7cd8d9-23f9-4970-9f55-00f159c4bedc" providerId="ADAL" clId="{C667F8F1-37D0-B645-85BE-B608CEB8BF6F}" dt="2024-09-10T07:48:43.481" v="917" actId="14100"/>
          <ac:spMkLst>
            <pc:docMk/>
            <pc:sldMk cId="1110130992" sldId="298"/>
            <ac:spMk id="12" creationId="{539FDE46-5509-0FB5-544C-1C17F36427F4}"/>
          </ac:spMkLst>
        </pc:spChg>
        <pc:spChg chg="add mod">
          <ac:chgData name="Alain Goasduff" userId="7b7cd8d9-23f9-4970-9f55-00f159c4bedc" providerId="ADAL" clId="{C667F8F1-37D0-B645-85BE-B608CEB8BF6F}" dt="2024-09-10T07:53:19.782" v="980" actId="164"/>
          <ac:spMkLst>
            <pc:docMk/>
            <pc:sldMk cId="1110130992" sldId="298"/>
            <ac:spMk id="14" creationId="{E90E95FE-793B-C09F-C3CC-02D0C718B87B}"/>
          </ac:spMkLst>
        </pc:spChg>
        <pc:spChg chg="add mod">
          <ac:chgData name="Alain Goasduff" userId="7b7cd8d9-23f9-4970-9f55-00f159c4bedc" providerId="ADAL" clId="{C667F8F1-37D0-B645-85BE-B608CEB8BF6F}" dt="2024-09-10T07:53:19.782" v="980" actId="164"/>
          <ac:spMkLst>
            <pc:docMk/>
            <pc:sldMk cId="1110130992" sldId="298"/>
            <ac:spMk id="15" creationId="{E430E298-4A73-DA43-22D8-7BFED4C748FD}"/>
          </ac:spMkLst>
        </pc:spChg>
        <pc:spChg chg="add mod">
          <ac:chgData name="Alain Goasduff" userId="7b7cd8d9-23f9-4970-9f55-00f159c4bedc" providerId="ADAL" clId="{C667F8F1-37D0-B645-85BE-B608CEB8BF6F}" dt="2024-09-10T07:56:25.470" v="1395" actId="20577"/>
          <ac:spMkLst>
            <pc:docMk/>
            <pc:sldMk cId="1110130992" sldId="298"/>
            <ac:spMk id="17" creationId="{4D82F95F-9F0B-F7BB-AC1C-4EA62E96069E}"/>
          </ac:spMkLst>
        </pc:spChg>
        <pc:grpChg chg="add mod">
          <ac:chgData name="Alain Goasduff" userId="7b7cd8d9-23f9-4970-9f55-00f159c4bedc" providerId="ADAL" clId="{C667F8F1-37D0-B645-85BE-B608CEB8BF6F}" dt="2024-09-10T07:53:28.104" v="983" actId="1076"/>
          <ac:grpSpMkLst>
            <pc:docMk/>
            <pc:sldMk cId="1110130992" sldId="298"/>
            <ac:grpSpMk id="16" creationId="{628332AF-31D7-B45B-4299-C6E411C5B06C}"/>
          </ac:grpSpMkLst>
        </pc:grpChg>
        <pc:graphicFrameChg chg="add mod">
          <ac:chgData name="Alain Goasduff" userId="7b7cd8d9-23f9-4970-9f55-00f159c4bedc" providerId="ADAL" clId="{C667F8F1-37D0-B645-85BE-B608CEB8BF6F}" dt="2024-09-10T07:53:23.814" v="982"/>
          <ac:graphicFrameMkLst>
            <pc:docMk/>
            <pc:sldMk cId="1110130992" sldId="298"/>
            <ac:graphicFrameMk id="13" creationId="{E06AAB24-662C-824A-49C6-1F5B9C770BDD}"/>
          </ac:graphicFrameMkLst>
        </pc:graphicFrameChg>
      </pc:sldChg>
      <pc:sldChg chg="del">
        <pc:chgData name="Alain Goasduff" userId="7b7cd8d9-23f9-4970-9f55-00f159c4bedc" providerId="ADAL" clId="{C667F8F1-37D0-B645-85BE-B608CEB8BF6F}" dt="2024-09-10T07:10:50.496" v="179" actId="2696"/>
        <pc:sldMkLst>
          <pc:docMk/>
          <pc:sldMk cId="3535886084" sldId="298"/>
        </pc:sldMkLst>
      </pc:sldChg>
      <pc:sldChg chg="addSp modSp new mod">
        <pc:chgData name="Alain Goasduff" userId="7b7cd8d9-23f9-4970-9f55-00f159c4bedc" providerId="ADAL" clId="{C667F8F1-37D0-B645-85BE-B608CEB8BF6F}" dt="2024-09-10T13:44:34.602" v="7253" actId="14100"/>
        <pc:sldMkLst>
          <pc:docMk/>
          <pc:sldMk cId="2491479219" sldId="299"/>
        </pc:sldMkLst>
        <pc:spChg chg="mod">
          <ac:chgData name="Alain Goasduff" userId="7b7cd8d9-23f9-4970-9f55-00f159c4bedc" providerId="ADAL" clId="{C667F8F1-37D0-B645-85BE-B608CEB8BF6F}" dt="2024-09-10T07:20:23.977" v="428" actId="20577"/>
          <ac:spMkLst>
            <pc:docMk/>
            <pc:sldMk cId="2491479219" sldId="299"/>
            <ac:spMk id="2" creationId="{5AE68DDE-C66D-0DD7-161F-CA031ED5EC74}"/>
          </ac:spMkLst>
        </pc:spChg>
        <pc:spChg chg="add mod">
          <ac:chgData name="Alain Goasduff" userId="7b7cd8d9-23f9-4970-9f55-00f159c4bedc" providerId="ADAL" clId="{C667F8F1-37D0-B645-85BE-B608CEB8BF6F}" dt="2024-09-10T13:44:34.602" v="7253" actId="14100"/>
          <ac:spMkLst>
            <pc:docMk/>
            <pc:sldMk cId="2491479219" sldId="299"/>
            <ac:spMk id="4" creationId="{CB751552-FC83-5287-DF6F-A7CD0B7E81C3}"/>
          </ac:spMkLst>
        </pc:spChg>
      </pc:sldChg>
      <pc:sldChg chg="addSp modSp new mod">
        <pc:chgData name="Alain Goasduff" userId="7b7cd8d9-23f9-4970-9f55-00f159c4bedc" providerId="ADAL" clId="{C667F8F1-37D0-B645-85BE-B608CEB8BF6F}" dt="2024-09-10T13:21:12.979" v="6559" actId="1076"/>
        <pc:sldMkLst>
          <pc:docMk/>
          <pc:sldMk cId="2406342646" sldId="300"/>
        </pc:sldMkLst>
        <pc:spChg chg="mod">
          <ac:chgData name="Alain Goasduff" userId="7b7cd8d9-23f9-4970-9f55-00f159c4bedc" providerId="ADAL" clId="{C667F8F1-37D0-B645-85BE-B608CEB8BF6F}" dt="2024-09-10T07:20:32.259" v="445" actId="20577"/>
          <ac:spMkLst>
            <pc:docMk/>
            <pc:sldMk cId="2406342646" sldId="300"/>
            <ac:spMk id="2" creationId="{FBF3FEAC-2C38-F91D-DB30-EF90FCFB529D}"/>
          </ac:spMkLst>
        </pc:spChg>
        <pc:spChg chg="add mod">
          <ac:chgData name="Alain Goasduff" userId="7b7cd8d9-23f9-4970-9f55-00f159c4bedc" providerId="ADAL" clId="{C667F8F1-37D0-B645-85BE-B608CEB8BF6F}" dt="2024-09-10T10:15:01.982" v="6168" actId="5793"/>
          <ac:spMkLst>
            <pc:docMk/>
            <pc:sldMk cId="2406342646" sldId="300"/>
            <ac:spMk id="4" creationId="{592E30B0-0A83-629C-7CE1-145B8D476845}"/>
          </ac:spMkLst>
        </pc:spChg>
        <pc:picChg chg="add mod">
          <ac:chgData name="Alain Goasduff" userId="7b7cd8d9-23f9-4970-9f55-00f159c4bedc" providerId="ADAL" clId="{C667F8F1-37D0-B645-85BE-B608CEB8BF6F}" dt="2024-09-10T09:12:51.933" v="3403" actId="14100"/>
          <ac:picMkLst>
            <pc:docMk/>
            <pc:sldMk cId="2406342646" sldId="300"/>
            <ac:picMk id="5" creationId="{DB405F52-64D7-F641-BA52-FA34EEEBCE43}"/>
          </ac:picMkLst>
        </pc:picChg>
        <pc:picChg chg="add mod">
          <ac:chgData name="Alain Goasduff" userId="7b7cd8d9-23f9-4970-9f55-00f159c4bedc" providerId="ADAL" clId="{C667F8F1-37D0-B645-85BE-B608CEB8BF6F}" dt="2024-09-10T12:14:45.565" v="6278" actId="1076"/>
          <ac:picMkLst>
            <pc:docMk/>
            <pc:sldMk cId="2406342646" sldId="300"/>
            <ac:picMk id="6" creationId="{D12465EF-019B-17F7-1E35-EA04B0689FC6}"/>
          </ac:picMkLst>
        </pc:picChg>
        <pc:picChg chg="add mod">
          <ac:chgData name="Alain Goasduff" userId="7b7cd8d9-23f9-4970-9f55-00f159c4bedc" providerId="ADAL" clId="{C667F8F1-37D0-B645-85BE-B608CEB8BF6F}" dt="2024-09-10T13:21:12.979" v="6559" actId="1076"/>
          <ac:picMkLst>
            <pc:docMk/>
            <pc:sldMk cId="2406342646" sldId="300"/>
            <ac:picMk id="8" creationId="{3B6B52C5-7D0E-EC1C-185C-39612D621CB0}"/>
          </ac:picMkLst>
        </pc:picChg>
      </pc:sldChg>
      <pc:sldChg chg="addSp delSp modSp new mod modClrScheme chgLayout">
        <pc:chgData name="Alain Goasduff" userId="7b7cd8d9-23f9-4970-9f55-00f159c4bedc" providerId="ADAL" clId="{C667F8F1-37D0-B645-85BE-B608CEB8BF6F}" dt="2024-09-10T08:08:59.052" v="2104" actId="14100"/>
        <pc:sldMkLst>
          <pc:docMk/>
          <pc:sldMk cId="2951211098" sldId="301"/>
        </pc:sldMkLst>
        <pc:spChg chg="del">
          <ac:chgData name="Alain Goasduff" userId="7b7cd8d9-23f9-4970-9f55-00f159c4bedc" providerId="ADAL" clId="{C667F8F1-37D0-B645-85BE-B608CEB8BF6F}" dt="2024-09-10T07:24:41.011" v="626" actId="700"/>
          <ac:spMkLst>
            <pc:docMk/>
            <pc:sldMk cId="2951211098" sldId="301"/>
            <ac:spMk id="2" creationId="{F2BFE1B8-9B42-54BB-1C79-7E1B6862DF12}"/>
          </ac:spMkLst>
        </pc:spChg>
        <pc:spChg chg="del mod ord">
          <ac:chgData name="Alain Goasduff" userId="7b7cd8d9-23f9-4970-9f55-00f159c4bedc" providerId="ADAL" clId="{C667F8F1-37D0-B645-85BE-B608CEB8BF6F}" dt="2024-09-10T07:24:41.011" v="626" actId="700"/>
          <ac:spMkLst>
            <pc:docMk/>
            <pc:sldMk cId="2951211098" sldId="301"/>
            <ac:spMk id="3" creationId="{76D79E17-EAA6-7EC9-B379-C0BC39361290}"/>
          </ac:spMkLst>
        </pc:spChg>
        <pc:spChg chg="del">
          <ac:chgData name="Alain Goasduff" userId="7b7cd8d9-23f9-4970-9f55-00f159c4bedc" providerId="ADAL" clId="{C667F8F1-37D0-B645-85BE-B608CEB8BF6F}" dt="2024-09-10T07:24:41.011" v="626" actId="700"/>
          <ac:spMkLst>
            <pc:docMk/>
            <pc:sldMk cId="2951211098" sldId="301"/>
            <ac:spMk id="4" creationId="{7249D0F7-4770-6FAC-BC11-48AE3FCDC691}"/>
          </ac:spMkLst>
        </pc:spChg>
        <pc:spChg chg="mod ord">
          <ac:chgData name="Alain Goasduff" userId="7b7cd8d9-23f9-4970-9f55-00f159c4bedc" providerId="ADAL" clId="{C667F8F1-37D0-B645-85BE-B608CEB8BF6F}" dt="2024-09-10T07:24:41.011" v="626" actId="700"/>
          <ac:spMkLst>
            <pc:docMk/>
            <pc:sldMk cId="2951211098" sldId="301"/>
            <ac:spMk id="5" creationId="{4639473E-3159-CB48-DBC6-8509F1F11CB1}"/>
          </ac:spMkLst>
        </pc:spChg>
        <pc:spChg chg="del">
          <ac:chgData name="Alain Goasduff" userId="7b7cd8d9-23f9-4970-9f55-00f159c4bedc" providerId="ADAL" clId="{C667F8F1-37D0-B645-85BE-B608CEB8BF6F}" dt="2024-09-10T07:24:41.011" v="626" actId="700"/>
          <ac:spMkLst>
            <pc:docMk/>
            <pc:sldMk cId="2951211098" sldId="301"/>
            <ac:spMk id="6" creationId="{72BDF038-9498-096C-4A18-69112D5571DB}"/>
          </ac:spMkLst>
        </pc:spChg>
        <pc:spChg chg="del">
          <ac:chgData name="Alain Goasduff" userId="7b7cd8d9-23f9-4970-9f55-00f159c4bedc" providerId="ADAL" clId="{C667F8F1-37D0-B645-85BE-B608CEB8BF6F}" dt="2024-09-10T07:24:41.011" v="626" actId="700"/>
          <ac:spMkLst>
            <pc:docMk/>
            <pc:sldMk cId="2951211098" sldId="301"/>
            <ac:spMk id="7" creationId="{A61BDD42-0436-205D-F232-760DA4CE0084}"/>
          </ac:spMkLst>
        </pc:spChg>
        <pc:spChg chg="del">
          <ac:chgData name="Alain Goasduff" userId="7b7cd8d9-23f9-4970-9f55-00f159c4bedc" providerId="ADAL" clId="{C667F8F1-37D0-B645-85BE-B608CEB8BF6F}" dt="2024-09-10T07:24:41.011" v="626" actId="700"/>
          <ac:spMkLst>
            <pc:docMk/>
            <pc:sldMk cId="2951211098" sldId="301"/>
            <ac:spMk id="8" creationId="{632F7F93-E74B-E7CA-2470-A388360D076C}"/>
          </ac:spMkLst>
        </pc:spChg>
        <pc:spChg chg="del">
          <ac:chgData name="Alain Goasduff" userId="7b7cd8d9-23f9-4970-9f55-00f159c4bedc" providerId="ADAL" clId="{C667F8F1-37D0-B645-85BE-B608CEB8BF6F}" dt="2024-09-10T07:24:41.011" v="626" actId="700"/>
          <ac:spMkLst>
            <pc:docMk/>
            <pc:sldMk cId="2951211098" sldId="301"/>
            <ac:spMk id="9" creationId="{C5F4270D-9C6F-EDE5-527A-38C47340F862}"/>
          </ac:spMkLst>
        </pc:spChg>
        <pc:spChg chg="del">
          <ac:chgData name="Alain Goasduff" userId="7b7cd8d9-23f9-4970-9f55-00f159c4bedc" providerId="ADAL" clId="{C667F8F1-37D0-B645-85BE-B608CEB8BF6F}" dt="2024-09-10T07:24:41.011" v="626" actId="700"/>
          <ac:spMkLst>
            <pc:docMk/>
            <pc:sldMk cId="2951211098" sldId="301"/>
            <ac:spMk id="10" creationId="{B6F5B46B-F538-0108-AF65-CB24CAD55F56}"/>
          </ac:spMkLst>
        </pc:spChg>
        <pc:spChg chg="add mod ord">
          <ac:chgData name="Alain Goasduff" userId="7b7cd8d9-23f9-4970-9f55-00f159c4bedc" providerId="ADAL" clId="{C667F8F1-37D0-B645-85BE-B608CEB8BF6F}" dt="2024-09-10T07:39:09.835" v="839" actId="20577"/>
          <ac:spMkLst>
            <pc:docMk/>
            <pc:sldMk cId="2951211098" sldId="301"/>
            <ac:spMk id="11" creationId="{D924537B-CD1A-2C76-C8DD-28171EDCA18B}"/>
          </ac:spMkLst>
        </pc:spChg>
        <pc:spChg chg="add mod">
          <ac:chgData name="Alain Goasduff" userId="7b7cd8d9-23f9-4970-9f55-00f159c4bedc" providerId="ADAL" clId="{C667F8F1-37D0-B645-85BE-B608CEB8BF6F}" dt="2024-09-10T08:08:39.004" v="2098" actId="14100"/>
          <ac:spMkLst>
            <pc:docMk/>
            <pc:sldMk cId="2951211098" sldId="301"/>
            <ac:spMk id="12" creationId="{0692D48F-94C9-7CEB-1711-10CCAA73CE95}"/>
          </ac:spMkLst>
        </pc:spChg>
        <pc:spChg chg="add mod">
          <ac:chgData name="Alain Goasduff" userId="7b7cd8d9-23f9-4970-9f55-00f159c4bedc" providerId="ADAL" clId="{C667F8F1-37D0-B645-85BE-B608CEB8BF6F}" dt="2024-09-10T07:59:59.746" v="1640"/>
          <ac:spMkLst>
            <pc:docMk/>
            <pc:sldMk cId="2951211098" sldId="301"/>
            <ac:spMk id="13" creationId="{6E8EE744-743E-C728-D17B-45395876E007}"/>
          </ac:spMkLst>
        </pc:spChg>
        <pc:graphicFrameChg chg="add mod">
          <ac:chgData name="Alain Goasduff" userId="7b7cd8d9-23f9-4970-9f55-00f159c4bedc" providerId="ADAL" clId="{C667F8F1-37D0-B645-85BE-B608CEB8BF6F}" dt="2024-09-10T08:08:59.052" v="2104" actId="14100"/>
          <ac:graphicFrameMkLst>
            <pc:docMk/>
            <pc:sldMk cId="2951211098" sldId="301"/>
            <ac:graphicFrameMk id="14" creationId="{2B1F2325-5C67-6E80-E124-01D2A7FCB693}"/>
          </ac:graphicFrameMkLst>
        </pc:graphicFrameChg>
      </pc:sldChg>
      <pc:sldChg chg="new del">
        <pc:chgData name="Alain Goasduff" userId="7b7cd8d9-23f9-4970-9f55-00f159c4bedc" providerId="ADAL" clId="{C667F8F1-37D0-B645-85BE-B608CEB8BF6F}" dt="2024-09-10T07:26:14.120" v="662" actId="680"/>
        <pc:sldMkLst>
          <pc:docMk/>
          <pc:sldMk cId="3354817271" sldId="302"/>
        </pc:sldMkLst>
      </pc:sldChg>
      <pc:sldChg chg="addSp delSp modSp new mod">
        <pc:chgData name="Alain Goasduff" userId="7b7cd8d9-23f9-4970-9f55-00f159c4bedc" providerId="ADAL" clId="{C667F8F1-37D0-B645-85BE-B608CEB8BF6F}" dt="2024-09-10T10:11:47.358" v="6112" actId="478"/>
        <pc:sldMkLst>
          <pc:docMk/>
          <pc:sldMk cId="3566536681" sldId="302"/>
        </pc:sldMkLst>
        <pc:spChg chg="mod">
          <ac:chgData name="Alain Goasduff" userId="7b7cd8d9-23f9-4970-9f55-00f159c4bedc" providerId="ADAL" clId="{C667F8F1-37D0-B645-85BE-B608CEB8BF6F}" dt="2024-09-10T10:01:43.467" v="5385" actId="20577"/>
          <ac:spMkLst>
            <pc:docMk/>
            <pc:sldMk cId="3566536681" sldId="302"/>
            <ac:spMk id="2" creationId="{72748367-74CE-27C5-1BF5-9B4BFC3E332E}"/>
          </ac:spMkLst>
        </pc:spChg>
        <pc:spChg chg="add mod">
          <ac:chgData name="Alain Goasduff" userId="7b7cd8d9-23f9-4970-9f55-00f159c4bedc" providerId="ADAL" clId="{C667F8F1-37D0-B645-85BE-B608CEB8BF6F}" dt="2024-09-10T10:10:58.335" v="6103" actId="20577"/>
          <ac:spMkLst>
            <pc:docMk/>
            <pc:sldMk cId="3566536681" sldId="302"/>
            <ac:spMk id="4" creationId="{C3293671-3802-7986-5B1B-522261CF0FC9}"/>
          </ac:spMkLst>
        </pc:spChg>
        <pc:spChg chg="add del mod">
          <ac:chgData name="Alain Goasduff" userId="7b7cd8d9-23f9-4970-9f55-00f159c4bedc" providerId="ADAL" clId="{C667F8F1-37D0-B645-85BE-B608CEB8BF6F}" dt="2024-09-10T10:11:47.358" v="6112" actId="478"/>
          <ac:spMkLst>
            <pc:docMk/>
            <pc:sldMk cId="3566536681" sldId="302"/>
            <ac:spMk id="5" creationId="{A6F9909D-A4BE-33D9-8FAF-049C90CFD8AB}"/>
          </ac:spMkLst>
        </pc:spChg>
      </pc:sldChg>
      <pc:sldChg chg="addSp modSp new mod modAnim">
        <pc:chgData name="Alain Goasduff" userId="7b7cd8d9-23f9-4970-9f55-00f159c4bedc" providerId="ADAL" clId="{C667F8F1-37D0-B645-85BE-B608CEB8BF6F}" dt="2024-09-10T10:16:47.518" v="6275"/>
        <pc:sldMkLst>
          <pc:docMk/>
          <pc:sldMk cId="4068542166" sldId="303"/>
        </pc:sldMkLst>
        <pc:spChg chg="mod">
          <ac:chgData name="Alain Goasduff" userId="7b7cd8d9-23f9-4970-9f55-00f159c4bedc" providerId="ADAL" clId="{C667F8F1-37D0-B645-85BE-B608CEB8BF6F}" dt="2024-09-10T10:15:08.821" v="6189" actId="20577"/>
          <ac:spMkLst>
            <pc:docMk/>
            <pc:sldMk cId="4068542166" sldId="303"/>
            <ac:spMk id="2" creationId="{A065C0B5-92D0-AC67-7AB5-726CF65250EA}"/>
          </ac:spMkLst>
        </pc:spChg>
        <pc:spChg chg="add">
          <ac:chgData name="Alain Goasduff" userId="7b7cd8d9-23f9-4970-9f55-00f159c4bedc" providerId="ADAL" clId="{C667F8F1-37D0-B645-85BE-B608CEB8BF6F}" dt="2024-09-10T10:15:09.581" v="6190"/>
          <ac:spMkLst>
            <pc:docMk/>
            <pc:sldMk cId="4068542166" sldId="303"/>
            <ac:spMk id="4" creationId="{15136C18-7E62-D65E-1729-7493E8CE607E}"/>
          </ac:spMkLst>
        </pc:spChg>
        <pc:spChg chg="add mod">
          <ac:chgData name="Alain Goasduff" userId="7b7cd8d9-23f9-4970-9f55-00f159c4bedc" providerId="ADAL" clId="{C667F8F1-37D0-B645-85BE-B608CEB8BF6F}" dt="2024-09-10T10:15:58.483" v="6267" actId="20577"/>
          <ac:spMkLst>
            <pc:docMk/>
            <pc:sldMk cId="4068542166" sldId="303"/>
            <ac:spMk id="6" creationId="{608C309A-374A-7258-B784-AA2018966894}"/>
          </ac:spMkLst>
        </pc:spChg>
        <pc:picChg chg="add mod">
          <ac:chgData name="Alain Goasduff" userId="7b7cd8d9-23f9-4970-9f55-00f159c4bedc" providerId="ADAL" clId="{C667F8F1-37D0-B645-85BE-B608CEB8BF6F}" dt="2024-09-10T10:15:34.156" v="6194" actId="1076"/>
          <ac:picMkLst>
            <pc:docMk/>
            <pc:sldMk cId="4068542166" sldId="303"/>
            <ac:picMk id="5" creationId="{E638A88B-02A7-D890-9B6A-93FE892385B3}"/>
          </ac:picMkLst>
        </pc:picChg>
        <pc:picChg chg="add mod">
          <ac:chgData name="Alain Goasduff" userId="7b7cd8d9-23f9-4970-9f55-00f159c4bedc" providerId="ADAL" clId="{C667F8F1-37D0-B645-85BE-B608CEB8BF6F}" dt="2024-09-10T10:16:36.935" v="6273" actId="1076"/>
          <ac:picMkLst>
            <pc:docMk/>
            <pc:sldMk cId="4068542166" sldId="303"/>
            <ac:picMk id="8" creationId="{F0B69E22-906A-898A-6858-9552C0AA07B0}"/>
          </ac:picMkLst>
        </pc:picChg>
      </pc:sldChg>
      <pc:sldChg chg="addSp delSp modSp new mod">
        <pc:chgData name="Alain Goasduff" userId="7b7cd8d9-23f9-4970-9f55-00f159c4bedc" providerId="ADAL" clId="{C667F8F1-37D0-B645-85BE-B608CEB8BF6F}" dt="2024-09-10T12:31:09.171" v="6359" actId="20577"/>
        <pc:sldMkLst>
          <pc:docMk/>
          <pc:sldMk cId="2432102532" sldId="304"/>
        </pc:sldMkLst>
        <pc:spChg chg="mod">
          <ac:chgData name="Alain Goasduff" userId="7b7cd8d9-23f9-4970-9f55-00f159c4bedc" providerId="ADAL" clId="{C667F8F1-37D0-B645-85BE-B608CEB8BF6F}" dt="2024-09-10T12:28:21.666" v="6331"/>
          <ac:spMkLst>
            <pc:docMk/>
            <pc:sldMk cId="2432102532" sldId="304"/>
            <ac:spMk id="2" creationId="{448037A2-2A3A-47F1-2EAE-AA6FAA9A62D7}"/>
          </ac:spMkLst>
        </pc:spChg>
        <pc:spChg chg="add del">
          <ac:chgData name="Alain Goasduff" userId="7b7cd8d9-23f9-4970-9f55-00f159c4bedc" providerId="ADAL" clId="{C667F8F1-37D0-B645-85BE-B608CEB8BF6F}" dt="2024-09-10T12:27:10.210" v="6290" actId="22"/>
          <ac:spMkLst>
            <pc:docMk/>
            <pc:sldMk cId="2432102532" sldId="304"/>
            <ac:spMk id="5" creationId="{54F57BCF-B3B3-8152-CB94-3685070E9FA8}"/>
          </ac:spMkLst>
        </pc:spChg>
        <pc:spChg chg="add mod">
          <ac:chgData name="Alain Goasduff" userId="7b7cd8d9-23f9-4970-9f55-00f159c4bedc" providerId="ADAL" clId="{C667F8F1-37D0-B645-85BE-B608CEB8BF6F}" dt="2024-09-10T12:31:09.171" v="6359" actId="20577"/>
          <ac:spMkLst>
            <pc:docMk/>
            <pc:sldMk cId="2432102532" sldId="304"/>
            <ac:spMk id="9" creationId="{3D6C37A3-CD0D-264B-1A8C-B7B2BD59A14A}"/>
          </ac:spMkLst>
        </pc:spChg>
        <pc:picChg chg="add mod">
          <ac:chgData name="Alain Goasduff" userId="7b7cd8d9-23f9-4970-9f55-00f159c4bedc" providerId="ADAL" clId="{C667F8F1-37D0-B645-85BE-B608CEB8BF6F}" dt="2024-09-10T12:30:09.954" v="6343" actId="1076"/>
          <ac:picMkLst>
            <pc:docMk/>
            <pc:sldMk cId="2432102532" sldId="304"/>
            <ac:picMk id="6" creationId="{68A4D386-9A61-3F46-9826-4CC6674B944F}"/>
          </ac:picMkLst>
        </pc:picChg>
        <pc:picChg chg="add mod">
          <ac:chgData name="Alain Goasduff" userId="7b7cd8d9-23f9-4970-9f55-00f159c4bedc" providerId="ADAL" clId="{C667F8F1-37D0-B645-85BE-B608CEB8BF6F}" dt="2024-09-10T12:30:09.954" v="6343" actId="1076"/>
          <ac:picMkLst>
            <pc:docMk/>
            <pc:sldMk cId="2432102532" sldId="304"/>
            <ac:picMk id="7" creationId="{73900EDC-D9C4-1CFB-1130-982FA9A6F4E5}"/>
          </ac:picMkLst>
        </pc:picChg>
      </pc:sldChg>
      <pc:sldChg chg="addSp modSp new mod modClrScheme chgLayout">
        <pc:chgData name="Alain Goasduff" userId="7b7cd8d9-23f9-4970-9f55-00f159c4bedc" providerId="ADAL" clId="{C667F8F1-37D0-B645-85BE-B608CEB8BF6F}" dt="2024-09-10T13:47:33.049" v="7466" actId="20577"/>
        <pc:sldMkLst>
          <pc:docMk/>
          <pc:sldMk cId="137117262" sldId="305"/>
        </pc:sldMkLst>
        <pc:spChg chg="mod ord">
          <ac:chgData name="Alain Goasduff" userId="7b7cd8d9-23f9-4970-9f55-00f159c4bedc" providerId="ADAL" clId="{C667F8F1-37D0-B645-85BE-B608CEB8BF6F}" dt="2024-09-10T13:38:38.589" v="6689" actId="700"/>
          <ac:spMkLst>
            <pc:docMk/>
            <pc:sldMk cId="137117262" sldId="305"/>
            <ac:spMk id="2" creationId="{30ACE761-CEF1-50CB-CD12-5DFC4D1464B7}"/>
          </ac:spMkLst>
        </pc:spChg>
        <pc:spChg chg="mod ord">
          <ac:chgData name="Alain Goasduff" userId="7b7cd8d9-23f9-4970-9f55-00f159c4bedc" providerId="ADAL" clId="{C667F8F1-37D0-B645-85BE-B608CEB8BF6F}" dt="2024-09-10T13:38:38.589" v="6689" actId="700"/>
          <ac:spMkLst>
            <pc:docMk/>
            <pc:sldMk cId="137117262" sldId="305"/>
            <ac:spMk id="3" creationId="{212876E9-B870-E899-3F85-794BE6AF42EA}"/>
          </ac:spMkLst>
        </pc:spChg>
        <pc:spChg chg="add mod ord">
          <ac:chgData name="Alain Goasduff" userId="7b7cd8d9-23f9-4970-9f55-00f159c4bedc" providerId="ADAL" clId="{C667F8F1-37D0-B645-85BE-B608CEB8BF6F}" dt="2024-09-10T13:47:33.049" v="7466" actId="20577"/>
          <ac:spMkLst>
            <pc:docMk/>
            <pc:sldMk cId="137117262" sldId="305"/>
            <ac:spMk id="4" creationId="{A5CC1493-1623-3D8F-D05B-EF48424EDC0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oasduff/Library/Containers/com.apple.mail/Data/Library/Mail%20Downloads/C9B9CEDC-88B0-4CD5-8EF6-DD889B74EDBE/TP_DEAD_TIME.od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goasduff/Library/Containers/com.apple.mail/Data/Library/Mail%20Downloads/C9B9CEDC-88B0-4CD5-8EF6-DD889B74EDBE/TP_DEAD_TIME.od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63362992618983E-2"/>
          <c:y val="1.238801605184691E-2"/>
          <c:w val="0.84785646257903513"/>
          <c:h val="0.8712453329287087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'OLD TP'!$B$1</c:f>
              <c:strCache>
                <c:ptCount val="1"/>
                <c:pt idx="0">
                  <c:v>Total rate GUI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'OLD TP'!$A$2:$A$14</c:f>
              <c:numCache>
                <c:formatCode>#,##0.00</c:formatCode>
                <c:ptCount val="13"/>
                <c:pt idx="0">
                  <c:v>0.73939393939393938</c:v>
                </c:pt>
                <c:pt idx="1">
                  <c:v>1.7545454545454544</c:v>
                </c:pt>
                <c:pt idx="2">
                  <c:v>3.0272727272727273</c:v>
                </c:pt>
                <c:pt idx="3">
                  <c:v>4.3606060606060604</c:v>
                </c:pt>
                <c:pt idx="4">
                  <c:v>5.7060606060606061</c:v>
                </c:pt>
                <c:pt idx="5">
                  <c:v>6.9575757575757571</c:v>
                </c:pt>
                <c:pt idx="6">
                  <c:v>8.3545454545454536</c:v>
                </c:pt>
                <c:pt idx="7">
                  <c:v>10.06969696969697</c:v>
                </c:pt>
                <c:pt idx="8">
                  <c:v>17.957575757575757</c:v>
                </c:pt>
                <c:pt idx="9">
                  <c:v>20.83939393939394</c:v>
                </c:pt>
                <c:pt idx="10">
                  <c:v>21.830303030303028</c:v>
                </c:pt>
                <c:pt idx="11">
                  <c:v>22.530303030303031</c:v>
                </c:pt>
                <c:pt idx="12">
                  <c:v>29.878787878787879</c:v>
                </c:pt>
              </c:numCache>
            </c:numRef>
          </c:xVal>
          <c:yVal>
            <c:numRef>
              <c:f>'OLD TP'!$B$2:$B$14</c:f>
              <c:numCache>
                <c:formatCode>General</c:formatCode>
                <c:ptCount val="13"/>
                <c:pt idx="0">
                  <c:v>24.4</c:v>
                </c:pt>
                <c:pt idx="1">
                  <c:v>57.9</c:v>
                </c:pt>
                <c:pt idx="2">
                  <c:v>99.9</c:v>
                </c:pt>
                <c:pt idx="3">
                  <c:v>143.9</c:v>
                </c:pt>
                <c:pt idx="4">
                  <c:v>188.3</c:v>
                </c:pt>
                <c:pt idx="5">
                  <c:v>229.6</c:v>
                </c:pt>
                <c:pt idx="6">
                  <c:v>275.7</c:v>
                </c:pt>
                <c:pt idx="7">
                  <c:v>332.3</c:v>
                </c:pt>
                <c:pt idx="8">
                  <c:v>592.6</c:v>
                </c:pt>
                <c:pt idx="9">
                  <c:v>687.7</c:v>
                </c:pt>
                <c:pt idx="10">
                  <c:v>720.4</c:v>
                </c:pt>
                <c:pt idx="11">
                  <c:v>743.5</c:v>
                </c:pt>
                <c:pt idx="12">
                  <c:v>986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E4C-A044-ACBF-7FF338964F94}"/>
            </c:ext>
          </c:extLst>
        </c:ser>
        <c:ser>
          <c:idx val="1"/>
          <c:order val="1"/>
          <c:tx>
            <c:strRef>
              <c:f>'OLD TP'!$C$1</c:f>
              <c:strCache>
                <c:ptCount val="1"/>
                <c:pt idx="0">
                  <c:v>TP INPUT TRIGGER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'OLD TP'!$A$2:$A$14</c:f>
              <c:numCache>
                <c:formatCode>#,##0.00</c:formatCode>
                <c:ptCount val="13"/>
                <c:pt idx="0">
                  <c:v>0.73939393939393938</c:v>
                </c:pt>
                <c:pt idx="1">
                  <c:v>1.7545454545454544</c:v>
                </c:pt>
                <c:pt idx="2">
                  <c:v>3.0272727272727273</c:v>
                </c:pt>
                <c:pt idx="3">
                  <c:v>4.3606060606060604</c:v>
                </c:pt>
                <c:pt idx="4">
                  <c:v>5.7060606060606061</c:v>
                </c:pt>
                <c:pt idx="5">
                  <c:v>6.9575757575757571</c:v>
                </c:pt>
                <c:pt idx="6">
                  <c:v>8.3545454545454536</c:v>
                </c:pt>
                <c:pt idx="7">
                  <c:v>10.06969696969697</c:v>
                </c:pt>
                <c:pt idx="8">
                  <c:v>17.957575757575757</c:v>
                </c:pt>
                <c:pt idx="9">
                  <c:v>20.83939393939394</c:v>
                </c:pt>
                <c:pt idx="10">
                  <c:v>21.830303030303028</c:v>
                </c:pt>
                <c:pt idx="11">
                  <c:v>22.530303030303031</c:v>
                </c:pt>
                <c:pt idx="12">
                  <c:v>29.878787878787879</c:v>
                </c:pt>
              </c:numCache>
            </c:numRef>
          </c:xVal>
          <c:yVal>
            <c:numRef>
              <c:f>'OLD TP'!$C$2:$C$14</c:f>
              <c:numCache>
                <c:formatCode>General</c:formatCode>
                <c:ptCount val="13"/>
                <c:pt idx="0">
                  <c:v>24.38</c:v>
                </c:pt>
                <c:pt idx="1">
                  <c:v>57.24</c:v>
                </c:pt>
                <c:pt idx="2">
                  <c:v>99.34</c:v>
                </c:pt>
                <c:pt idx="3">
                  <c:v>143.81</c:v>
                </c:pt>
                <c:pt idx="4">
                  <c:v>187.15</c:v>
                </c:pt>
                <c:pt idx="5">
                  <c:v>229.39</c:v>
                </c:pt>
                <c:pt idx="6">
                  <c:v>275.01</c:v>
                </c:pt>
                <c:pt idx="7">
                  <c:v>332.28</c:v>
                </c:pt>
                <c:pt idx="8">
                  <c:v>591.67999999999995</c:v>
                </c:pt>
                <c:pt idx="9">
                  <c:v>686.77</c:v>
                </c:pt>
                <c:pt idx="10">
                  <c:v>720.04</c:v>
                </c:pt>
                <c:pt idx="11">
                  <c:v>745.1</c:v>
                </c:pt>
                <c:pt idx="12">
                  <c:v>984.9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E4C-A044-ACBF-7FF338964F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570303"/>
        <c:axId val="116581007"/>
      </c:scatterChart>
      <c:valAx>
        <c:axId val="1165703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16581007"/>
        <c:crosses val="autoZero"/>
        <c:crossBetween val="midCat"/>
      </c:valAx>
      <c:valAx>
        <c:axId val="116581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1657030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31506003103013"/>
          <c:y val="3.7846281856857185E-2"/>
          <c:w val="0.82458841107628311"/>
          <c:h val="0.8767576127655576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square"/>
            <c:size val="7"/>
          </c:marker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0-0923-E74D-B79B-1A63CDF366C3}"/>
              </c:ext>
            </c:extLst>
          </c:dPt>
          <c:trendline>
            <c:spPr>
              <a:ln>
                <a:solidFill>
                  <a:srgbClr val="004586"/>
                </a:solidFill>
              </a:ln>
            </c:spPr>
            <c:trendlineType val="linear"/>
            <c:dispRSqr val="0"/>
            <c:dispEq val="0"/>
          </c:trendline>
          <c:xVal>
            <c:numRef>
              <c:f>'OLD TP'!$A$2:$A$14</c:f>
              <c:numCache>
                <c:formatCode>#,##0.00</c:formatCode>
                <c:ptCount val="13"/>
                <c:pt idx="0">
                  <c:v>0.73939393939393938</c:v>
                </c:pt>
                <c:pt idx="1">
                  <c:v>1.7545454545454544</c:v>
                </c:pt>
                <c:pt idx="2">
                  <c:v>3.0272727272727273</c:v>
                </c:pt>
                <c:pt idx="3">
                  <c:v>4.3606060606060604</c:v>
                </c:pt>
                <c:pt idx="4">
                  <c:v>5.7060606060606061</c:v>
                </c:pt>
                <c:pt idx="5">
                  <c:v>6.9575757575757571</c:v>
                </c:pt>
                <c:pt idx="6">
                  <c:v>8.3545454545454536</c:v>
                </c:pt>
                <c:pt idx="7">
                  <c:v>10.06969696969697</c:v>
                </c:pt>
                <c:pt idx="8">
                  <c:v>17.957575757575757</c:v>
                </c:pt>
                <c:pt idx="9">
                  <c:v>20.83939393939394</c:v>
                </c:pt>
                <c:pt idx="10">
                  <c:v>21.830303030303028</c:v>
                </c:pt>
                <c:pt idx="11">
                  <c:v>22.530303030303031</c:v>
                </c:pt>
                <c:pt idx="12">
                  <c:v>29.878787878787879</c:v>
                </c:pt>
              </c:numCache>
            </c:numRef>
          </c:xVal>
          <c:yVal>
            <c:numRef>
              <c:f>'OLD TP'!$J$2:$J$14</c:f>
              <c:numCache>
                <c:formatCode>0.00%</c:formatCode>
                <c:ptCount val="13"/>
                <c:pt idx="0">
                  <c:v>1</c:v>
                </c:pt>
                <c:pt idx="1">
                  <c:v>0.98100172711571676</c:v>
                </c:pt>
                <c:pt idx="2">
                  <c:v>0.96296296296296291</c:v>
                </c:pt>
                <c:pt idx="3">
                  <c:v>0.95621959694232095</c:v>
                </c:pt>
                <c:pt idx="4">
                  <c:v>0.94052044609665419</c:v>
                </c:pt>
                <c:pt idx="5">
                  <c:v>0.92900696864111509</c:v>
                </c:pt>
                <c:pt idx="6">
                  <c:v>0.91186071817192604</c:v>
                </c:pt>
                <c:pt idx="7">
                  <c:v>0.89798374962383376</c:v>
                </c:pt>
                <c:pt idx="8">
                  <c:v>0.81808977387782655</c:v>
                </c:pt>
                <c:pt idx="9">
                  <c:v>0.774901846735495</c:v>
                </c:pt>
                <c:pt idx="10">
                  <c:v>0.79164353137146026</c:v>
                </c:pt>
                <c:pt idx="11">
                  <c:v>0.78587760591795552</c:v>
                </c:pt>
                <c:pt idx="12">
                  <c:v>0.71734279918864097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923-E74D-B79B-1A63CDF366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8007007"/>
        <c:axId val="605194847"/>
      </c:scatterChart>
      <c:valAx>
        <c:axId val="605194847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0.00%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IT"/>
          </a:p>
        </c:txPr>
        <c:crossAx val="548007007"/>
        <c:crossesAt val="0"/>
        <c:crossBetween val="midCat"/>
      </c:valAx>
      <c:valAx>
        <c:axId val="548007007"/>
        <c:scaling>
          <c:orientation val="minMax"/>
        </c:scaling>
        <c:delete val="0"/>
        <c:axPos val="b"/>
        <c:numFmt formatCode="#,##0.00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IT"/>
          </a:p>
        </c:txPr>
        <c:crossAx val="605194847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9/9/24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9/9/24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04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54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E147DC38-9207-DC50-14A3-6D988C63F7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75529" y="1475025"/>
            <a:ext cx="3102035" cy="6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6" name="Picture 5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1F26650E-B901-A1CF-9353-B8144D01B6E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75529" y="1475025"/>
            <a:ext cx="3102035" cy="6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2" name="Picture 1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91B6803D-5D15-6E93-BBAF-D804DFAB02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02114" y="379413"/>
            <a:ext cx="3102035" cy="6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0A823619-52B8-95ED-EF8B-EEDFBF107A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5400" y="388381"/>
            <a:ext cx="3102035" cy="6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3" name="Picture 2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C0D25840-ECFD-A879-FB19-463E5E541F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0432"/>
            <a:ext cx="2403392" cy="5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2" name="Picture 1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8499AE92-D46E-B7E5-13AE-F88CC059CC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0432"/>
            <a:ext cx="2403392" cy="5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2" name="Picture 1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9A2E62C9-DF96-B92C-6DB5-31D131499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0432"/>
            <a:ext cx="2403392" cy="5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2" name="Picture 1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A413772F-E269-7E6B-E268-9494034F52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0432"/>
            <a:ext cx="2403392" cy="5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2" name="Picture 1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BC2D313C-2CF5-E0BC-84E6-116C373029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0432"/>
            <a:ext cx="2403392" cy="5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2" name="Picture 1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78D1268F-4531-8A39-9CD3-F93224DA9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0432"/>
            <a:ext cx="2403392" cy="5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1170CFB0-F2E7-71E8-A7B2-B6949120C5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5165" y="444878"/>
            <a:ext cx="3102035" cy="6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4" name="Picture 3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A5ACCE8B-ABB5-5E17-91BB-C2EA9784BC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06607"/>
            <a:ext cx="3102035" cy="6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2" name="Picture 1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A584C311-8509-618C-3FB2-5D6B60675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0432"/>
            <a:ext cx="2403392" cy="5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5" name="Picture 4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53B722F9-5A52-86EC-1ADE-4647B39316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00706"/>
            <a:ext cx="2403392" cy="5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pic>
        <p:nvPicPr>
          <p:cNvPr id="5" name="Picture 4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2422F80D-7435-5B14-4148-AF63B29AB6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0432"/>
            <a:ext cx="2403392" cy="5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pic>
        <p:nvPicPr>
          <p:cNvPr id="5" name="Picture 4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65227835-490F-DBED-C103-1B9F1B474E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0432"/>
            <a:ext cx="2403392" cy="5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2" name="Picture 1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A0FBCFC1-0318-8FDF-EC16-26DAD61E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0432"/>
            <a:ext cx="2403392" cy="5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753251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753251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753251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753251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812449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812449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812449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812449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20212"/>
            <a:ext cx="11150600" cy="574138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903317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903317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903317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903317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2932430"/>
            <a:ext cx="2588705" cy="81080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2419392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2932430"/>
            <a:ext cx="2588705" cy="81080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2419392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2932431"/>
            <a:ext cx="2588705" cy="8108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2419392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2932431"/>
            <a:ext cx="2588705" cy="8108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2419392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pic>
        <p:nvPicPr>
          <p:cNvPr id="2" name="Picture 1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DC12D894-FC95-03FC-BF2E-5251A4D38F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0432"/>
            <a:ext cx="2403392" cy="541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F5B62D9-6EDD-4BEB-ACA3-9C5B55623BD5}"/>
              </a:ext>
            </a:extLst>
          </p:cNvPr>
          <p:cNvSpPr/>
          <p:nvPr userDrawn="1"/>
        </p:nvSpPr>
        <p:spPr>
          <a:xfrm>
            <a:off x="448048" y="3639260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C821224-7015-FC98-6709-561007CDAC61}"/>
              </a:ext>
            </a:extLst>
          </p:cNvPr>
          <p:cNvSpPr/>
          <p:nvPr userDrawn="1"/>
        </p:nvSpPr>
        <p:spPr>
          <a:xfrm>
            <a:off x="3036753" y="3639260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B6F228-CE5D-7D13-A9C9-E0D80E068351}"/>
              </a:ext>
            </a:extLst>
          </p:cNvPr>
          <p:cNvSpPr/>
          <p:nvPr userDrawn="1"/>
        </p:nvSpPr>
        <p:spPr>
          <a:xfrm>
            <a:off x="5555589" y="3639260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623D33-0250-5CE7-CEC7-0231C2978CAA}"/>
              </a:ext>
            </a:extLst>
          </p:cNvPr>
          <p:cNvSpPr/>
          <p:nvPr userDrawn="1"/>
        </p:nvSpPr>
        <p:spPr>
          <a:xfrm>
            <a:off x="8034629" y="3640037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B2E279B-1B33-FA0A-B33D-2ED9CD161D2B}"/>
              </a:ext>
            </a:extLst>
          </p:cNvPr>
          <p:cNvSpPr/>
          <p:nvPr userDrawn="1"/>
        </p:nvSpPr>
        <p:spPr>
          <a:xfrm>
            <a:off x="3241181" y="3698458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FE8CBF8-4A42-EC8B-81C5-2A3F268B635A}"/>
              </a:ext>
            </a:extLst>
          </p:cNvPr>
          <p:cNvSpPr/>
          <p:nvPr userDrawn="1"/>
        </p:nvSpPr>
        <p:spPr>
          <a:xfrm>
            <a:off x="5760017" y="3698458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47B47A4-4530-7387-1BF9-EEE6C8EFBABA}"/>
              </a:ext>
            </a:extLst>
          </p:cNvPr>
          <p:cNvSpPr/>
          <p:nvPr userDrawn="1"/>
        </p:nvSpPr>
        <p:spPr>
          <a:xfrm>
            <a:off x="8239057" y="3699235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44A65A-661B-EF93-D8F0-8093068D2C52}"/>
              </a:ext>
            </a:extLst>
          </p:cNvPr>
          <p:cNvSpPr/>
          <p:nvPr userDrawn="1"/>
        </p:nvSpPr>
        <p:spPr>
          <a:xfrm>
            <a:off x="652476" y="3698458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0857B127-E350-0C89-FA3E-FC6600E2420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97546" y="3789326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ED959335-5B1F-F643-4B73-BA847F17081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186251" y="3789326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603D2182-769F-2C42-E4F7-24FF2F6E70D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05087" y="3789326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F53481B1-5EC5-ACBE-E26C-D2698CB17D6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84127" y="3790103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3843D800-2DDD-6D24-AE92-CE19379A125A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18362" y="5993097"/>
            <a:ext cx="2588705" cy="81080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27DFCF4-C25A-6517-C638-5EED7C11B2E8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18362" y="5480059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73D7180-637D-6AA5-9D84-0E731959EE03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2607067" y="5993097"/>
            <a:ext cx="2588705" cy="81080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D8FA07C-80E5-689B-3942-87C7EA66E4DD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2607067" y="5480059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80EDF570-5822-965B-9CE8-54DF13D2908E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5125903" y="5993098"/>
            <a:ext cx="2588705" cy="8108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3EDA239B-4EA4-FF65-AA4E-DBDD9657541C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5125903" y="5480059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1E0C0B36-1A84-A162-2968-7641F43BADEA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7604943" y="5993875"/>
            <a:ext cx="2588705" cy="8108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F3BCE8BF-D387-6C4D-5128-35837E5812E1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7604943" y="5480836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EBB537-8ED6-EE9C-7C04-DEFDC3E4A7FB}"/>
              </a:ext>
            </a:extLst>
          </p:cNvPr>
          <p:cNvSpPr/>
          <p:nvPr userDrawn="1"/>
        </p:nvSpPr>
        <p:spPr>
          <a:xfrm>
            <a:off x="10459463" y="3640037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2" name="Freeform: Shape 18">
            <a:extLst>
              <a:ext uri="{FF2B5EF4-FFF2-40B4-BE49-F238E27FC236}">
                <a16:creationId xmlns:a16="http://schemas.microsoft.com/office/drawing/2014/main" id="{30E8F49D-F86E-4AC6-4303-0A4D5A6E3961}"/>
              </a:ext>
            </a:extLst>
          </p:cNvPr>
          <p:cNvSpPr/>
          <p:nvPr userDrawn="1"/>
        </p:nvSpPr>
        <p:spPr>
          <a:xfrm>
            <a:off x="10663891" y="3673654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1600D6D7-2C83-4F15-2F93-242C8D9E714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608961" y="3790103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BC2B2660-8E8D-DF28-D3AB-8D1427558E44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10029777" y="5993875"/>
            <a:ext cx="2588705" cy="8108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6F534A28-3951-7053-776C-0AE723102218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10029777" y="5480836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9/9/24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/>
          <a:p>
            <a:r>
              <a:rPr lang="en-GB" sz="2800" b="0" i="0" u="none" strike="noStrike" dirty="0">
                <a:effectLst/>
                <a:latin typeface="Helvetica" pitchFamily="2" charset="0"/>
              </a:rPr>
              <a:t>Status of the Triggers and Trigger Processor tests</a:t>
            </a:r>
            <a:br>
              <a:rPr lang="en-GB" sz="2800" b="0" i="0" u="none" strike="noStrike" dirty="0">
                <a:effectLst/>
                <a:latin typeface="Helvetica" pitchFamily="2" charset="0"/>
              </a:rPr>
            </a:br>
            <a:r>
              <a:rPr lang="en-GB" sz="2800" b="0" i="0" u="none" strike="noStrike" dirty="0">
                <a:effectLst/>
                <a:latin typeface="Helvetica" pitchFamily="2" charset="0"/>
              </a:rPr>
              <a:t>Status of the Phase 1 electronic at LNL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rmAutofit/>
          </a:bodyPr>
          <a:lstStyle/>
          <a:p>
            <a:r>
              <a:rPr lang="en-US" dirty="0"/>
              <a:t>Alain goasduff – INFN LNL</a:t>
            </a:r>
          </a:p>
        </p:txBody>
      </p:sp>
      <p:pic>
        <p:nvPicPr>
          <p:cNvPr id="13" name="Picture 12" descr="A blue and yellow sign with yellow stars and a letter in the middle&#10;&#10;Description automatically generated">
            <a:extLst>
              <a:ext uri="{FF2B5EF4-FFF2-40B4-BE49-F238E27FC236}">
                <a16:creationId xmlns:a16="http://schemas.microsoft.com/office/drawing/2014/main" id="{87A4C7E7-931D-3A84-D7EE-2314AE69D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588" y="5386506"/>
            <a:ext cx="965200" cy="1295400"/>
          </a:xfrm>
          <a:prstGeom prst="rect">
            <a:avLst/>
          </a:prstGeom>
        </p:spPr>
      </p:pic>
      <p:pic>
        <p:nvPicPr>
          <p:cNvPr id="17" name="Picture Placeholder 16" descr="A building with a sign on the side&#10;&#10;Description automatically generated">
            <a:extLst>
              <a:ext uri="{FF2B5EF4-FFF2-40B4-BE49-F238E27FC236}">
                <a16:creationId xmlns:a16="http://schemas.microsoft.com/office/drawing/2014/main" id="{47E8B2C4-29CA-09C0-0FC4-8D87E90E0F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2500" r="12500"/>
          <a:stretch>
            <a:fillRect/>
          </a:stretch>
        </p:blipFill>
        <p:spPr>
          <a:xfrm rot="5400000">
            <a:off x="711200" y="728663"/>
            <a:ext cx="5305425" cy="5305425"/>
          </a:xfrm>
        </p:spPr>
      </p:pic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3FEAC-2C38-F91D-DB30-EF90FCFB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Hardware Trigger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0C96CB-89AE-4E04-4C05-E0DEA88E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2E30B0-0A83-629C-7CE1-145B8D476845}"/>
              </a:ext>
            </a:extLst>
          </p:cNvPr>
          <p:cNvSpPr txBox="1"/>
          <p:nvPr/>
        </p:nvSpPr>
        <p:spPr>
          <a:xfrm>
            <a:off x="515938" y="1723021"/>
            <a:ext cx="99222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New GGP add-on board: </a:t>
            </a:r>
          </a:p>
          <a:p>
            <a:pPr lvl="1"/>
            <a:r>
              <a:rPr lang="en-IT" dirty="0"/>
              <a:t>2 LVDS inputs </a:t>
            </a:r>
          </a:p>
          <a:p>
            <a:pPr lvl="1"/>
            <a:r>
              <a:rPr lang="en-IT" dirty="0"/>
              <a:t>2 LVDS outputs</a:t>
            </a:r>
          </a:p>
          <a:p>
            <a:pPr lvl="1"/>
            <a:endParaRPr lang="en-IT" dirty="0"/>
          </a:p>
          <a:p>
            <a:r>
              <a:rPr lang="en-IT" dirty="0"/>
              <a:t>Present version of the GGP FW: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Prompt external validation </a:t>
            </a:r>
            <a:r>
              <a:rPr lang="en-IT" dirty="0">
                <a:sym typeface="Wingdings" pitchFamily="2" charset="2"/>
              </a:rPr>
              <a:t> Cutting down the trigger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ym typeface="Wingdings" pitchFamily="2" charset="2"/>
              </a:rPr>
              <a:t>Delayed external validation  Cutting the down the events in </a:t>
            </a:r>
            <a:br>
              <a:rPr lang="en-IT" dirty="0">
                <a:sym typeface="Wingdings" pitchFamily="2" charset="2"/>
              </a:rPr>
            </a:br>
            <a:r>
              <a:rPr lang="en-IT" dirty="0">
                <a:sym typeface="Wingdings" pitchFamily="2" charset="2"/>
              </a:rPr>
              <a:t>the FIFO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ym typeface="Wingdings" pitchFamily="2" charset="2"/>
              </a:rPr>
              <a:t>Difficult to set and adjust but still feasible</a:t>
            </a:r>
          </a:p>
          <a:p>
            <a:endParaRPr lang="en-IT" dirty="0">
              <a:sym typeface="Wingdings" pitchFamily="2" charset="2"/>
            </a:endParaRPr>
          </a:p>
          <a:p>
            <a:r>
              <a:rPr lang="en-IT" dirty="0">
                <a:sym typeface="Wingdings" pitchFamily="2" charset="2"/>
              </a:rPr>
              <a:t>Using a V2495 as FIFO to distribute the external signal to all the GGPs: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Adjustable d</a:t>
            </a:r>
            <a:r>
              <a:rPr lang="en-IT" dirty="0">
                <a:sym typeface="Wingdings" pitchFamily="2" charset="2"/>
              </a:rPr>
              <a:t>elay and width of the signal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ym typeface="Wingdings" pitchFamily="2" charset="2"/>
              </a:rPr>
              <a:t>Validate/Reject all using slow control (To be used for beam on/beam off)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ym typeface="Wingdings" pitchFamily="2" charset="2"/>
              </a:rPr>
              <a:t>Internal pulser to validate the system</a:t>
            </a:r>
          </a:p>
          <a:p>
            <a:endParaRPr lang="en-IT" dirty="0">
              <a:sym typeface="Wingdings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05F52-64D7-F641-BA52-FA34EEEBC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183" y="302446"/>
            <a:ext cx="5023892" cy="3503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2465EF-019B-17F7-1E35-EA04B0689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081" y="3846679"/>
            <a:ext cx="4443919" cy="2499704"/>
          </a:xfrm>
          <a:prstGeom prst="rect">
            <a:avLst/>
          </a:prstGeom>
        </p:spPr>
      </p:pic>
      <p:pic>
        <p:nvPicPr>
          <p:cNvPr id="8" name="Picture 7" descr="A close-up of a computer chip&#10;&#10;Description automatically generated">
            <a:extLst>
              <a:ext uri="{FF2B5EF4-FFF2-40B4-BE49-F238E27FC236}">
                <a16:creationId xmlns:a16="http://schemas.microsoft.com/office/drawing/2014/main" id="{3B6B52C5-7D0E-EC1C-185C-39612D621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506" y="1302663"/>
            <a:ext cx="2737249" cy="15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42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C0B5-92D0-AC67-7AB5-726CF6525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Hardware trigger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3A1D1-A523-AF6E-7A6A-AEF7352C4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11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8A88B-02A7-D890-9B6A-93FE89238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813" y="1166957"/>
            <a:ext cx="9164187" cy="5204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8C309A-374A-7258-B784-AA2018966894}"/>
              </a:ext>
            </a:extLst>
          </p:cNvPr>
          <p:cNvSpPr txBox="1"/>
          <p:nvPr/>
        </p:nvSpPr>
        <p:spPr>
          <a:xfrm>
            <a:off x="515937" y="1712068"/>
            <a:ext cx="2986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Using the core LVDS trigger output to the GGP</a:t>
            </a:r>
          </a:p>
        </p:txBody>
      </p:sp>
      <p:pic>
        <p:nvPicPr>
          <p:cNvPr id="8" name="Picture 7" descr="A graph of a building&#10;&#10;Description automatically generated with medium confidence">
            <a:extLst>
              <a:ext uri="{FF2B5EF4-FFF2-40B4-BE49-F238E27FC236}">
                <a16:creationId xmlns:a16="http://schemas.microsoft.com/office/drawing/2014/main" id="{F0B69E22-906A-898A-6858-9552C0AA0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531" y="2087293"/>
            <a:ext cx="8743625" cy="400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4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48367-74CE-27C5-1BF5-9B4BFC3E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Combination of Hardware and TP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333483-7F30-39A9-652D-0A04D125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293671-3802-7986-5B1B-522261CF0FC9}"/>
              </a:ext>
            </a:extLst>
          </p:cNvPr>
          <p:cNvSpPr txBox="1"/>
          <p:nvPr/>
        </p:nvSpPr>
        <p:spPr>
          <a:xfrm>
            <a:off x="515938" y="1624519"/>
            <a:ext cx="113907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Typical experiment with 50 kHz / crystal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</a:t>
            </a:r>
            <a:r>
              <a:rPr lang="en-IT" dirty="0"/>
              <a:t>ith 2</a:t>
            </a:r>
            <a:r>
              <a:rPr lang="en-IT" dirty="0">
                <a:latin typeface="Symbol" pitchFamily="2" charset="2"/>
              </a:rPr>
              <a:t>p</a:t>
            </a:r>
            <a:r>
              <a:rPr lang="en-IT" dirty="0"/>
              <a:t>-array the TP would have to deal with 4.5 MHz ???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Hardware gate could be used to reduce the TR arriving to the 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  <a:p>
            <a:r>
              <a:rPr lang="en-IT" dirty="0"/>
              <a:t>For VAMOS/PRISMA you will have that over the 50 kHz of TR only ~1-2% will be in coincidence with the spectrometer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Coincidence with the ancillary on the hardware condition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TP could be used for the FOLD selection online</a:t>
            </a:r>
          </a:p>
        </p:txBody>
      </p:sp>
    </p:spTree>
    <p:extLst>
      <p:ext uri="{BB962C8B-B14F-4D97-AF65-F5344CB8AC3E}">
        <p14:creationId xmlns:p14="http://schemas.microsoft.com/office/powerpoint/2010/main" val="3566536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876E9-B870-E899-3F85-794BE6AF4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C1493-1623-3D8F-D05B-EF48424ED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Up to 39 channels of V1 available, 36 mounted on the array.</a:t>
            </a:r>
          </a:p>
          <a:p>
            <a:r>
              <a:rPr lang="en-IT" dirty="0"/>
              <a:t>GGPs SLC and FW still being updated / upgraded to cope with the new ADCs board, trigger system </a:t>
            </a:r>
          </a:p>
          <a:p>
            <a:r>
              <a:rPr lang="en-IT" dirty="0"/>
              <a:t>Investigation on the trigger boards:</a:t>
            </a:r>
          </a:p>
          <a:p>
            <a:pPr lvl="1"/>
            <a:r>
              <a:rPr lang="en-GB" dirty="0"/>
              <a:t>B</a:t>
            </a:r>
            <a:r>
              <a:rPr lang="en-IT" dirty="0"/>
              <a:t>ack-pressure issue on the GGP on the SLC … since???</a:t>
            </a:r>
          </a:p>
          <a:p>
            <a:pPr lvl="1"/>
            <a:r>
              <a:rPr lang="en-IT" dirty="0"/>
              <a:t>Dead-time origin on </a:t>
            </a:r>
            <a:r>
              <a:rPr lang="en-GB" dirty="0" err="1"/>
              <a:t>th</a:t>
            </a:r>
            <a:r>
              <a:rPr lang="en-IT" dirty="0"/>
              <a:t>e demonstrator TP </a:t>
            </a:r>
            <a:r>
              <a:rPr lang="en-IT" dirty="0">
                <a:sym typeface="Wingdings" pitchFamily="2" charset="2"/>
              </a:rPr>
              <a:t> No possible solution</a:t>
            </a:r>
            <a:endParaRPr lang="en-IT" dirty="0"/>
          </a:p>
          <a:p>
            <a:pPr lvl="1"/>
            <a:r>
              <a:rPr lang="en-IT" dirty="0"/>
              <a:t>FW issue on the EXOGAM2 TP </a:t>
            </a:r>
            <a:r>
              <a:rPr lang="en-IT" dirty="0">
                <a:sym typeface="Wingdings" pitchFamily="2" charset="2"/>
              </a:rPr>
              <a:t> New FW delivered to be tested</a:t>
            </a:r>
          </a:p>
          <a:p>
            <a:r>
              <a:rPr lang="en-IT" dirty="0">
                <a:sym typeface="Wingdings" pitchFamily="2" charset="2"/>
              </a:rPr>
              <a:t>Hardware solution available for the V1, will we need it for the V2?</a:t>
            </a:r>
            <a:endParaRPr lang="en-IT" dirty="0"/>
          </a:p>
          <a:p>
            <a:pPr lvl="1"/>
            <a:endParaRPr lang="en-I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ACE761-CEF1-50CB-CD12-5DFC4D146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37117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567"/>
            <a:ext cx="10515600" cy="940181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STATUS </a:t>
            </a:r>
            <a:r>
              <a:rPr lang="en-GB" sz="4000" b="0" i="0" u="none" strike="noStrike" dirty="0">
                <a:effectLst/>
                <a:latin typeface="Helvetica" pitchFamily="2" charset="0"/>
              </a:rPr>
              <a:t>of the Phase 1 electronic at LNL</a:t>
            </a:r>
            <a:br>
              <a:rPr lang="en-GB" sz="4000" b="0" i="0" u="none" strike="noStrike" dirty="0">
                <a:effectLst/>
                <a:latin typeface="Helvetica" pitchFamily="2" charset="0"/>
              </a:rPr>
            </a:br>
            <a:r>
              <a:rPr lang="en-GB" sz="4000" b="0" i="0" u="none" strike="noStrike" dirty="0">
                <a:effectLst/>
                <a:latin typeface="Helvetica" pitchFamily="2" charset="0"/>
              </a:rPr>
              <a:t>UP TO 39 channels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C71654-96A5-4280-94F3-931C61A9F92C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2993041" y="2270376"/>
            <a:ext cx="6206400" cy="4587625"/>
          </a:xfrm>
          <a:noFill/>
        </p:spPr>
      </p:pic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een circuit board with yellow and white spots&#10;&#10;Description automatically generated">
            <a:extLst>
              <a:ext uri="{FF2B5EF4-FFF2-40B4-BE49-F238E27FC236}">
                <a16:creationId xmlns:a16="http://schemas.microsoft.com/office/drawing/2014/main" id="{BA9F5EF7-139E-E3B6-8305-5D4A38EB9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884" y="2742233"/>
            <a:ext cx="5280499" cy="3960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issue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E3677-5FC4-4712-BA70-5DBE5745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E21D8-AAD7-EB6C-56F1-C2F3B22D27C4}"/>
              </a:ext>
            </a:extLst>
          </p:cNvPr>
          <p:cNvSpPr txBox="1"/>
          <p:nvPr/>
        </p:nvSpPr>
        <p:spPr>
          <a:xfrm>
            <a:off x="515938" y="1546698"/>
            <a:ext cx="6847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Leaks found in several V1 digitizers: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Water used to cool down the digitizers common to all the lab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Water analyzed at Uni. </a:t>
            </a:r>
            <a:r>
              <a:rPr lang="en-IT"/>
              <a:t>Valencia … see previous talk</a:t>
            </a:r>
            <a:endParaRPr lang="en-IT" dirty="0"/>
          </a:p>
          <a:p>
            <a:endParaRPr lang="en-IT" dirty="0"/>
          </a:p>
          <a:p>
            <a:r>
              <a:rPr lang="en-IT" dirty="0"/>
              <a:t>Issue has been resolved by: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Replacing all the cooling blocks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Circuit have been reorganized to avoid bending the pipes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Order placed to isolate the digitizer from the LNL common </a:t>
            </a:r>
            <a:br>
              <a:rPr lang="en-GB" dirty="0"/>
            </a:br>
            <a:r>
              <a:rPr lang="en-GB" dirty="0"/>
              <a:t>cooling water system (installation foreseen for fall 2024)</a:t>
            </a:r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</p:txBody>
      </p:sp>
      <p:pic>
        <p:nvPicPr>
          <p:cNvPr id="14" name="Picture 13" descr="A close-up of a metal surface&#10;&#10;Description automatically generated">
            <a:extLst>
              <a:ext uri="{FF2B5EF4-FFF2-40B4-BE49-F238E27FC236}">
                <a16:creationId xmlns:a16="http://schemas.microsoft.com/office/drawing/2014/main" id="{C5428BD3-0035-120E-1F9C-4376690CE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459" y="214894"/>
            <a:ext cx="4931924" cy="27742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6072BA-FEF6-9D6B-084A-47EB1CA0B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65" y="4373050"/>
            <a:ext cx="5280499" cy="17474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94F331-1F48-D582-8755-783FEE45A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203" y="2979717"/>
            <a:ext cx="2723746" cy="363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69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8D11B-5D5B-722C-B05C-1AFF678E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Recent upGRADES ON THE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9269EA-F345-39D4-909D-EF3BB26B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3A8AA4-E178-CB31-742F-C04365240896}"/>
              </a:ext>
            </a:extLst>
          </p:cNvPr>
          <p:cNvSpPr txBox="1"/>
          <p:nvPr/>
        </p:nvSpPr>
        <p:spPr>
          <a:xfrm>
            <a:off x="602403" y="1302314"/>
            <a:ext cx="112809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All LVPS have been moved to the new systems delivered by Saclay.</a:t>
            </a:r>
          </a:p>
          <a:p>
            <a:endParaRPr lang="en-IT" dirty="0"/>
          </a:p>
          <a:p>
            <a:r>
              <a:rPr lang="en-IT" dirty="0"/>
              <a:t>Improv</a:t>
            </a:r>
            <a:r>
              <a:rPr lang="en-GB" dirty="0"/>
              <a:t>e</a:t>
            </a:r>
            <a:r>
              <a:rPr lang="en-IT" dirty="0"/>
              <a:t>ment of the diagnostic on the array: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Automatic monitoring and data logging of the boards, rates …. performed at the ggp_server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Implementation of the slow control of the new ADCs board (S. Capra)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Implementation of the decimation for the long traces capture: (D. Bazzacco)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dirty="0"/>
              <a:t>Allow to perform FT and check for low frequency noises (&lt; 100 Hz to a few 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BBE241-F4C1-AECC-63D8-92B6383C2233}"/>
              </a:ext>
            </a:extLst>
          </p:cNvPr>
          <p:cNvGrpSpPr/>
          <p:nvPr/>
        </p:nvGrpSpPr>
        <p:grpSpPr>
          <a:xfrm>
            <a:off x="970402" y="3323406"/>
            <a:ext cx="10241671" cy="3030300"/>
            <a:chOff x="1122025" y="3130570"/>
            <a:chExt cx="10241671" cy="30303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38D3B1-3585-012C-5736-AC42FE04A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94483" y="3130570"/>
              <a:ext cx="4969213" cy="302073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2A4AFD-9C13-9F75-3DE8-E1D5A7094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2025" y="3130570"/>
              <a:ext cx="4969213" cy="30303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0DC5ABC-0989-CE0F-68E7-801DE4F8DC47}"/>
              </a:ext>
            </a:extLst>
          </p:cNvPr>
          <p:cNvSpPr txBox="1"/>
          <p:nvPr/>
        </p:nvSpPr>
        <p:spPr>
          <a:xfrm>
            <a:off x="515938" y="3672034"/>
            <a:ext cx="11280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Integration of the External trigger gate based on the development made for GALILEO </a:t>
            </a:r>
            <a:r>
              <a:rPr lang="en-US" dirty="0" err="1"/>
              <a:t>sumbus</a:t>
            </a:r>
            <a:r>
              <a:rPr lang="en-US" dirty="0"/>
              <a:t> board:</a:t>
            </a:r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See slide 10 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58234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31846" cy="1364135"/>
          </a:xfrm>
        </p:spPr>
        <p:txBody>
          <a:bodyPr/>
          <a:lstStyle/>
          <a:p>
            <a:r>
              <a:rPr lang="en-GB" sz="4000" b="0" i="0" u="none" strike="noStrike" dirty="0">
                <a:effectLst/>
                <a:latin typeface="Helvetica" pitchFamily="2" charset="0"/>
              </a:rPr>
              <a:t>Status of the Triggers and Trigger Processor tests</a:t>
            </a:r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57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924537B-CD1A-2C76-C8DD-28171EDCA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GTS ROOT ISSUE?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9473E-3159-CB48-DBC6-8509F1F1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92D48F-94C9-7CEB-1711-10CCAA73CE95}"/>
              </a:ext>
            </a:extLst>
          </p:cNvPr>
          <p:cNvSpPr txBox="1"/>
          <p:nvPr/>
        </p:nvSpPr>
        <p:spPr>
          <a:xfrm>
            <a:off x="515938" y="1595336"/>
            <a:ext cx="55800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Loss of events between the ROOT node and the Trigger Processor (idenpendantly of the TP) ???</a:t>
            </a:r>
          </a:p>
          <a:p>
            <a:endParaRPr lang="en-IT" dirty="0"/>
          </a:p>
          <a:p>
            <a:r>
              <a:rPr lang="en-IT" dirty="0"/>
              <a:t>This was </a:t>
            </a:r>
            <a:r>
              <a:rPr lang="en-IT" b="1" dirty="0"/>
              <a:t>NOT</a:t>
            </a:r>
            <a:r>
              <a:rPr lang="en-IT" dirty="0"/>
              <a:t> an issue of the GTS ROOT NODE 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GGPs have a local fifo able to store up to </a:t>
            </a:r>
            <a:r>
              <a:rPr lang="en-IT" b="1" dirty="0"/>
              <a:t>8</a:t>
            </a:r>
            <a:r>
              <a:rPr lang="en-IT" dirty="0"/>
              <a:t> events waiting for the GTS validation/rejection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After a </a:t>
            </a:r>
            <a:r>
              <a:rPr lang="en-IT" b="1" dirty="0"/>
              <a:t>SETTABLE</a:t>
            </a:r>
            <a:r>
              <a:rPr lang="en-IT" dirty="0"/>
              <a:t> thresholds the backpressure flag (BF) is sent to GTS ROOT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</a:t>
            </a:r>
            <a:r>
              <a:rPr lang="en-IT" dirty="0"/>
              <a:t>nce the BF is high </a:t>
            </a:r>
            <a:r>
              <a:rPr lang="en-IT" dirty="0">
                <a:sym typeface="Wingdings" pitchFamily="2" charset="2"/>
              </a:rPr>
              <a:t> All the events coming to the ROOT are discarded, explaining the loss observed between the GGP GUI and TP monitor.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dirty="0">
                <a:sym typeface="Wingdings" pitchFamily="2" charset="2"/>
              </a:rPr>
              <a:t>The threshold was set in the SLC to 4 events since the GANIL campaign.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dirty="0">
                <a:sym typeface="Wingdings" pitchFamily="2" charset="2"/>
              </a:rPr>
              <a:t>We have modified the SLC to move the threshold to 7/8 events and recovered all the events at the TP</a:t>
            </a:r>
            <a:endParaRPr lang="en-IT" dirty="0"/>
          </a:p>
          <a:p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B1F2325-5C67-6E80-E124-01D2A7FCB6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2625803"/>
              </p:ext>
            </p:extLst>
          </p:nvPr>
        </p:nvGraphicFramePr>
        <p:xfrm>
          <a:off x="6352162" y="723900"/>
          <a:ext cx="5323900" cy="562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1211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CC0045E-4915-1613-2940-63FE4EEEB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Limitations of the DEMONSTRATOR TP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EC49C1-39A5-03B0-2A51-3B29D5C72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9FDE46-5509-0FB5-544C-1C17F36427F4}"/>
              </a:ext>
            </a:extLst>
          </p:cNvPr>
          <p:cNvSpPr txBox="1"/>
          <p:nvPr/>
        </p:nvSpPr>
        <p:spPr>
          <a:xfrm>
            <a:off x="515938" y="1634247"/>
            <a:ext cx="1040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Since the TP is performing time sorting and event reconstruction on the CPU -&gt; limitation on the input rate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8332AF-31D7-B45B-4299-C6E411C5B06C}"/>
              </a:ext>
            </a:extLst>
          </p:cNvPr>
          <p:cNvGrpSpPr/>
          <p:nvPr/>
        </p:nvGrpSpPr>
        <p:grpSpPr>
          <a:xfrm>
            <a:off x="6003852" y="1925917"/>
            <a:ext cx="5778134" cy="4309717"/>
            <a:chOff x="5585562" y="1818912"/>
            <a:chExt cx="5778134" cy="4309717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E06AAB24-662C-824A-49C6-1F5B9C770BD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04049559"/>
                </p:ext>
              </p:extLst>
            </p:nvPr>
          </p:nvGraphicFramePr>
          <p:xfrm>
            <a:off x="5954893" y="2110946"/>
            <a:ext cx="5300009" cy="37256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0E95FE-793B-C09F-C3CC-02D0C718B87B}"/>
                </a:ext>
              </a:extLst>
            </p:cNvPr>
            <p:cNvSpPr txBox="1"/>
            <p:nvPr/>
          </p:nvSpPr>
          <p:spPr>
            <a:xfrm rot="16200000">
              <a:off x="4904466" y="2500008"/>
              <a:ext cx="1731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TP Dead Time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30E298-4A73-DA43-22D8-7BFED4C748FD}"/>
                </a:ext>
              </a:extLst>
            </p:cNvPr>
            <p:cNvSpPr txBox="1"/>
            <p:nvPr/>
          </p:nvSpPr>
          <p:spPr>
            <a:xfrm>
              <a:off x="8559931" y="5759297"/>
              <a:ext cx="2803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Average crystal rate [kHz]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D82F95F-9F0B-F7BB-AC1C-4EA62E96069E}"/>
              </a:ext>
            </a:extLst>
          </p:cNvPr>
          <p:cNvSpPr txBox="1"/>
          <p:nvPr/>
        </p:nvSpPr>
        <p:spPr>
          <a:xfrm>
            <a:off x="603115" y="2412460"/>
            <a:ext cx="44455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We have checked that the: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GGP trigger request rate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TP input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Sorted trigger rate</a:t>
            </a:r>
          </a:p>
          <a:p>
            <a:r>
              <a:rPr lang="en-GB" dirty="0"/>
              <a:t>A</a:t>
            </a:r>
            <a:r>
              <a:rPr lang="en-IT" dirty="0"/>
              <a:t>re consistent</a:t>
            </a:r>
          </a:p>
          <a:p>
            <a:endParaRPr lang="en-IT" dirty="0"/>
          </a:p>
          <a:p>
            <a:r>
              <a:rPr lang="en-IT" dirty="0"/>
              <a:t>The loss is happening between the sorted trigger and the sumbus trigger when the CPU is entering into play.</a:t>
            </a:r>
          </a:p>
          <a:p>
            <a:r>
              <a:rPr lang="en-IT" dirty="0"/>
              <a:t>After this loss the rates are again consistent, i.e. </a:t>
            </a:r>
            <a:r>
              <a:rPr lang="en-IT" b="1" dirty="0"/>
              <a:t>the GGPs are seeing all the validations</a:t>
            </a:r>
            <a:r>
              <a:rPr lang="en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0130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68DDE-C66D-0DD7-161F-CA031ED5E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LIMITATIONS OF THE EXOGAM2 TP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6D9B28-C103-F2B9-CA4C-210AF9FE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751552-FC83-5287-DF6F-A7CD0B7E81C3}"/>
              </a:ext>
            </a:extLst>
          </p:cNvPr>
          <p:cNvSpPr txBox="1"/>
          <p:nvPr/>
        </p:nvSpPr>
        <p:spPr>
          <a:xfrm>
            <a:off x="515938" y="1692613"/>
            <a:ext cx="11150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During the in-beam experiments we observed (AGATA-PRISMA-LaBr</a:t>
            </a:r>
            <a:r>
              <a:rPr lang="en-IT" baseline="-25000" dirty="0"/>
              <a:t>3 </a:t>
            </a:r>
            <a:r>
              <a:rPr lang="en-IT" dirty="0"/>
              <a:t>experiment):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Large fraction of AGATA events without PRISMA: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IT" dirty="0"/>
              <a:t>Issue in the PRISMA readout?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IT" dirty="0"/>
              <a:t>Issue in the event builder?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IT" dirty="0"/>
              <a:t>Issue on the GGP?</a:t>
            </a:r>
          </a:p>
          <a:p>
            <a:pPr marL="800100" lvl="1" indent="-342900">
              <a:buFont typeface="+mj-lt"/>
              <a:buAutoNum type="arabicPeriod"/>
            </a:pPr>
            <a:endParaRPr lang="en-IT" dirty="0"/>
          </a:p>
          <a:p>
            <a:pPr lvl="1"/>
            <a:endParaRPr lang="en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“Strange” ratio of efficiency between AGATA and the LaBr</a:t>
            </a:r>
            <a:r>
              <a:rPr lang="en-IT" baseline="-25000" dirty="0"/>
              <a:t>3</a:t>
            </a:r>
            <a:r>
              <a:rPr lang="en-IT" dirty="0"/>
              <a:t> in coincidence with PRISMA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IT" dirty="0"/>
              <a:t>Source measurement (</a:t>
            </a:r>
            <a:r>
              <a:rPr lang="en-IT" baseline="30000" dirty="0"/>
              <a:t>60</a:t>
            </a:r>
            <a:r>
              <a:rPr lang="en-IT" dirty="0"/>
              <a:t>Co): </a:t>
            </a:r>
            <a:r>
              <a:rPr lang="en-IT" dirty="0">
                <a:latin typeface="Symbol" pitchFamily="2" charset="2"/>
              </a:rPr>
              <a:t>e</a:t>
            </a:r>
            <a:r>
              <a:rPr lang="en-IT" baseline="-25000" dirty="0"/>
              <a:t>AGATA</a:t>
            </a:r>
            <a:r>
              <a:rPr lang="en-IT" dirty="0"/>
              <a:t> = 6 x </a:t>
            </a:r>
            <a:r>
              <a:rPr lang="en-IT" dirty="0">
                <a:latin typeface="Symbol" pitchFamily="2" charset="2"/>
              </a:rPr>
              <a:t>e</a:t>
            </a:r>
            <a:r>
              <a:rPr lang="en-IT" baseline="-25000" dirty="0"/>
              <a:t>LaBr</a:t>
            </a:r>
            <a:r>
              <a:rPr lang="en-IT" dirty="0"/>
              <a:t>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IT" dirty="0"/>
              <a:t>In-beam measurement: </a:t>
            </a:r>
            <a:r>
              <a:rPr lang="en-IT" dirty="0">
                <a:latin typeface="Symbol" pitchFamily="2" charset="2"/>
              </a:rPr>
              <a:t>e</a:t>
            </a:r>
            <a:r>
              <a:rPr lang="en-IT" baseline="-25000" dirty="0"/>
              <a:t>AGATA</a:t>
            </a:r>
            <a:r>
              <a:rPr lang="en-IT" dirty="0"/>
              <a:t> = 0.1 x </a:t>
            </a:r>
            <a:r>
              <a:rPr lang="en-IT" dirty="0">
                <a:latin typeface="Symbol" pitchFamily="2" charset="2"/>
              </a:rPr>
              <a:t>e</a:t>
            </a:r>
            <a:r>
              <a:rPr lang="en-IT" baseline="-25000" dirty="0"/>
              <a:t>LaBr</a:t>
            </a:r>
          </a:p>
          <a:p>
            <a:pPr marL="800100" lvl="1" indent="-342900">
              <a:buFont typeface="+mj-lt"/>
              <a:buAutoNum type="arabicPeriod"/>
            </a:pPr>
            <a:endParaRPr lang="en-IT" baseline="-25000" dirty="0"/>
          </a:p>
          <a:p>
            <a:pPr marL="800100" lvl="1" indent="-342900">
              <a:buFont typeface="+mj-lt"/>
              <a:buAutoNum type="arabicPeriod"/>
            </a:pPr>
            <a:endParaRPr lang="en-IT" baseline="-25000" dirty="0"/>
          </a:p>
          <a:p>
            <a:pPr marL="800100" lvl="1" indent="-342900">
              <a:buFont typeface="+mj-lt"/>
              <a:buAutoNum type="arabicPeriod"/>
            </a:pPr>
            <a:endParaRPr lang="en-IT" baseline="-25000" dirty="0"/>
          </a:p>
          <a:p>
            <a:pPr algn="ctr"/>
            <a:r>
              <a:rPr lang="en-IT" b="1" dirty="0"/>
              <a:t>CLEAR FAILURE OF THE ACCEPTANCE / COMISSIONING TESTS OF THE NEW TP</a:t>
            </a:r>
            <a:br>
              <a:rPr lang="en-IT" b="1" dirty="0"/>
            </a:br>
            <a:r>
              <a:rPr lang="en-IT" dirty="0"/>
              <a:t>The issue on the fold was identified during the initial tests but the coincidence between partitions was not fully tested</a:t>
            </a:r>
          </a:p>
          <a:p>
            <a:pPr marL="800100" lvl="1" indent="-342900">
              <a:buFont typeface="+mj-lt"/>
              <a:buAutoNum type="arabicPeriod"/>
            </a:pPr>
            <a:endParaRPr lang="en-IT" baseline="-25000" dirty="0"/>
          </a:p>
          <a:p>
            <a:pPr marL="800100" lvl="1" indent="-342900">
              <a:buFont typeface="+mj-lt"/>
              <a:buAutoNum type="arabicPeriod"/>
            </a:pPr>
            <a:endParaRPr lang="en-IT" baseline="-25000" dirty="0"/>
          </a:p>
          <a:p>
            <a:pPr marL="800100" lvl="1" indent="-342900">
              <a:buFont typeface="+mj-lt"/>
              <a:buAutoNum type="arabicPeriod"/>
            </a:pPr>
            <a:endParaRPr lang="en-IT" baseline="-25000" dirty="0"/>
          </a:p>
          <a:p>
            <a:pPr marL="800100" lvl="1" indent="-342900">
              <a:buFont typeface="+mj-lt"/>
              <a:buAutoNum type="arabicPeriod"/>
            </a:pPr>
            <a:endParaRPr lang="en-IT" baseline="-25000" dirty="0"/>
          </a:p>
          <a:p>
            <a:pPr marL="800100" lvl="1" indent="-342900">
              <a:buFont typeface="+mj-lt"/>
              <a:buAutoNum type="arabicPeriod"/>
            </a:pPr>
            <a:endParaRPr lang="en-IT" baseline="-25000" dirty="0"/>
          </a:p>
          <a:p>
            <a:pPr marL="800100" lvl="1" indent="-342900">
              <a:buFont typeface="+mj-lt"/>
              <a:buAutoNum type="arabicPeriod"/>
            </a:pPr>
            <a:endParaRPr lang="en-IT" baseline="-25000" dirty="0"/>
          </a:p>
          <a:p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491479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037A2-2A3A-47F1-2EAE-AA6FAA9A6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EXOGAM2 TP VS DEMONSTRATOR TP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D74695-0609-BD30-6427-0CA9B80B1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A4D386-9A61-3F46-9826-4CC6674B9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1187408"/>
            <a:ext cx="6247618" cy="3701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900EDC-D9C4-1CFB-1130-982FA9A6F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532" y="1298988"/>
            <a:ext cx="5124559" cy="3442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6C37A3-CD0D-264B-1A8C-B7B2BD59A14A}"/>
              </a:ext>
            </a:extLst>
          </p:cNvPr>
          <p:cNvSpPr txBox="1"/>
          <p:nvPr/>
        </p:nvSpPr>
        <p:spPr>
          <a:xfrm>
            <a:off x="533844" y="4795096"/>
            <a:ext cx="95501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Different issues were found working with Abderrahman and: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Initialization scripts of the TP were not fully stable (reset procedure)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Firmware issue was detected on the operation of the input FIFO: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IT" dirty="0"/>
              <a:t>nput FIFO was fully validated/rejected based on single 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b="1" dirty="0"/>
              <a:t>NEW FIRMWARE VERSION DELIVERED AND (STILL) TO BE TESTED AT LNL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432102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31071E6-22AE-499A-B09C-BF21CF5F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A9B47F-3DD8-4645-81DC-B88780643C07}">
  <ds:schemaRefs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71af3243-3dd4-4a8d-8c0d-dd76da1f02a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</Template>
  <TotalTime>2884</TotalTime>
  <Words>918</Words>
  <Application>Microsoft Macintosh PowerPoint</Application>
  <PresentationFormat>Widescreen</PresentationFormat>
  <Paragraphs>119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Corbel</vt:lpstr>
      <vt:lpstr>Helvetica</vt:lpstr>
      <vt:lpstr>Symbol</vt:lpstr>
      <vt:lpstr>Wingdings</vt:lpstr>
      <vt:lpstr>Office Theme</vt:lpstr>
      <vt:lpstr>Status of the Triggers and Trigger Processor tests Status of the Phase 1 electronic at LNL</vt:lpstr>
      <vt:lpstr>STATUS of the Phase 1 electronic at LNL UP TO 39 channels </vt:lpstr>
      <vt:lpstr>Cooling issue </vt:lpstr>
      <vt:lpstr>Recent upGRADES ON THE SYSTEM</vt:lpstr>
      <vt:lpstr>Status of the Triggers and Trigger Processor tests</vt:lpstr>
      <vt:lpstr>GTS ROOT ISSUE?</vt:lpstr>
      <vt:lpstr>Limitations of the DEMONSTRATOR TP </vt:lpstr>
      <vt:lpstr>LIMITATIONS OF THE EXOGAM2 TP</vt:lpstr>
      <vt:lpstr>EXOGAM2 TP VS DEMONSTRATOR TP</vt:lpstr>
      <vt:lpstr>Hardware Trigger</vt:lpstr>
      <vt:lpstr>Hardware trigger</vt:lpstr>
      <vt:lpstr>Combination of Hardware and TP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Alain Goasduff</dc:creator>
  <cp:lastModifiedBy>Alain Goasduff</cp:lastModifiedBy>
  <cp:revision>3</cp:revision>
  <dcterms:created xsi:type="dcterms:W3CDTF">2023-10-15T09:02:16Z</dcterms:created>
  <dcterms:modified xsi:type="dcterms:W3CDTF">2024-09-10T13:50:40Z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