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727" r:id="rId2"/>
    <p:sldMasterId id="2147483739" r:id="rId3"/>
  </p:sldMasterIdLst>
  <p:notesMasterIdLst>
    <p:notesMasterId r:id="rId7"/>
  </p:notes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fr-FR"/>
    </a:defPPr>
    <a:lvl1pPr algn="l" defTabSz="1137232" rtl="0" fontAlgn="base">
      <a:spcBef>
        <a:spcPct val="0"/>
      </a:spcBef>
      <a:spcAft>
        <a:spcPct val="0"/>
      </a:spcAft>
      <a:defRPr sz="2263" kern="1200">
        <a:solidFill>
          <a:schemeClr val="tx1"/>
        </a:solidFill>
        <a:latin typeface="Arial" charset="0"/>
        <a:ea typeface="+mn-ea"/>
        <a:cs typeface="Arial" charset="0"/>
      </a:defRPr>
    </a:lvl1pPr>
    <a:lvl2pPr marL="567717" indent="-50304" algn="l" defTabSz="1137232" rtl="0" fontAlgn="base">
      <a:spcBef>
        <a:spcPct val="0"/>
      </a:spcBef>
      <a:spcAft>
        <a:spcPct val="0"/>
      </a:spcAft>
      <a:defRPr sz="2263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37232" indent="-102405" algn="l" defTabSz="1137232" rtl="0" fontAlgn="base">
      <a:spcBef>
        <a:spcPct val="0"/>
      </a:spcBef>
      <a:spcAft>
        <a:spcPct val="0"/>
      </a:spcAft>
      <a:defRPr sz="2263" kern="1200">
        <a:solidFill>
          <a:schemeClr val="tx1"/>
        </a:solidFill>
        <a:latin typeface="Arial" charset="0"/>
        <a:ea typeface="+mn-ea"/>
        <a:cs typeface="Arial" charset="0"/>
      </a:defRPr>
    </a:lvl3pPr>
    <a:lvl4pPr marL="1706745" indent="-154505" algn="l" defTabSz="1137232" rtl="0" fontAlgn="base">
      <a:spcBef>
        <a:spcPct val="0"/>
      </a:spcBef>
      <a:spcAft>
        <a:spcPct val="0"/>
      </a:spcAft>
      <a:defRPr sz="2263" kern="1200">
        <a:solidFill>
          <a:schemeClr val="tx1"/>
        </a:solidFill>
        <a:latin typeface="Arial" charset="0"/>
        <a:ea typeface="+mn-ea"/>
        <a:cs typeface="Arial" charset="0"/>
      </a:defRPr>
    </a:lvl4pPr>
    <a:lvl5pPr marL="2274462" indent="-204809" algn="l" defTabSz="1137232" rtl="0" fontAlgn="base">
      <a:spcBef>
        <a:spcPct val="0"/>
      </a:spcBef>
      <a:spcAft>
        <a:spcPct val="0"/>
      </a:spcAft>
      <a:defRPr sz="2263" kern="1200">
        <a:solidFill>
          <a:schemeClr val="tx1"/>
        </a:solidFill>
        <a:latin typeface="Arial" charset="0"/>
        <a:ea typeface="+mn-ea"/>
        <a:cs typeface="Arial" charset="0"/>
      </a:defRPr>
    </a:lvl5pPr>
    <a:lvl6pPr marL="2587066" algn="l" defTabSz="1034826" rtl="0" eaLnBrk="1" latinLnBrk="0" hangingPunct="1">
      <a:defRPr sz="2263" kern="1200">
        <a:solidFill>
          <a:schemeClr val="tx1"/>
        </a:solidFill>
        <a:latin typeface="Arial" charset="0"/>
        <a:ea typeface="+mn-ea"/>
        <a:cs typeface="Arial" charset="0"/>
      </a:defRPr>
    </a:lvl6pPr>
    <a:lvl7pPr marL="3104479" algn="l" defTabSz="1034826" rtl="0" eaLnBrk="1" latinLnBrk="0" hangingPunct="1">
      <a:defRPr sz="2263" kern="1200">
        <a:solidFill>
          <a:schemeClr val="tx1"/>
        </a:solidFill>
        <a:latin typeface="Arial" charset="0"/>
        <a:ea typeface="+mn-ea"/>
        <a:cs typeface="Arial" charset="0"/>
      </a:defRPr>
    </a:lvl7pPr>
    <a:lvl8pPr marL="3621893" algn="l" defTabSz="1034826" rtl="0" eaLnBrk="1" latinLnBrk="0" hangingPunct="1">
      <a:defRPr sz="2263" kern="1200">
        <a:solidFill>
          <a:schemeClr val="tx1"/>
        </a:solidFill>
        <a:latin typeface="Arial" charset="0"/>
        <a:ea typeface="+mn-ea"/>
        <a:cs typeface="Arial" charset="0"/>
      </a:defRPr>
    </a:lvl8pPr>
    <a:lvl9pPr marL="4139306" algn="l" defTabSz="1034826" rtl="0" eaLnBrk="1" latinLnBrk="0" hangingPunct="1">
      <a:defRPr sz="2263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671E"/>
    <a:srgbClr val="242E4A"/>
    <a:srgbClr val="D06421"/>
    <a:srgbClr val="931919"/>
    <a:srgbClr val="B1453D"/>
    <a:srgbClr val="252E4A"/>
    <a:srgbClr val="D0661C"/>
    <a:srgbClr val="D06423"/>
    <a:srgbClr val="EABC9F"/>
    <a:srgbClr val="D16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6" autoAdjust="0"/>
    <p:restoredTop sz="96291" autoAdjust="0"/>
  </p:normalViewPr>
  <p:slideViewPr>
    <p:cSldViewPr>
      <p:cViewPr varScale="1">
        <p:scale>
          <a:sx n="115" d="100"/>
          <a:sy n="115" d="100"/>
        </p:scale>
        <p:origin x="600" y="108"/>
      </p:cViewPr>
      <p:guideLst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3688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0983F0-3B2B-4346-9D34-6FF74AEF7015}" type="datetimeFigureOut">
              <a:rPr lang="fr-FR"/>
              <a:pPr>
                <a:defRPr/>
              </a:pPr>
              <a:t>16/10/2024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0553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BC699F-DBFB-4FA7-9A20-949047200E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952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58" kern="1200">
        <a:solidFill>
          <a:schemeClr val="tx1"/>
        </a:solidFill>
        <a:latin typeface="+mn-lt"/>
        <a:ea typeface="+mn-ea"/>
        <a:cs typeface="+mn-cs"/>
      </a:defRPr>
    </a:lvl1pPr>
    <a:lvl2pPr marL="517413" algn="l" rtl="0" eaLnBrk="0" fontAlgn="base" hangingPunct="0">
      <a:spcBef>
        <a:spcPct val="30000"/>
      </a:spcBef>
      <a:spcAft>
        <a:spcPct val="0"/>
      </a:spcAft>
      <a:defRPr sz="1358" kern="1200">
        <a:solidFill>
          <a:schemeClr val="tx1"/>
        </a:solidFill>
        <a:latin typeface="+mn-lt"/>
        <a:ea typeface="+mn-ea"/>
        <a:cs typeface="+mn-cs"/>
      </a:defRPr>
    </a:lvl2pPr>
    <a:lvl3pPr marL="1034826" algn="l" rtl="0" eaLnBrk="0" fontAlgn="base" hangingPunct="0">
      <a:spcBef>
        <a:spcPct val="30000"/>
      </a:spcBef>
      <a:spcAft>
        <a:spcPct val="0"/>
      </a:spcAft>
      <a:defRPr sz="1358" kern="1200">
        <a:solidFill>
          <a:schemeClr val="tx1"/>
        </a:solidFill>
        <a:latin typeface="+mn-lt"/>
        <a:ea typeface="+mn-ea"/>
        <a:cs typeface="+mn-cs"/>
      </a:defRPr>
    </a:lvl3pPr>
    <a:lvl4pPr marL="1552240" algn="l" rtl="0" eaLnBrk="0" fontAlgn="base" hangingPunct="0">
      <a:spcBef>
        <a:spcPct val="30000"/>
      </a:spcBef>
      <a:spcAft>
        <a:spcPct val="0"/>
      </a:spcAft>
      <a:defRPr sz="1358" kern="1200">
        <a:solidFill>
          <a:schemeClr val="tx1"/>
        </a:solidFill>
        <a:latin typeface="+mn-lt"/>
        <a:ea typeface="+mn-ea"/>
        <a:cs typeface="+mn-cs"/>
      </a:defRPr>
    </a:lvl4pPr>
    <a:lvl5pPr marL="2069653" algn="l" rtl="0" eaLnBrk="0" fontAlgn="base" hangingPunct="0">
      <a:spcBef>
        <a:spcPct val="30000"/>
      </a:spcBef>
      <a:spcAft>
        <a:spcPct val="0"/>
      </a:spcAft>
      <a:defRPr sz="1358" kern="1200">
        <a:solidFill>
          <a:schemeClr val="tx1"/>
        </a:solidFill>
        <a:latin typeface="+mn-lt"/>
        <a:ea typeface="+mn-ea"/>
        <a:cs typeface="+mn-cs"/>
      </a:defRPr>
    </a:lvl5pPr>
    <a:lvl6pPr marL="2587066" algn="l" defTabSz="1034826" rtl="0" eaLnBrk="1" latinLnBrk="0" hangingPunct="1">
      <a:defRPr sz="1358" kern="1200">
        <a:solidFill>
          <a:schemeClr val="tx1"/>
        </a:solidFill>
        <a:latin typeface="+mn-lt"/>
        <a:ea typeface="+mn-ea"/>
        <a:cs typeface="+mn-cs"/>
      </a:defRPr>
    </a:lvl6pPr>
    <a:lvl7pPr marL="3104479" algn="l" defTabSz="1034826" rtl="0" eaLnBrk="1" latinLnBrk="0" hangingPunct="1">
      <a:defRPr sz="1358" kern="1200">
        <a:solidFill>
          <a:schemeClr val="tx1"/>
        </a:solidFill>
        <a:latin typeface="+mn-lt"/>
        <a:ea typeface="+mn-ea"/>
        <a:cs typeface="+mn-cs"/>
      </a:defRPr>
    </a:lvl7pPr>
    <a:lvl8pPr marL="3621893" algn="l" defTabSz="1034826" rtl="0" eaLnBrk="1" latinLnBrk="0" hangingPunct="1">
      <a:defRPr sz="1358" kern="1200">
        <a:solidFill>
          <a:schemeClr val="tx1"/>
        </a:solidFill>
        <a:latin typeface="+mn-lt"/>
        <a:ea typeface="+mn-ea"/>
        <a:cs typeface="+mn-cs"/>
      </a:defRPr>
    </a:lvl8pPr>
    <a:lvl9pPr marL="4139306" algn="l" defTabSz="1034826" rtl="0" eaLnBrk="1" latinLnBrk="0" hangingPunct="1">
      <a:defRPr sz="135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-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513537" y="6281400"/>
            <a:ext cx="2729259" cy="364730"/>
          </a:xfrm>
          <a:prstGeom prst="rect">
            <a:avLst/>
          </a:prstGeom>
        </p:spPr>
        <p:txBody>
          <a:bodyPr/>
          <a:lstStyle>
            <a:lvl1pPr algn="ctr">
              <a:defRPr lang="fr-FR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242796" y="6281400"/>
            <a:ext cx="5541624" cy="364730"/>
          </a:xfrm>
          <a:prstGeom prst="rect">
            <a:avLst/>
          </a:prstGeom>
        </p:spPr>
        <p:txBody>
          <a:bodyPr/>
          <a:lstStyle>
            <a:lvl1pPr algn="ctr">
              <a:defRPr lang="en-US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4221627" y="4895948"/>
            <a:ext cx="3748745" cy="83530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8D03F8CC-93BB-4819-9C24-DAB232228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5298" y="2009892"/>
            <a:ext cx="8924219" cy="1155834"/>
          </a:xfrm>
        </p:spPr>
        <p:txBody>
          <a:bodyPr>
            <a:normAutofit/>
          </a:bodyPr>
          <a:lstStyle>
            <a:lvl1pPr algn="ctr">
              <a:defRPr lang="fr-FR" sz="36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long mais c’est un exemple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98E2E17-2259-4CBA-8F00-FA07DEDA6F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4490" y="3576130"/>
            <a:ext cx="4885837" cy="652510"/>
          </a:xfrm>
        </p:spPr>
        <p:txBody>
          <a:bodyPr>
            <a:normAutofit/>
          </a:bodyPr>
          <a:lstStyle>
            <a:lvl1pPr marL="0" indent="0" algn="ctr">
              <a:buNone/>
              <a:defRPr lang="fr-FR" sz="2400" b="1" i="1" kern="1200" dirty="0" smtClean="0">
                <a:solidFill>
                  <a:srgbClr val="1D2845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 de l’oratrice/</a:t>
            </a:r>
            <a:r>
              <a:rPr lang="fr-FR" dirty="0" err="1"/>
              <a:t>teur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85" y="63615"/>
            <a:ext cx="3333231" cy="888659"/>
          </a:xfrm>
          <a:prstGeom prst="rect">
            <a:avLst/>
          </a:prstGeom>
        </p:spPr>
      </p:pic>
      <p:cxnSp>
        <p:nvCxnSpPr>
          <p:cNvPr id="4" name="Connecteur droit 3"/>
          <p:cNvCxnSpPr/>
          <p:nvPr userDrawn="1"/>
        </p:nvCxnSpPr>
        <p:spPr>
          <a:xfrm flipH="1" flipV="1">
            <a:off x="1" y="484759"/>
            <a:ext cx="12192000" cy="21843"/>
          </a:xfrm>
          <a:prstGeom prst="line">
            <a:avLst/>
          </a:prstGeom>
          <a:ln w="28575">
            <a:solidFill>
              <a:srgbClr val="D06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39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032" y="456362"/>
            <a:ext cx="3932845" cy="16008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308" y="988184"/>
            <a:ext cx="6171458" cy="48726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032" y="2057221"/>
            <a:ext cx="3932845" cy="38125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764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032" y="456362"/>
            <a:ext cx="3932845" cy="16008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308" y="988184"/>
            <a:ext cx="6171458" cy="48726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032" y="2057221"/>
            <a:ext cx="3932845" cy="381259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486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8224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485" y="364731"/>
            <a:ext cx="2628485" cy="581232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9032" y="364731"/>
            <a:ext cx="7712976" cy="581232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1820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9785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93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3468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7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847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6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-2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3A7BA1AF-D220-4E05-997F-9A1601D618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60015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1 :</a:t>
            </a:r>
          </a:p>
        </p:txBody>
      </p:sp>
      <p:sp>
        <p:nvSpPr>
          <p:cNvPr id="26" name="Espace réservé du contenu 5">
            <a:extLst>
              <a:ext uri="{FF2B5EF4-FFF2-40B4-BE49-F238E27FC236}">
                <a16:creationId xmlns:a16="http://schemas.microsoft.com/office/drawing/2014/main" id="{E7A17C2A-D70B-4C8D-A924-74F7A43B07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63572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6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Sous </a:t>
            </a:r>
            <a:r>
              <a:rPr lang="fr-FR" sz="1800" dirty="0" err="1"/>
              <a:t>sous</a:t>
            </a:r>
            <a:r>
              <a:rPr lang="fr-FR" sz="1800" dirty="0"/>
              <a:t> point</a:t>
            </a:r>
          </a:p>
          <a:p>
            <a:pPr lvl="0"/>
            <a:r>
              <a:rPr lang="fr-FR" sz="1800" dirty="0"/>
              <a:t>Sous point numéro 2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C2044AB0-2F75-4A4D-865F-582989ACFF1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86011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2 :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21931ED6-6A8B-4C76-B6C9-B53B3A54F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689568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4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Avantages</a:t>
            </a:r>
          </a:p>
          <a:p>
            <a:pPr lvl="1"/>
            <a:r>
              <a:rPr lang="fr-FR" sz="1800" dirty="0"/>
              <a:t>Inconvénients</a:t>
            </a:r>
          </a:p>
          <a:p>
            <a:pPr lvl="0"/>
            <a:r>
              <a:rPr lang="fr-FR" sz="1800" dirty="0"/>
              <a:t>Sous point numéro 2</a:t>
            </a:r>
          </a:p>
          <a:p>
            <a:pPr lvl="1"/>
            <a:endParaRPr lang="fr-FR" sz="1800" dirty="0"/>
          </a:p>
        </p:txBody>
      </p:sp>
      <p:sp>
        <p:nvSpPr>
          <p:cNvPr id="38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  <p:cxnSp>
        <p:nvCxnSpPr>
          <p:cNvPr id="32" name="Connecteur droit 31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32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080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177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765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862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351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-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513537" y="6281400"/>
            <a:ext cx="2729259" cy="364730"/>
          </a:xfrm>
          <a:prstGeom prst="rect">
            <a:avLst/>
          </a:prstGeom>
        </p:spPr>
        <p:txBody>
          <a:bodyPr/>
          <a:lstStyle>
            <a:lvl1pPr algn="ctr">
              <a:defRPr lang="fr-FR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242796" y="6281400"/>
            <a:ext cx="5541624" cy="364730"/>
          </a:xfrm>
          <a:prstGeom prst="rect">
            <a:avLst/>
          </a:prstGeom>
        </p:spPr>
        <p:txBody>
          <a:bodyPr/>
          <a:lstStyle>
            <a:lvl1pPr algn="ctr">
              <a:defRPr lang="en-US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4221627" y="4895948"/>
            <a:ext cx="3748745" cy="83530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8D03F8CC-93BB-4819-9C24-DAB232228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5298" y="2009892"/>
            <a:ext cx="8924219" cy="1155834"/>
          </a:xfrm>
        </p:spPr>
        <p:txBody>
          <a:bodyPr>
            <a:normAutofit/>
          </a:bodyPr>
          <a:lstStyle>
            <a:lvl1pPr algn="ctr">
              <a:defRPr lang="fr-FR" sz="36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long mais c’est un exemple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98E2E17-2259-4CBA-8F00-FA07DEDA6F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4490" y="3576130"/>
            <a:ext cx="4885837" cy="652510"/>
          </a:xfrm>
        </p:spPr>
        <p:txBody>
          <a:bodyPr>
            <a:normAutofit/>
          </a:bodyPr>
          <a:lstStyle>
            <a:lvl1pPr marL="0" indent="0" algn="ctr">
              <a:buNone/>
              <a:defRPr lang="fr-FR" sz="2400" b="1" i="1" kern="1200" dirty="0" smtClean="0">
                <a:solidFill>
                  <a:srgbClr val="1D2845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 de l’oratrice/</a:t>
            </a:r>
            <a:r>
              <a:rPr lang="fr-FR" dirty="0" err="1"/>
              <a:t>teur</a:t>
            </a:r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85" y="63615"/>
            <a:ext cx="3333231" cy="888659"/>
          </a:xfrm>
          <a:prstGeom prst="rect">
            <a:avLst/>
          </a:prstGeom>
        </p:spPr>
      </p:pic>
      <p:cxnSp>
        <p:nvCxnSpPr>
          <p:cNvPr id="4" name="Connecteur droit 3"/>
          <p:cNvCxnSpPr/>
          <p:nvPr userDrawn="1"/>
        </p:nvCxnSpPr>
        <p:spPr>
          <a:xfrm flipH="1" flipV="1">
            <a:off x="1" y="484759"/>
            <a:ext cx="12192000" cy="21843"/>
          </a:xfrm>
          <a:prstGeom prst="line">
            <a:avLst/>
          </a:prstGeom>
          <a:ln w="28575">
            <a:solidFill>
              <a:srgbClr val="D06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1094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-2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cteur droit 28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5" name="Espace réservé du texte 4">
            <a:extLst>
              <a:ext uri="{FF2B5EF4-FFF2-40B4-BE49-F238E27FC236}">
                <a16:creationId xmlns:a16="http://schemas.microsoft.com/office/drawing/2014/main" id="{3A7BA1AF-D220-4E05-997F-9A1601D618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60015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1 :</a:t>
            </a:r>
          </a:p>
        </p:txBody>
      </p:sp>
      <p:sp>
        <p:nvSpPr>
          <p:cNvPr id="26" name="Espace réservé du contenu 5">
            <a:extLst>
              <a:ext uri="{FF2B5EF4-FFF2-40B4-BE49-F238E27FC236}">
                <a16:creationId xmlns:a16="http://schemas.microsoft.com/office/drawing/2014/main" id="{E7A17C2A-D70B-4C8D-A924-74F7A43B076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63572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6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Sous </a:t>
            </a:r>
            <a:r>
              <a:rPr lang="fr-FR" sz="1800" dirty="0" err="1"/>
              <a:t>sous</a:t>
            </a:r>
            <a:r>
              <a:rPr lang="fr-FR" sz="1800" dirty="0"/>
              <a:t> point</a:t>
            </a:r>
          </a:p>
          <a:p>
            <a:pPr lvl="0"/>
            <a:r>
              <a:rPr lang="fr-FR" sz="1800" dirty="0"/>
              <a:t>Sous point numéro 2</a:t>
            </a:r>
          </a:p>
        </p:txBody>
      </p:sp>
      <p:sp>
        <p:nvSpPr>
          <p:cNvPr id="27" name="Espace réservé du texte 4">
            <a:extLst>
              <a:ext uri="{FF2B5EF4-FFF2-40B4-BE49-F238E27FC236}">
                <a16:creationId xmlns:a16="http://schemas.microsoft.com/office/drawing/2014/main" id="{C2044AB0-2F75-4A4D-865F-582989ACFF1A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686011" y="1406783"/>
            <a:ext cx="5158153" cy="693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24314C"/>
                </a:solidFill>
              </a:defRPr>
            </a:lvl1pPr>
          </a:lstStyle>
          <a:p>
            <a:r>
              <a:rPr lang="fr-FR" dirty="0"/>
              <a:t>Point numéro 2 :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21931ED6-6A8B-4C76-B6C9-B53B3A54FF1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689568" y="2125047"/>
            <a:ext cx="5158153" cy="3848024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000" b="1">
                <a:solidFill>
                  <a:srgbClr val="D0671C"/>
                </a:solidFill>
              </a:defRPr>
            </a:lvl1pPr>
            <a:lvl2pPr>
              <a:defRPr sz="1400">
                <a:solidFill>
                  <a:srgbClr val="232F49"/>
                </a:solidFill>
              </a:defRPr>
            </a:lvl2pPr>
          </a:lstStyle>
          <a:p>
            <a:r>
              <a:rPr lang="fr-FR" sz="1800" dirty="0"/>
              <a:t>Sous point numéro 1</a:t>
            </a:r>
          </a:p>
          <a:p>
            <a:pPr lvl="1"/>
            <a:r>
              <a:rPr lang="fr-FR" sz="1800" dirty="0"/>
              <a:t>Avantages</a:t>
            </a:r>
          </a:p>
          <a:p>
            <a:pPr lvl="1"/>
            <a:r>
              <a:rPr lang="fr-FR" sz="1800" dirty="0"/>
              <a:t>Inconvénients</a:t>
            </a:r>
          </a:p>
          <a:p>
            <a:pPr lvl="0"/>
            <a:r>
              <a:rPr lang="fr-FR" sz="1800" dirty="0"/>
              <a:t>Sous point numéro 2</a:t>
            </a:r>
          </a:p>
          <a:p>
            <a:pPr lvl="1"/>
            <a:endParaRPr lang="fr-FR" sz="1800" dirty="0"/>
          </a:p>
        </p:txBody>
      </p:sp>
      <p:sp>
        <p:nvSpPr>
          <p:cNvPr id="38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  <p:cxnSp>
        <p:nvCxnSpPr>
          <p:cNvPr id="32" name="Connecteur droit 31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62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513537" y="6281400"/>
            <a:ext cx="2729259" cy="364730"/>
          </a:xfrm>
          <a:prstGeom prst="rect">
            <a:avLst/>
          </a:prstGeom>
        </p:spPr>
        <p:txBody>
          <a:bodyPr/>
          <a:lstStyle>
            <a:lvl1pPr algn="ctr">
              <a:defRPr lang="fr-FR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1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5242796" y="6281400"/>
            <a:ext cx="5541624" cy="364730"/>
          </a:xfrm>
          <a:prstGeom prst="rect">
            <a:avLst/>
          </a:prstGeom>
        </p:spPr>
        <p:txBody>
          <a:bodyPr/>
          <a:lstStyle>
            <a:lvl1pPr algn="ctr">
              <a:defRPr lang="en-US" sz="14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4221627" y="4895948"/>
            <a:ext cx="3748745" cy="835305"/>
          </a:xfrm>
          <a:prstGeom prst="rect">
            <a:avLst/>
          </a:prstGeom>
        </p:spPr>
      </p:pic>
      <p:sp>
        <p:nvSpPr>
          <p:cNvPr id="13" name="Titre 9">
            <a:extLst>
              <a:ext uri="{FF2B5EF4-FFF2-40B4-BE49-F238E27FC236}">
                <a16:creationId xmlns:a16="http://schemas.microsoft.com/office/drawing/2014/main" id="{8D03F8CC-93BB-4819-9C24-DAB2322282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5298" y="2009892"/>
            <a:ext cx="8924219" cy="1155834"/>
          </a:xfrm>
        </p:spPr>
        <p:txBody>
          <a:bodyPr>
            <a:normAutofit/>
          </a:bodyPr>
          <a:lstStyle>
            <a:lvl1pPr algn="ctr">
              <a:defRPr lang="fr-FR" sz="36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long mais c’est un exemple</a:t>
            </a:r>
          </a:p>
        </p:txBody>
      </p:sp>
      <p:sp>
        <p:nvSpPr>
          <p:cNvPr id="14" name="Espace réservé du texte 19">
            <a:extLst>
              <a:ext uri="{FF2B5EF4-FFF2-40B4-BE49-F238E27FC236}">
                <a16:creationId xmlns:a16="http://schemas.microsoft.com/office/drawing/2014/main" id="{E98E2E17-2259-4CBA-8F00-FA07DEDA6F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4490" y="3576130"/>
            <a:ext cx="4885837" cy="652510"/>
          </a:xfrm>
        </p:spPr>
        <p:txBody>
          <a:bodyPr>
            <a:normAutofit/>
          </a:bodyPr>
          <a:lstStyle>
            <a:lvl1pPr marL="0" indent="0" algn="ctr">
              <a:buNone/>
              <a:defRPr lang="fr-FR" sz="2400" b="1" i="1" kern="1200" dirty="0" smtClean="0">
                <a:solidFill>
                  <a:srgbClr val="1D2845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/>
              <a:t>Nom de l’oratrice/</a:t>
            </a:r>
            <a:r>
              <a:rPr lang="fr-FR" dirty="0" err="1"/>
              <a:t>teur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385" y="63615"/>
            <a:ext cx="3333231" cy="888659"/>
          </a:xfrm>
          <a:prstGeom prst="rect">
            <a:avLst/>
          </a:prstGeom>
        </p:spPr>
      </p:pic>
      <p:cxnSp>
        <p:nvCxnSpPr>
          <p:cNvPr id="16" name="Connecteur droit 15"/>
          <p:cNvCxnSpPr/>
          <p:nvPr userDrawn="1"/>
        </p:nvCxnSpPr>
        <p:spPr>
          <a:xfrm flipH="1" flipV="1">
            <a:off x="1" y="484759"/>
            <a:ext cx="12192000" cy="21843"/>
          </a:xfrm>
          <a:prstGeom prst="line">
            <a:avLst/>
          </a:prstGeom>
          <a:ln w="28575">
            <a:solidFill>
              <a:srgbClr val="D066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780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D0661C"/>
                </a:solidFill>
              </a:defRPr>
            </a:lvl1pPr>
            <a:lvl2pPr>
              <a:defRPr>
                <a:solidFill>
                  <a:srgbClr val="252E4A"/>
                </a:solidFill>
              </a:defRPr>
            </a:lvl2pPr>
            <a:lvl3pPr>
              <a:defRPr>
                <a:solidFill>
                  <a:srgbClr val="D0661C"/>
                </a:solidFill>
              </a:defRPr>
            </a:lvl3pPr>
            <a:lvl4pPr>
              <a:defRPr>
                <a:solidFill>
                  <a:srgbClr val="252E4A"/>
                </a:solidFill>
              </a:defRPr>
            </a:lvl4pPr>
            <a:lvl5pPr>
              <a:defRPr>
                <a:solidFill>
                  <a:srgbClr val="D0661C"/>
                </a:solidFill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  <p:cxnSp>
        <p:nvCxnSpPr>
          <p:cNvPr id="11" name="Connecteur droit 10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822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46" y="1710458"/>
            <a:ext cx="10515734" cy="28513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6" y="4588769"/>
            <a:ext cx="10515734" cy="150024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1" name="Connecteur droit 10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5" name="Connecteur droit 14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 txBox="1">
            <a:spLocks/>
          </p:cNvSpPr>
          <p:nvPr userDrawn="1"/>
        </p:nvSpPr>
        <p:spPr>
          <a:xfrm>
            <a:off x="3732660" y="0"/>
            <a:ext cx="4889668" cy="7395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fr-FR" sz="2400"/>
              <a:t>Voici un titre un peu trop long qui du coup tient sur 2 lignes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53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9032" y="1825446"/>
            <a:ext cx="5170730" cy="4351605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82240" y="1825446"/>
            <a:ext cx="5170730" cy="435160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4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5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9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681711"/>
            <a:ext cx="5158153" cy="822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032" y="2504599"/>
            <a:ext cx="5158153" cy="36850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1460" y="1681711"/>
            <a:ext cx="5183306" cy="8228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1460" y="2504599"/>
            <a:ext cx="5183306" cy="368503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cxnSp>
        <p:nvCxnSpPr>
          <p:cNvPr id="14" name="Connecteur droit 13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6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7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8" name="Connecteur droit 17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0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12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13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4" name="Connecteur droit 13"/>
          <p:cNvCxnSpPr/>
          <p:nvPr userDrawn="1"/>
        </p:nvCxnSpPr>
        <p:spPr>
          <a:xfrm flipH="1">
            <a:off x="1" y="375765"/>
            <a:ext cx="12191999" cy="7402"/>
          </a:xfrm>
          <a:prstGeom prst="line">
            <a:avLst/>
          </a:prstGeom>
          <a:ln w="1905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37">
            <a:extLst>
              <a:ext uri="{FF2B5EF4-FFF2-40B4-BE49-F238E27FC236}">
                <a16:creationId xmlns:a16="http://schemas.microsoft.com/office/drawing/2014/main" id="{3139473C-8628-4063-B4CB-A557501D7A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2660" y="0"/>
            <a:ext cx="4889668" cy="739595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lang="fr-FR" sz="2400" b="1" kern="1200" dirty="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Voici un titre un peu trop long qui du coup tient sur 2 lignes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760BDE70-946E-43F9-BE5D-BCC719EE55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634" t="58411" r="27779" b="34092"/>
          <a:stretch/>
        </p:blipFill>
        <p:spPr>
          <a:xfrm>
            <a:off x="10957967" y="57500"/>
            <a:ext cx="1140923" cy="25422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87" y="133432"/>
            <a:ext cx="1902063" cy="50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3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 flipH="1">
            <a:off x="1" y="6717421"/>
            <a:ext cx="12191999" cy="7402"/>
          </a:xfrm>
          <a:prstGeom prst="line">
            <a:avLst/>
          </a:prstGeom>
          <a:ln w="12700">
            <a:solidFill>
              <a:srgbClr val="D06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269145" y="6556387"/>
            <a:ext cx="1711384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100" b="0" i="1" kern="1200" dirty="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406682" y="6562475"/>
            <a:ext cx="5541624" cy="28938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en-US" sz="1100" b="0" i="1" kern="1200" dirty="0" err="1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230151" y="6556386"/>
            <a:ext cx="827358" cy="3016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lang="fr-FR" sz="1000" b="0" i="1" kern="1200" smtClean="0">
                <a:solidFill>
                  <a:srgbClr val="00294B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E71596-5F9D-49C5-9701-16B3CA54319D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54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9032" y="364731"/>
            <a:ext cx="10513938" cy="1325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825446"/>
            <a:ext cx="10513938" cy="4351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9032" y="6356721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848" y="6356721"/>
            <a:ext cx="4114306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1297" y="6356721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465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9032" y="364731"/>
            <a:ext cx="10513938" cy="1325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032" y="1825446"/>
            <a:ext cx="10513938" cy="4351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9032" y="6356721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848" y="6356721"/>
            <a:ext cx="4114306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Atelier Calculs GDR SCIPAC, IJCLab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1297" y="6356721"/>
            <a:ext cx="2741673" cy="364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8C4B-9C9B-41B6-8F4A-02E940D1FA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16 octobre 2024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1596-5F9D-49C5-9701-16B3CA5431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48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3D42C5E-D851-4611-8D24-5785A51B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16 </a:t>
            </a:r>
            <a:r>
              <a:rPr lang="en-US" dirty="0" err="1"/>
              <a:t>octobre</a:t>
            </a:r>
            <a:r>
              <a:rPr lang="en-US" dirty="0"/>
              <a:t> 2024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7055A2-96BC-43A6-9461-94DAD15F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Atelier Calculs GDR SCIPAC, </a:t>
            </a:r>
            <a:r>
              <a:rPr lang="fr-FR" dirty="0" err="1"/>
              <a:t>IJCLab</a:t>
            </a:r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AEF7E964-8376-4ABA-A00F-439CAFD6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0" y="1745252"/>
            <a:ext cx="8712968" cy="1451129"/>
          </a:xfrm>
        </p:spPr>
        <p:txBody>
          <a:bodyPr>
            <a:normAutofit/>
          </a:bodyPr>
          <a:lstStyle/>
          <a:p>
            <a:r>
              <a:rPr lang="fr-FR" dirty="0"/>
              <a:t>Atelier calculs du GDR SCIPAC</a:t>
            </a:r>
            <a:br>
              <a:rPr lang="fr-FR" dirty="0"/>
            </a:br>
            <a:r>
              <a:rPr lang="fr-FR" dirty="0">
                <a:solidFill>
                  <a:srgbClr val="252E4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fr-FR" dirty="0"/>
              <a:t>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2747C8-201E-4B30-938D-2DEE8614FE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M. </a:t>
            </a:r>
            <a:r>
              <a:rPr lang="fr-FR" sz="2000" dirty="0" err="1"/>
              <a:t>Baylac</a:t>
            </a:r>
            <a:r>
              <a:rPr lang="fr-FR" sz="2000" dirty="0"/>
              <a:t>, F. Bouly, B. Cros, N. </a:t>
            </a:r>
            <a:r>
              <a:rPr lang="fr-FR" sz="2000" dirty="0" err="1"/>
              <a:t>Pichoff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838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05FB0A-A60D-475D-87DF-FB5D66375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CD2A63-9AD9-44E9-AC32-DC6403A16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348AD7-47FB-4FFC-B56C-66B78113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B946AB8B-D1D2-4189-AFF9-227622E8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INFOS</a:t>
            </a:r>
          </a:p>
        </p:txBody>
      </p:sp>
      <p:sp>
        <p:nvSpPr>
          <p:cNvPr id="10" name="Espace réservé du texte 4">
            <a:extLst>
              <a:ext uri="{FF2B5EF4-FFF2-40B4-BE49-F238E27FC236}">
                <a16:creationId xmlns:a16="http://schemas.microsoft.com/office/drawing/2014/main" id="{F0E4C599-9317-4CB2-9AE9-7058A7133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636" y="1196752"/>
            <a:ext cx="11788364" cy="870029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fr-FR" sz="4000" dirty="0"/>
              <a:t>PHOTOS à Midi !  (avant d’aller manger )</a:t>
            </a:r>
            <a:endParaRPr lang="fr-FR" sz="4000" dirty="0">
              <a:solidFill>
                <a:srgbClr val="D0671C"/>
              </a:solidFill>
            </a:endParaRP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5CF860EE-BB20-47CF-B926-14DE8C110CB9}"/>
              </a:ext>
            </a:extLst>
          </p:cNvPr>
          <p:cNvSpPr txBox="1">
            <a:spLocks/>
          </p:cNvSpPr>
          <p:nvPr/>
        </p:nvSpPr>
        <p:spPr>
          <a:xfrm>
            <a:off x="1524404" y="4005064"/>
            <a:ext cx="5435692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b="1" kern="1200">
                <a:solidFill>
                  <a:srgbClr val="D0671C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32F4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dirty="0"/>
              <a:t>19h30</a:t>
            </a:r>
          </a:p>
          <a:p>
            <a:pPr fontAlgn="auto">
              <a:spcAft>
                <a:spcPts val="0"/>
              </a:spcAft>
            </a:pPr>
            <a:r>
              <a:rPr lang="fr-FR" dirty="0"/>
              <a:t> LA TABLE D'IVIN</a:t>
            </a:r>
            <a:br>
              <a:rPr lang="fr-FR" dirty="0"/>
            </a:br>
            <a:r>
              <a:rPr lang="fr-FR" dirty="0"/>
              <a:t>	</a:t>
            </a:r>
            <a:r>
              <a:rPr lang="fr-FR" sz="1600" dirty="0">
                <a:solidFill>
                  <a:srgbClr val="242E4A"/>
                </a:solidFill>
              </a:rPr>
              <a:t>4 RUE DE LA CROIX GRIGNON</a:t>
            </a:r>
            <a:br>
              <a:rPr lang="fr-FR" sz="1600" dirty="0">
                <a:solidFill>
                  <a:srgbClr val="242E4A"/>
                </a:solidFill>
              </a:rPr>
            </a:br>
            <a:r>
              <a:rPr lang="fr-FR" sz="1600" dirty="0">
                <a:solidFill>
                  <a:srgbClr val="242E4A"/>
                </a:solidFill>
              </a:rPr>
              <a:t>	91190 GIF-SUR-YVETTE</a:t>
            </a:r>
          </a:p>
          <a:p>
            <a:pPr fontAlgn="auto">
              <a:spcAft>
                <a:spcPts val="0"/>
              </a:spcAft>
            </a:pPr>
            <a:r>
              <a:rPr lang="en-GB" sz="1800" dirty="0">
                <a:solidFill>
                  <a:srgbClr val="D0671E"/>
                </a:solidFill>
              </a:rPr>
              <a:t>RER B – Arret Gif-sur Yvette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4CCEAFC-6208-48C0-A571-A94A36715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3019158"/>
            <a:ext cx="4986960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02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F053153-91AA-43C4-88F1-8703D840E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16 octobre 2024</a:t>
            </a:r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14BC85-B217-4501-ABB4-89ADFE8F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Atelier Calculs GDR SCIPAC, IJCLab</a:t>
            </a:r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846DCA-7CBA-47C9-B39C-765DC5E72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1596-5F9D-49C5-9701-16B3CA54319D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AB0430-E45D-448D-A367-8DDCB9F7F5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B2D52E-A657-498C-8175-5FBF608E51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9F51B4C-DED4-42A4-A488-B21608A712AD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3A8EE1B2-B5B3-4BA4-B839-873130FE03D5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600056" y="2767222"/>
            <a:ext cx="5158153" cy="3848024"/>
          </a:xfrm>
        </p:spPr>
        <p:txBody>
          <a:bodyPr/>
          <a:lstStyle/>
          <a:p>
            <a:r>
              <a:rPr lang="fr-FR" dirty="0"/>
              <a:t>Ok </a:t>
            </a:r>
            <a:endParaRPr lang="en-GB" dirty="0"/>
          </a:p>
        </p:txBody>
      </p:sp>
      <p:sp>
        <p:nvSpPr>
          <p:cNvPr id="9" name="Titre 8">
            <a:extLst>
              <a:ext uri="{FF2B5EF4-FFF2-40B4-BE49-F238E27FC236}">
                <a16:creationId xmlns:a16="http://schemas.microsoft.com/office/drawing/2014/main" id="{1F1CD764-1456-490F-9FED-C921C3EB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55978"/>
      </p:ext>
    </p:extLst>
  </p:cSld>
  <p:clrMapOvr>
    <a:masterClrMapping/>
  </p:clrMapOvr>
</p:sld>
</file>

<file path=ppt/theme/theme1.xml><?xml version="1.0" encoding="utf-8"?>
<a:theme xmlns:a="http://schemas.openxmlformats.org/drawingml/2006/main" name="1_modele-IJCLAb-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3600" b="1" kern="1200" dirty="0">
            <a:solidFill>
              <a:srgbClr val="D0671C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dele-IJCLAb-powerpoi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28136</TotalTime>
  <Words>85</Words>
  <Application>Microsoft Office PowerPoint</Application>
  <PresentationFormat>Grand écran</PresentationFormat>
  <Paragraphs>16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1_modele-IJCLAb-powerpoint</vt:lpstr>
      <vt:lpstr>Conception personnalisée</vt:lpstr>
      <vt:lpstr>2_modele-IJCLAb-powerpoint</vt:lpstr>
      <vt:lpstr>Atelier calculs du GDR SCIPAC Introduction </vt:lpstr>
      <vt:lpstr>INFOS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Luc Petizon</dc:creator>
  <cp:lastModifiedBy>Frederic Bouly</cp:lastModifiedBy>
  <cp:revision>1836</cp:revision>
  <dcterms:created xsi:type="dcterms:W3CDTF">2011-03-09T16:37:49Z</dcterms:created>
  <dcterms:modified xsi:type="dcterms:W3CDTF">2024-10-16T22:03:25Z</dcterms:modified>
</cp:coreProperties>
</file>