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6"/>
    <p:restoredTop sz="94715"/>
  </p:normalViewPr>
  <p:slideViewPr>
    <p:cSldViewPr snapToGrid="0">
      <p:cViewPr varScale="1">
        <p:scale>
          <a:sx n="75" d="100"/>
          <a:sy n="75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E3B3F5-16B9-F8FB-3BDB-669FC2B12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F6CE02-1C69-4DB4-D996-95FEB40CD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B13D22-6401-F2F4-B17B-8360E92D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2CA533-386F-2B3A-54BD-7912C42B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BC5DE4-94B5-F558-D72C-1BB9A8D7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1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B7C06A-8E6F-BF68-9A95-D64557C9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FA2EB7-2AA8-2EB8-C255-C9F764DAE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65FA92-C8E9-CC86-9E0F-F8492444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106B47-B627-CDEC-30B2-68EEAC66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945936-66DB-D629-D546-51FFA502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40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2BBCFF-F2C5-CAC0-4324-FCAA2D7DE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D259FC-1B42-08BD-D432-7C738F324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89FAF-B645-7042-C1FC-E63DE366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84B948-DA4E-CFDE-0210-02DB3F9D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87EACA-1EB2-0B8F-C497-D13070E4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6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6F39B0-656B-26FB-CF0E-859FB65D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01221-1407-5D46-6C27-195C10DBF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E64686-5D20-F973-3BDF-D72D4F88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9DDEE2-31A1-AC91-4563-B90A693B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531299-9AAE-59D3-1D47-9075BDBE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17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751A6-7C0E-2A09-E9FF-95319504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1FF4E6-A036-DDC2-FD75-154FE8792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D4CDBA-C79F-D16F-E873-D5615D33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DAB504-BC6D-1482-2F8F-5BE8EDB3D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18F0E9-F687-E430-4A6E-7EC82834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80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464D3-F5E4-253B-2351-154C5C12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17210B-7A0D-E10E-E86E-8EA4211BE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B05B60-20BE-FA2D-B476-8F447BC00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D88F93-5ED7-CD01-84F9-8B5CD205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CC533D-1E47-9F8E-D8DF-FF728D3D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D0FBD6-1C4B-7723-B850-7EA56931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46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556AB-FA1B-704E-5219-ADC1D9BD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63AD4E-DAD5-1568-F482-9A4EDC6D4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0D9EB7-FDF4-6492-006F-82B36EC3B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A19A52-9FF7-D31F-4062-0E77E2BBA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62472F-E7DE-C340-60B7-08F326046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A4BB7C-C75E-53B1-B73C-78734F5E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3AA5069-DAA0-C32A-208A-930222D2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776A1E-E9F4-552C-BE33-301F9101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27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3C2B65-E693-DE75-349E-784D1E07E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EA0888E-73CA-27FF-A641-2F793673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BD8426-D572-9FF9-4F4A-34EF2938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85302C-B39F-65C1-93E9-B951D37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06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AC5A6A-741F-4DF5-5403-C0B88F9F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9C3A25-FE87-3CE7-559F-A3D7A16A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B2AE6C-8492-42B2-463F-CE152CDC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54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8DBE9-7293-F288-D533-D4918E153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D21C76-B73A-6C30-FDCA-2A841E49A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854B8-7351-8ABC-995D-92A143EFB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688614-C32C-A9A6-5AF7-245A3F9A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19396C-6726-728F-E461-C800DE44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892CE9-3E3E-B081-27CB-3C1D7130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5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7D106F-3650-8E85-B21F-85353C66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DAA9A2-475B-C450-FA79-D8135CFFB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F9017-0354-D75B-3F65-F125DCDA6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6E2849-EE00-B097-1056-ECF7282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9760E0-A345-8A73-C0EA-E39798DC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E16221-0CA7-2377-B997-C41A2ED1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58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5F3C9A-B5FC-2304-BC7B-638DE4EA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1BA781-1D33-4935-6024-2D96A708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85F6A6-2188-932A-B0B5-D35C6B08F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2F6E-EABC-AE4A-8646-7D521C637F5A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4993F6-E69B-0BC4-C2FC-70E585DEF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0E9F91-515A-D9D3-8123-A2C1C12BF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006E-0843-5D43-857B-FEB9E10650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48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15BFC70-9615-4C16-B343-0269E399B86B}"/>
              </a:ext>
            </a:extLst>
          </p:cNvPr>
          <p:cNvSpPr txBox="1"/>
          <p:nvPr/>
        </p:nvSpPr>
        <p:spPr>
          <a:xfrm>
            <a:off x="114307" y="2510001"/>
            <a:ext cx="115392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Beaucoup de codes numériques commerciaux dédiés EM ou multiphysiques / codes laboratoire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Forte utilisation des codes commerciaux :</a:t>
            </a:r>
          </a:p>
          <a:p>
            <a:pPr lvl="2"/>
            <a:r>
              <a:rPr lang="fr-FR" sz="2400" dirty="0"/>
              <a:t>	Coût pour les labo, nb licences limitées</a:t>
            </a:r>
          </a:p>
          <a:p>
            <a:pPr lvl="2"/>
            <a:r>
              <a:rPr lang="fr-FR" sz="2400" dirty="0"/>
              <a:t>	Multiplicité des codes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Problématique multiphysique : interfaçage entre les différents domaines physiques (passerelle entre les codes, format de fichiers, maillage, interpolation…)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Confrontation à la mesure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Vers des outils </a:t>
            </a:r>
            <a:r>
              <a:rPr lang="fr-FR" sz="2400"/>
              <a:t>d’optimisation automatiques </a:t>
            </a:r>
            <a:r>
              <a:rPr lang="fr-FR" sz="2400" dirty="0"/>
              <a:t>pour des conceptions plus optimales 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F69C15F-0448-4EE1-AE65-64376E7F6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9135" y="96172"/>
            <a:ext cx="3044682" cy="68057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4C4CC88-923F-42FF-B4B2-346B0E1BF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47" y="157444"/>
            <a:ext cx="6231835" cy="123860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A01B43E-6D76-4A7B-BBF4-CC28B02F91DA}"/>
              </a:ext>
            </a:extLst>
          </p:cNvPr>
          <p:cNvSpPr txBox="1"/>
          <p:nvPr/>
        </p:nvSpPr>
        <p:spPr>
          <a:xfrm>
            <a:off x="599768" y="1700981"/>
            <a:ext cx="10825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Session : Outils numériques pour la conception</a:t>
            </a:r>
          </a:p>
        </p:txBody>
      </p:sp>
    </p:spTree>
    <p:extLst>
      <p:ext uri="{BB962C8B-B14F-4D97-AF65-F5344CB8AC3E}">
        <p14:creationId xmlns:p14="http://schemas.microsoft.com/office/powerpoint/2010/main" val="39740306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Maud Baylac</dc:creator>
  <cp:lastModifiedBy>Patricia Duchesne</cp:lastModifiedBy>
  <cp:revision>18</cp:revision>
  <dcterms:created xsi:type="dcterms:W3CDTF">2024-10-08T12:48:58Z</dcterms:created>
  <dcterms:modified xsi:type="dcterms:W3CDTF">2024-10-17T12:29:24Z</dcterms:modified>
</cp:coreProperties>
</file>