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5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9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8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2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8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9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7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0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0CDCF-6D54-49D6-97ED-85EE9F864D46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55C7-66BC-45E0-A343-C457A51C07F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2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3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552" y="0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Table ronde : source de particules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0904" y="1006759"/>
            <a:ext cx="10515600" cy="56397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Source d’ions</a:t>
            </a:r>
          </a:p>
          <a:p>
            <a:r>
              <a:rPr lang="fr-FR" dirty="0" smtClean="0"/>
              <a:t>Compatibilité puissance de calcul numérique en France vs besoin code PIC au plasma de source ECR?</a:t>
            </a:r>
          </a:p>
          <a:p>
            <a:r>
              <a:rPr lang="fr-FR" dirty="0" smtClean="0"/>
              <a:t>comment augmenter/améliorer les collaborations CEA  et IN2P3 avec les laboratoires de physique des plasma pour mieux répondre au besoin?</a:t>
            </a:r>
          </a:p>
          <a:p>
            <a:r>
              <a:rPr lang="fr-FR" dirty="0"/>
              <a:t>M</a:t>
            </a:r>
            <a:r>
              <a:rPr lang="fr-FR" dirty="0" smtClean="0"/>
              <a:t>odélisation  de l’interaction plasma-paroi à basse énergie : comment procéder? Avec quelles collaborations?</a:t>
            </a:r>
          </a:p>
          <a:p>
            <a:pPr lvl="2"/>
            <a:r>
              <a:rPr lang="fr-FR" dirty="0" smtClean="0"/>
              <a:t> données complexes de chimie, thermodynamique, physique du solide, phys. atomique</a:t>
            </a:r>
          </a:p>
          <a:p>
            <a:pPr marL="0" indent="0">
              <a:buNone/>
            </a:pPr>
            <a:r>
              <a:rPr lang="fr-FR" b="1" dirty="0" smtClean="0"/>
              <a:t>Source d’électrons</a:t>
            </a:r>
          </a:p>
          <a:p>
            <a:r>
              <a:rPr lang="fr-FR" dirty="0" smtClean="0"/>
              <a:t>Source d’électrons de très fort courant: comment stimuler les collaborations?</a:t>
            </a:r>
          </a:p>
          <a:p>
            <a:r>
              <a:rPr lang="fr-FR" dirty="0" smtClean="0"/>
              <a:t>Application de RF </a:t>
            </a:r>
            <a:r>
              <a:rPr lang="fr-FR" dirty="0" err="1" smtClean="0"/>
              <a:t>Track</a:t>
            </a:r>
            <a:r>
              <a:rPr lang="fr-FR" dirty="0" smtClean="0"/>
              <a:t> Coopération transverse entre labos et instituts: </a:t>
            </a:r>
            <a:r>
              <a:rPr lang="fr-FR" dirty="0" err="1" smtClean="0"/>
              <a:t>Tracewin</a:t>
            </a:r>
            <a:r>
              <a:rPr lang="fr-FR" dirty="0" smtClean="0"/>
              <a:t> vs </a:t>
            </a:r>
            <a:r>
              <a:rPr lang="fr-FR" dirty="0" err="1" smtClean="0"/>
              <a:t>RFTrack</a:t>
            </a:r>
            <a:r>
              <a:rPr lang="fr-FR" dirty="0" smtClean="0"/>
              <a:t>?</a:t>
            </a:r>
          </a:p>
          <a:p>
            <a:r>
              <a:rPr lang="fr-FR" dirty="0" smtClean="0"/>
              <a:t> A-t-on encore besoin de créer de nouveaux outils de calcul pour les sources d’électrons ?</a:t>
            </a:r>
          </a:p>
          <a:p>
            <a:pPr marL="0" indent="0">
              <a:buNone/>
            </a:pPr>
            <a:r>
              <a:rPr lang="fr-FR" b="1" dirty="0" smtClean="0"/>
              <a:t>Source de particules</a:t>
            </a:r>
          </a:p>
          <a:p>
            <a:r>
              <a:rPr lang="fr-FR" dirty="0" smtClean="0"/>
              <a:t>Problème de force de travail? Stratégie?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2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Source de particules: Problème de force de travail? Stratégie?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51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Table ronde source de particules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3734" y="1825625"/>
            <a:ext cx="1051560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2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148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Table ronde : source de particules</vt:lpstr>
      <vt:lpstr>Présentation PowerPoint</vt:lpstr>
      <vt:lpstr>Table ronde source de particules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Thuillier</dc:creator>
  <cp:lastModifiedBy>Thomas Thuillier</cp:lastModifiedBy>
  <cp:revision>4</cp:revision>
  <dcterms:created xsi:type="dcterms:W3CDTF">2024-10-17T08:24:18Z</dcterms:created>
  <dcterms:modified xsi:type="dcterms:W3CDTF">2024-10-17T09:09:13Z</dcterms:modified>
</cp:coreProperties>
</file>