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13.xml" ContentType="application/vnd.openxmlformats-officedocument.theme+xml"/>
  <Override PartName="/ppt/slideLayouts/slideLayout17.xml" ContentType="application/vnd.openxmlformats-officedocument.presentationml.slideLayout+xml"/>
  <Override PartName="/ppt/theme/theme14.xml" ContentType="application/vnd.openxmlformats-officedocument.theme+xml"/>
  <Override PartName="/ppt/slideLayouts/slideLayout18.xml" ContentType="application/vnd.openxmlformats-officedocument.presentationml.slideLayout+xml"/>
  <Override PartName="/ppt/theme/theme15.xml" ContentType="application/vnd.openxmlformats-officedocument.theme+xml"/>
  <Override PartName="/ppt/slideLayouts/slideLayout19.xml" ContentType="application/vnd.openxmlformats-officedocument.presentationml.slideLayout+xml"/>
  <Override PartName="/ppt/theme/theme16.xml" ContentType="application/vnd.openxmlformats-officedocument.theme+xml"/>
  <Override PartName="/ppt/slideLayouts/slideLayout20.xml" ContentType="application/vnd.openxmlformats-officedocument.presentationml.slideLayout+xml"/>
  <Override PartName="/ppt/theme/theme17.xml" ContentType="application/vnd.openxmlformats-officedocument.theme+xml"/>
  <Override PartName="/ppt/slideLayouts/slideLayout21.xml" ContentType="application/vnd.openxmlformats-officedocument.presentationml.slideLayout+xml"/>
  <Override PartName="/ppt/theme/theme18.xml" ContentType="application/vnd.openxmlformats-officedocument.theme+xml"/>
  <Override PartName="/ppt/slideLayouts/slideLayout22.xml" ContentType="application/vnd.openxmlformats-officedocument.presentationml.slideLayout+xml"/>
  <Override PartName="/ppt/theme/theme19.xml" ContentType="application/vnd.openxmlformats-officedocument.theme+xml"/>
  <Override PartName="/ppt/slideLayouts/slideLayout23.xml" ContentType="application/vnd.openxmlformats-officedocument.presentationml.slideLayout+xml"/>
  <Override PartName="/ppt/theme/theme20.xml" ContentType="application/vnd.openxmlformats-officedocument.theme+xml"/>
  <Override PartName="/ppt/slideLayouts/slideLayout24.xml" ContentType="application/vnd.openxmlformats-officedocument.presentationml.slideLayout+xml"/>
  <Override PartName="/ppt/theme/theme21.xml" ContentType="application/vnd.openxmlformats-officedocument.theme+xml"/>
  <Override PartName="/ppt/slideLayouts/slideLayout25.xml" ContentType="application/vnd.openxmlformats-officedocument.presentationml.slideLayout+xml"/>
  <Override PartName="/ppt/theme/theme22.xml" ContentType="application/vnd.openxmlformats-officedocument.theme+xml"/>
  <Override PartName="/ppt/slideLayouts/slideLayout26.xml" ContentType="application/vnd.openxmlformats-officedocument.presentationml.slideLayout+xml"/>
  <Override PartName="/ppt/theme/theme23.xml" ContentType="application/vnd.openxmlformats-officedocument.theme+xml"/>
  <Override PartName="/ppt/slideLayouts/slideLayout27.xml" ContentType="application/vnd.openxmlformats-officedocument.presentationml.slideLayout+xml"/>
  <Override PartName="/ppt/theme/theme24.xml" ContentType="application/vnd.openxmlformats-officedocument.theme+xml"/>
  <Override PartName="/ppt/slideLayouts/slideLayout28.xml" ContentType="application/vnd.openxmlformats-officedocument.presentationml.slideLayout+xml"/>
  <Override PartName="/ppt/theme/theme25.xml" ContentType="application/vnd.openxmlformats-officedocument.theme+xml"/>
  <Override PartName="/ppt/slideLayouts/slideLayout29.xml" ContentType="application/vnd.openxmlformats-officedocument.presentationml.slideLayout+xml"/>
  <Override PartName="/ppt/theme/theme26.xml" ContentType="application/vnd.openxmlformats-officedocument.theme+xml"/>
  <Override PartName="/ppt/slideLayouts/slideLayout30.xml" ContentType="application/vnd.openxmlformats-officedocument.presentationml.slideLayout+xml"/>
  <Override PartName="/ppt/theme/theme27.xml" ContentType="application/vnd.openxmlformats-officedocument.theme+xml"/>
  <Override PartName="/ppt/slideLayouts/slideLayout31.xml" ContentType="application/vnd.openxmlformats-officedocument.presentationml.slideLayout+xml"/>
  <Override PartName="/ppt/theme/theme28.xml" ContentType="application/vnd.openxmlformats-officedocument.theme+xml"/>
  <Override PartName="/ppt/slideLayouts/slideLayout32.xml" ContentType="application/vnd.openxmlformats-officedocument.presentationml.slideLayout+xml"/>
  <Override PartName="/ppt/theme/theme29.xml" ContentType="application/vnd.openxmlformats-officedocument.theme+xml"/>
  <Override PartName="/ppt/slideLayouts/slideLayout33.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50" r:id="rId2"/>
    <p:sldMasterId id="2147483656" r:id="rId3"/>
    <p:sldMasterId id="2147483658" r:id="rId4"/>
    <p:sldMasterId id="2147483660" r:id="rId5"/>
    <p:sldMasterId id="2147483662" r:id="rId6"/>
    <p:sldMasterId id="2147483664" r:id="rId7"/>
    <p:sldMasterId id="2147483666" r:id="rId8"/>
    <p:sldMasterId id="2147483668" r:id="rId9"/>
    <p:sldMasterId id="2147483670" r:id="rId10"/>
    <p:sldMasterId id="2147483672" r:id="rId11"/>
    <p:sldMasterId id="2147483674" r:id="rId12"/>
    <p:sldMasterId id="2147483678" r:id="rId13"/>
    <p:sldMasterId id="2147483680" r:id="rId14"/>
    <p:sldMasterId id="2147483682" r:id="rId15"/>
    <p:sldMasterId id="2147483684" r:id="rId16"/>
    <p:sldMasterId id="2147483686" r:id="rId17"/>
    <p:sldMasterId id="2147483688" r:id="rId18"/>
    <p:sldMasterId id="2147483690" r:id="rId19"/>
    <p:sldMasterId id="2147483692" r:id="rId20"/>
    <p:sldMasterId id="2147483694" r:id="rId21"/>
    <p:sldMasterId id="2147483696" r:id="rId22"/>
    <p:sldMasterId id="2147483698" r:id="rId23"/>
    <p:sldMasterId id="2147483700" r:id="rId24"/>
    <p:sldMasterId id="2147483702" r:id="rId25"/>
    <p:sldMasterId id="2147483704" r:id="rId26"/>
    <p:sldMasterId id="2147483706" r:id="rId27"/>
    <p:sldMasterId id="2147483708" r:id="rId28"/>
    <p:sldMasterId id="2147483710" r:id="rId29"/>
    <p:sldMasterId id="2147483712" r:id="rId30"/>
  </p:sldMasterIdLst>
  <p:notesMasterIdLst>
    <p:notesMasterId r:id="rId38"/>
  </p:notesMasterIdLst>
  <p:sldIdLst>
    <p:sldId id="256" r:id="rId31"/>
    <p:sldId id="328" r:id="rId32"/>
    <p:sldId id="329" r:id="rId33"/>
    <p:sldId id="330" r:id="rId34"/>
    <p:sldId id="321" r:id="rId35"/>
    <p:sldId id="294" r:id="rId36"/>
    <p:sldId id="259" r:id="rId37"/>
  </p:sldIdLst>
  <p:sldSz cx="10772775" cy="6059488"/>
  <p:notesSz cx="6858000" cy="9144000"/>
  <p:defaultTex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7"/>
    <p:restoredTop sz="94697"/>
  </p:normalViewPr>
  <p:slideViewPr>
    <p:cSldViewPr snapToGrid="0">
      <p:cViewPr>
        <p:scale>
          <a:sx n="120" d="100"/>
          <a:sy n="120" d="100"/>
        </p:scale>
        <p:origin x="696" y="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presProps" Target="presProps.xml"/><Relationship Id="rId21" Type="http://schemas.openxmlformats.org/officeDocument/2006/relationships/slideMaster" Target="slideMasters/slideMaster21.xml"/><Relationship Id="rId34" Type="http://schemas.openxmlformats.org/officeDocument/2006/relationships/slide" Target="slides/slide4.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Master" Target="slideMasters/slideMaster29.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6.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5.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3.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0" name="PlaceHolder 1"/>
          <p:cNvSpPr>
            <a:spLocks noGrp="1" noRot="1" noChangeAspect="1"/>
          </p:cNvSpPr>
          <p:nvPr>
            <p:ph type="sldImg"/>
          </p:nvPr>
        </p:nvSpPr>
        <p:spPr>
          <a:xfrm>
            <a:off x="0" y="812520"/>
            <a:ext cx="0" cy="0"/>
          </a:xfrm>
          <a:prstGeom prst="rect">
            <a:avLst/>
          </a:prstGeom>
          <a:noFill/>
          <a:ln w="0">
            <a:noFill/>
          </a:ln>
        </p:spPr>
        <p:txBody>
          <a:bodyPr lIns="0" tIns="0" rIns="0" bIns="0" anchor="ctr">
            <a:noAutofit/>
          </a:bodyPr>
          <a:lstStyle/>
          <a:p>
            <a:r>
              <a:rPr lang="fr-FR" sz="2000" b="0" strike="noStrike" spc="-1">
                <a:solidFill>
                  <a:schemeClr val="dk1"/>
                </a:solidFill>
                <a:latin typeface="Arial"/>
              </a:rPr>
              <a:t>Cliquez pour déplacer la diapo</a:t>
            </a:r>
          </a:p>
        </p:txBody>
      </p:sp>
      <p:sp>
        <p:nvSpPr>
          <p:cNvPr id="281"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216000">
              <a:buNone/>
            </a:pPr>
            <a:r>
              <a:rPr lang="fr-FR" sz="2000" b="0" strike="noStrike" spc="-1">
                <a:solidFill>
                  <a:srgbClr val="000000"/>
                </a:solidFill>
                <a:latin typeface="Arial"/>
              </a:rPr>
              <a:t>Cliquez pour modifier le format des notes</a:t>
            </a:r>
          </a:p>
        </p:txBody>
      </p:sp>
      <p:sp>
        <p:nvSpPr>
          <p:cNvPr id="282"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fr-FR" sz="1400" b="0" strike="noStrike" spc="-1">
                <a:solidFill>
                  <a:srgbClr val="000000"/>
                </a:solidFill>
                <a:latin typeface="Times New Roman"/>
              </a:rPr>
              <a:t>&lt;en-tête&gt;</a:t>
            </a:r>
          </a:p>
        </p:txBody>
      </p:sp>
      <p:sp>
        <p:nvSpPr>
          <p:cNvPr id="283" name="PlaceHolder 4"/>
          <p:cNvSpPr>
            <a:spLocks noGrp="1"/>
          </p:cNvSpPr>
          <p:nvPr>
            <p:ph type="dt" idx="93"/>
          </p:nvPr>
        </p:nvSpPr>
        <p:spPr>
          <a:xfrm>
            <a:off x="4278960" y="0"/>
            <a:ext cx="3280680" cy="534240"/>
          </a:xfrm>
          <a:prstGeom prst="rect">
            <a:avLst/>
          </a:prstGeom>
          <a:noFill/>
          <a:ln w="0">
            <a:noFill/>
          </a:ln>
        </p:spPr>
        <p:txBody>
          <a:bodyPr lIns="0" tIns="0" rIns="0" bIns="0" anchor="t">
            <a:noAutofit/>
          </a:bodyPr>
          <a:lstStyle>
            <a:lvl1pPr indent="0" algn="r">
              <a:buNone/>
              <a:defRPr lang="fr-FR" sz="1400" b="0" strike="noStrike" spc="-1">
                <a:solidFill>
                  <a:srgbClr val="000000"/>
                </a:solidFill>
                <a:latin typeface="Times New Roman"/>
              </a:defRPr>
            </a:lvl1pPr>
          </a:lstStyle>
          <a:p>
            <a:pPr indent="0" algn="r">
              <a:buNone/>
            </a:pPr>
            <a:r>
              <a:rPr lang="fr-FR" sz="1400" b="0" strike="noStrike" spc="-1">
                <a:solidFill>
                  <a:srgbClr val="000000"/>
                </a:solidFill>
                <a:latin typeface="Times New Roman"/>
              </a:rPr>
              <a:t>&lt;date/heure&gt;</a:t>
            </a:r>
          </a:p>
        </p:txBody>
      </p:sp>
      <p:sp>
        <p:nvSpPr>
          <p:cNvPr id="284" name="PlaceHolder 5"/>
          <p:cNvSpPr>
            <a:spLocks noGrp="1"/>
          </p:cNvSpPr>
          <p:nvPr>
            <p:ph type="ftr" idx="94"/>
          </p:nvPr>
        </p:nvSpPr>
        <p:spPr>
          <a:xfrm>
            <a:off x="0" y="10157400"/>
            <a:ext cx="3280680" cy="534240"/>
          </a:xfrm>
          <a:prstGeom prst="rect">
            <a:avLst/>
          </a:prstGeom>
          <a:noFill/>
          <a:ln w="0">
            <a:noFill/>
          </a:ln>
        </p:spPr>
        <p:txBody>
          <a:bodyPr lIns="0" tIns="0" rIns="0" bIns="0" anchor="b">
            <a:noAutofit/>
          </a:bodyPr>
          <a:lstStyle>
            <a:lvl1pPr indent="0">
              <a:buNone/>
              <a:defRPr lang="fr-FR" sz="1400" b="0" strike="noStrike" spc="-1">
                <a:solidFill>
                  <a:srgbClr val="000000"/>
                </a:solidFill>
                <a:latin typeface="Times New Roman"/>
              </a:defRPr>
            </a:lvl1pPr>
          </a:lstStyle>
          <a:p>
            <a:pPr indent="0">
              <a:buNone/>
            </a:pPr>
            <a:r>
              <a:rPr lang="fr-FR" sz="1400" b="0" strike="noStrike" spc="-1">
                <a:solidFill>
                  <a:srgbClr val="000000"/>
                </a:solidFill>
                <a:latin typeface="Times New Roman"/>
              </a:rPr>
              <a:t>&lt;pied de page&gt;</a:t>
            </a:r>
          </a:p>
        </p:txBody>
      </p:sp>
      <p:sp>
        <p:nvSpPr>
          <p:cNvPr id="285" name="PlaceHolder 6"/>
          <p:cNvSpPr>
            <a:spLocks noGrp="1"/>
          </p:cNvSpPr>
          <p:nvPr>
            <p:ph type="sldNum" idx="95"/>
          </p:nvPr>
        </p:nvSpPr>
        <p:spPr>
          <a:xfrm>
            <a:off x="4278960" y="10157400"/>
            <a:ext cx="3280680" cy="534240"/>
          </a:xfrm>
          <a:prstGeom prst="rect">
            <a:avLst/>
          </a:prstGeom>
          <a:noFill/>
          <a:ln w="0">
            <a:noFill/>
          </a:ln>
        </p:spPr>
        <p:txBody>
          <a:bodyPr lIns="0" tIns="0" rIns="0" bIns="0" anchor="b">
            <a:noAutofit/>
          </a:bodyPr>
          <a:lstStyle>
            <a:lvl1pPr indent="0" algn="r">
              <a:buNone/>
              <a:defRPr lang="fr-FR" sz="1400" b="0" strike="noStrike" spc="-1">
                <a:solidFill>
                  <a:srgbClr val="000000"/>
                </a:solidFill>
                <a:latin typeface="Times New Roman"/>
              </a:defRPr>
            </a:lvl1pPr>
          </a:lstStyle>
          <a:p>
            <a:pPr indent="0" algn="r">
              <a:buNone/>
            </a:pPr>
            <a:fld id="{C434D20B-4A68-4605-9E98-7C7CE9AC5813}" type="slidenum">
              <a:rPr lang="fr-FR" sz="1400" b="0" strike="noStrike" spc="-1">
                <a:solidFill>
                  <a:srgbClr val="000000"/>
                </a:solidFill>
                <a:latin typeface="Times New Roman"/>
              </a:rPr>
              <a:t>‹N°›</a:t>
            </a:fld>
            <a:endParaRPr lang="fr-FR"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Intro-logo-perso">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rPr lang="fr-FR"/>
              <a:t>GDR SCiPAC- Atelier calcul</a:t>
            </a:r>
            <a:endParaRPr/>
          </a:p>
        </p:txBody>
      </p:sp>
      <p:sp>
        <p:nvSpPr>
          <p:cNvPr id="3" name="PlaceHolder 2"/>
          <p:cNvSpPr>
            <a:spLocks noGrp="1"/>
          </p:cNvSpPr>
          <p:nvPr>
            <p:ph type="sldNum" idx="3"/>
          </p:nvPr>
        </p:nvSpPr>
        <p:spPr/>
        <p:txBody>
          <a:bodyPr/>
          <a:lstStyle/>
          <a:p>
            <a:fld id="{2DC1E825-B2CB-43CC-8F89-6C357F514602}" type="slidenum">
              <a:t>‹N°›</a:t>
            </a:fld>
            <a:endParaRPr/>
          </a:p>
        </p:txBody>
      </p:sp>
      <p:sp>
        <p:nvSpPr>
          <p:cNvPr id="4" name="PlaceHolder 3"/>
          <p:cNvSpPr>
            <a:spLocks noGrp="1"/>
          </p:cNvSpPr>
          <p:nvPr>
            <p:ph type="dt" idx="1"/>
          </p:nvPr>
        </p:nvSpPr>
        <p:spPr/>
        <p:txBody>
          <a:bodyPr/>
          <a:lstStyle/>
          <a:p>
            <a:r>
              <a:rPr lang="fr-FR"/>
              <a:t>16/10/2024</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slide-2-fili-small">
    <p:spTree>
      <p:nvGrpSpPr>
        <p:cNvPr id="1" name=""/>
        <p:cNvGrpSpPr/>
        <p:nvPr/>
      </p:nvGrpSpPr>
      <p:grpSpPr>
        <a:xfrm>
          <a:off x="0" y="0"/>
          <a:ext cx="0" cy="0"/>
          <a:chOff x="0" y="0"/>
          <a:chExt cx="0" cy="0"/>
        </a:xfrm>
      </p:grpSpPr>
      <p:sp>
        <p:nvSpPr>
          <p:cNvPr id="2" name="PlaceHolder 1"/>
          <p:cNvSpPr>
            <a:spLocks noGrp="1"/>
          </p:cNvSpPr>
          <p:nvPr>
            <p:ph type="ftr" idx="34"/>
          </p:nvPr>
        </p:nvSpPr>
        <p:spPr/>
        <p:txBody>
          <a:bodyPr/>
          <a:lstStyle/>
          <a:p>
            <a:r>
              <a:rPr lang="fr-FR"/>
              <a:t>GDR SCiPAC- Atelier calcul</a:t>
            </a:r>
            <a:endParaRPr/>
          </a:p>
        </p:txBody>
      </p:sp>
      <p:sp>
        <p:nvSpPr>
          <p:cNvPr id="3" name="PlaceHolder 2"/>
          <p:cNvSpPr>
            <a:spLocks noGrp="1"/>
          </p:cNvSpPr>
          <p:nvPr>
            <p:ph type="sldNum" idx="35"/>
          </p:nvPr>
        </p:nvSpPr>
        <p:spPr/>
        <p:txBody>
          <a:bodyPr/>
          <a:lstStyle/>
          <a:p>
            <a:fld id="{0A717111-CB0E-4E52-B4FF-D3BEAF466768}" type="slidenum">
              <a:t>‹N°›</a:t>
            </a:fld>
            <a:endParaRPr/>
          </a:p>
        </p:txBody>
      </p:sp>
      <p:sp>
        <p:nvSpPr>
          <p:cNvPr id="4" name="PlaceHolder 3"/>
          <p:cNvSpPr>
            <a:spLocks noGrp="1"/>
          </p:cNvSpPr>
          <p:nvPr>
            <p:ph type="dt" idx="33"/>
          </p:nvPr>
        </p:nvSpPr>
        <p:spPr/>
        <p:txBody>
          <a:bodyPr/>
          <a:lstStyle/>
          <a:p>
            <a:r>
              <a:rPr lang="fr-FR"/>
              <a:t>16/10/2024</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Standard">
    <p:spTree>
      <p:nvGrpSpPr>
        <p:cNvPr id="1" name=""/>
        <p:cNvGrpSpPr/>
        <p:nvPr/>
      </p:nvGrpSpPr>
      <p:grpSpPr>
        <a:xfrm>
          <a:off x="0" y="0"/>
          <a:ext cx="0" cy="0"/>
          <a:chOff x="0" y="0"/>
          <a:chExt cx="0" cy="0"/>
        </a:xfrm>
      </p:grpSpPr>
      <p:sp>
        <p:nvSpPr>
          <p:cNvPr id="2" name="PlaceHolder 1"/>
          <p:cNvSpPr>
            <a:spLocks noGrp="1"/>
          </p:cNvSpPr>
          <p:nvPr>
            <p:ph type="ftr" idx="37"/>
          </p:nvPr>
        </p:nvSpPr>
        <p:spPr/>
        <p:txBody>
          <a:bodyPr/>
          <a:lstStyle/>
          <a:p>
            <a:r>
              <a:rPr lang="fr-FR"/>
              <a:t>GDR SCiPAC- Atelier calcul</a:t>
            </a:r>
            <a:endParaRPr/>
          </a:p>
        </p:txBody>
      </p:sp>
      <p:sp>
        <p:nvSpPr>
          <p:cNvPr id="3" name="PlaceHolder 2"/>
          <p:cNvSpPr>
            <a:spLocks noGrp="1"/>
          </p:cNvSpPr>
          <p:nvPr>
            <p:ph type="dt" idx="36"/>
          </p:nvPr>
        </p:nvSpPr>
        <p:spPr/>
        <p:txBody>
          <a:bodyPr/>
          <a:lstStyle/>
          <a:p>
            <a:r>
              <a:rPr lang="fr-FR"/>
              <a:t>16/10/2024</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118" name="PlaceHolder 1"/>
          <p:cNvSpPr>
            <a:spLocks noGrp="1"/>
          </p:cNvSpPr>
          <p:nvPr>
            <p:ph type="title"/>
          </p:nvPr>
        </p:nvSpPr>
        <p:spPr>
          <a:xfrm>
            <a:off x="538560" y="241560"/>
            <a:ext cx="9694800" cy="1011240"/>
          </a:xfrm>
          <a:prstGeom prst="rect">
            <a:avLst/>
          </a:prstGeom>
          <a:noFill/>
          <a:ln w="0">
            <a:noFill/>
          </a:ln>
        </p:spPr>
        <p:txBody>
          <a:bodyPr lIns="0" tIns="0" rIns="0" bIns="0" anchor="ctr">
            <a:noAutofit/>
          </a:bodyPr>
          <a:lstStyle/>
          <a:p>
            <a:pPr indent="0">
              <a:buNone/>
            </a:pPr>
            <a:endParaRPr lang="fr-FR" sz="2000" b="0" strike="noStrike" spc="-1">
              <a:solidFill>
                <a:schemeClr val="dk1"/>
              </a:solidFill>
              <a:latin typeface="Arial"/>
            </a:endParaRPr>
          </a:p>
        </p:txBody>
      </p:sp>
      <p:sp>
        <p:nvSpPr>
          <p:cNvPr id="119" name="PlaceHolder 2"/>
          <p:cNvSpPr>
            <a:spLocks noGrp="1"/>
          </p:cNvSpPr>
          <p:nvPr>
            <p:ph/>
          </p:nvPr>
        </p:nvSpPr>
        <p:spPr>
          <a:xfrm>
            <a:off x="538560" y="1417680"/>
            <a:ext cx="9694800" cy="351396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chemeClr val="dk1"/>
              </a:solidFill>
              <a:latin typeface="Calibri"/>
            </a:endParaRPr>
          </a:p>
        </p:txBody>
      </p:sp>
      <p:sp>
        <p:nvSpPr>
          <p:cNvPr id="4" name="PlaceHolder 3"/>
          <p:cNvSpPr>
            <a:spLocks noGrp="1"/>
          </p:cNvSpPr>
          <p:nvPr>
            <p:ph type="ftr" idx="38"/>
          </p:nvPr>
        </p:nvSpPr>
        <p:spPr/>
        <p:txBody>
          <a:bodyPr/>
          <a:lstStyle/>
          <a:p>
            <a:r>
              <a:rPr lang="fr-FR"/>
              <a:t>GDR SCiPAC- Atelier calcul</a:t>
            </a:r>
            <a:endParaRPr/>
          </a:p>
        </p:txBody>
      </p:sp>
      <p:sp>
        <p:nvSpPr>
          <p:cNvPr id="5" name="PlaceHolder 4"/>
          <p:cNvSpPr>
            <a:spLocks noGrp="1"/>
          </p:cNvSpPr>
          <p:nvPr>
            <p:ph type="sldNum" idx="40"/>
          </p:nvPr>
        </p:nvSpPr>
        <p:spPr/>
        <p:txBody>
          <a:bodyPr/>
          <a:lstStyle/>
          <a:p>
            <a:fld id="{7348DEA8-12A3-4B15-92E6-2554A4861475}" type="slidenum">
              <a:t>‹N°›</a:t>
            </a:fld>
            <a:endParaRPr/>
          </a:p>
        </p:txBody>
      </p:sp>
      <p:sp>
        <p:nvSpPr>
          <p:cNvPr id="6" name="PlaceHolder 5"/>
          <p:cNvSpPr>
            <a:spLocks noGrp="1"/>
          </p:cNvSpPr>
          <p:nvPr>
            <p:ph type="dt" idx="39"/>
          </p:nvPr>
        </p:nvSpPr>
        <p:spPr/>
        <p:txBody>
          <a:bodyPr/>
          <a:lstStyle/>
          <a:p>
            <a:r>
              <a:rPr lang="fr-FR"/>
              <a:t>16/10/2024</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Standard 2">
    <p:spTree>
      <p:nvGrpSpPr>
        <p:cNvPr id="1" name=""/>
        <p:cNvGrpSpPr/>
        <p:nvPr/>
      </p:nvGrpSpPr>
      <p:grpSpPr>
        <a:xfrm>
          <a:off x="0" y="0"/>
          <a:ext cx="0" cy="0"/>
          <a:chOff x="0" y="0"/>
          <a:chExt cx="0" cy="0"/>
        </a:xfrm>
      </p:grpSpPr>
      <p:sp>
        <p:nvSpPr>
          <p:cNvPr id="2" name="PlaceHolder 1"/>
          <p:cNvSpPr>
            <a:spLocks noGrp="1"/>
          </p:cNvSpPr>
          <p:nvPr>
            <p:ph type="ftr" idx="45"/>
          </p:nvPr>
        </p:nvSpPr>
        <p:spPr/>
        <p:txBody>
          <a:bodyPr/>
          <a:lstStyle/>
          <a:p>
            <a:r>
              <a:rPr lang="fr-FR"/>
              <a:t>GDR SCiPAC- Atelier calcul</a:t>
            </a:r>
            <a:endParaRPr/>
          </a:p>
        </p:txBody>
      </p:sp>
      <p:sp>
        <p:nvSpPr>
          <p:cNvPr id="3" name="PlaceHolder 2"/>
          <p:cNvSpPr>
            <a:spLocks noGrp="1"/>
          </p:cNvSpPr>
          <p:nvPr>
            <p:ph type="sldNum" idx="46"/>
          </p:nvPr>
        </p:nvSpPr>
        <p:spPr/>
        <p:txBody>
          <a:bodyPr/>
          <a:lstStyle/>
          <a:p>
            <a:fld id="{BC14319A-15EC-426A-96A0-21B3B6123F21}" type="slidenum">
              <a:t>‹N°›</a:t>
            </a:fld>
            <a:endParaRPr/>
          </a:p>
        </p:txBody>
      </p:sp>
      <p:sp>
        <p:nvSpPr>
          <p:cNvPr id="4" name="PlaceHolder 3"/>
          <p:cNvSpPr>
            <a:spLocks noGrp="1"/>
          </p:cNvSpPr>
          <p:nvPr>
            <p:ph type="dt" idx="44"/>
          </p:nvPr>
        </p:nvSpPr>
        <p:spPr/>
        <p:txBody>
          <a:bodyPr/>
          <a:lstStyle/>
          <a:p>
            <a:r>
              <a:rPr lang="fr-FR"/>
              <a:t>16/10/2024</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Intro-slide-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16/10/2024</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GDR SCiPAC- Atelier calcul</a:t>
            </a:r>
            <a:endParaRPr lang="fr-FR" dirty="0"/>
          </a:p>
        </p:txBody>
      </p:sp>
    </p:spTree>
    <p:extLst>
      <p:ext uri="{BB962C8B-B14F-4D97-AF65-F5344CB8AC3E}">
        <p14:creationId xmlns:p14="http://schemas.microsoft.com/office/powerpoint/2010/main" val="3334488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lide-2-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7" cy="6059484"/>
          </a:xfrm>
          <a:prstGeom prst="rect">
            <a:avLst/>
          </a:prstGeom>
        </p:spPr>
      </p:pic>
      <p:sp>
        <p:nvSpPr>
          <p:cNvPr id="7" name="Espace réservé de la date 6"/>
          <p:cNvSpPr>
            <a:spLocks noGrp="1"/>
          </p:cNvSpPr>
          <p:nvPr>
            <p:ph type="dt" sz="half" idx="10"/>
          </p:nvPr>
        </p:nvSpPr>
        <p:spPr>
          <a:xfrm>
            <a:off x="201812" y="5714820"/>
            <a:ext cx="2411556" cy="322263"/>
          </a:xfrm>
        </p:spPr>
        <p:txBody>
          <a:bodyPr/>
          <a:lstStyle>
            <a:lvl1pPr>
              <a:defRPr b="1">
                <a:solidFill>
                  <a:schemeClr val="tx1">
                    <a:lumMod val="85000"/>
                    <a:lumOff val="15000"/>
                  </a:schemeClr>
                </a:solidFill>
                <a:latin typeface="+mn-lt"/>
              </a:defRPr>
            </a:lvl1pPr>
          </a:lstStyle>
          <a:p>
            <a:r>
              <a:rPr lang="fr-FR"/>
              <a:t>16/10/2024</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b="1">
                <a:solidFill>
                  <a:schemeClr val="tx1">
                    <a:lumMod val="85000"/>
                    <a:lumOff val="15000"/>
                  </a:schemeClr>
                </a:solidFill>
                <a:latin typeface="+mn-lt"/>
              </a:defRPr>
            </a:lvl1pPr>
          </a:lstStyle>
          <a:p>
            <a:r>
              <a:rPr lang="fr-FR"/>
              <a:t>GDR SCiPAC- Atelier calcul</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b="1">
                <a:solidFill>
                  <a:schemeClr val="tx1">
                    <a:lumMod val="85000"/>
                    <a:lumOff val="15000"/>
                  </a:schemeClr>
                </a:solidFill>
                <a:latin typeface="+mn-lt"/>
              </a:defRPr>
            </a:lvl1pPr>
          </a:lstStyle>
          <a:p>
            <a:r>
              <a:rPr lang="fr-FR"/>
              <a:t> - </a:t>
            </a:r>
            <a:fld id="{77E71596-5F9D-49C5-9701-16B3CA54319D}" type="slidenum">
              <a:rPr lang="fr-FR" smtClean="0"/>
              <a:pPr/>
              <a:t>‹N°›</a:t>
            </a:fld>
            <a:r>
              <a:rPr lang="fr-FR"/>
              <a:t> -</a:t>
            </a:r>
            <a:endParaRPr lang="fr-FR" dirty="0"/>
          </a:p>
        </p:txBody>
      </p:sp>
      <p:pic>
        <p:nvPicPr>
          <p:cNvPr id="11" name="Imag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315" y="18688"/>
            <a:ext cx="864096" cy="651249"/>
          </a:xfrm>
          <a:prstGeom prst="rect">
            <a:avLst/>
          </a:prstGeom>
        </p:spPr>
      </p:pic>
    </p:spTree>
    <p:extLst>
      <p:ext uri="{BB962C8B-B14F-4D97-AF65-F5344CB8AC3E}">
        <p14:creationId xmlns:p14="http://schemas.microsoft.com/office/powerpoint/2010/main" val="2134641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lide simple : titre+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 y="0"/>
            <a:ext cx="10772415" cy="6059484"/>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16/10/2024</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GDR SCiPAC- Atelier calcul</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3" name="Image 1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 y="0"/>
            <a:ext cx="10772417" cy="722671"/>
          </a:xfrm>
          <a:prstGeom prst="rect">
            <a:avLst/>
          </a:prstGeom>
        </p:spPr>
      </p:pic>
    </p:spTree>
    <p:extLst>
      <p:ext uri="{BB962C8B-B14F-4D97-AF65-F5344CB8AC3E}">
        <p14:creationId xmlns:p14="http://schemas.microsoft.com/office/powerpoint/2010/main" val="3520387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1-Logo-haut-gauche">
    <p:spTree>
      <p:nvGrpSpPr>
        <p:cNvPr id="1" name=""/>
        <p:cNvGrpSpPr/>
        <p:nvPr/>
      </p:nvGrpSpPr>
      <p:grpSpPr>
        <a:xfrm>
          <a:off x="0" y="0"/>
          <a:ext cx="0" cy="0"/>
          <a:chOff x="0" y="0"/>
          <a:chExt cx="0" cy="0"/>
        </a:xfrm>
      </p:grpSpPr>
      <p:sp>
        <p:nvSpPr>
          <p:cNvPr id="2" name="PlaceHolder 1"/>
          <p:cNvSpPr>
            <a:spLocks noGrp="1"/>
          </p:cNvSpPr>
          <p:nvPr>
            <p:ph type="ftr" idx="48"/>
          </p:nvPr>
        </p:nvSpPr>
        <p:spPr/>
        <p:txBody>
          <a:bodyPr/>
          <a:lstStyle/>
          <a:p>
            <a:r>
              <a:rPr lang="fr-FR"/>
              <a:t>GDR SCiPAC- Atelier calcul</a:t>
            </a:r>
            <a:endParaRPr/>
          </a:p>
        </p:txBody>
      </p:sp>
      <p:sp>
        <p:nvSpPr>
          <p:cNvPr id="3" name="PlaceHolder 2"/>
          <p:cNvSpPr>
            <a:spLocks noGrp="1"/>
          </p:cNvSpPr>
          <p:nvPr>
            <p:ph type="dt" idx="47"/>
          </p:nvPr>
        </p:nvSpPr>
        <p:spPr/>
        <p:txBody>
          <a:bodyPr/>
          <a:lstStyle/>
          <a:p>
            <a:r>
              <a:rPr lang="fr-FR"/>
              <a:t>16/10/2024</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_logo bas droit">
    <p:spTree>
      <p:nvGrpSpPr>
        <p:cNvPr id="1" name=""/>
        <p:cNvGrpSpPr/>
        <p:nvPr/>
      </p:nvGrpSpPr>
      <p:grpSpPr>
        <a:xfrm>
          <a:off x="0" y="0"/>
          <a:ext cx="0" cy="0"/>
          <a:chOff x="0" y="0"/>
          <a:chExt cx="0" cy="0"/>
        </a:xfrm>
      </p:grpSpPr>
      <p:sp>
        <p:nvSpPr>
          <p:cNvPr id="2" name="PlaceHolder 1"/>
          <p:cNvSpPr>
            <a:spLocks noGrp="1"/>
          </p:cNvSpPr>
          <p:nvPr>
            <p:ph type="ftr" idx="50"/>
          </p:nvPr>
        </p:nvSpPr>
        <p:spPr/>
        <p:txBody>
          <a:bodyPr/>
          <a:lstStyle/>
          <a:p>
            <a:r>
              <a:rPr lang="fr-FR"/>
              <a:t>GDR SCiPAC- Atelier calcul</a:t>
            </a:r>
            <a:endParaRPr/>
          </a:p>
        </p:txBody>
      </p:sp>
      <p:sp>
        <p:nvSpPr>
          <p:cNvPr id="3" name="PlaceHolder 2"/>
          <p:cNvSpPr>
            <a:spLocks noGrp="1"/>
          </p:cNvSpPr>
          <p:nvPr>
            <p:ph type="dt" idx="49"/>
          </p:nvPr>
        </p:nvSpPr>
        <p:spPr/>
        <p:txBody>
          <a:bodyPr/>
          <a:lstStyle/>
          <a:p>
            <a:r>
              <a:rPr lang="fr-FR"/>
              <a:t>16/10/2024</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_logo bas droit">
    <p:spTree>
      <p:nvGrpSpPr>
        <p:cNvPr id="1" name=""/>
        <p:cNvGrpSpPr/>
        <p:nvPr/>
      </p:nvGrpSpPr>
      <p:grpSpPr>
        <a:xfrm>
          <a:off x="0" y="0"/>
          <a:ext cx="0" cy="0"/>
          <a:chOff x="0" y="0"/>
          <a:chExt cx="0" cy="0"/>
        </a:xfrm>
      </p:grpSpPr>
      <p:sp>
        <p:nvSpPr>
          <p:cNvPr id="2" name="PlaceHolder 1"/>
          <p:cNvSpPr>
            <a:spLocks noGrp="1"/>
          </p:cNvSpPr>
          <p:nvPr>
            <p:ph type="ftr" idx="52"/>
          </p:nvPr>
        </p:nvSpPr>
        <p:spPr/>
        <p:txBody>
          <a:bodyPr/>
          <a:lstStyle/>
          <a:p>
            <a:r>
              <a:rPr lang="fr-FR"/>
              <a:t>GDR SCiPAC- Atelier calcul</a:t>
            </a:r>
            <a:endParaRPr/>
          </a:p>
        </p:txBody>
      </p:sp>
      <p:sp>
        <p:nvSpPr>
          <p:cNvPr id="3" name="PlaceHolder 2"/>
          <p:cNvSpPr>
            <a:spLocks noGrp="1"/>
          </p:cNvSpPr>
          <p:nvPr>
            <p:ph type="dt" idx="51"/>
          </p:nvPr>
        </p:nvSpPr>
        <p:spPr/>
        <p:txBody>
          <a:bodyPr/>
          <a:lstStyle/>
          <a:p>
            <a:r>
              <a:rPr lang="fr-FR"/>
              <a:t>16/10/2024</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slide-2-fili-small">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rPr lang="fr-FR"/>
              <a:t>GDR SCiPAC- Atelier calcul</a:t>
            </a:r>
            <a:endParaRPr/>
          </a:p>
        </p:txBody>
      </p:sp>
      <p:sp>
        <p:nvSpPr>
          <p:cNvPr id="3" name="PlaceHolder 2"/>
          <p:cNvSpPr>
            <a:spLocks noGrp="1"/>
          </p:cNvSpPr>
          <p:nvPr>
            <p:ph type="sldNum" idx="6"/>
          </p:nvPr>
        </p:nvSpPr>
        <p:spPr/>
        <p:txBody>
          <a:bodyPr/>
          <a:lstStyle/>
          <a:p>
            <a:fld id="{61417FEA-168E-4A9E-AF57-08C73BFB1496}" type="slidenum">
              <a:t>‹N°›</a:t>
            </a:fld>
            <a:endParaRPr/>
          </a:p>
        </p:txBody>
      </p:sp>
      <p:sp>
        <p:nvSpPr>
          <p:cNvPr id="4" name="PlaceHolder 3"/>
          <p:cNvSpPr>
            <a:spLocks noGrp="1"/>
          </p:cNvSpPr>
          <p:nvPr>
            <p:ph type="dt" idx="4"/>
          </p:nvPr>
        </p:nvSpPr>
        <p:spPr/>
        <p:txBody>
          <a:bodyPr/>
          <a:lstStyle/>
          <a:p>
            <a:r>
              <a:rPr lang="fr-FR"/>
              <a:t>16/10/2024</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_Logo bas gauche">
    <p:spTree>
      <p:nvGrpSpPr>
        <p:cNvPr id="1" name=""/>
        <p:cNvGrpSpPr/>
        <p:nvPr/>
      </p:nvGrpSpPr>
      <p:grpSpPr>
        <a:xfrm>
          <a:off x="0" y="0"/>
          <a:ext cx="0" cy="0"/>
          <a:chOff x="0" y="0"/>
          <a:chExt cx="0" cy="0"/>
        </a:xfrm>
      </p:grpSpPr>
      <p:sp>
        <p:nvSpPr>
          <p:cNvPr id="2" name="PlaceHolder 1"/>
          <p:cNvSpPr>
            <a:spLocks noGrp="1"/>
          </p:cNvSpPr>
          <p:nvPr>
            <p:ph type="ftr" idx="54"/>
          </p:nvPr>
        </p:nvSpPr>
        <p:spPr/>
        <p:txBody>
          <a:bodyPr/>
          <a:lstStyle/>
          <a:p>
            <a:r>
              <a:rPr lang="fr-FR"/>
              <a:t>GDR SCiPAC- Atelier calcul</a:t>
            </a:r>
            <a:endParaRPr/>
          </a:p>
        </p:txBody>
      </p:sp>
      <p:sp>
        <p:nvSpPr>
          <p:cNvPr id="3" name="PlaceHolder 2"/>
          <p:cNvSpPr>
            <a:spLocks noGrp="1"/>
          </p:cNvSpPr>
          <p:nvPr>
            <p:ph type="dt" idx="53"/>
          </p:nvPr>
        </p:nvSpPr>
        <p:spPr/>
        <p:txBody>
          <a:bodyPr/>
          <a:lstStyle/>
          <a:p>
            <a:r>
              <a:rPr lang="fr-FR"/>
              <a:t>16/10/2024</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4_Logo bas gauche">
    <p:spTree>
      <p:nvGrpSpPr>
        <p:cNvPr id="1" name=""/>
        <p:cNvGrpSpPr/>
        <p:nvPr/>
      </p:nvGrpSpPr>
      <p:grpSpPr>
        <a:xfrm>
          <a:off x="0" y="0"/>
          <a:ext cx="0" cy="0"/>
          <a:chOff x="0" y="0"/>
          <a:chExt cx="0" cy="0"/>
        </a:xfrm>
      </p:grpSpPr>
      <p:sp>
        <p:nvSpPr>
          <p:cNvPr id="2" name="PlaceHolder 1"/>
          <p:cNvSpPr>
            <a:spLocks noGrp="1"/>
          </p:cNvSpPr>
          <p:nvPr>
            <p:ph type="ftr" idx="56"/>
          </p:nvPr>
        </p:nvSpPr>
        <p:spPr/>
        <p:txBody>
          <a:bodyPr/>
          <a:lstStyle/>
          <a:p>
            <a:r>
              <a:rPr lang="fr-FR"/>
              <a:t>GDR SCiPAC- Atelier calcul</a:t>
            </a:r>
            <a:endParaRPr/>
          </a:p>
        </p:txBody>
      </p:sp>
      <p:sp>
        <p:nvSpPr>
          <p:cNvPr id="3" name="PlaceHolder 2"/>
          <p:cNvSpPr>
            <a:spLocks noGrp="1"/>
          </p:cNvSpPr>
          <p:nvPr>
            <p:ph type="dt" idx="55"/>
          </p:nvPr>
        </p:nvSpPr>
        <p:spPr/>
        <p:txBody>
          <a:bodyPr/>
          <a:lstStyle/>
          <a:p>
            <a:r>
              <a:rPr lang="fr-FR"/>
              <a:t>16/10/2024</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538560" y="241560"/>
            <a:ext cx="9694800" cy="1011240"/>
          </a:xfrm>
          <a:prstGeom prst="rect">
            <a:avLst/>
          </a:prstGeom>
          <a:noFill/>
          <a:ln w="0">
            <a:noFill/>
          </a:ln>
        </p:spPr>
        <p:txBody>
          <a:bodyPr lIns="0" tIns="0" rIns="0" bIns="0" anchor="ctr">
            <a:noAutofit/>
          </a:bodyPr>
          <a:lstStyle/>
          <a:p>
            <a:pPr indent="0">
              <a:buNone/>
            </a:pPr>
            <a:endParaRPr lang="fr-FR" sz="2000" b="0" strike="noStrike" spc="-1">
              <a:solidFill>
                <a:schemeClr val="dk1"/>
              </a:solidFill>
              <a:latin typeface="Arial"/>
            </a:endParaRPr>
          </a:p>
        </p:txBody>
      </p:sp>
      <p:sp>
        <p:nvSpPr>
          <p:cNvPr id="197" name="PlaceHolder 2"/>
          <p:cNvSpPr>
            <a:spLocks noGrp="1"/>
          </p:cNvSpPr>
          <p:nvPr>
            <p:ph/>
          </p:nvPr>
        </p:nvSpPr>
        <p:spPr>
          <a:xfrm>
            <a:off x="538560" y="1417680"/>
            <a:ext cx="9694800" cy="351396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chemeClr val="dk1"/>
              </a:solidFill>
              <a:latin typeface="Calibri"/>
            </a:endParaRPr>
          </a:p>
        </p:txBody>
      </p:sp>
      <p:sp>
        <p:nvSpPr>
          <p:cNvPr id="4" name="PlaceHolder 3"/>
          <p:cNvSpPr>
            <a:spLocks noGrp="1"/>
          </p:cNvSpPr>
          <p:nvPr>
            <p:ph type="ftr" idx="57"/>
          </p:nvPr>
        </p:nvSpPr>
        <p:spPr/>
        <p:txBody>
          <a:bodyPr/>
          <a:lstStyle/>
          <a:p>
            <a:r>
              <a:rPr lang="fr-FR"/>
              <a:t>GDR SCiPAC- Atelier calcul</a:t>
            </a:r>
            <a:endParaRPr/>
          </a:p>
        </p:txBody>
      </p:sp>
      <p:sp>
        <p:nvSpPr>
          <p:cNvPr id="5" name="PlaceHolder 4"/>
          <p:cNvSpPr>
            <a:spLocks noGrp="1"/>
          </p:cNvSpPr>
          <p:nvPr>
            <p:ph type="sldNum" idx="59"/>
          </p:nvPr>
        </p:nvSpPr>
        <p:spPr/>
        <p:txBody>
          <a:bodyPr/>
          <a:lstStyle/>
          <a:p>
            <a:fld id="{1561233E-301C-49B2-A840-7CB5A230AE60}" type="slidenum">
              <a:t>‹N°›</a:t>
            </a:fld>
            <a:endParaRPr/>
          </a:p>
        </p:txBody>
      </p:sp>
      <p:sp>
        <p:nvSpPr>
          <p:cNvPr id="6" name="PlaceHolder 5"/>
          <p:cNvSpPr>
            <a:spLocks noGrp="1"/>
          </p:cNvSpPr>
          <p:nvPr>
            <p:ph type="dt" idx="58"/>
          </p:nvPr>
        </p:nvSpPr>
        <p:spPr/>
        <p:txBody>
          <a:bodyPr/>
          <a:lstStyle/>
          <a:p>
            <a:r>
              <a:rPr lang="fr-FR"/>
              <a:t>16/10/2024</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538560" y="241560"/>
            <a:ext cx="9694800" cy="1011240"/>
          </a:xfrm>
          <a:prstGeom prst="rect">
            <a:avLst/>
          </a:prstGeom>
          <a:noFill/>
          <a:ln w="0">
            <a:noFill/>
          </a:ln>
        </p:spPr>
        <p:txBody>
          <a:bodyPr lIns="0" tIns="0" rIns="0" bIns="0" anchor="ctr">
            <a:noAutofit/>
          </a:bodyPr>
          <a:lstStyle/>
          <a:p>
            <a:pPr indent="0">
              <a:buNone/>
            </a:pPr>
            <a:endParaRPr lang="fr-FR" sz="2000" b="0" strike="noStrike" spc="-1">
              <a:solidFill>
                <a:schemeClr val="dk1"/>
              </a:solidFill>
              <a:latin typeface="Arial"/>
            </a:endParaRPr>
          </a:p>
        </p:txBody>
      </p:sp>
      <p:sp>
        <p:nvSpPr>
          <p:cNvPr id="205" name="PlaceHolder 2"/>
          <p:cNvSpPr>
            <a:spLocks noGrp="1"/>
          </p:cNvSpPr>
          <p:nvPr>
            <p:ph/>
          </p:nvPr>
        </p:nvSpPr>
        <p:spPr>
          <a:xfrm>
            <a:off x="538560" y="1417680"/>
            <a:ext cx="9694800" cy="351396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chemeClr val="dk1"/>
              </a:solidFill>
              <a:latin typeface="Calibri"/>
            </a:endParaRPr>
          </a:p>
        </p:txBody>
      </p:sp>
      <p:sp>
        <p:nvSpPr>
          <p:cNvPr id="4" name="PlaceHolder 3"/>
          <p:cNvSpPr>
            <a:spLocks noGrp="1"/>
          </p:cNvSpPr>
          <p:nvPr>
            <p:ph type="ftr" idx="60"/>
          </p:nvPr>
        </p:nvSpPr>
        <p:spPr/>
        <p:txBody>
          <a:bodyPr/>
          <a:lstStyle/>
          <a:p>
            <a:r>
              <a:rPr lang="fr-FR"/>
              <a:t>GDR SCiPAC- Atelier calcul</a:t>
            </a:r>
            <a:endParaRPr/>
          </a:p>
        </p:txBody>
      </p:sp>
      <p:sp>
        <p:nvSpPr>
          <p:cNvPr id="5" name="PlaceHolder 4"/>
          <p:cNvSpPr>
            <a:spLocks noGrp="1"/>
          </p:cNvSpPr>
          <p:nvPr>
            <p:ph type="sldNum" idx="62"/>
          </p:nvPr>
        </p:nvSpPr>
        <p:spPr/>
        <p:txBody>
          <a:bodyPr/>
          <a:lstStyle/>
          <a:p>
            <a:fld id="{B26FE96F-FB8D-422E-AC70-CC986EE79BCA}" type="slidenum">
              <a:t>‹N°›</a:t>
            </a:fld>
            <a:endParaRPr/>
          </a:p>
        </p:txBody>
      </p:sp>
      <p:sp>
        <p:nvSpPr>
          <p:cNvPr id="6" name="PlaceHolder 5"/>
          <p:cNvSpPr>
            <a:spLocks noGrp="1"/>
          </p:cNvSpPr>
          <p:nvPr>
            <p:ph type="dt" idx="61"/>
          </p:nvPr>
        </p:nvSpPr>
        <p:spPr/>
        <p:txBody>
          <a:bodyPr/>
          <a:lstStyle/>
          <a:p>
            <a:r>
              <a:rPr lang="fr-FR"/>
              <a:t>16/10/2024</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10" name="PlaceHolder 1"/>
          <p:cNvSpPr>
            <a:spLocks noGrp="1"/>
          </p:cNvSpPr>
          <p:nvPr>
            <p:ph type="title"/>
          </p:nvPr>
        </p:nvSpPr>
        <p:spPr>
          <a:xfrm>
            <a:off x="538560" y="241560"/>
            <a:ext cx="9694800" cy="1011240"/>
          </a:xfrm>
          <a:prstGeom prst="rect">
            <a:avLst/>
          </a:prstGeom>
          <a:noFill/>
          <a:ln w="0">
            <a:noFill/>
          </a:ln>
        </p:spPr>
        <p:txBody>
          <a:bodyPr lIns="0" tIns="0" rIns="0" bIns="0" anchor="ctr">
            <a:noAutofit/>
          </a:bodyPr>
          <a:lstStyle/>
          <a:p>
            <a:pPr indent="0">
              <a:buNone/>
            </a:pPr>
            <a:endParaRPr lang="fr-FR" sz="2000" b="0" strike="noStrike" spc="-1">
              <a:solidFill>
                <a:schemeClr val="dk1"/>
              </a:solidFill>
              <a:latin typeface="Arial"/>
            </a:endParaRPr>
          </a:p>
        </p:txBody>
      </p:sp>
      <p:sp>
        <p:nvSpPr>
          <p:cNvPr id="211" name="PlaceHolder 2"/>
          <p:cNvSpPr>
            <a:spLocks noGrp="1"/>
          </p:cNvSpPr>
          <p:nvPr>
            <p:ph/>
          </p:nvPr>
        </p:nvSpPr>
        <p:spPr>
          <a:xfrm>
            <a:off x="538560" y="1417680"/>
            <a:ext cx="9694800" cy="351396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chemeClr val="dk1"/>
              </a:solidFill>
              <a:latin typeface="Calibri"/>
            </a:endParaRPr>
          </a:p>
        </p:txBody>
      </p:sp>
      <p:sp>
        <p:nvSpPr>
          <p:cNvPr id="4" name="PlaceHolder 3"/>
          <p:cNvSpPr>
            <a:spLocks noGrp="1"/>
          </p:cNvSpPr>
          <p:nvPr>
            <p:ph type="ftr" idx="63"/>
          </p:nvPr>
        </p:nvSpPr>
        <p:spPr/>
        <p:txBody>
          <a:bodyPr/>
          <a:lstStyle/>
          <a:p>
            <a:r>
              <a:rPr lang="fr-FR"/>
              <a:t>GDR SCiPAC- Atelier calcul</a:t>
            </a:r>
            <a:endParaRPr/>
          </a:p>
        </p:txBody>
      </p:sp>
      <p:sp>
        <p:nvSpPr>
          <p:cNvPr id="5" name="PlaceHolder 4"/>
          <p:cNvSpPr>
            <a:spLocks noGrp="1"/>
          </p:cNvSpPr>
          <p:nvPr>
            <p:ph type="sldNum" idx="65"/>
          </p:nvPr>
        </p:nvSpPr>
        <p:spPr/>
        <p:txBody>
          <a:bodyPr/>
          <a:lstStyle/>
          <a:p>
            <a:fld id="{1229105E-1780-4D76-809B-70331DD69824}" type="slidenum">
              <a:t>‹N°›</a:t>
            </a:fld>
            <a:endParaRPr/>
          </a:p>
        </p:txBody>
      </p:sp>
      <p:sp>
        <p:nvSpPr>
          <p:cNvPr id="6" name="PlaceHolder 5"/>
          <p:cNvSpPr>
            <a:spLocks noGrp="1"/>
          </p:cNvSpPr>
          <p:nvPr>
            <p:ph type="dt" idx="64"/>
          </p:nvPr>
        </p:nvSpPr>
        <p:spPr/>
        <p:txBody>
          <a:bodyPr/>
          <a:lstStyle/>
          <a:p>
            <a:r>
              <a:rPr lang="fr-FR"/>
              <a:t>16/10/2024</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Standard 3">
    <p:spTree>
      <p:nvGrpSpPr>
        <p:cNvPr id="1" name=""/>
        <p:cNvGrpSpPr/>
        <p:nvPr/>
      </p:nvGrpSpPr>
      <p:grpSpPr>
        <a:xfrm>
          <a:off x="0" y="0"/>
          <a:ext cx="0" cy="0"/>
          <a:chOff x="0" y="0"/>
          <a:chExt cx="0" cy="0"/>
        </a:xfrm>
      </p:grpSpPr>
      <p:sp>
        <p:nvSpPr>
          <p:cNvPr id="2" name="PlaceHolder 1"/>
          <p:cNvSpPr>
            <a:spLocks noGrp="1"/>
          </p:cNvSpPr>
          <p:nvPr>
            <p:ph type="ftr" idx="67"/>
          </p:nvPr>
        </p:nvSpPr>
        <p:spPr/>
        <p:txBody>
          <a:bodyPr/>
          <a:lstStyle/>
          <a:p>
            <a:r>
              <a:rPr lang="fr-FR"/>
              <a:t>GDR SCiPAC- Atelier calcul</a:t>
            </a:r>
            <a:endParaRPr/>
          </a:p>
        </p:txBody>
      </p:sp>
      <p:sp>
        <p:nvSpPr>
          <p:cNvPr id="3" name="PlaceHolder 2"/>
          <p:cNvSpPr>
            <a:spLocks noGrp="1"/>
          </p:cNvSpPr>
          <p:nvPr>
            <p:ph type="sldNum" idx="68"/>
          </p:nvPr>
        </p:nvSpPr>
        <p:spPr/>
        <p:txBody>
          <a:bodyPr/>
          <a:lstStyle/>
          <a:p>
            <a:fld id="{757C7FC9-F6BE-45B9-9240-3903D2F5880C}" type="slidenum">
              <a:t>‹N°›</a:t>
            </a:fld>
            <a:endParaRPr/>
          </a:p>
        </p:txBody>
      </p:sp>
      <p:sp>
        <p:nvSpPr>
          <p:cNvPr id="4" name="PlaceHolder 3"/>
          <p:cNvSpPr>
            <a:spLocks noGrp="1"/>
          </p:cNvSpPr>
          <p:nvPr>
            <p:ph type="dt" idx="66"/>
          </p:nvPr>
        </p:nvSpPr>
        <p:spPr/>
        <p:txBody>
          <a:bodyPr/>
          <a:lstStyle/>
          <a:p>
            <a:r>
              <a:rPr lang="fr-FR"/>
              <a:t>16/10/2024</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Standard 4">
    <p:spTree>
      <p:nvGrpSpPr>
        <p:cNvPr id="1" name=""/>
        <p:cNvGrpSpPr/>
        <p:nvPr/>
      </p:nvGrpSpPr>
      <p:grpSpPr>
        <a:xfrm>
          <a:off x="0" y="0"/>
          <a:ext cx="0" cy="0"/>
          <a:chOff x="0" y="0"/>
          <a:chExt cx="0" cy="0"/>
        </a:xfrm>
      </p:grpSpPr>
      <p:sp>
        <p:nvSpPr>
          <p:cNvPr id="2" name="PlaceHolder 1"/>
          <p:cNvSpPr>
            <a:spLocks noGrp="1"/>
          </p:cNvSpPr>
          <p:nvPr>
            <p:ph type="ftr" idx="70"/>
          </p:nvPr>
        </p:nvSpPr>
        <p:spPr/>
        <p:txBody>
          <a:bodyPr/>
          <a:lstStyle/>
          <a:p>
            <a:r>
              <a:rPr lang="fr-FR"/>
              <a:t>GDR SCiPAC- Atelier calcul</a:t>
            </a:r>
            <a:endParaRPr/>
          </a:p>
        </p:txBody>
      </p:sp>
      <p:sp>
        <p:nvSpPr>
          <p:cNvPr id="3" name="PlaceHolder 2"/>
          <p:cNvSpPr>
            <a:spLocks noGrp="1"/>
          </p:cNvSpPr>
          <p:nvPr>
            <p:ph type="sldNum" idx="71"/>
          </p:nvPr>
        </p:nvSpPr>
        <p:spPr/>
        <p:txBody>
          <a:bodyPr/>
          <a:lstStyle/>
          <a:p>
            <a:fld id="{D239D6AF-5701-4995-A1F5-CCFDE26902CE}" type="slidenum">
              <a:t>‹N°›</a:t>
            </a:fld>
            <a:endParaRPr/>
          </a:p>
        </p:txBody>
      </p:sp>
      <p:sp>
        <p:nvSpPr>
          <p:cNvPr id="4" name="PlaceHolder 3"/>
          <p:cNvSpPr>
            <a:spLocks noGrp="1"/>
          </p:cNvSpPr>
          <p:nvPr>
            <p:ph type="dt" idx="69"/>
          </p:nvPr>
        </p:nvSpPr>
        <p:spPr/>
        <p:txBody>
          <a:bodyPr/>
          <a:lstStyle/>
          <a:p>
            <a:r>
              <a:rPr lang="fr-FR"/>
              <a:t>16/10/2024</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Standard 5">
    <p:spTree>
      <p:nvGrpSpPr>
        <p:cNvPr id="1" name=""/>
        <p:cNvGrpSpPr/>
        <p:nvPr/>
      </p:nvGrpSpPr>
      <p:grpSpPr>
        <a:xfrm>
          <a:off x="0" y="0"/>
          <a:ext cx="0" cy="0"/>
          <a:chOff x="0" y="0"/>
          <a:chExt cx="0" cy="0"/>
        </a:xfrm>
      </p:grpSpPr>
      <p:sp>
        <p:nvSpPr>
          <p:cNvPr id="2" name="PlaceHolder 1"/>
          <p:cNvSpPr>
            <a:spLocks noGrp="1"/>
          </p:cNvSpPr>
          <p:nvPr>
            <p:ph type="ftr" idx="73"/>
          </p:nvPr>
        </p:nvSpPr>
        <p:spPr/>
        <p:txBody>
          <a:bodyPr/>
          <a:lstStyle/>
          <a:p>
            <a:r>
              <a:rPr lang="fr-FR"/>
              <a:t>GDR SCiPAC- Atelier calcul</a:t>
            </a:r>
            <a:endParaRPr/>
          </a:p>
        </p:txBody>
      </p:sp>
      <p:sp>
        <p:nvSpPr>
          <p:cNvPr id="3" name="PlaceHolder 2"/>
          <p:cNvSpPr>
            <a:spLocks noGrp="1"/>
          </p:cNvSpPr>
          <p:nvPr>
            <p:ph type="sldNum" idx="74"/>
          </p:nvPr>
        </p:nvSpPr>
        <p:spPr/>
        <p:txBody>
          <a:bodyPr/>
          <a:lstStyle/>
          <a:p>
            <a:fld id="{372A469E-875C-4A00-89EC-F1E042DF2240}" type="slidenum">
              <a:t>‹N°›</a:t>
            </a:fld>
            <a:endParaRPr/>
          </a:p>
        </p:txBody>
      </p:sp>
      <p:sp>
        <p:nvSpPr>
          <p:cNvPr id="4" name="PlaceHolder 3"/>
          <p:cNvSpPr>
            <a:spLocks noGrp="1"/>
          </p:cNvSpPr>
          <p:nvPr>
            <p:ph type="dt" idx="72"/>
          </p:nvPr>
        </p:nvSpPr>
        <p:spPr/>
        <p:txBody>
          <a:bodyPr/>
          <a:lstStyle/>
          <a:p>
            <a:r>
              <a:rPr lang="fr-FR"/>
              <a:t>16/10/2024</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Intro-slide-Welcome">
    <p:spTree>
      <p:nvGrpSpPr>
        <p:cNvPr id="1" name=""/>
        <p:cNvGrpSpPr/>
        <p:nvPr/>
      </p:nvGrpSpPr>
      <p:grpSpPr>
        <a:xfrm>
          <a:off x="0" y="0"/>
          <a:ext cx="0" cy="0"/>
          <a:chOff x="0" y="0"/>
          <a:chExt cx="0" cy="0"/>
        </a:xfrm>
      </p:grpSpPr>
      <p:sp>
        <p:nvSpPr>
          <p:cNvPr id="2" name="PlaceHolder 1"/>
          <p:cNvSpPr>
            <a:spLocks noGrp="1"/>
          </p:cNvSpPr>
          <p:nvPr>
            <p:ph type="ftr" idx="76"/>
          </p:nvPr>
        </p:nvSpPr>
        <p:spPr/>
        <p:txBody>
          <a:bodyPr/>
          <a:lstStyle/>
          <a:p>
            <a:r>
              <a:rPr lang="fr-FR"/>
              <a:t>GDR SCiPAC- Atelier calcul</a:t>
            </a:r>
            <a:endParaRPr/>
          </a:p>
        </p:txBody>
      </p:sp>
      <p:sp>
        <p:nvSpPr>
          <p:cNvPr id="3" name="PlaceHolder 2"/>
          <p:cNvSpPr>
            <a:spLocks noGrp="1"/>
          </p:cNvSpPr>
          <p:nvPr>
            <p:ph type="sldNum" idx="77"/>
          </p:nvPr>
        </p:nvSpPr>
        <p:spPr/>
        <p:txBody>
          <a:bodyPr/>
          <a:lstStyle/>
          <a:p>
            <a:fld id="{17F9E3A6-188F-40DF-9E6F-6623DAD227C6}" type="slidenum">
              <a:t>‹N°›</a:t>
            </a:fld>
            <a:endParaRPr/>
          </a:p>
        </p:txBody>
      </p:sp>
      <p:sp>
        <p:nvSpPr>
          <p:cNvPr id="4" name="PlaceHolder 3"/>
          <p:cNvSpPr>
            <a:spLocks noGrp="1"/>
          </p:cNvSpPr>
          <p:nvPr>
            <p:ph type="dt" idx="75"/>
          </p:nvPr>
        </p:nvSpPr>
        <p:spPr/>
        <p:txBody>
          <a:bodyPr/>
          <a:lstStyle/>
          <a:p>
            <a:r>
              <a:rPr lang="fr-FR"/>
              <a:t>16/10/2024</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Standard 6">
    <p:spTree>
      <p:nvGrpSpPr>
        <p:cNvPr id="1" name=""/>
        <p:cNvGrpSpPr/>
        <p:nvPr/>
      </p:nvGrpSpPr>
      <p:grpSpPr>
        <a:xfrm>
          <a:off x="0" y="0"/>
          <a:ext cx="0" cy="0"/>
          <a:chOff x="0" y="0"/>
          <a:chExt cx="0" cy="0"/>
        </a:xfrm>
      </p:grpSpPr>
      <p:sp>
        <p:nvSpPr>
          <p:cNvPr id="2" name="PlaceHolder 1"/>
          <p:cNvSpPr>
            <a:spLocks noGrp="1"/>
          </p:cNvSpPr>
          <p:nvPr>
            <p:ph type="ftr" idx="79"/>
          </p:nvPr>
        </p:nvSpPr>
        <p:spPr/>
        <p:txBody>
          <a:bodyPr/>
          <a:lstStyle/>
          <a:p>
            <a:r>
              <a:rPr lang="fr-FR"/>
              <a:t>GDR SCiPAC- Atelier calcul</a:t>
            </a:r>
            <a:endParaRPr/>
          </a:p>
        </p:txBody>
      </p:sp>
      <p:sp>
        <p:nvSpPr>
          <p:cNvPr id="3" name="PlaceHolder 2"/>
          <p:cNvSpPr>
            <a:spLocks noGrp="1"/>
          </p:cNvSpPr>
          <p:nvPr>
            <p:ph type="sldNum" idx="80"/>
          </p:nvPr>
        </p:nvSpPr>
        <p:spPr/>
        <p:txBody>
          <a:bodyPr/>
          <a:lstStyle/>
          <a:p>
            <a:fld id="{AD165427-EDDF-4990-BE12-9B20F38A22DA}" type="slidenum">
              <a:t>‹N°›</a:t>
            </a:fld>
            <a:endParaRPr/>
          </a:p>
        </p:txBody>
      </p:sp>
      <p:sp>
        <p:nvSpPr>
          <p:cNvPr id="4" name="PlaceHolder 3"/>
          <p:cNvSpPr>
            <a:spLocks noGrp="1"/>
          </p:cNvSpPr>
          <p:nvPr>
            <p:ph type="dt" idx="78"/>
          </p:nvPr>
        </p:nvSpPr>
        <p:spPr/>
        <p:txBody>
          <a:bodyPr/>
          <a:lstStyle/>
          <a:p>
            <a:r>
              <a:rPr lang="fr-FR"/>
              <a:t>16/10/2024</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Key-numbers">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lstStyle/>
          <a:p>
            <a:r>
              <a:rPr lang="fr-FR"/>
              <a:t>GDR SCiPAC- Atelier calcul</a:t>
            </a:r>
            <a:endParaRPr/>
          </a:p>
        </p:txBody>
      </p:sp>
      <p:sp>
        <p:nvSpPr>
          <p:cNvPr id="3" name="PlaceHolder 2"/>
          <p:cNvSpPr>
            <a:spLocks noGrp="1"/>
          </p:cNvSpPr>
          <p:nvPr>
            <p:ph type="sldNum" idx="14"/>
          </p:nvPr>
        </p:nvSpPr>
        <p:spPr/>
        <p:txBody>
          <a:bodyPr/>
          <a:lstStyle/>
          <a:p>
            <a:fld id="{8382C499-4700-4601-B6F2-C90AFD1D8C32}" type="slidenum">
              <a:t>‹N°›</a:t>
            </a:fld>
            <a:endParaRPr/>
          </a:p>
        </p:txBody>
      </p:sp>
      <p:sp>
        <p:nvSpPr>
          <p:cNvPr id="4" name="PlaceHolder 3"/>
          <p:cNvSpPr>
            <a:spLocks noGrp="1"/>
          </p:cNvSpPr>
          <p:nvPr>
            <p:ph type="dt" idx="12"/>
          </p:nvPr>
        </p:nvSpPr>
        <p:spPr/>
        <p:txBody>
          <a:bodyPr/>
          <a:lstStyle/>
          <a:p>
            <a:r>
              <a:rPr lang="fr-FR"/>
              <a:t>16/10/2024</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Standard 7">
    <p:spTree>
      <p:nvGrpSpPr>
        <p:cNvPr id="1" name=""/>
        <p:cNvGrpSpPr/>
        <p:nvPr/>
      </p:nvGrpSpPr>
      <p:grpSpPr>
        <a:xfrm>
          <a:off x="0" y="0"/>
          <a:ext cx="0" cy="0"/>
          <a:chOff x="0" y="0"/>
          <a:chExt cx="0" cy="0"/>
        </a:xfrm>
      </p:grpSpPr>
      <p:sp>
        <p:nvSpPr>
          <p:cNvPr id="2" name="PlaceHolder 1"/>
          <p:cNvSpPr>
            <a:spLocks noGrp="1"/>
          </p:cNvSpPr>
          <p:nvPr>
            <p:ph type="ftr" idx="83"/>
          </p:nvPr>
        </p:nvSpPr>
        <p:spPr/>
        <p:txBody>
          <a:bodyPr/>
          <a:lstStyle/>
          <a:p>
            <a:r>
              <a:rPr lang="fr-FR"/>
              <a:t>GDR SCiPAC- Atelier calcul</a:t>
            </a:r>
            <a:endParaRPr/>
          </a:p>
        </p:txBody>
      </p:sp>
      <p:sp>
        <p:nvSpPr>
          <p:cNvPr id="3" name="PlaceHolder 2"/>
          <p:cNvSpPr>
            <a:spLocks noGrp="1"/>
          </p:cNvSpPr>
          <p:nvPr>
            <p:ph type="sldNum" idx="81"/>
          </p:nvPr>
        </p:nvSpPr>
        <p:spPr/>
        <p:txBody>
          <a:bodyPr/>
          <a:lstStyle/>
          <a:p>
            <a:fld id="{80EEF415-EBDC-446C-BADB-138818E568A5}" type="slidenum">
              <a:t>‹N°›</a:t>
            </a:fld>
            <a:endParaRPr/>
          </a:p>
        </p:txBody>
      </p:sp>
      <p:sp>
        <p:nvSpPr>
          <p:cNvPr id="4" name="PlaceHolder 3"/>
          <p:cNvSpPr>
            <a:spLocks noGrp="1"/>
          </p:cNvSpPr>
          <p:nvPr>
            <p:ph type="dt" idx="82"/>
          </p:nvPr>
        </p:nvSpPr>
        <p:spPr/>
        <p:txBody>
          <a:bodyPr/>
          <a:lstStyle/>
          <a:p>
            <a:r>
              <a:rPr lang="fr-FR"/>
              <a:t>16/10/2024</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Standard 8">
    <p:spTree>
      <p:nvGrpSpPr>
        <p:cNvPr id="1" name=""/>
        <p:cNvGrpSpPr/>
        <p:nvPr/>
      </p:nvGrpSpPr>
      <p:grpSpPr>
        <a:xfrm>
          <a:off x="0" y="0"/>
          <a:ext cx="0" cy="0"/>
          <a:chOff x="0" y="0"/>
          <a:chExt cx="0" cy="0"/>
        </a:xfrm>
      </p:grpSpPr>
      <p:sp>
        <p:nvSpPr>
          <p:cNvPr id="2" name="PlaceHolder 1"/>
          <p:cNvSpPr>
            <a:spLocks noGrp="1"/>
          </p:cNvSpPr>
          <p:nvPr>
            <p:ph type="ftr" idx="85"/>
          </p:nvPr>
        </p:nvSpPr>
        <p:spPr/>
        <p:txBody>
          <a:bodyPr/>
          <a:lstStyle/>
          <a:p>
            <a:r>
              <a:rPr lang="fr-FR"/>
              <a:t>GDR SCiPAC- Atelier calcul</a:t>
            </a:r>
            <a:endParaRPr/>
          </a:p>
        </p:txBody>
      </p:sp>
      <p:sp>
        <p:nvSpPr>
          <p:cNvPr id="3" name="PlaceHolder 2"/>
          <p:cNvSpPr>
            <a:spLocks noGrp="1"/>
          </p:cNvSpPr>
          <p:nvPr>
            <p:ph type="sldNum" idx="86"/>
          </p:nvPr>
        </p:nvSpPr>
        <p:spPr/>
        <p:txBody>
          <a:bodyPr/>
          <a:lstStyle/>
          <a:p>
            <a:fld id="{84E123F1-59DA-4E62-9CCC-FDA0431CCD9E}" type="slidenum">
              <a:t>‹N°›</a:t>
            </a:fld>
            <a:endParaRPr/>
          </a:p>
        </p:txBody>
      </p:sp>
      <p:sp>
        <p:nvSpPr>
          <p:cNvPr id="4" name="PlaceHolder 3"/>
          <p:cNvSpPr>
            <a:spLocks noGrp="1"/>
          </p:cNvSpPr>
          <p:nvPr>
            <p:ph type="dt" idx="84"/>
          </p:nvPr>
        </p:nvSpPr>
        <p:spPr/>
        <p:txBody>
          <a:bodyPr/>
          <a:lstStyle/>
          <a:p>
            <a:r>
              <a:rPr lang="fr-FR"/>
              <a:t>16/10/2024</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Standard 9">
    <p:spTree>
      <p:nvGrpSpPr>
        <p:cNvPr id="1" name=""/>
        <p:cNvGrpSpPr/>
        <p:nvPr/>
      </p:nvGrpSpPr>
      <p:grpSpPr>
        <a:xfrm>
          <a:off x="0" y="0"/>
          <a:ext cx="0" cy="0"/>
          <a:chOff x="0" y="0"/>
          <a:chExt cx="0" cy="0"/>
        </a:xfrm>
      </p:grpSpPr>
      <p:sp>
        <p:nvSpPr>
          <p:cNvPr id="2" name="PlaceHolder 1"/>
          <p:cNvSpPr>
            <a:spLocks noGrp="1"/>
          </p:cNvSpPr>
          <p:nvPr>
            <p:ph type="ftr" idx="88"/>
          </p:nvPr>
        </p:nvSpPr>
        <p:spPr/>
        <p:txBody>
          <a:bodyPr/>
          <a:lstStyle/>
          <a:p>
            <a:r>
              <a:rPr lang="fr-FR"/>
              <a:t>GDR SCiPAC- Atelier calcul</a:t>
            </a:r>
            <a:endParaRPr/>
          </a:p>
        </p:txBody>
      </p:sp>
      <p:sp>
        <p:nvSpPr>
          <p:cNvPr id="3" name="PlaceHolder 2"/>
          <p:cNvSpPr>
            <a:spLocks noGrp="1"/>
          </p:cNvSpPr>
          <p:nvPr>
            <p:ph type="sldNum" idx="89"/>
          </p:nvPr>
        </p:nvSpPr>
        <p:spPr/>
        <p:txBody>
          <a:bodyPr/>
          <a:lstStyle/>
          <a:p>
            <a:fld id="{C25B7598-5163-4B60-874F-233770755DE1}" type="slidenum">
              <a:t>‹N°›</a:t>
            </a:fld>
            <a:endParaRPr/>
          </a:p>
        </p:txBody>
      </p:sp>
      <p:sp>
        <p:nvSpPr>
          <p:cNvPr id="4" name="PlaceHolder 3"/>
          <p:cNvSpPr>
            <a:spLocks noGrp="1"/>
          </p:cNvSpPr>
          <p:nvPr>
            <p:ph type="dt" idx="87"/>
          </p:nvPr>
        </p:nvSpPr>
        <p:spPr/>
        <p:txBody>
          <a:bodyPr/>
          <a:lstStyle/>
          <a:p>
            <a:r>
              <a:rPr lang="fr-FR"/>
              <a:t>16/10/2024</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Standard 10">
    <p:spTree>
      <p:nvGrpSpPr>
        <p:cNvPr id="1" name=""/>
        <p:cNvGrpSpPr/>
        <p:nvPr/>
      </p:nvGrpSpPr>
      <p:grpSpPr>
        <a:xfrm>
          <a:off x="0" y="0"/>
          <a:ext cx="0" cy="0"/>
          <a:chOff x="0" y="0"/>
          <a:chExt cx="0" cy="0"/>
        </a:xfrm>
      </p:grpSpPr>
      <p:sp>
        <p:nvSpPr>
          <p:cNvPr id="2" name="PlaceHolder 1"/>
          <p:cNvSpPr>
            <a:spLocks noGrp="1"/>
          </p:cNvSpPr>
          <p:nvPr>
            <p:ph type="ftr" idx="91"/>
          </p:nvPr>
        </p:nvSpPr>
        <p:spPr/>
        <p:txBody>
          <a:bodyPr/>
          <a:lstStyle/>
          <a:p>
            <a:r>
              <a:rPr lang="fr-FR"/>
              <a:t>GDR SCiPAC- Atelier calcul</a:t>
            </a:r>
            <a:endParaRPr/>
          </a:p>
        </p:txBody>
      </p:sp>
      <p:sp>
        <p:nvSpPr>
          <p:cNvPr id="3" name="PlaceHolder 2"/>
          <p:cNvSpPr>
            <a:spLocks noGrp="1"/>
          </p:cNvSpPr>
          <p:nvPr>
            <p:ph type="sldNum" idx="92"/>
          </p:nvPr>
        </p:nvSpPr>
        <p:spPr/>
        <p:txBody>
          <a:bodyPr/>
          <a:lstStyle/>
          <a:p>
            <a:fld id="{F97E2481-BF1D-4B51-9701-985FD494BB5E}" type="slidenum">
              <a:t>‹N°›</a:t>
            </a:fld>
            <a:endParaRPr/>
          </a:p>
        </p:txBody>
      </p:sp>
      <p:sp>
        <p:nvSpPr>
          <p:cNvPr id="4" name="PlaceHolder 3"/>
          <p:cNvSpPr>
            <a:spLocks noGrp="1"/>
          </p:cNvSpPr>
          <p:nvPr>
            <p:ph type="dt" idx="90"/>
          </p:nvPr>
        </p:nvSpPr>
        <p:spPr/>
        <p:txBody>
          <a:bodyPr/>
          <a:lstStyle/>
          <a:p>
            <a:r>
              <a:rPr lang="fr-FR"/>
              <a:t>16/10/2024</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Map-ijclab">
    <p:spTree>
      <p:nvGrpSpPr>
        <p:cNvPr id="1" name=""/>
        <p:cNvGrpSpPr/>
        <p:nvPr/>
      </p:nvGrpSpPr>
      <p:grpSpPr>
        <a:xfrm>
          <a:off x="0" y="0"/>
          <a:ext cx="0" cy="0"/>
          <a:chOff x="0" y="0"/>
          <a:chExt cx="0" cy="0"/>
        </a:xfrm>
      </p:grpSpPr>
      <p:sp>
        <p:nvSpPr>
          <p:cNvPr id="2" name="PlaceHolder 1"/>
          <p:cNvSpPr>
            <a:spLocks noGrp="1"/>
          </p:cNvSpPr>
          <p:nvPr>
            <p:ph type="ftr" idx="16"/>
          </p:nvPr>
        </p:nvSpPr>
        <p:spPr/>
        <p:txBody>
          <a:bodyPr/>
          <a:lstStyle/>
          <a:p>
            <a:r>
              <a:rPr lang="fr-FR"/>
              <a:t>GDR SCiPAC- Atelier calcul</a:t>
            </a:r>
            <a:endParaRPr/>
          </a:p>
        </p:txBody>
      </p:sp>
      <p:sp>
        <p:nvSpPr>
          <p:cNvPr id="3" name="PlaceHolder 2"/>
          <p:cNvSpPr>
            <a:spLocks noGrp="1"/>
          </p:cNvSpPr>
          <p:nvPr>
            <p:ph type="sldNum" idx="17"/>
          </p:nvPr>
        </p:nvSpPr>
        <p:spPr/>
        <p:txBody>
          <a:bodyPr/>
          <a:lstStyle/>
          <a:p>
            <a:fld id="{5759B1D5-26BC-40D2-9737-E0397CE2979D}" type="slidenum">
              <a:t>‹N°›</a:t>
            </a:fld>
            <a:endParaRPr/>
          </a:p>
        </p:txBody>
      </p:sp>
      <p:sp>
        <p:nvSpPr>
          <p:cNvPr id="4" name="PlaceHolder 3"/>
          <p:cNvSpPr>
            <a:spLocks noGrp="1"/>
          </p:cNvSpPr>
          <p:nvPr>
            <p:ph type="dt" idx="15"/>
          </p:nvPr>
        </p:nvSpPr>
        <p:spPr/>
        <p:txBody>
          <a:bodyPr/>
          <a:lstStyle/>
          <a:p>
            <a:r>
              <a:rPr lang="fr-FR"/>
              <a:t>16/10/2024</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Intro-slide-fili-perso">
    <p:spTree>
      <p:nvGrpSpPr>
        <p:cNvPr id="1" name=""/>
        <p:cNvGrpSpPr/>
        <p:nvPr/>
      </p:nvGrpSpPr>
      <p:grpSpPr>
        <a:xfrm>
          <a:off x="0" y="0"/>
          <a:ext cx="0" cy="0"/>
          <a:chOff x="0" y="0"/>
          <a:chExt cx="0" cy="0"/>
        </a:xfrm>
      </p:grpSpPr>
      <p:sp>
        <p:nvSpPr>
          <p:cNvPr id="2" name="PlaceHolder 1"/>
          <p:cNvSpPr>
            <a:spLocks noGrp="1"/>
          </p:cNvSpPr>
          <p:nvPr>
            <p:ph type="ftr" idx="19"/>
          </p:nvPr>
        </p:nvSpPr>
        <p:spPr/>
        <p:txBody>
          <a:bodyPr/>
          <a:lstStyle/>
          <a:p>
            <a:r>
              <a:rPr lang="fr-FR"/>
              <a:t>GDR SCiPAC- Atelier calcul</a:t>
            </a:r>
            <a:endParaRPr/>
          </a:p>
        </p:txBody>
      </p:sp>
      <p:sp>
        <p:nvSpPr>
          <p:cNvPr id="3" name="PlaceHolder 2"/>
          <p:cNvSpPr>
            <a:spLocks noGrp="1"/>
          </p:cNvSpPr>
          <p:nvPr>
            <p:ph type="sldNum" idx="20"/>
          </p:nvPr>
        </p:nvSpPr>
        <p:spPr/>
        <p:txBody>
          <a:bodyPr/>
          <a:lstStyle/>
          <a:p>
            <a:fld id="{0694EE8C-8643-4B92-9D69-7155B6006675}" type="slidenum">
              <a:t>‹N°›</a:t>
            </a:fld>
            <a:endParaRPr/>
          </a:p>
        </p:txBody>
      </p:sp>
      <p:sp>
        <p:nvSpPr>
          <p:cNvPr id="4" name="PlaceHolder 3"/>
          <p:cNvSpPr>
            <a:spLocks noGrp="1"/>
          </p:cNvSpPr>
          <p:nvPr>
            <p:ph type="dt" idx="18"/>
          </p:nvPr>
        </p:nvSpPr>
        <p:spPr/>
        <p:txBody>
          <a:bodyPr/>
          <a:lstStyle/>
          <a:p>
            <a:r>
              <a:rPr lang="fr-FR"/>
              <a:t>16/10/2024</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Intro-slide-perso">
    <p:spTree>
      <p:nvGrpSpPr>
        <p:cNvPr id="1" name=""/>
        <p:cNvGrpSpPr/>
        <p:nvPr/>
      </p:nvGrpSpPr>
      <p:grpSpPr>
        <a:xfrm>
          <a:off x="0" y="0"/>
          <a:ext cx="0" cy="0"/>
          <a:chOff x="0" y="0"/>
          <a:chExt cx="0" cy="0"/>
        </a:xfrm>
      </p:grpSpPr>
      <p:sp>
        <p:nvSpPr>
          <p:cNvPr id="2" name="PlaceHolder 1"/>
          <p:cNvSpPr>
            <a:spLocks noGrp="1"/>
          </p:cNvSpPr>
          <p:nvPr>
            <p:ph type="ftr" idx="22"/>
          </p:nvPr>
        </p:nvSpPr>
        <p:spPr/>
        <p:txBody>
          <a:bodyPr/>
          <a:lstStyle/>
          <a:p>
            <a:r>
              <a:rPr lang="fr-FR"/>
              <a:t>GDR SCiPAC- Atelier calcul</a:t>
            </a:r>
            <a:endParaRPr/>
          </a:p>
        </p:txBody>
      </p:sp>
      <p:sp>
        <p:nvSpPr>
          <p:cNvPr id="3" name="PlaceHolder 2"/>
          <p:cNvSpPr>
            <a:spLocks noGrp="1"/>
          </p:cNvSpPr>
          <p:nvPr>
            <p:ph type="sldNum" idx="23"/>
          </p:nvPr>
        </p:nvSpPr>
        <p:spPr/>
        <p:txBody>
          <a:bodyPr/>
          <a:lstStyle/>
          <a:p>
            <a:fld id="{32DB80B1-F600-414E-833B-7BCF180FC973}" type="slidenum">
              <a:t>‹N°›</a:t>
            </a:fld>
            <a:endParaRPr/>
          </a:p>
        </p:txBody>
      </p:sp>
      <p:sp>
        <p:nvSpPr>
          <p:cNvPr id="4" name="PlaceHolder 3"/>
          <p:cNvSpPr>
            <a:spLocks noGrp="1"/>
          </p:cNvSpPr>
          <p:nvPr>
            <p:ph type="dt" idx="21"/>
          </p:nvPr>
        </p:nvSpPr>
        <p:spPr/>
        <p:txBody>
          <a:bodyPr/>
          <a:lstStyle/>
          <a:p>
            <a:r>
              <a:rPr lang="fr-FR"/>
              <a:t>16/10/2024</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slide-2-fili-tutelles">
    <p:spTree>
      <p:nvGrpSpPr>
        <p:cNvPr id="1" name=""/>
        <p:cNvGrpSpPr/>
        <p:nvPr/>
      </p:nvGrpSpPr>
      <p:grpSpPr>
        <a:xfrm>
          <a:off x="0" y="0"/>
          <a:ext cx="0" cy="0"/>
          <a:chOff x="0" y="0"/>
          <a:chExt cx="0" cy="0"/>
        </a:xfrm>
      </p:grpSpPr>
      <p:sp>
        <p:nvSpPr>
          <p:cNvPr id="2" name="PlaceHolder 1"/>
          <p:cNvSpPr>
            <a:spLocks noGrp="1"/>
          </p:cNvSpPr>
          <p:nvPr>
            <p:ph type="ftr" idx="25"/>
          </p:nvPr>
        </p:nvSpPr>
        <p:spPr/>
        <p:txBody>
          <a:bodyPr/>
          <a:lstStyle/>
          <a:p>
            <a:r>
              <a:rPr lang="fr-FR"/>
              <a:t>GDR SCiPAC- Atelier calcul</a:t>
            </a:r>
            <a:endParaRPr/>
          </a:p>
        </p:txBody>
      </p:sp>
      <p:sp>
        <p:nvSpPr>
          <p:cNvPr id="3" name="PlaceHolder 2"/>
          <p:cNvSpPr>
            <a:spLocks noGrp="1"/>
          </p:cNvSpPr>
          <p:nvPr>
            <p:ph type="sldNum" idx="26"/>
          </p:nvPr>
        </p:nvSpPr>
        <p:spPr/>
        <p:txBody>
          <a:bodyPr/>
          <a:lstStyle/>
          <a:p>
            <a:fld id="{9B6A6ABA-3E4F-42C2-B4E5-507F4AECBAE0}" type="slidenum">
              <a:t>‹N°›</a:t>
            </a:fld>
            <a:endParaRPr/>
          </a:p>
        </p:txBody>
      </p:sp>
      <p:sp>
        <p:nvSpPr>
          <p:cNvPr id="4" name="PlaceHolder 3"/>
          <p:cNvSpPr>
            <a:spLocks noGrp="1"/>
          </p:cNvSpPr>
          <p:nvPr>
            <p:ph type="dt" idx="24"/>
          </p:nvPr>
        </p:nvSpPr>
        <p:spPr/>
        <p:txBody>
          <a:bodyPr/>
          <a:lstStyle/>
          <a:p>
            <a:r>
              <a:rPr lang="fr-FR"/>
              <a:t>16/10/2024</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slide-2-fili">
    <p:spTree>
      <p:nvGrpSpPr>
        <p:cNvPr id="1" name=""/>
        <p:cNvGrpSpPr/>
        <p:nvPr/>
      </p:nvGrpSpPr>
      <p:grpSpPr>
        <a:xfrm>
          <a:off x="0" y="0"/>
          <a:ext cx="0" cy="0"/>
          <a:chOff x="0" y="0"/>
          <a:chExt cx="0" cy="0"/>
        </a:xfrm>
      </p:grpSpPr>
      <p:sp>
        <p:nvSpPr>
          <p:cNvPr id="2" name="PlaceHolder 1"/>
          <p:cNvSpPr>
            <a:spLocks noGrp="1"/>
          </p:cNvSpPr>
          <p:nvPr>
            <p:ph type="ftr" idx="28"/>
          </p:nvPr>
        </p:nvSpPr>
        <p:spPr/>
        <p:txBody>
          <a:bodyPr/>
          <a:lstStyle/>
          <a:p>
            <a:r>
              <a:rPr lang="fr-FR"/>
              <a:t>GDR SCiPAC- Atelier calcul</a:t>
            </a:r>
            <a:endParaRPr/>
          </a:p>
        </p:txBody>
      </p:sp>
      <p:sp>
        <p:nvSpPr>
          <p:cNvPr id="3" name="PlaceHolder 2"/>
          <p:cNvSpPr>
            <a:spLocks noGrp="1"/>
          </p:cNvSpPr>
          <p:nvPr>
            <p:ph type="sldNum" idx="29"/>
          </p:nvPr>
        </p:nvSpPr>
        <p:spPr/>
        <p:txBody>
          <a:bodyPr/>
          <a:lstStyle/>
          <a:p>
            <a:fld id="{DFD3F1BE-D0BC-4C90-A490-64B66CFAEB5C}" type="slidenum">
              <a:t>‹N°›</a:t>
            </a:fld>
            <a:endParaRPr/>
          </a:p>
        </p:txBody>
      </p:sp>
      <p:sp>
        <p:nvSpPr>
          <p:cNvPr id="4" name="PlaceHolder 3"/>
          <p:cNvSpPr>
            <a:spLocks noGrp="1"/>
          </p:cNvSpPr>
          <p:nvPr>
            <p:ph type="dt" idx="27"/>
          </p:nvPr>
        </p:nvSpPr>
        <p:spPr/>
        <p:txBody>
          <a:bodyPr/>
          <a:lstStyle/>
          <a:p>
            <a:r>
              <a:rPr lang="fr-FR"/>
              <a:t>16/10/2024</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slide-2">
    <p:spTree>
      <p:nvGrpSpPr>
        <p:cNvPr id="1" name=""/>
        <p:cNvGrpSpPr/>
        <p:nvPr/>
      </p:nvGrpSpPr>
      <p:grpSpPr>
        <a:xfrm>
          <a:off x="0" y="0"/>
          <a:ext cx="0" cy="0"/>
          <a:chOff x="0" y="0"/>
          <a:chExt cx="0" cy="0"/>
        </a:xfrm>
      </p:grpSpPr>
      <p:sp>
        <p:nvSpPr>
          <p:cNvPr id="2" name="PlaceHolder 1"/>
          <p:cNvSpPr>
            <a:spLocks noGrp="1"/>
          </p:cNvSpPr>
          <p:nvPr>
            <p:ph type="ftr" idx="31"/>
          </p:nvPr>
        </p:nvSpPr>
        <p:spPr/>
        <p:txBody>
          <a:bodyPr/>
          <a:lstStyle/>
          <a:p>
            <a:r>
              <a:rPr lang="fr-FR"/>
              <a:t>GDR SCiPAC- Atelier calcul</a:t>
            </a:r>
            <a:endParaRPr/>
          </a:p>
        </p:txBody>
      </p:sp>
      <p:sp>
        <p:nvSpPr>
          <p:cNvPr id="3" name="PlaceHolder 2"/>
          <p:cNvSpPr>
            <a:spLocks noGrp="1"/>
          </p:cNvSpPr>
          <p:nvPr>
            <p:ph type="sldNum" idx="32"/>
          </p:nvPr>
        </p:nvSpPr>
        <p:spPr/>
        <p:txBody>
          <a:bodyPr/>
          <a:lstStyle/>
          <a:p>
            <a:fld id="{67E6F96B-DED5-4992-9B97-7677366DC40C}" type="slidenum">
              <a:t>‹N°›</a:t>
            </a:fld>
            <a:endParaRPr/>
          </a:p>
        </p:txBody>
      </p:sp>
      <p:sp>
        <p:nvSpPr>
          <p:cNvPr id="4" name="PlaceHolder 3"/>
          <p:cNvSpPr>
            <a:spLocks noGrp="1"/>
          </p:cNvSpPr>
          <p:nvPr>
            <p:ph type="dt" idx="30"/>
          </p:nvPr>
        </p:nvSpPr>
        <p:spPr/>
        <p:txBody>
          <a:bodyPr/>
          <a:lstStyle/>
          <a:p>
            <a:r>
              <a:rPr lang="fr-FR"/>
              <a:t>16/10/2024</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https://www.ijclab.in2p3.fr/" TargetMode="External"/><Relationship Id="rId2" Type="http://schemas.openxmlformats.org/officeDocument/2006/relationships/theme" Target="../theme/theme11.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theme" Target="../theme/theme13.xml"/><Relationship Id="rId4" Type="http://schemas.openxmlformats.org/officeDocument/2006/relationships/slideLayout" Target="../slideLayouts/slideLayout16.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https://www.ijclab.in2p3.fr/" TargetMode="External"/><Relationship Id="rId2" Type="http://schemas.openxmlformats.org/officeDocument/2006/relationships/theme" Target="../theme/theme14.xml"/><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https://www.ijclab.in2p3.fr/" TargetMode="External"/><Relationship Id="rId2" Type="http://schemas.openxmlformats.org/officeDocument/2006/relationships/theme" Target="../theme/theme15.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https://www.ijclab.in2p3.fr/" TargetMode="External"/><Relationship Id="rId2" Type="http://schemas.openxmlformats.org/officeDocument/2006/relationships/theme" Target="../theme/theme16.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https://www.ijclab.in2p3.fr/" TargetMode="External"/><Relationship Id="rId2" Type="http://schemas.openxmlformats.org/officeDocument/2006/relationships/theme" Target="../theme/theme17.xml"/><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https://www.ijclab.in2p3.fr/" TargetMode="External"/><Relationship Id="rId2" Type="http://schemas.openxmlformats.org/officeDocument/2006/relationships/theme" Target="../theme/theme18.xml"/><Relationship Id="rId1" Type="http://schemas.openxmlformats.org/officeDocument/2006/relationships/slideLayout" Target="../slideLayouts/slideLayout2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3.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4.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2.xml"/><Relationship Id="rId1" Type="http://schemas.openxmlformats.org/officeDocument/2006/relationships/slideLayout" Target="../slideLayouts/slideLayout25.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3.xml"/><Relationship Id="rId1" Type="http://schemas.openxmlformats.org/officeDocument/2006/relationships/slideLayout" Target="../slideLayouts/slideLayout26.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4.xml"/><Relationship Id="rId1" Type="http://schemas.openxmlformats.org/officeDocument/2006/relationships/slideLayout" Target="../slideLayouts/slideLayout27.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25.xml"/><Relationship Id="rId1" Type="http://schemas.openxmlformats.org/officeDocument/2006/relationships/slideLayout" Target="../slideLayouts/slideLayout28.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6.xml"/><Relationship Id="rId1" Type="http://schemas.openxmlformats.org/officeDocument/2006/relationships/slideLayout" Target="../slideLayouts/slideLayout29.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7.xml"/><Relationship Id="rId1" Type="http://schemas.openxmlformats.org/officeDocument/2006/relationships/slideLayout" Target="../slideLayouts/slideLayout30.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8.xml"/><Relationship Id="rId1" Type="http://schemas.openxmlformats.org/officeDocument/2006/relationships/slideLayout" Target="../slideLayouts/slideLayout31.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29.xml"/><Relationship Id="rId1"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30.xml"/><Relationship Id="rId1"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Image 9"/>
          <p:cNvPicPr/>
          <p:nvPr/>
        </p:nvPicPr>
        <p:blipFill>
          <a:blip r:embed="rId3"/>
          <a:stretch/>
        </p:blipFill>
        <p:spPr>
          <a:xfrm>
            <a:off x="0" y="0"/>
            <a:ext cx="10771920" cy="6059160"/>
          </a:xfrm>
          <a:prstGeom prst="rect">
            <a:avLst/>
          </a:prstGeom>
          <a:ln w="0">
            <a:noFill/>
          </a:ln>
        </p:spPr>
      </p:pic>
      <p:sp>
        <p:nvSpPr>
          <p:cNvPr id="6" name="PlaceHolder 1"/>
          <p:cNvSpPr>
            <a:spLocks noGrp="1"/>
          </p:cNvSpPr>
          <p:nvPr>
            <p:ph type="title"/>
          </p:nvPr>
        </p:nvSpPr>
        <p:spPr>
          <a:xfrm>
            <a:off x="1173960" y="149400"/>
            <a:ext cx="8424720" cy="431640"/>
          </a:xfrm>
          <a:prstGeom prst="rect">
            <a:avLst/>
          </a:prstGeom>
          <a:noFill/>
          <a:ln w="0">
            <a:noFill/>
          </a:ln>
        </p:spPr>
        <p:txBody>
          <a:bodyPr lIns="91440" tIns="45720" rIns="91440" bIns="45720" anchor="ctr">
            <a:normAutofit/>
          </a:bodyPr>
          <a:lstStyle/>
          <a:p>
            <a:pPr indent="0" algn="ctr" defTabSz="914400">
              <a:lnSpc>
                <a:spcPct val="90000"/>
              </a:lnSpc>
              <a:buNone/>
            </a:pPr>
            <a:r>
              <a:rPr lang="fr-FR" sz="2400" b="1" strike="noStrike" spc="-1">
                <a:solidFill>
                  <a:schemeClr val="lt1"/>
                </a:solidFill>
                <a:latin typeface="Calibri Light"/>
              </a:rPr>
              <a:t>Modifiez le style du titre</a:t>
            </a:r>
            <a:endParaRPr lang="fr-FR" sz="2400" b="0" strike="noStrike" spc="-1">
              <a:solidFill>
                <a:schemeClr val="dk1"/>
              </a:solidFill>
              <a:latin typeface="Arial"/>
            </a:endParaRPr>
          </a:p>
        </p:txBody>
      </p:sp>
      <p:sp>
        <p:nvSpPr>
          <p:cNvPr id="2" name="PlaceHolder 2"/>
          <p:cNvSpPr>
            <a:spLocks noGrp="1"/>
          </p:cNvSpPr>
          <p:nvPr>
            <p:ph type="dt" idx="1"/>
          </p:nvPr>
        </p:nvSpPr>
        <p:spPr>
          <a:xfrm>
            <a:off x="201960" y="5715000"/>
            <a:ext cx="2411280" cy="321840"/>
          </a:xfrm>
          <a:prstGeom prst="rect">
            <a:avLst/>
          </a:prstGeom>
          <a:noFill/>
          <a:ln w="0">
            <a:noFill/>
          </a:ln>
        </p:spPr>
        <p:txBody>
          <a:bodyPr lIns="91440" tIns="45720" rIns="91440" bIns="45720" anchor="ctr">
            <a:noAutofit/>
          </a:bodyPr>
          <a:lstStyle>
            <a:lvl1pPr indent="0" defTabSz="1004760">
              <a:lnSpc>
                <a:spcPct val="100000"/>
              </a:lnSpc>
              <a:buNone/>
              <a:defRPr lang="fr-FR" sz="1200" b="0" strike="noStrike" spc="-1">
                <a:solidFill>
                  <a:schemeClr val="lt1">
                    <a:tint val="75000"/>
                  </a:schemeClr>
                </a:solidFill>
                <a:latin typeface="Arial"/>
              </a:defRPr>
            </a:lvl1pPr>
          </a:lstStyle>
          <a:p>
            <a:pPr indent="0" defTabSz="1004760">
              <a:lnSpc>
                <a:spcPct val="100000"/>
              </a:lnSpc>
              <a:buNone/>
            </a:pPr>
            <a:r>
              <a:rPr lang="fr-FR" sz="1200" b="0" strike="noStrike" spc="-1">
                <a:solidFill>
                  <a:schemeClr val="lt1">
                    <a:tint val="75000"/>
                  </a:schemeClr>
                </a:solidFill>
                <a:latin typeface="Arial"/>
              </a:rPr>
              <a:t>16/10/2024</a:t>
            </a:r>
            <a:endParaRPr lang="fr-FR" sz="1200" b="0" strike="noStrike" spc="-1">
              <a:solidFill>
                <a:srgbClr val="000000"/>
              </a:solidFill>
              <a:latin typeface="Times New Roman"/>
            </a:endParaRPr>
          </a:p>
        </p:txBody>
      </p:sp>
      <p:sp>
        <p:nvSpPr>
          <p:cNvPr id="3" name="PlaceHolder 3"/>
          <p:cNvSpPr>
            <a:spLocks noGrp="1"/>
          </p:cNvSpPr>
          <p:nvPr>
            <p:ph type="ftr" idx="2"/>
          </p:nvPr>
        </p:nvSpPr>
        <p:spPr>
          <a:xfrm>
            <a:off x="2937960" y="5715000"/>
            <a:ext cx="4896360" cy="321840"/>
          </a:xfrm>
          <a:prstGeom prst="rect">
            <a:avLst/>
          </a:prstGeom>
          <a:noFill/>
          <a:ln w="0">
            <a:noFill/>
          </a:ln>
        </p:spPr>
        <p:txBody>
          <a:bodyPr lIns="91440" tIns="45720" rIns="91440" bIns="45720" anchor="ctr">
            <a:noAutofit/>
          </a:bodyPr>
          <a:lstStyle>
            <a:lvl1pPr indent="0" algn="ctr" defTabSz="1004760">
              <a:lnSpc>
                <a:spcPct val="100000"/>
              </a:lnSpc>
              <a:buNone/>
              <a:defRPr lang="fr-FR" sz="1200" b="0" strike="noStrike" spc="-1">
                <a:solidFill>
                  <a:schemeClr val="lt1">
                    <a:tint val="75000"/>
                  </a:schemeClr>
                </a:solidFill>
                <a:latin typeface="Arial"/>
              </a:defRPr>
            </a:lvl1pPr>
          </a:lstStyle>
          <a:p>
            <a:pPr indent="0" algn="ctr" defTabSz="1004760">
              <a:lnSpc>
                <a:spcPct val="100000"/>
              </a:lnSpc>
              <a:buNone/>
            </a:pPr>
            <a:r>
              <a:rPr lang="fr-FR" sz="1200" b="0" strike="noStrike" spc="-1">
                <a:solidFill>
                  <a:schemeClr val="lt1">
                    <a:tint val="75000"/>
                  </a:schemeClr>
                </a:solidFill>
                <a:latin typeface="Arial"/>
              </a:rPr>
              <a:t>GDR SCiPAC- Atelier calcul</a:t>
            </a:r>
            <a:endParaRPr lang="fr-FR" sz="1200" b="0" strike="noStrike" spc="-1">
              <a:solidFill>
                <a:srgbClr val="000000"/>
              </a:solidFill>
              <a:latin typeface="Times New Roman"/>
            </a:endParaRPr>
          </a:p>
        </p:txBody>
      </p:sp>
      <p:sp>
        <p:nvSpPr>
          <p:cNvPr id="4" name="PlaceHolder 4"/>
          <p:cNvSpPr>
            <a:spLocks noGrp="1"/>
          </p:cNvSpPr>
          <p:nvPr>
            <p:ph type="sldNum" idx="3"/>
          </p:nvPr>
        </p:nvSpPr>
        <p:spPr>
          <a:xfrm>
            <a:off x="8159400" y="5715000"/>
            <a:ext cx="2422080" cy="321840"/>
          </a:xfrm>
          <a:prstGeom prst="rect">
            <a:avLst/>
          </a:prstGeom>
          <a:noFill/>
          <a:ln w="0">
            <a:noFill/>
          </a:ln>
        </p:spPr>
        <p:txBody>
          <a:bodyPr lIns="91440" tIns="45720" rIns="91440" bIns="45720" anchor="ctr">
            <a:noAutofit/>
          </a:bodyPr>
          <a:lstStyle>
            <a:lvl1pPr indent="0" algn="r" defTabSz="1004760">
              <a:lnSpc>
                <a:spcPct val="100000"/>
              </a:lnSpc>
              <a:buNone/>
              <a:defRPr lang="fr-FR" sz="1200" b="0" strike="noStrike" spc="-1">
                <a:solidFill>
                  <a:schemeClr val="lt1">
                    <a:tint val="75000"/>
                  </a:schemeClr>
                </a:solidFill>
                <a:latin typeface="Arial"/>
              </a:defRPr>
            </a:lvl1pPr>
          </a:lstStyle>
          <a:p>
            <a:pPr indent="0" algn="r" defTabSz="1004760">
              <a:lnSpc>
                <a:spcPct val="100000"/>
              </a:lnSpc>
              <a:buNone/>
            </a:pPr>
            <a:fld id="{25DA59C2-0EAE-4B6D-A6BE-A631676C0599}" type="slidenum">
              <a:rPr lang="fr-FR" sz="1200" b="0" strike="noStrike" spc="-1">
                <a:solidFill>
                  <a:schemeClr val="lt1">
                    <a:tint val="75000"/>
                  </a:schemeClr>
                </a:solidFill>
                <a:latin typeface="Arial"/>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1" name="Image 9"/>
          <p:cNvPicPr/>
          <p:nvPr/>
        </p:nvPicPr>
        <p:blipFill>
          <a:blip r:embed="rId3"/>
          <a:stretch/>
        </p:blipFill>
        <p:spPr>
          <a:xfrm>
            <a:off x="0" y="0"/>
            <a:ext cx="10771920" cy="6059160"/>
          </a:xfrm>
          <a:prstGeom prst="rect">
            <a:avLst/>
          </a:prstGeom>
          <a:ln w="0">
            <a:noFill/>
          </a:ln>
        </p:spPr>
      </p:pic>
      <p:sp>
        <p:nvSpPr>
          <p:cNvPr id="92" name="PlaceHolder 1"/>
          <p:cNvSpPr>
            <a:spLocks noGrp="1"/>
          </p:cNvSpPr>
          <p:nvPr>
            <p:ph type="title"/>
          </p:nvPr>
        </p:nvSpPr>
        <p:spPr>
          <a:xfrm>
            <a:off x="2289960" y="149400"/>
            <a:ext cx="5688360" cy="431640"/>
          </a:xfrm>
          <a:prstGeom prst="rect">
            <a:avLst/>
          </a:prstGeom>
          <a:noFill/>
          <a:ln w="0">
            <a:noFill/>
          </a:ln>
        </p:spPr>
        <p:txBody>
          <a:bodyPr lIns="91440" tIns="45720" rIns="91440" bIns="45720" anchor="ctr">
            <a:normAutofit/>
          </a:bodyPr>
          <a:lstStyle/>
          <a:p>
            <a:pPr indent="0" defTabSz="914400">
              <a:lnSpc>
                <a:spcPct val="90000"/>
              </a:lnSpc>
              <a:buNone/>
            </a:pPr>
            <a:r>
              <a:rPr lang="fr-FR" sz="2400" b="1" strike="noStrike" spc="-1">
                <a:solidFill>
                  <a:srgbClr val="00294B"/>
                </a:solidFill>
                <a:latin typeface="Calibri Light"/>
              </a:rPr>
              <a:t>Modifiez le style du titre</a:t>
            </a:r>
            <a:endParaRPr lang="fr-FR" sz="2400" b="0" strike="noStrike" spc="-1">
              <a:solidFill>
                <a:schemeClr val="dk1"/>
              </a:solidFill>
              <a:latin typeface="Arial"/>
            </a:endParaRPr>
          </a:p>
        </p:txBody>
      </p:sp>
      <p:sp>
        <p:nvSpPr>
          <p:cNvPr id="93" name="PlaceHolder 2"/>
          <p:cNvSpPr>
            <a:spLocks noGrp="1"/>
          </p:cNvSpPr>
          <p:nvPr>
            <p:ph type="body"/>
          </p:nvPr>
        </p:nvSpPr>
        <p:spPr>
          <a:xfrm>
            <a:off x="741240" y="1486080"/>
            <a:ext cx="455724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94" name="PlaceHolder 3"/>
          <p:cNvSpPr>
            <a:spLocks noGrp="1"/>
          </p:cNvSpPr>
          <p:nvPr>
            <p:ph type="body"/>
          </p:nvPr>
        </p:nvSpPr>
        <p:spPr>
          <a:xfrm>
            <a:off x="741240" y="2212920"/>
            <a:ext cx="455724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95" name="PlaceHolder 4"/>
          <p:cNvSpPr>
            <a:spLocks noGrp="1"/>
          </p:cNvSpPr>
          <p:nvPr>
            <p:ph type="body"/>
          </p:nvPr>
        </p:nvSpPr>
        <p:spPr>
          <a:xfrm>
            <a:off x="5452920" y="1486080"/>
            <a:ext cx="457956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96" name="PlaceHolder 5"/>
          <p:cNvSpPr>
            <a:spLocks noGrp="1"/>
          </p:cNvSpPr>
          <p:nvPr>
            <p:ph type="body"/>
          </p:nvPr>
        </p:nvSpPr>
        <p:spPr>
          <a:xfrm>
            <a:off x="5452920" y="2212920"/>
            <a:ext cx="457956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97" name="PlaceHolder 6"/>
          <p:cNvSpPr>
            <a:spLocks noGrp="1"/>
          </p:cNvSpPr>
          <p:nvPr>
            <p:ph type="dt" idx="33"/>
          </p:nvPr>
        </p:nvSpPr>
        <p:spPr>
          <a:xfrm>
            <a:off x="201960" y="5715000"/>
            <a:ext cx="2411280" cy="321840"/>
          </a:xfrm>
          <a:prstGeom prst="rect">
            <a:avLst/>
          </a:prstGeom>
          <a:noFill/>
          <a:ln w="0">
            <a:noFill/>
          </a:ln>
        </p:spPr>
        <p:txBody>
          <a:bodyPr lIns="91440" tIns="45720" rIns="91440" bIns="45720" anchor="ctr">
            <a:noAutofit/>
          </a:bodyPr>
          <a:lstStyle>
            <a:lvl1pPr indent="0" defTabSz="1004760">
              <a:lnSpc>
                <a:spcPct val="100000"/>
              </a:lnSpc>
              <a:buNone/>
              <a:defRPr lang="fr-FR" sz="1200" b="0" strike="noStrike" spc="-1">
                <a:solidFill>
                  <a:schemeClr val="lt1">
                    <a:tint val="75000"/>
                  </a:schemeClr>
                </a:solidFill>
                <a:latin typeface="Arial"/>
              </a:defRPr>
            </a:lvl1pPr>
          </a:lstStyle>
          <a:p>
            <a:pPr indent="0" defTabSz="1004760">
              <a:lnSpc>
                <a:spcPct val="100000"/>
              </a:lnSpc>
              <a:buNone/>
            </a:pPr>
            <a:r>
              <a:rPr lang="fr-FR" sz="1200" b="0" strike="noStrike" spc="-1">
                <a:solidFill>
                  <a:schemeClr val="lt1">
                    <a:tint val="75000"/>
                  </a:schemeClr>
                </a:solidFill>
                <a:latin typeface="Arial"/>
              </a:rPr>
              <a:t>16/10/2024</a:t>
            </a:r>
            <a:endParaRPr lang="fr-FR" sz="1200" b="0" strike="noStrike" spc="-1">
              <a:solidFill>
                <a:srgbClr val="000000"/>
              </a:solidFill>
              <a:latin typeface="Times New Roman"/>
            </a:endParaRPr>
          </a:p>
        </p:txBody>
      </p:sp>
      <p:sp>
        <p:nvSpPr>
          <p:cNvPr id="98" name="PlaceHolder 7"/>
          <p:cNvSpPr>
            <a:spLocks noGrp="1"/>
          </p:cNvSpPr>
          <p:nvPr>
            <p:ph type="ftr" idx="34"/>
          </p:nvPr>
        </p:nvSpPr>
        <p:spPr>
          <a:xfrm>
            <a:off x="2937960" y="5715000"/>
            <a:ext cx="4896360" cy="321840"/>
          </a:xfrm>
          <a:prstGeom prst="rect">
            <a:avLst/>
          </a:prstGeom>
          <a:noFill/>
          <a:ln w="0">
            <a:noFill/>
          </a:ln>
        </p:spPr>
        <p:txBody>
          <a:bodyPr lIns="91440" tIns="45720" rIns="91440" bIns="45720" anchor="ctr">
            <a:noAutofit/>
          </a:bodyPr>
          <a:lstStyle>
            <a:lvl1pPr indent="0" algn="ctr" defTabSz="1004760">
              <a:lnSpc>
                <a:spcPct val="100000"/>
              </a:lnSpc>
              <a:buNone/>
              <a:defRPr lang="fr-FR" sz="1200" b="0" strike="noStrike" spc="-1">
                <a:solidFill>
                  <a:schemeClr val="lt1">
                    <a:tint val="75000"/>
                  </a:schemeClr>
                </a:solidFill>
                <a:latin typeface="Arial"/>
              </a:defRPr>
            </a:lvl1pPr>
          </a:lstStyle>
          <a:p>
            <a:pPr indent="0" algn="ctr" defTabSz="1004760">
              <a:lnSpc>
                <a:spcPct val="100000"/>
              </a:lnSpc>
              <a:buNone/>
            </a:pPr>
            <a:r>
              <a:rPr lang="fr-FR" sz="1200" b="0" strike="noStrike" spc="-1">
                <a:solidFill>
                  <a:schemeClr val="lt1">
                    <a:tint val="75000"/>
                  </a:schemeClr>
                </a:solidFill>
                <a:latin typeface="Arial"/>
              </a:rPr>
              <a:t>GDR SCiPAC- Atelier calcul</a:t>
            </a:r>
            <a:endParaRPr lang="fr-FR" sz="1200" b="0" strike="noStrike" spc="-1">
              <a:solidFill>
                <a:srgbClr val="000000"/>
              </a:solidFill>
              <a:latin typeface="Times New Roman"/>
            </a:endParaRPr>
          </a:p>
        </p:txBody>
      </p:sp>
      <p:sp>
        <p:nvSpPr>
          <p:cNvPr id="99" name="PlaceHolder 8"/>
          <p:cNvSpPr>
            <a:spLocks noGrp="1"/>
          </p:cNvSpPr>
          <p:nvPr>
            <p:ph type="sldNum" idx="35"/>
          </p:nvPr>
        </p:nvSpPr>
        <p:spPr>
          <a:xfrm>
            <a:off x="8159400" y="5715000"/>
            <a:ext cx="2422080" cy="321840"/>
          </a:xfrm>
          <a:prstGeom prst="rect">
            <a:avLst/>
          </a:prstGeom>
          <a:noFill/>
          <a:ln w="0">
            <a:noFill/>
          </a:ln>
        </p:spPr>
        <p:txBody>
          <a:bodyPr lIns="91440" tIns="45720" rIns="91440" bIns="45720" anchor="ctr">
            <a:noAutofit/>
          </a:bodyPr>
          <a:lstStyle>
            <a:lvl1pPr indent="0" algn="r" defTabSz="1004760">
              <a:lnSpc>
                <a:spcPct val="100000"/>
              </a:lnSpc>
              <a:buNone/>
              <a:defRPr lang="fr-FR" sz="1200" b="0" strike="noStrike" spc="-1">
                <a:solidFill>
                  <a:schemeClr val="lt1">
                    <a:tint val="75000"/>
                  </a:schemeClr>
                </a:solidFill>
                <a:latin typeface="Arial"/>
              </a:defRPr>
            </a:lvl1pPr>
          </a:lstStyle>
          <a:p>
            <a:pPr indent="0" algn="r" defTabSz="1004760">
              <a:lnSpc>
                <a:spcPct val="100000"/>
              </a:lnSpc>
              <a:buNone/>
            </a:pPr>
            <a:fld id="{DABC646F-E19F-48D0-9DB9-CDC45441D480}" type="slidenum">
              <a:rPr lang="fr-FR" sz="1200" b="0" strike="noStrike" spc="-1">
                <a:solidFill>
                  <a:schemeClr val="lt1">
                    <a:tint val="75000"/>
                  </a:schemeClr>
                </a:solidFill>
                <a:latin typeface="Arial"/>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71"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00" name="object 5"/>
          <p:cNvSpPr/>
          <p:nvPr/>
        </p:nvSpPr>
        <p:spPr>
          <a:xfrm>
            <a:off x="8567280" y="5460480"/>
            <a:ext cx="353160" cy="28116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1004760">
              <a:lnSpc>
                <a:spcPct val="100000"/>
              </a:lnSpc>
            </a:pPr>
            <a:endParaRPr lang="fr-FR" sz="1130" b="0" strike="noStrike" spc="-1">
              <a:solidFill>
                <a:schemeClr val="dk1"/>
              </a:solidFill>
              <a:latin typeface="Arial"/>
            </a:endParaRPr>
          </a:p>
        </p:txBody>
      </p:sp>
      <p:sp>
        <p:nvSpPr>
          <p:cNvPr id="101" name="object 6"/>
          <p:cNvSpPr/>
          <p:nvPr/>
        </p:nvSpPr>
        <p:spPr>
          <a:xfrm>
            <a:off x="8963640" y="5424480"/>
            <a:ext cx="818280" cy="292320"/>
          </a:xfrm>
          <a:prstGeom prst="rect">
            <a:avLst/>
          </a:prstGeom>
          <a:blipFill rotWithShape="0">
            <a:blip r:embed="rId4"/>
            <a:srcRect/>
            <a:stretch/>
          </a:blip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1004760">
              <a:lnSpc>
                <a:spcPct val="100000"/>
              </a:lnSpc>
            </a:pPr>
            <a:endParaRPr lang="fr-FR" sz="1130" b="0" strike="noStrike" spc="-1">
              <a:solidFill>
                <a:schemeClr val="dk1"/>
              </a:solidFill>
              <a:latin typeface="Arial"/>
            </a:endParaRPr>
          </a:p>
        </p:txBody>
      </p:sp>
      <p:sp>
        <p:nvSpPr>
          <p:cNvPr id="102" name="object 7"/>
          <p:cNvSpPr/>
          <p:nvPr/>
        </p:nvSpPr>
        <p:spPr>
          <a:xfrm>
            <a:off x="9782280" y="5491080"/>
            <a:ext cx="729720" cy="220320"/>
          </a:xfrm>
          <a:prstGeom prst="rect">
            <a:avLst/>
          </a:prstGeom>
          <a:blipFill rotWithShape="0">
            <a:blip r:embed="rId5"/>
            <a:srcRect/>
            <a:stretch/>
          </a:blip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1004760">
              <a:lnSpc>
                <a:spcPct val="100000"/>
              </a:lnSpc>
            </a:pPr>
            <a:endParaRPr lang="fr-FR" sz="1130" b="0" strike="noStrike" spc="-1">
              <a:solidFill>
                <a:schemeClr val="dk1"/>
              </a:solidFill>
              <a:latin typeface="Arial"/>
            </a:endParaRPr>
          </a:p>
        </p:txBody>
      </p:sp>
      <p:pic>
        <p:nvPicPr>
          <p:cNvPr id="103" name="Image 10"/>
          <p:cNvPicPr/>
          <p:nvPr/>
        </p:nvPicPr>
        <p:blipFill>
          <a:blip r:embed="rId6"/>
          <a:stretch/>
        </p:blipFill>
        <p:spPr>
          <a:xfrm>
            <a:off x="66600" y="50400"/>
            <a:ext cx="1086120" cy="653760"/>
          </a:xfrm>
          <a:prstGeom prst="rect">
            <a:avLst/>
          </a:prstGeom>
          <a:ln w="0">
            <a:noFill/>
          </a:ln>
        </p:spPr>
      </p:pic>
      <p:sp>
        <p:nvSpPr>
          <p:cNvPr id="104" name="ZoneTexte 11"/>
          <p:cNvSpPr/>
          <p:nvPr/>
        </p:nvSpPr>
        <p:spPr>
          <a:xfrm>
            <a:off x="8642520" y="5808600"/>
            <a:ext cx="1869120" cy="22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7200" algn="ctr" defTabSz="1004760">
              <a:lnSpc>
                <a:spcPct val="100000"/>
              </a:lnSpc>
            </a:pPr>
            <a:r>
              <a:rPr lang="fr-FR" sz="900" b="1" u="sng" strike="noStrike" spc="-1">
                <a:solidFill>
                  <a:srgbClr val="456386"/>
                </a:solidFill>
                <a:uFillTx/>
                <a:latin typeface="Trebuchet MS"/>
                <a:hlinkClick r:id="rId7"/>
              </a:rPr>
              <a:t>www.ijclab.in2p3.fr</a:t>
            </a:r>
            <a:endParaRPr lang="fr-FR" sz="900" b="0" strike="noStrike" spc="-1">
              <a:solidFill>
                <a:srgbClr val="000000"/>
              </a:solidFill>
              <a:latin typeface="Arial"/>
            </a:endParaRPr>
          </a:p>
        </p:txBody>
      </p:sp>
      <p:sp>
        <p:nvSpPr>
          <p:cNvPr id="105" name="PlaceHolder 1"/>
          <p:cNvSpPr>
            <a:spLocks noGrp="1"/>
          </p:cNvSpPr>
          <p:nvPr>
            <p:ph type="title"/>
          </p:nvPr>
        </p:nvSpPr>
        <p:spPr>
          <a:xfrm>
            <a:off x="2184480" y="98640"/>
            <a:ext cx="6294960" cy="173880"/>
          </a:xfrm>
          <a:prstGeom prst="rect">
            <a:avLst/>
          </a:prstGeom>
          <a:noFill/>
          <a:ln w="0">
            <a:noFill/>
          </a:ln>
        </p:spPr>
        <p:txBody>
          <a:bodyPr lIns="0" tIns="0" rIns="0" bIns="0" anchor="t">
            <a:noAutofit/>
          </a:bodyPr>
          <a:lstStyle/>
          <a:p>
            <a:pPr indent="0" algn="ctr">
              <a:lnSpc>
                <a:spcPct val="100000"/>
              </a:lnSpc>
              <a:buNone/>
            </a:pPr>
            <a:r>
              <a:rPr lang="fr-FR" sz="1130" b="0" strike="noStrike" spc="-1">
                <a:solidFill>
                  <a:srgbClr val="FF6700"/>
                </a:solidFill>
                <a:latin typeface="Trebuchet MS"/>
              </a:rPr>
              <a:t>Modifiez le style du titre</a:t>
            </a:r>
            <a:endParaRPr lang="fr-FR" sz="1130" b="0" strike="noStrike" spc="-1">
              <a:solidFill>
                <a:schemeClr val="dk1"/>
              </a:solidFill>
              <a:latin typeface="Arial"/>
            </a:endParaRPr>
          </a:p>
        </p:txBody>
      </p:sp>
      <p:sp>
        <p:nvSpPr>
          <p:cNvPr id="106" name="PlaceHolder 2"/>
          <p:cNvSpPr>
            <a:spLocks noGrp="1"/>
          </p:cNvSpPr>
          <p:nvPr>
            <p:ph type="dt" idx="36"/>
          </p:nvPr>
        </p:nvSpPr>
        <p:spPr>
          <a:xfrm>
            <a:off x="1044720" y="5843520"/>
            <a:ext cx="705240" cy="104400"/>
          </a:xfrm>
          <a:prstGeom prst="rect">
            <a:avLst/>
          </a:prstGeom>
          <a:noFill/>
          <a:ln w="0">
            <a:noFill/>
          </a:ln>
        </p:spPr>
        <p:txBody>
          <a:bodyPr lIns="0" tIns="0" rIns="0" bIns="0" anchor="t">
            <a:noAutofit/>
          </a:bodyPr>
          <a:lstStyle>
            <a:lvl1pPr indent="0" defTabSz="1004760">
              <a:lnSpc>
                <a:spcPct val="100000"/>
              </a:lnSpc>
              <a:buNone/>
              <a:defRPr lang="en-US" sz="680" b="0" strike="noStrike" spc="-1">
                <a:solidFill>
                  <a:schemeClr val="dk1"/>
                </a:solidFill>
                <a:latin typeface="Trebuchet MS"/>
              </a:defRPr>
            </a:lvl1pPr>
          </a:lstStyle>
          <a:p>
            <a:pPr indent="0" defTabSz="1004760">
              <a:lnSpc>
                <a:spcPct val="100000"/>
              </a:lnSpc>
              <a:buNone/>
            </a:pPr>
            <a:r>
              <a:rPr lang="fr-FR" sz="680" b="0" strike="noStrike" spc="-1">
                <a:solidFill>
                  <a:schemeClr val="dk1"/>
                </a:solidFill>
                <a:latin typeface="Trebuchet MS"/>
              </a:rPr>
              <a:t>16/10/2024</a:t>
            </a:r>
            <a:endParaRPr lang="fr-FR" sz="680" b="0" strike="noStrike" spc="-1">
              <a:solidFill>
                <a:srgbClr val="000000"/>
              </a:solidFill>
              <a:latin typeface="Times New Roman"/>
            </a:endParaRPr>
          </a:p>
        </p:txBody>
      </p:sp>
      <p:sp>
        <p:nvSpPr>
          <p:cNvPr id="107" name="PlaceHolder 3"/>
          <p:cNvSpPr>
            <a:spLocks noGrp="1"/>
          </p:cNvSpPr>
          <p:nvPr>
            <p:ph type="ftr" idx="37"/>
          </p:nvPr>
        </p:nvSpPr>
        <p:spPr>
          <a:xfrm>
            <a:off x="264960" y="5843520"/>
            <a:ext cx="779400" cy="104400"/>
          </a:xfrm>
          <a:prstGeom prst="rect">
            <a:avLst/>
          </a:prstGeom>
          <a:noFill/>
          <a:ln w="0">
            <a:noFill/>
          </a:ln>
        </p:spPr>
        <p:txBody>
          <a:bodyPr lIns="0" tIns="0" rIns="0" bIns="0" anchor="t">
            <a:noAutofit/>
          </a:bodyPr>
          <a:lstStyle>
            <a:lvl1pPr marL="7200" indent="0" defTabSz="1004760">
              <a:lnSpc>
                <a:spcPct val="100000"/>
              </a:lnSpc>
              <a:buNone/>
              <a:defRPr lang="fr-FR" sz="680" b="1" strike="noStrike" spc="-4">
                <a:solidFill>
                  <a:srgbClr val="FF6700"/>
                </a:solidFill>
                <a:latin typeface="Trebuchet MS"/>
              </a:defRPr>
            </a:lvl1pPr>
          </a:lstStyle>
          <a:p>
            <a:pPr marL="7200" indent="0" defTabSz="1004760">
              <a:lnSpc>
                <a:spcPct val="100000"/>
              </a:lnSpc>
              <a:buNone/>
            </a:pPr>
            <a:r>
              <a:rPr lang="fr-FR" sz="680" b="1" strike="noStrike" spc="-4">
                <a:solidFill>
                  <a:srgbClr val="FF6700"/>
                </a:solidFill>
                <a:latin typeface="Trebuchet MS"/>
              </a:rPr>
              <a:t>GDR SCiPAC- Atelier calcul</a:t>
            </a:r>
            <a:endParaRPr lang="fr-FR" sz="680" b="0" strike="noStrike" spc="-1">
              <a:solidFill>
                <a:srgbClr val="000000"/>
              </a:solidFill>
              <a:latin typeface="Times New Roman"/>
            </a:endParaRPr>
          </a:p>
        </p:txBody>
      </p:sp>
      <p:grpSp>
        <p:nvGrpSpPr>
          <p:cNvPr id="108" name="Groupe 20"/>
          <p:cNvGrpSpPr/>
          <p:nvPr/>
        </p:nvGrpSpPr>
        <p:grpSpPr>
          <a:xfrm>
            <a:off x="9194400" y="61200"/>
            <a:ext cx="1501200" cy="1089360"/>
            <a:chOff x="9194400" y="61200"/>
            <a:chExt cx="1501200" cy="1089360"/>
          </a:xfrm>
        </p:grpSpPr>
        <p:grpSp>
          <p:nvGrpSpPr>
            <p:cNvPr id="109" name="Groupe 23"/>
            <p:cNvGrpSpPr/>
            <p:nvPr/>
          </p:nvGrpSpPr>
          <p:grpSpPr>
            <a:xfrm>
              <a:off x="9194400" y="61200"/>
              <a:ext cx="1497960" cy="906840"/>
              <a:chOff x="9194400" y="61200"/>
              <a:chExt cx="1497960" cy="906840"/>
            </a:xfrm>
          </p:grpSpPr>
          <p:sp>
            <p:nvSpPr>
              <p:cNvPr id="110" name="object 33"/>
              <p:cNvSpPr/>
              <p:nvPr/>
            </p:nvSpPr>
            <p:spPr>
              <a:xfrm>
                <a:off x="9194400" y="61200"/>
                <a:ext cx="1497960" cy="906840"/>
              </a:xfrm>
              <a:prstGeom prst="roundRect">
                <a:avLst>
                  <a:gd name="adj" fmla="val 6155"/>
                </a:avLst>
              </a:prstGeom>
              <a:solidFill>
                <a:srgbClr val="ED7D31"/>
              </a:solidFill>
              <a:ln>
                <a:noFill/>
              </a:ln>
              <a:effectLst>
                <a:outerShdw blurRad="39960" dist="23040" dir="5400000" rotWithShape="0">
                  <a:srgbClr val="000000">
                    <a:alpha val="35000"/>
                  </a:srgbClr>
                </a:outerShdw>
              </a:effectLst>
            </p:spPr>
            <p:style>
              <a:lnRef idx="1">
                <a:schemeClr val="accent6"/>
              </a:lnRef>
              <a:fillRef idx="3">
                <a:schemeClr val="accent6"/>
              </a:fillRef>
              <a:effectRef idx="2">
                <a:schemeClr val="accent6"/>
              </a:effectRef>
              <a:fontRef idx="minor"/>
            </p:style>
            <p:txBody>
              <a:bodyPr lIns="0" tIns="0" rIns="0" bIns="0" anchor="t">
                <a:noAutofit/>
              </a:bodyPr>
              <a:lstStyle/>
              <a:p>
                <a:pPr defTabSz="1004760">
                  <a:lnSpc>
                    <a:spcPct val="100000"/>
                  </a:lnSpc>
                </a:pPr>
                <a:endParaRPr lang="fr-FR" sz="1070" b="0" strike="noStrike" spc="-1">
                  <a:solidFill>
                    <a:schemeClr val="lt1"/>
                  </a:solidFill>
                  <a:latin typeface="Calibri"/>
                </a:endParaRPr>
              </a:p>
            </p:txBody>
          </p:sp>
          <p:sp>
            <p:nvSpPr>
              <p:cNvPr id="111" name="object 35"/>
              <p:cNvSpPr/>
              <p:nvPr/>
            </p:nvSpPr>
            <p:spPr>
              <a:xfrm>
                <a:off x="9252720" y="108000"/>
                <a:ext cx="1381680" cy="436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defTabSz="1004760">
                  <a:lnSpc>
                    <a:spcPct val="100000"/>
                  </a:lnSpc>
                </a:pPr>
                <a:r>
                  <a:rPr lang="fr-FR" sz="480" b="0" strike="noStrike" spc="-7">
                    <a:solidFill>
                      <a:srgbClr val="FFFFFF"/>
                    </a:solidFill>
                    <a:latin typeface="Arial"/>
                  </a:rPr>
                  <a:t>Effectif total* : 748</a:t>
                </a:r>
                <a:endParaRPr lang="fr-FR" sz="480" b="0" strike="noStrike" spc="-1">
                  <a:solidFill>
                    <a:srgbClr val="000000"/>
                  </a:solidFill>
                  <a:latin typeface="Arial"/>
                </a:endParaRPr>
              </a:p>
              <a:p>
                <a:pPr defTabSz="1004760">
                  <a:lnSpc>
                    <a:spcPct val="100000"/>
                  </a:lnSpc>
                </a:pPr>
                <a:r>
                  <a:rPr lang="fr-FR" sz="480" b="0" strike="noStrike" spc="-7">
                    <a:solidFill>
                      <a:srgbClr val="FFFFFF"/>
                    </a:solidFill>
                    <a:latin typeface="Arial"/>
                  </a:rPr>
                  <a:t>Chercheurs : 168</a:t>
                </a:r>
                <a:endParaRPr lang="fr-FR" sz="480" b="0" strike="noStrike" spc="-1">
                  <a:solidFill>
                    <a:srgbClr val="000000"/>
                  </a:solidFill>
                  <a:latin typeface="Arial"/>
                </a:endParaRPr>
              </a:p>
              <a:p>
                <a:pPr defTabSz="1004760">
                  <a:lnSpc>
                    <a:spcPct val="100000"/>
                  </a:lnSpc>
                </a:pPr>
                <a:r>
                  <a:rPr lang="fr-FR" sz="480" b="0" strike="noStrike" spc="-7">
                    <a:solidFill>
                      <a:srgbClr val="FFFFFF"/>
                    </a:solidFill>
                    <a:latin typeface="Arial"/>
                  </a:rPr>
                  <a:t>Enseignants-chercheurs : 65</a:t>
                </a:r>
                <a:endParaRPr lang="fr-FR" sz="480" b="0" strike="noStrike" spc="-1">
                  <a:solidFill>
                    <a:srgbClr val="000000"/>
                  </a:solidFill>
                  <a:latin typeface="Arial"/>
                </a:endParaRPr>
              </a:p>
              <a:p>
                <a:pPr defTabSz="1004760">
                  <a:lnSpc>
                    <a:spcPct val="100000"/>
                  </a:lnSpc>
                </a:pPr>
                <a:r>
                  <a:rPr lang="fr-FR" sz="480" b="0" strike="noStrike" spc="-7">
                    <a:solidFill>
                      <a:srgbClr val="FFFFFF"/>
                    </a:solidFill>
                    <a:latin typeface="Arial"/>
                  </a:rPr>
                  <a:t>IT / BIATSS : 344</a:t>
                </a:r>
                <a:endParaRPr lang="fr-FR" sz="480" b="0" strike="noStrike" spc="-1">
                  <a:solidFill>
                    <a:srgbClr val="000000"/>
                  </a:solidFill>
                  <a:latin typeface="Arial"/>
                </a:endParaRPr>
              </a:p>
              <a:p>
                <a:pPr defTabSz="1004760">
                  <a:lnSpc>
                    <a:spcPct val="100000"/>
                  </a:lnSpc>
                </a:pPr>
                <a:r>
                  <a:rPr lang="fr-FR" sz="480" b="0" strike="noStrike" spc="-7">
                    <a:solidFill>
                      <a:srgbClr val="FFFFFF"/>
                    </a:solidFill>
                    <a:latin typeface="Arial"/>
                  </a:rPr>
                  <a:t>Doctorants : 136</a:t>
                </a:r>
                <a:endParaRPr lang="fr-FR" sz="480" b="0" strike="noStrike" spc="-1">
                  <a:solidFill>
                    <a:srgbClr val="000000"/>
                  </a:solidFill>
                  <a:latin typeface="Arial"/>
                </a:endParaRPr>
              </a:p>
              <a:p>
                <a:pPr marL="7560" defTabSz="1004760">
                  <a:lnSpc>
                    <a:spcPct val="100000"/>
                  </a:lnSpc>
                </a:pPr>
                <a:r>
                  <a:rPr lang="fr-FR" sz="480" b="0" strike="noStrike" spc="-18">
                    <a:solidFill>
                      <a:srgbClr val="FFFFFF"/>
                    </a:solidFill>
                    <a:latin typeface="Arial"/>
                  </a:rPr>
                  <a:t>Autre (apprentis, visiteurs longue durée...) : 15 </a:t>
                </a:r>
                <a:endParaRPr lang="fr-FR" sz="480" b="0" strike="noStrike" spc="-1">
                  <a:solidFill>
                    <a:srgbClr val="000000"/>
                  </a:solidFill>
                  <a:latin typeface="Arial"/>
                </a:endParaRPr>
              </a:p>
            </p:txBody>
          </p:sp>
          <p:sp>
            <p:nvSpPr>
              <p:cNvPr id="112" name="object 36"/>
              <p:cNvSpPr/>
              <p:nvPr/>
            </p:nvSpPr>
            <p:spPr>
              <a:xfrm>
                <a:off x="9240840" y="608760"/>
                <a:ext cx="1393200" cy="343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7560" defTabSz="1004760">
                  <a:lnSpc>
                    <a:spcPct val="100000"/>
                  </a:lnSpc>
                </a:pPr>
                <a:r>
                  <a:rPr lang="fr-FR" sz="620" b="1" strike="noStrike" spc="-7">
                    <a:solidFill>
                      <a:schemeClr val="lt1"/>
                    </a:solidFill>
                    <a:latin typeface="Calibri"/>
                  </a:rPr>
                  <a:t>IJCLab - U</a:t>
                </a:r>
                <a:r>
                  <a:rPr lang="fr-FR" sz="620" b="1" strike="noStrike" spc="-4">
                    <a:solidFill>
                      <a:schemeClr val="lt1"/>
                    </a:solidFill>
                    <a:latin typeface="Calibri"/>
                  </a:rPr>
                  <a:t>M</a:t>
                </a:r>
                <a:r>
                  <a:rPr lang="fr-FR" sz="620" b="1" strike="noStrike" spc="-7">
                    <a:solidFill>
                      <a:schemeClr val="lt1"/>
                    </a:solidFill>
                    <a:latin typeface="Calibri"/>
                  </a:rPr>
                  <a:t>R</a:t>
                </a:r>
                <a:r>
                  <a:rPr lang="fr-FR" sz="620" b="1" strike="noStrike" spc="-1">
                    <a:solidFill>
                      <a:schemeClr val="lt1"/>
                    </a:solidFill>
                    <a:latin typeface="Calibri"/>
                  </a:rPr>
                  <a:t> </a:t>
                </a:r>
                <a:r>
                  <a:rPr lang="fr-FR" sz="620" b="1" strike="noStrike" spc="-4">
                    <a:solidFill>
                      <a:schemeClr val="lt1"/>
                    </a:solidFill>
                    <a:latin typeface="Calibri"/>
                  </a:rPr>
                  <a:t>9012</a:t>
                </a:r>
                <a:endParaRPr lang="fr-FR" sz="620" b="0" strike="noStrike" spc="-1">
                  <a:solidFill>
                    <a:srgbClr val="000000"/>
                  </a:solidFill>
                  <a:latin typeface="Arial"/>
                </a:endParaRPr>
              </a:p>
              <a:p>
                <a:pPr marL="7560" defTabSz="1004760">
                  <a:lnSpc>
                    <a:spcPct val="100000"/>
                  </a:lnSpc>
                  <a:spcBef>
                    <a:spcPts val="6"/>
                  </a:spcBef>
                </a:pPr>
                <a:r>
                  <a:rPr lang="fr-FR" sz="540" b="0" strike="noStrike" spc="-4">
                    <a:solidFill>
                      <a:schemeClr val="lt1"/>
                    </a:solidFill>
                    <a:latin typeface="Calibri"/>
                  </a:rPr>
                  <a:t>Bâtim</a:t>
                </a:r>
                <a:r>
                  <a:rPr lang="fr-FR" sz="540" b="0" strike="noStrike" spc="-9">
                    <a:solidFill>
                      <a:schemeClr val="lt1"/>
                    </a:solidFill>
                    <a:latin typeface="Calibri"/>
                  </a:rPr>
                  <a:t>e</a:t>
                </a:r>
                <a:r>
                  <a:rPr lang="fr-FR" sz="540" b="0" strike="noStrike" spc="-4">
                    <a:solidFill>
                      <a:schemeClr val="lt1"/>
                    </a:solidFill>
                    <a:latin typeface="Calibri"/>
                  </a:rPr>
                  <a:t>nt</a:t>
                </a:r>
                <a:r>
                  <a:rPr lang="fr-FR" sz="540" b="0" strike="noStrike" spc="-1">
                    <a:solidFill>
                      <a:schemeClr val="lt1"/>
                    </a:solidFill>
                    <a:latin typeface="Calibri"/>
                  </a:rPr>
                  <a:t> </a:t>
                </a:r>
                <a:r>
                  <a:rPr lang="fr-FR" sz="540" b="0" strike="noStrike" spc="-4">
                    <a:solidFill>
                      <a:schemeClr val="lt1"/>
                    </a:solidFill>
                    <a:latin typeface="Calibri"/>
                  </a:rPr>
                  <a:t>1</a:t>
                </a:r>
                <a:r>
                  <a:rPr lang="fr-FR" sz="540" b="0" strike="noStrike" spc="-1">
                    <a:solidFill>
                      <a:schemeClr val="lt1"/>
                    </a:solidFill>
                    <a:latin typeface="Calibri"/>
                  </a:rPr>
                  <a:t>0</a:t>
                </a:r>
                <a:r>
                  <a:rPr lang="fr-FR" sz="540" b="0" strike="noStrike" spc="-4">
                    <a:solidFill>
                      <a:schemeClr val="lt1"/>
                    </a:solidFill>
                    <a:latin typeface="Calibri"/>
                  </a:rPr>
                  <a:t>0</a:t>
                </a:r>
                <a:endParaRPr lang="fr-FR" sz="540" b="0" strike="noStrike" spc="-1">
                  <a:solidFill>
                    <a:srgbClr val="000000"/>
                  </a:solidFill>
                  <a:latin typeface="Arial"/>
                </a:endParaRPr>
              </a:p>
              <a:p>
                <a:pPr marL="24480" indent="-17280" defTabSz="1004760">
                  <a:lnSpc>
                    <a:spcPct val="102000"/>
                  </a:lnSpc>
                  <a:tabLst>
                    <a:tab pos="0" algn="l"/>
                  </a:tabLst>
                </a:pPr>
                <a:r>
                  <a:rPr lang="fr-FR" sz="540" b="0" strike="noStrike" spc="-4">
                    <a:solidFill>
                      <a:schemeClr val="lt1"/>
                    </a:solidFill>
                    <a:latin typeface="Calibri"/>
                  </a:rPr>
                  <a:t>15 rue G</a:t>
                </a:r>
                <a:r>
                  <a:rPr lang="fr-FR" sz="540" b="0" strike="noStrike" spc="-7">
                    <a:solidFill>
                      <a:schemeClr val="lt1"/>
                    </a:solidFill>
                    <a:latin typeface="Calibri"/>
                  </a:rPr>
                  <a:t>e</a:t>
                </a:r>
                <a:r>
                  <a:rPr lang="fr-FR" sz="540" b="0" strike="noStrike" spc="-4">
                    <a:solidFill>
                      <a:schemeClr val="lt1"/>
                    </a:solidFill>
                    <a:latin typeface="Calibri"/>
                  </a:rPr>
                  <a:t>org</a:t>
                </a:r>
                <a:r>
                  <a:rPr lang="fr-FR" sz="540" b="0" strike="noStrike" spc="-1">
                    <a:solidFill>
                      <a:schemeClr val="lt1"/>
                    </a:solidFill>
                    <a:latin typeface="Calibri"/>
                  </a:rPr>
                  <a:t>e</a:t>
                </a:r>
                <a:r>
                  <a:rPr lang="fr-FR" sz="540" b="0" strike="noStrike" spc="-4">
                    <a:solidFill>
                      <a:schemeClr val="lt1"/>
                    </a:solidFill>
                    <a:latin typeface="Calibri"/>
                  </a:rPr>
                  <a:t>s</a:t>
                </a:r>
                <a:r>
                  <a:rPr lang="fr-FR" sz="540" b="0" strike="noStrike" spc="-7">
                    <a:solidFill>
                      <a:schemeClr val="lt1"/>
                    </a:solidFill>
                    <a:latin typeface="Calibri"/>
                  </a:rPr>
                  <a:t> </a:t>
                </a:r>
                <a:r>
                  <a:rPr lang="fr-FR" sz="540" b="0" strike="noStrike" spc="-9">
                    <a:solidFill>
                      <a:schemeClr val="lt1"/>
                    </a:solidFill>
                    <a:latin typeface="Calibri"/>
                  </a:rPr>
                  <a:t>C</a:t>
                </a:r>
                <a:r>
                  <a:rPr lang="fr-FR" sz="540" b="0" strike="noStrike" spc="-1">
                    <a:solidFill>
                      <a:schemeClr val="lt1"/>
                    </a:solidFill>
                    <a:latin typeface="Calibri"/>
                  </a:rPr>
                  <a:t>l</a:t>
                </a:r>
                <a:r>
                  <a:rPr lang="fr-FR" sz="540" b="0" strike="noStrike" spc="-7">
                    <a:solidFill>
                      <a:schemeClr val="lt1"/>
                    </a:solidFill>
                    <a:latin typeface="Calibri"/>
                  </a:rPr>
                  <a:t>é</a:t>
                </a:r>
                <a:r>
                  <a:rPr lang="fr-FR" sz="540" b="0" strike="noStrike" spc="-1">
                    <a:solidFill>
                      <a:schemeClr val="lt1"/>
                    </a:solidFill>
                    <a:latin typeface="Calibri"/>
                  </a:rPr>
                  <a:t>m</a:t>
                </a:r>
                <a:r>
                  <a:rPr lang="fr-FR" sz="540" b="0" strike="noStrike" spc="-7">
                    <a:solidFill>
                      <a:schemeClr val="lt1"/>
                    </a:solidFill>
                    <a:latin typeface="Calibri"/>
                  </a:rPr>
                  <a:t>e</a:t>
                </a:r>
                <a:r>
                  <a:rPr lang="fr-FR" sz="540" b="0" strike="noStrike" spc="-4">
                    <a:solidFill>
                      <a:schemeClr val="lt1"/>
                    </a:solidFill>
                    <a:latin typeface="Calibri"/>
                  </a:rPr>
                  <a:t>nc</a:t>
                </a:r>
                <a:r>
                  <a:rPr lang="fr-FR" sz="540" b="0" strike="noStrike" spc="-7">
                    <a:solidFill>
                      <a:schemeClr val="lt1"/>
                    </a:solidFill>
                    <a:latin typeface="Calibri"/>
                  </a:rPr>
                  <a:t>e</a:t>
                </a:r>
                <a:r>
                  <a:rPr lang="fr-FR" sz="540" b="0" strike="noStrike" spc="-4">
                    <a:solidFill>
                      <a:schemeClr val="lt1"/>
                    </a:solidFill>
                    <a:latin typeface="Calibri"/>
                  </a:rPr>
                  <a:t>au</a:t>
                </a:r>
                <a:endParaRPr lang="fr-FR" sz="540" b="0" strike="noStrike" spc="-1">
                  <a:solidFill>
                    <a:srgbClr val="000000"/>
                  </a:solidFill>
                  <a:latin typeface="Arial"/>
                </a:endParaRPr>
              </a:p>
              <a:p>
                <a:pPr marL="24480" indent="-17280" defTabSz="1004760">
                  <a:lnSpc>
                    <a:spcPct val="102000"/>
                  </a:lnSpc>
                  <a:tabLst>
                    <a:tab pos="0" algn="l"/>
                  </a:tabLst>
                </a:pPr>
                <a:r>
                  <a:rPr lang="fr-FR" sz="540" b="0" strike="noStrike" spc="-7">
                    <a:solidFill>
                      <a:schemeClr val="lt1"/>
                    </a:solidFill>
                    <a:latin typeface="Calibri"/>
                  </a:rPr>
                  <a:t>9140</a:t>
                </a:r>
                <a:r>
                  <a:rPr lang="fr-FR" sz="540" b="0" strike="noStrike" spc="-4">
                    <a:solidFill>
                      <a:schemeClr val="lt1"/>
                    </a:solidFill>
                    <a:latin typeface="Calibri"/>
                  </a:rPr>
                  <a:t>5</a:t>
                </a:r>
                <a:r>
                  <a:rPr lang="fr-FR" sz="540" b="0" strike="noStrike" spc="-1">
                    <a:solidFill>
                      <a:schemeClr val="lt1"/>
                    </a:solidFill>
                    <a:latin typeface="Calibri"/>
                  </a:rPr>
                  <a:t> </a:t>
                </a:r>
                <a:r>
                  <a:rPr lang="fr-FR" sz="540" b="0" strike="noStrike" spc="-9">
                    <a:solidFill>
                      <a:schemeClr val="lt1"/>
                    </a:solidFill>
                    <a:latin typeface="Calibri"/>
                  </a:rPr>
                  <a:t>O</a:t>
                </a:r>
                <a:r>
                  <a:rPr lang="fr-FR" sz="540" b="0" strike="noStrike" spc="-1">
                    <a:solidFill>
                      <a:schemeClr val="lt1"/>
                    </a:solidFill>
                    <a:latin typeface="Calibri"/>
                  </a:rPr>
                  <a:t>R</a:t>
                </a:r>
                <a:r>
                  <a:rPr lang="fr-FR" sz="540" b="0" strike="noStrike" spc="-9">
                    <a:solidFill>
                      <a:schemeClr val="lt1"/>
                    </a:solidFill>
                    <a:latin typeface="Calibri"/>
                  </a:rPr>
                  <a:t>SA</a:t>
                </a:r>
                <a:r>
                  <a:rPr lang="fr-FR" sz="540" b="0" strike="noStrike" spc="-4">
                    <a:solidFill>
                      <a:schemeClr val="lt1"/>
                    </a:solidFill>
                    <a:latin typeface="Calibri"/>
                  </a:rPr>
                  <a:t>Y</a:t>
                </a:r>
                <a:r>
                  <a:rPr lang="fr-FR" sz="540" b="0" strike="noStrike" spc="1">
                    <a:solidFill>
                      <a:schemeClr val="lt1"/>
                    </a:solidFill>
                    <a:latin typeface="Calibri"/>
                  </a:rPr>
                  <a:t> </a:t>
                </a:r>
                <a:r>
                  <a:rPr lang="fr-FR" sz="540" b="0" strike="noStrike" spc="-4">
                    <a:solidFill>
                      <a:schemeClr val="lt1"/>
                    </a:solidFill>
                    <a:latin typeface="Calibri"/>
                  </a:rPr>
                  <a:t>c</a:t>
                </a:r>
                <a:r>
                  <a:rPr lang="fr-FR" sz="540" b="0" strike="noStrike" spc="-7">
                    <a:solidFill>
                      <a:schemeClr val="lt1"/>
                    </a:solidFill>
                    <a:latin typeface="Calibri"/>
                  </a:rPr>
                  <a:t>ede</a:t>
                </a:r>
                <a:r>
                  <a:rPr lang="fr-FR" sz="540" b="0" strike="noStrike" spc="-4">
                    <a:solidFill>
                      <a:schemeClr val="lt1"/>
                    </a:solidFill>
                    <a:latin typeface="Calibri"/>
                  </a:rPr>
                  <a:t>x</a:t>
                </a:r>
                <a:endParaRPr lang="fr-FR" sz="540" b="0" strike="noStrike" spc="-1">
                  <a:solidFill>
                    <a:srgbClr val="000000"/>
                  </a:solidFill>
                  <a:latin typeface="Arial"/>
                </a:endParaRPr>
              </a:p>
            </p:txBody>
          </p:sp>
          <p:cxnSp>
            <p:nvCxnSpPr>
              <p:cNvPr id="113" name="Connecteur droit 31"/>
              <p:cNvCxnSpPr/>
              <p:nvPr/>
            </p:nvCxnSpPr>
            <p:spPr>
              <a:xfrm flipV="1">
                <a:off x="9252360" y="596880"/>
                <a:ext cx="1382400" cy="2160"/>
              </a:xfrm>
              <a:prstGeom prst="straightConnector1">
                <a:avLst/>
              </a:prstGeom>
              <a:ln w="28575">
                <a:noFill/>
              </a:ln>
            </p:spPr>
          </p:cxnSp>
        </p:grpSp>
        <p:sp>
          <p:nvSpPr>
            <p:cNvPr id="114" name="Rectangle 24"/>
            <p:cNvSpPr/>
            <p:nvPr/>
          </p:nvSpPr>
          <p:spPr>
            <a:xfrm>
              <a:off x="10134360" y="988200"/>
              <a:ext cx="561240" cy="162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1004760">
                <a:lnSpc>
                  <a:spcPct val="100000"/>
                </a:lnSpc>
              </a:pPr>
              <a:r>
                <a:rPr lang="fr-FR" sz="480" b="0" i="1" strike="noStrike" spc="-7">
                  <a:solidFill>
                    <a:srgbClr val="FF6700"/>
                  </a:solidFill>
                  <a:latin typeface="Arial"/>
                </a:rPr>
                <a:t> *Janvier 2023</a:t>
              </a:r>
              <a:endParaRPr lang="fr-FR" sz="480" b="0" strike="noStrike" spc="-1">
                <a:solidFill>
                  <a:srgbClr val="000000"/>
                </a:solidFill>
                <a:latin typeface="Arial"/>
              </a:endParaRPr>
            </a:p>
          </p:txBody>
        </p:sp>
      </p:grpSp>
    </p:spTree>
  </p:cSld>
  <p:clrMap bg1="lt1" tx1="dk1" bg2="lt2" tx2="dk2" accent1="accent1" accent2="accent2" accent3="accent3" accent4="accent4" accent5="accent5" accent6="accent6" hlink="hlink" folHlink="folHlink"/>
  <p:sldLayoutIdLst>
    <p:sldLayoutId id="2147483673"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15" name="PlaceHolder 1"/>
          <p:cNvSpPr>
            <a:spLocks noGrp="1"/>
          </p:cNvSpPr>
          <p:nvPr>
            <p:ph type="ftr" idx="38"/>
          </p:nvPr>
        </p:nvSpPr>
        <p:spPr>
          <a:xfrm>
            <a:off x="3662640" y="5635440"/>
            <a:ext cx="3447000" cy="307440"/>
          </a:xfrm>
          <a:prstGeom prst="rect">
            <a:avLst/>
          </a:prstGeom>
          <a:noFill/>
          <a:ln w="0">
            <a:noFill/>
          </a:ln>
        </p:spPr>
        <p:txBody>
          <a:bodyPr lIns="0" tIns="0" rIns="0" bIns="0" anchor="t">
            <a:noAutofit/>
          </a:bodyPr>
          <a:lstStyle>
            <a:lvl1pPr indent="0" algn="ctr">
              <a:buNone/>
              <a:defRPr lang="fr-FR" sz="1400" b="0" strike="noStrike" spc="-1">
                <a:solidFill>
                  <a:srgbClr val="000000"/>
                </a:solidFill>
                <a:latin typeface="Times New Roman"/>
              </a:defRPr>
            </a:lvl1pPr>
          </a:lstStyle>
          <a:p>
            <a:pPr indent="0" algn="ctr">
              <a:buNone/>
            </a:pPr>
            <a:r>
              <a:rPr lang="fr-FR" sz="1400" b="0" strike="noStrike" spc="-1">
                <a:solidFill>
                  <a:srgbClr val="000000"/>
                </a:solidFill>
                <a:latin typeface="Times New Roman"/>
              </a:rPr>
              <a:t>GDR SCiPAC- Atelier calcul</a:t>
            </a:r>
          </a:p>
        </p:txBody>
      </p:sp>
      <p:sp>
        <p:nvSpPr>
          <p:cNvPr id="116" name="PlaceHolder 2"/>
          <p:cNvSpPr>
            <a:spLocks noGrp="1"/>
          </p:cNvSpPr>
          <p:nvPr>
            <p:ph type="dt" idx="39"/>
          </p:nvPr>
        </p:nvSpPr>
        <p:spPr>
          <a:xfrm>
            <a:off x="538560" y="5635440"/>
            <a:ext cx="2477520" cy="307440"/>
          </a:xfrm>
          <a:prstGeom prst="rect">
            <a:avLst/>
          </a:prstGeom>
          <a:noFill/>
          <a:ln w="0">
            <a:noFill/>
          </a:ln>
        </p:spPr>
        <p:txBody>
          <a:bodyPr lIns="0" tIns="0" rIns="0" bIns="0" anchor="t">
            <a:noAutofit/>
          </a:bodyPr>
          <a:lstStyle>
            <a:lvl1pPr indent="0">
              <a:buNone/>
              <a:defRPr lang="fr-FR" sz="1400" b="0" strike="noStrike" spc="-1">
                <a:solidFill>
                  <a:srgbClr val="000000"/>
                </a:solidFill>
                <a:latin typeface="Times New Roman"/>
              </a:defRPr>
            </a:lvl1pPr>
          </a:lstStyle>
          <a:p>
            <a:pPr indent="0">
              <a:buNone/>
            </a:pPr>
            <a:r>
              <a:rPr lang="fr-FR" sz="1400" b="0" strike="noStrike" spc="-1">
                <a:solidFill>
                  <a:srgbClr val="000000"/>
                </a:solidFill>
                <a:latin typeface="Times New Roman"/>
              </a:rPr>
              <a:t>16/10/2024</a:t>
            </a:r>
          </a:p>
        </p:txBody>
      </p:sp>
      <p:sp>
        <p:nvSpPr>
          <p:cNvPr id="117" name="PlaceHolder 3"/>
          <p:cNvSpPr>
            <a:spLocks noGrp="1"/>
          </p:cNvSpPr>
          <p:nvPr>
            <p:ph type="sldNum" idx="40"/>
          </p:nvPr>
        </p:nvSpPr>
        <p:spPr>
          <a:xfrm>
            <a:off x="7756560" y="5635440"/>
            <a:ext cx="2477520" cy="307440"/>
          </a:xfrm>
          <a:prstGeom prst="rect">
            <a:avLst/>
          </a:prstGeom>
          <a:noFill/>
          <a:ln w="0">
            <a:noFill/>
          </a:ln>
        </p:spPr>
        <p:txBody>
          <a:bodyPr lIns="0" tIns="0" rIns="0" bIns="0" anchor="t">
            <a:noAutofit/>
          </a:bodyPr>
          <a:lstStyle>
            <a:lvl1pPr indent="0" algn="r" defTabSz="1004760">
              <a:lnSpc>
                <a:spcPct val="100000"/>
              </a:lnSpc>
              <a:buNone/>
              <a:defRPr lang="fr-FR" sz="2000" b="0" strike="noStrike" spc="-1">
                <a:solidFill>
                  <a:schemeClr val="dk1">
                    <a:tint val="75000"/>
                  </a:schemeClr>
                </a:solidFill>
                <a:latin typeface="Arial"/>
              </a:defRPr>
            </a:lvl1pPr>
          </a:lstStyle>
          <a:p>
            <a:pPr indent="0" algn="r" defTabSz="1004760">
              <a:lnSpc>
                <a:spcPct val="100000"/>
              </a:lnSpc>
              <a:buNone/>
            </a:pPr>
            <a:fld id="{2A6E57BC-5B1C-4177-83B2-F28F8380F8F1}" type="slidenum">
              <a:rPr lang="fr-FR" sz="2000" b="0" strike="noStrike" spc="-1">
                <a:solidFill>
                  <a:schemeClr val="dk1">
                    <a:tint val="75000"/>
                  </a:schemeClr>
                </a:solidFill>
                <a:latin typeface="Arial"/>
              </a:rPr>
              <a:t>‹N°›</a:t>
            </a:fld>
            <a:endParaRPr lang="fr-FR" sz="20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29" name="Image 9"/>
          <p:cNvPicPr/>
          <p:nvPr/>
        </p:nvPicPr>
        <p:blipFill>
          <a:blip r:embed="rId6"/>
          <a:stretch/>
        </p:blipFill>
        <p:spPr>
          <a:xfrm>
            <a:off x="0" y="0"/>
            <a:ext cx="10771920" cy="6059160"/>
          </a:xfrm>
          <a:prstGeom prst="rect">
            <a:avLst/>
          </a:prstGeom>
          <a:ln w="0">
            <a:noFill/>
          </a:ln>
        </p:spPr>
      </p:pic>
      <p:sp>
        <p:nvSpPr>
          <p:cNvPr id="130" name="PlaceHolder 1"/>
          <p:cNvSpPr>
            <a:spLocks noGrp="1"/>
          </p:cNvSpPr>
          <p:nvPr>
            <p:ph type="dt" idx="44"/>
          </p:nvPr>
        </p:nvSpPr>
        <p:spPr>
          <a:xfrm>
            <a:off x="201960" y="5715000"/>
            <a:ext cx="2411280" cy="321840"/>
          </a:xfrm>
          <a:prstGeom prst="rect">
            <a:avLst/>
          </a:prstGeom>
          <a:noFill/>
          <a:ln w="0">
            <a:noFill/>
          </a:ln>
        </p:spPr>
        <p:txBody>
          <a:bodyPr lIns="0" tIns="0" rIns="0" bIns="0" anchor="t">
            <a:noAutofit/>
          </a:bodyPr>
          <a:lstStyle>
            <a:lvl1pPr indent="0" defTabSz="1004760">
              <a:lnSpc>
                <a:spcPct val="100000"/>
              </a:lnSpc>
              <a:buNone/>
              <a:defRPr lang="fr-FR" sz="2000" b="0" strike="noStrike" spc="-1">
                <a:solidFill>
                  <a:schemeClr val="lt1">
                    <a:tint val="75000"/>
                  </a:schemeClr>
                </a:solidFill>
                <a:latin typeface="Arial"/>
              </a:defRPr>
            </a:lvl1pPr>
          </a:lstStyle>
          <a:p>
            <a:pPr indent="0" defTabSz="1004760">
              <a:lnSpc>
                <a:spcPct val="100000"/>
              </a:lnSpc>
              <a:buNone/>
            </a:pPr>
            <a:r>
              <a:rPr lang="fr-FR" sz="2000" b="0" strike="noStrike" spc="-1">
                <a:solidFill>
                  <a:schemeClr val="lt1">
                    <a:tint val="75000"/>
                  </a:schemeClr>
                </a:solidFill>
                <a:latin typeface="Arial"/>
              </a:rPr>
              <a:t>16/10/2024</a:t>
            </a:r>
            <a:endParaRPr lang="fr-FR" sz="2000" b="0" strike="noStrike" spc="-1">
              <a:solidFill>
                <a:srgbClr val="000000"/>
              </a:solidFill>
              <a:latin typeface="Times New Roman"/>
            </a:endParaRPr>
          </a:p>
        </p:txBody>
      </p:sp>
      <p:sp>
        <p:nvSpPr>
          <p:cNvPr id="131" name="PlaceHolder 2"/>
          <p:cNvSpPr>
            <a:spLocks noGrp="1"/>
          </p:cNvSpPr>
          <p:nvPr>
            <p:ph type="ftr" idx="45"/>
          </p:nvPr>
        </p:nvSpPr>
        <p:spPr>
          <a:xfrm>
            <a:off x="2937960" y="5715000"/>
            <a:ext cx="4896360" cy="321840"/>
          </a:xfrm>
          <a:prstGeom prst="rect">
            <a:avLst/>
          </a:prstGeom>
          <a:noFill/>
          <a:ln w="0">
            <a:noFill/>
          </a:ln>
        </p:spPr>
        <p:txBody>
          <a:bodyPr lIns="0" tIns="0" rIns="0" bIns="0" anchor="t">
            <a:noAutofit/>
          </a:bodyPr>
          <a:lstStyle>
            <a:lvl1pPr indent="0" algn="ctr" defTabSz="1004760">
              <a:lnSpc>
                <a:spcPct val="100000"/>
              </a:lnSpc>
              <a:buNone/>
              <a:defRPr lang="fr-FR" sz="2000" b="0" strike="noStrike" spc="-1">
                <a:solidFill>
                  <a:schemeClr val="lt1">
                    <a:tint val="75000"/>
                  </a:schemeClr>
                </a:solidFill>
                <a:latin typeface="Arial"/>
              </a:defRPr>
            </a:lvl1pPr>
          </a:lstStyle>
          <a:p>
            <a:pPr indent="0" algn="ctr" defTabSz="1004760">
              <a:lnSpc>
                <a:spcPct val="100000"/>
              </a:lnSpc>
              <a:buNone/>
            </a:pPr>
            <a:r>
              <a:rPr lang="fr-FR" sz="2000" b="0" strike="noStrike" spc="-1">
                <a:solidFill>
                  <a:schemeClr val="lt1">
                    <a:tint val="75000"/>
                  </a:schemeClr>
                </a:solidFill>
                <a:latin typeface="Arial"/>
              </a:rPr>
              <a:t>GDR SCiPAC- Atelier calcul</a:t>
            </a:r>
            <a:endParaRPr lang="fr-FR" sz="2000" b="0" strike="noStrike" spc="-1">
              <a:solidFill>
                <a:srgbClr val="000000"/>
              </a:solidFill>
              <a:latin typeface="Times New Roman"/>
            </a:endParaRPr>
          </a:p>
        </p:txBody>
      </p:sp>
      <p:sp>
        <p:nvSpPr>
          <p:cNvPr id="132" name="PlaceHolder 3"/>
          <p:cNvSpPr>
            <a:spLocks noGrp="1"/>
          </p:cNvSpPr>
          <p:nvPr>
            <p:ph type="sldNum" idx="46"/>
          </p:nvPr>
        </p:nvSpPr>
        <p:spPr>
          <a:xfrm>
            <a:off x="8159400" y="5715000"/>
            <a:ext cx="2422080" cy="321840"/>
          </a:xfrm>
          <a:prstGeom prst="rect">
            <a:avLst/>
          </a:prstGeom>
          <a:noFill/>
          <a:ln w="0">
            <a:noFill/>
          </a:ln>
        </p:spPr>
        <p:txBody>
          <a:bodyPr lIns="0" tIns="0" rIns="0" bIns="0" anchor="t">
            <a:noAutofit/>
          </a:bodyPr>
          <a:lstStyle>
            <a:lvl1pPr indent="0" algn="r" defTabSz="1004760">
              <a:lnSpc>
                <a:spcPct val="100000"/>
              </a:lnSpc>
              <a:buNone/>
              <a:defRPr lang="fr-FR" sz="2000" b="0" strike="noStrike" spc="-1">
                <a:solidFill>
                  <a:schemeClr val="lt1">
                    <a:tint val="75000"/>
                  </a:schemeClr>
                </a:solidFill>
                <a:latin typeface="Arial"/>
              </a:defRPr>
            </a:lvl1pPr>
          </a:lstStyle>
          <a:p>
            <a:pPr indent="0" algn="r" defTabSz="1004760">
              <a:lnSpc>
                <a:spcPct val="100000"/>
              </a:lnSpc>
              <a:buNone/>
            </a:pPr>
            <a:fld id="{C1807E0C-B4B0-4061-B82A-27521C7A0038}" type="slidenum">
              <a:rPr lang="fr-FR" sz="2000" b="0" strike="noStrike" spc="-1">
                <a:solidFill>
                  <a:schemeClr val="lt1">
                    <a:tint val="75000"/>
                  </a:schemeClr>
                </a:solidFill>
                <a:latin typeface="Arial"/>
              </a:rPr>
              <a:t>‹N°›</a:t>
            </a:fld>
            <a:endParaRPr lang="fr-FR" sz="2000" b="0" strike="noStrike" spc="-1">
              <a:solidFill>
                <a:srgbClr val="000000"/>
              </a:solidFill>
              <a:latin typeface="Times New Roman"/>
            </a:endParaRPr>
          </a:p>
        </p:txBody>
      </p:sp>
      <p:sp>
        <p:nvSpPr>
          <p:cNvPr id="133" name="PlaceHolder 4"/>
          <p:cNvSpPr>
            <a:spLocks noGrp="1"/>
          </p:cNvSpPr>
          <p:nvPr>
            <p:ph type="title"/>
          </p:nvPr>
        </p:nvSpPr>
        <p:spPr>
          <a:xfrm>
            <a:off x="538560" y="241560"/>
            <a:ext cx="9694800" cy="1011240"/>
          </a:xfrm>
          <a:prstGeom prst="rect">
            <a:avLst/>
          </a:prstGeom>
          <a:noFill/>
          <a:ln w="0">
            <a:noFill/>
          </a:ln>
        </p:spPr>
        <p:txBody>
          <a:bodyPr lIns="0" tIns="0" rIns="0" bIns="0" anchor="ctr">
            <a:noAutofit/>
          </a:bodyPr>
          <a:lstStyle/>
          <a:p>
            <a:pPr indent="0">
              <a:buNone/>
            </a:pPr>
            <a:r>
              <a:rPr lang="fr-FR" sz="2000" b="0" strike="noStrike" spc="-1">
                <a:solidFill>
                  <a:schemeClr val="dk1"/>
                </a:solidFill>
                <a:latin typeface="Arial"/>
              </a:rPr>
              <a:t>Cliquez pour éditer le format du texte-titre</a:t>
            </a:r>
          </a:p>
        </p:txBody>
      </p:sp>
      <p:sp>
        <p:nvSpPr>
          <p:cNvPr id="134" name="PlaceHolder 5"/>
          <p:cNvSpPr>
            <a:spLocks noGrp="1"/>
          </p:cNvSpPr>
          <p:nvPr>
            <p:ph type="body"/>
          </p:nvPr>
        </p:nvSpPr>
        <p:spPr>
          <a:xfrm>
            <a:off x="538560" y="1417680"/>
            <a:ext cx="9694800" cy="3513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0" strike="noStrike" spc="-1">
                <a:solidFill>
                  <a:schemeClr val="dk1"/>
                </a:solidFill>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strike="noStrike" spc="-1">
                <a:solidFill>
                  <a:schemeClr val="dk1"/>
                </a:solidFill>
                <a:latin typeface="Calibri"/>
              </a:rPr>
              <a:t>Second niveau de plan</a:t>
            </a:r>
          </a:p>
          <a:p>
            <a:pPr marL="1296000" lvl="2" indent="-288000">
              <a:spcBef>
                <a:spcPts val="850"/>
              </a:spcBef>
              <a:buClr>
                <a:srgbClr val="000000"/>
              </a:buClr>
              <a:buSzPct val="45000"/>
              <a:buFont typeface="Wingdings" charset="2"/>
              <a:buChar char=""/>
            </a:pPr>
            <a:r>
              <a:rPr lang="fr-FR" sz="1800" b="0" strike="noStrike" spc="-1">
                <a:solidFill>
                  <a:schemeClr val="dk1"/>
                </a:solidFill>
                <a:latin typeface="Calibri"/>
              </a:rPr>
              <a:t>Troisième niveau de plan</a:t>
            </a:r>
          </a:p>
          <a:p>
            <a:pPr marL="1728000" lvl="3" indent="-216000">
              <a:spcBef>
                <a:spcPts val="567"/>
              </a:spcBef>
              <a:buClr>
                <a:srgbClr val="000000"/>
              </a:buClr>
              <a:buSzPct val="75000"/>
              <a:buFont typeface="Symbol" charset="2"/>
              <a:buChar char=""/>
            </a:pPr>
            <a:r>
              <a:rPr lang="fr-FR" sz="1800" b="0" strike="noStrike" spc="-1">
                <a:solidFill>
                  <a:schemeClr val="dk1"/>
                </a:solidFill>
                <a:latin typeface="Calibri"/>
              </a:rPr>
              <a:t>Quatrième niveau de plan</a:t>
            </a:r>
          </a:p>
          <a:p>
            <a:pPr marL="2160000" lvl="4" indent="-216000">
              <a:spcBef>
                <a:spcPts val="283"/>
              </a:spcBef>
              <a:buClr>
                <a:srgbClr val="000000"/>
              </a:buClr>
              <a:buSzPct val="45000"/>
              <a:buFont typeface="Wingdings" charset="2"/>
              <a:buChar char=""/>
            </a:pPr>
            <a:r>
              <a:rPr lang="fr-FR" sz="2000" b="0" strike="noStrike" spc="-1">
                <a:solidFill>
                  <a:schemeClr val="dk1"/>
                </a:solidFill>
                <a:latin typeface="Calibri"/>
              </a:rPr>
              <a:t>Cinquième niveau de plan</a:t>
            </a:r>
          </a:p>
          <a:p>
            <a:pPr marL="2592000" lvl="5" indent="-216000">
              <a:spcBef>
                <a:spcPts val="283"/>
              </a:spcBef>
              <a:buClr>
                <a:srgbClr val="000000"/>
              </a:buClr>
              <a:buSzPct val="45000"/>
              <a:buFont typeface="Wingdings" charset="2"/>
              <a:buChar char=""/>
            </a:pPr>
            <a:r>
              <a:rPr lang="fr-FR" sz="2000" b="0" strike="noStrike" spc="-1">
                <a:solidFill>
                  <a:schemeClr val="dk1"/>
                </a:solidFill>
                <a:latin typeface="Calibri"/>
              </a:rPr>
              <a:t>Sixième niveau de plan</a:t>
            </a:r>
          </a:p>
          <a:p>
            <a:pPr marL="3024000" lvl="6" indent="-216000">
              <a:spcBef>
                <a:spcPts val="283"/>
              </a:spcBef>
              <a:buClr>
                <a:srgbClr val="000000"/>
              </a:buClr>
              <a:buSzPct val="45000"/>
              <a:buFont typeface="Wingdings" charset="2"/>
              <a:buChar char=""/>
            </a:pPr>
            <a:r>
              <a:rPr lang="fr-FR" sz="2000" b="0" strike="noStrike" spc="-1">
                <a:solidFill>
                  <a:schemeClr val="dk1"/>
                </a:solidFill>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679" r:id="rId1"/>
    <p:sldLayoutId id="2147483714" r:id="rId2"/>
    <p:sldLayoutId id="2147483715" r:id="rId3"/>
    <p:sldLayoutId id="2147483716"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35" name="object 5"/>
          <p:cNvSpPr/>
          <p:nvPr/>
        </p:nvSpPr>
        <p:spPr>
          <a:xfrm>
            <a:off x="8567280" y="5460480"/>
            <a:ext cx="353160" cy="28116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1004760">
              <a:lnSpc>
                <a:spcPct val="100000"/>
              </a:lnSpc>
            </a:pPr>
            <a:endParaRPr lang="fr-FR" sz="1130" b="0" strike="noStrike" spc="-1">
              <a:solidFill>
                <a:schemeClr val="dk1"/>
              </a:solidFill>
              <a:latin typeface="Arial"/>
            </a:endParaRPr>
          </a:p>
        </p:txBody>
      </p:sp>
      <p:sp>
        <p:nvSpPr>
          <p:cNvPr id="136" name="object 6"/>
          <p:cNvSpPr/>
          <p:nvPr/>
        </p:nvSpPr>
        <p:spPr>
          <a:xfrm>
            <a:off x="8963640" y="5424480"/>
            <a:ext cx="818280" cy="292320"/>
          </a:xfrm>
          <a:prstGeom prst="rect">
            <a:avLst/>
          </a:prstGeom>
          <a:blipFill rotWithShape="0">
            <a:blip r:embed="rId4"/>
            <a:srcRect/>
            <a:stretch/>
          </a:blip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1004760">
              <a:lnSpc>
                <a:spcPct val="100000"/>
              </a:lnSpc>
            </a:pPr>
            <a:endParaRPr lang="fr-FR" sz="1130" b="0" strike="noStrike" spc="-1">
              <a:solidFill>
                <a:schemeClr val="dk1"/>
              </a:solidFill>
              <a:latin typeface="Arial"/>
            </a:endParaRPr>
          </a:p>
        </p:txBody>
      </p:sp>
      <p:sp>
        <p:nvSpPr>
          <p:cNvPr id="137" name="object 7"/>
          <p:cNvSpPr/>
          <p:nvPr/>
        </p:nvSpPr>
        <p:spPr>
          <a:xfrm>
            <a:off x="9782280" y="5491080"/>
            <a:ext cx="729720" cy="220320"/>
          </a:xfrm>
          <a:prstGeom prst="rect">
            <a:avLst/>
          </a:prstGeom>
          <a:blipFill rotWithShape="0">
            <a:blip r:embed="rId5"/>
            <a:srcRect/>
            <a:stretch/>
          </a:blip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1004760">
              <a:lnSpc>
                <a:spcPct val="100000"/>
              </a:lnSpc>
            </a:pPr>
            <a:endParaRPr lang="fr-FR" sz="1130" b="0" strike="noStrike" spc="-1">
              <a:solidFill>
                <a:schemeClr val="dk1"/>
              </a:solidFill>
              <a:latin typeface="Arial"/>
            </a:endParaRPr>
          </a:p>
        </p:txBody>
      </p:sp>
      <p:pic>
        <p:nvPicPr>
          <p:cNvPr id="138" name="Image 10"/>
          <p:cNvPicPr/>
          <p:nvPr/>
        </p:nvPicPr>
        <p:blipFill>
          <a:blip r:embed="rId6"/>
          <a:stretch/>
        </p:blipFill>
        <p:spPr>
          <a:xfrm>
            <a:off x="66600" y="50400"/>
            <a:ext cx="1086120" cy="653760"/>
          </a:xfrm>
          <a:prstGeom prst="rect">
            <a:avLst/>
          </a:prstGeom>
          <a:ln w="0">
            <a:noFill/>
          </a:ln>
        </p:spPr>
      </p:pic>
      <p:sp>
        <p:nvSpPr>
          <p:cNvPr id="139" name="ZoneTexte 11"/>
          <p:cNvSpPr/>
          <p:nvPr/>
        </p:nvSpPr>
        <p:spPr>
          <a:xfrm>
            <a:off x="8642520" y="5808600"/>
            <a:ext cx="1869120" cy="22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7200" algn="ctr" defTabSz="1004760">
              <a:lnSpc>
                <a:spcPct val="100000"/>
              </a:lnSpc>
            </a:pPr>
            <a:r>
              <a:rPr lang="fr-FR" sz="900" b="1" u="sng" strike="noStrike" spc="-1">
                <a:solidFill>
                  <a:srgbClr val="456386"/>
                </a:solidFill>
                <a:uFillTx/>
                <a:latin typeface="Trebuchet MS"/>
                <a:hlinkClick r:id="rId7"/>
              </a:rPr>
              <a:t>www.ijclab.in2p3.fr</a:t>
            </a:r>
            <a:endParaRPr lang="fr-FR" sz="900" b="0" strike="noStrike" spc="-1">
              <a:solidFill>
                <a:srgbClr val="000000"/>
              </a:solidFill>
              <a:latin typeface="Arial"/>
            </a:endParaRPr>
          </a:p>
        </p:txBody>
      </p:sp>
      <p:sp>
        <p:nvSpPr>
          <p:cNvPr id="140" name="PlaceHolder 1"/>
          <p:cNvSpPr>
            <a:spLocks noGrp="1"/>
          </p:cNvSpPr>
          <p:nvPr>
            <p:ph type="title"/>
          </p:nvPr>
        </p:nvSpPr>
        <p:spPr>
          <a:xfrm>
            <a:off x="2184480" y="98640"/>
            <a:ext cx="6294960" cy="173880"/>
          </a:xfrm>
          <a:prstGeom prst="rect">
            <a:avLst/>
          </a:prstGeom>
          <a:noFill/>
          <a:ln w="0">
            <a:noFill/>
          </a:ln>
        </p:spPr>
        <p:txBody>
          <a:bodyPr lIns="0" tIns="0" rIns="0" bIns="0" anchor="t">
            <a:noAutofit/>
          </a:bodyPr>
          <a:lstStyle/>
          <a:p>
            <a:pPr indent="0" algn="ctr">
              <a:lnSpc>
                <a:spcPct val="100000"/>
              </a:lnSpc>
              <a:buNone/>
            </a:pPr>
            <a:r>
              <a:rPr lang="fr-FR" sz="1130" b="0" strike="noStrike" spc="-1">
                <a:solidFill>
                  <a:srgbClr val="FF6700"/>
                </a:solidFill>
                <a:latin typeface="Trebuchet MS"/>
              </a:rPr>
              <a:t>Modifiez le style du titre</a:t>
            </a:r>
            <a:endParaRPr lang="fr-FR" sz="1130" b="0" strike="noStrike" spc="-1">
              <a:solidFill>
                <a:schemeClr val="dk1"/>
              </a:solidFill>
              <a:latin typeface="Arial"/>
            </a:endParaRPr>
          </a:p>
        </p:txBody>
      </p:sp>
      <p:sp>
        <p:nvSpPr>
          <p:cNvPr id="141" name="PlaceHolder 2"/>
          <p:cNvSpPr>
            <a:spLocks noGrp="1"/>
          </p:cNvSpPr>
          <p:nvPr>
            <p:ph type="dt" idx="47"/>
          </p:nvPr>
        </p:nvSpPr>
        <p:spPr>
          <a:xfrm>
            <a:off x="1044720" y="5843520"/>
            <a:ext cx="705240" cy="104400"/>
          </a:xfrm>
          <a:prstGeom prst="rect">
            <a:avLst/>
          </a:prstGeom>
          <a:noFill/>
          <a:ln w="0">
            <a:noFill/>
          </a:ln>
        </p:spPr>
        <p:txBody>
          <a:bodyPr lIns="0" tIns="0" rIns="0" bIns="0" anchor="t">
            <a:noAutofit/>
          </a:bodyPr>
          <a:lstStyle>
            <a:lvl1pPr indent="0" defTabSz="1004760">
              <a:lnSpc>
                <a:spcPct val="100000"/>
              </a:lnSpc>
              <a:buNone/>
              <a:defRPr lang="en-US" sz="680" b="0" strike="noStrike" spc="-1">
                <a:solidFill>
                  <a:schemeClr val="dk1"/>
                </a:solidFill>
                <a:latin typeface="Trebuchet MS"/>
              </a:defRPr>
            </a:lvl1pPr>
          </a:lstStyle>
          <a:p>
            <a:pPr indent="0" defTabSz="1004760">
              <a:lnSpc>
                <a:spcPct val="100000"/>
              </a:lnSpc>
              <a:buNone/>
            </a:pPr>
            <a:r>
              <a:rPr lang="fr-FR" sz="680" b="0" strike="noStrike" spc="-1">
                <a:solidFill>
                  <a:schemeClr val="dk1"/>
                </a:solidFill>
                <a:latin typeface="Trebuchet MS"/>
              </a:rPr>
              <a:t>16/10/2024</a:t>
            </a:r>
            <a:endParaRPr lang="fr-FR" sz="680" b="0" strike="noStrike" spc="-1">
              <a:solidFill>
                <a:srgbClr val="000000"/>
              </a:solidFill>
              <a:latin typeface="Times New Roman"/>
            </a:endParaRPr>
          </a:p>
        </p:txBody>
      </p:sp>
      <p:sp>
        <p:nvSpPr>
          <p:cNvPr id="142" name="PlaceHolder 3"/>
          <p:cNvSpPr>
            <a:spLocks noGrp="1"/>
          </p:cNvSpPr>
          <p:nvPr>
            <p:ph type="ftr" idx="48"/>
          </p:nvPr>
        </p:nvSpPr>
        <p:spPr>
          <a:xfrm>
            <a:off x="264960" y="5843520"/>
            <a:ext cx="779400" cy="104400"/>
          </a:xfrm>
          <a:prstGeom prst="rect">
            <a:avLst/>
          </a:prstGeom>
          <a:noFill/>
          <a:ln w="0">
            <a:noFill/>
          </a:ln>
        </p:spPr>
        <p:txBody>
          <a:bodyPr lIns="0" tIns="0" rIns="0" bIns="0" anchor="t">
            <a:noAutofit/>
          </a:bodyPr>
          <a:lstStyle>
            <a:lvl1pPr marL="7200" indent="0" defTabSz="1004760">
              <a:lnSpc>
                <a:spcPct val="100000"/>
              </a:lnSpc>
              <a:buNone/>
              <a:defRPr lang="fr-FR" sz="680" b="1" strike="noStrike" spc="-4">
                <a:solidFill>
                  <a:srgbClr val="FF6700"/>
                </a:solidFill>
                <a:latin typeface="Trebuchet MS"/>
              </a:defRPr>
            </a:lvl1pPr>
          </a:lstStyle>
          <a:p>
            <a:pPr marL="7200" indent="0" defTabSz="1004760">
              <a:lnSpc>
                <a:spcPct val="100000"/>
              </a:lnSpc>
              <a:buNone/>
            </a:pPr>
            <a:r>
              <a:rPr lang="fr-FR" sz="680" b="1" strike="noStrike" spc="-4">
                <a:solidFill>
                  <a:srgbClr val="FF6700"/>
                </a:solidFill>
                <a:latin typeface="Trebuchet MS"/>
              </a:rPr>
              <a:t>GDR SCiPAC- Atelier calcul</a:t>
            </a:r>
            <a:endParaRPr lang="fr-FR" sz="68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81"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43" name="Groupe 1"/>
          <p:cNvGrpSpPr/>
          <p:nvPr/>
        </p:nvGrpSpPr>
        <p:grpSpPr>
          <a:xfrm>
            <a:off x="8521920" y="5353920"/>
            <a:ext cx="1990080" cy="322920"/>
            <a:chOff x="8521920" y="5353920"/>
            <a:chExt cx="1990080" cy="322920"/>
          </a:xfrm>
        </p:grpSpPr>
        <p:sp>
          <p:nvSpPr>
            <p:cNvPr id="144" name="object 5"/>
            <p:cNvSpPr/>
            <p:nvPr/>
          </p:nvSpPr>
          <p:spPr>
            <a:xfrm>
              <a:off x="8521920" y="5395680"/>
              <a:ext cx="353160" cy="28116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1004760">
                <a:lnSpc>
                  <a:spcPct val="100000"/>
                </a:lnSpc>
              </a:pPr>
              <a:endParaRPr lang="fr-FR" sz="1130" b="0" strike="noStrike" spc="-1">
                <a:solidFill>
                  <a:schemeClr val="dk1"/>
                </a:solidFill>
                <a:latin typeface="Arial"/>
              </a:endParaRPr>
            </a:p>
          </p:txBody>
        </p:sp>
        <p:sp>
          <p:nvSpPr>
            <p:cNvPr id="145" name="object 6"/>
            <p:cNvSpPr/>
            <p:nvPr/>
          </p:nvSpPr>
          <p:spPr>
            <a:xfrm>
              <a:off x="8941320" y="5353920"/>
              <a:ext cx="818280" cy="292320"/>
            </a:xfrm>
            <a:prstGeom prst="rect">
              <a:avLst/>
            </a:prstGeom>
            <a:blipFill rotWithShape="0">
              <a:blip r:embed="rId4"/>
              <a:srcRect/>
              <a:stretch/>
            </a:blip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1004760">
                <a:lnSpc>
                  <a:spcPct val="100000"/>
                </a:lnSpc>
              </a:pPr>
              <a:endParaRPr lang="fr-FR" sz="1130" b="0" strike="noStrike" spc="-1">
                <a:solidFill>
                  <a:schemeClr val="dk1"/>
                </a:solidFill>
                <a:latin typeface="Arial"/>
              </a:endParaRPr>
            </a:p>
          </p:txBody>
        </p:sp>
        <p:sp>
          <p:nvSpPr>
            <p:cNvPr id="146" name="object 7"/>
            <p:cNvSpPr/>
            <p:nvPr/>
          </p:nvSpPr>
          <p:spPr>
            <a:xfrm>
              <a:off x="9782280" y="5407920"/>
              <a:ext cx="729720" cy="220320"/>
            </a:xfrm>
            <a:prstGeom prst="rect">
              <a:avLst/>
            </a:prstGeom>
            <a:blipFill rotWithShape="0">
              <a:blip r:embed="rId5"/>
              <a:srcRect/>
              <a:stretch/>
            </a:blip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1004760">
                <a:lnSpc>
                  <a:spcPct val="100000"/>
                </a:lnSpc>
              </a:pPr>
              <a:endParaRPr lang="fr-FR" sz="1130" b="0" strike="noStrike" spc="-1">
                <a:solidFill>
                  <a:schemeClr val="dk1"/>
                </a:solidFill>
                <a:latin typeface="Arial"/>
              </a:endParaRPr>
            </a:p>
          </p:txBody>
        </p:sp>
      </p:grpSp>
      <p:pic>
        <p:nvPicPr>
          <p:cNvPr id="147" name="Image 10"/>
          <p:cNvPicPr/>
          <p:nvPr/>
        </p:nvPicPr>
        <p:blipFill>
          <a:blip r:embed="rId6"/>
          <a:stretch/>
        </p:blipFill>
        <p:spPr>
          <a:xfrm>
            <a:off x="8973720" y="4713480"/>
            <a:ext cx="1086120" cy="653760"/>
          </a:xfrm>
          <a:prstGeom prst="rect">
            <a:avLst/>
          </a:prstGeom>
          <a:ln w="0">
            <a:noFill/>
          </a:ln>
        </p:spPr>
      </p:pic>
      <p:sp>
        <p:nvSpPr>
          <p:cNvPr id="148" name="ZoneTexte 11"/>
          <p:cNvSpPr/>
          <p:nvPr/>
        </p:nvSpPr>
        <p:spPr>
          <a:xfrm>
            <a:off x="8582400" y="5760000"/>
            <a:ext cx="1869120" cy="22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7200" algn="ctr" defTabSz="1004760">
              <a:lnSpc>
                <a:spcPct val="100000"/>
              </a:lnSpc>
            </a:pPr>
            <a:r>
              <a:rPr lang="fr-FR" sz="900" b="1" u="sng" strike="noStrike" spc="-1">
                <a:solidFill>
                  <a:srgbClr val="456386"/>
                </a:solidFill>
                <a:uFillTx/>
                <a:latin typeface="Trebuchet MS"/>
                <a:hlinkClick r:id="rId7"/>
              </a:rPr>
              <a:t>www.ijclab.in2p3.fr</a:t>
            </a:r>
            <a:endParaRPr lang="fr-FR" sz="900" b="0" strike="noStrike" spc="-1">
              <a:solidFill>
                <a:srgbClr val="000000"/>
              </a:solidFill>
              <a:latin typeface="Arial"/>
            </a:endParaRPr>
          </a:p>
        </p:txBody>
      </p:sp>
      <p:sp>
        <p:nvSpPr>
          <p:cNvPr id="149" name="PlaceHolder 1"/>
          <p:cNvSpPr>
            <a:spLocks noGrp="1"/>
          </p:cNvSpPr>
          <p:nvPr>
            <p:ph type="dt" idx="49"/>
          </p:nvPr>
        </p:nvSpPr>
        <p:spPr>
          <a:xfrm>
            <a:off x="1044720" y="5843520"/>
            <a:ext cx="705240" cy="104400"/>
          </a:xfrm>
          <a:prstGeom prst="rect">
            <a:avLst/>
          </a:prstGeom>
          <a:noFill/>
          <a:ln w="0">
            <a:noFill/>
          </a:ln>
        </p:spPr>
        <p:txBody>
          <a:bodyPr lIns="0" tIns="0" rIns="0" bIns="0" anchor="t">
            <a:noAutofit/>
          </a:bodyPr>
          <a:lstStyle>
            <a:lvl1pPr indent="0" defTabSz="1004760">
              <a:lnSpc>
                <a:spcPct val="100000"/>
              </a:lnSpc>
              <a:buNone/>
              <a:defRPr lang="en-US" sz="680" b="0" strike="noStrike" spc="-1">
                <a:solidFill>
                  <a:schemeClr val="dk1"/>
                </a:solidFill>
                <a:latin typeface="Trebuchet MS"/>
              </a:defRPr>
            </a:lvl1pPr>
          </a:lstStyle>
          <a:p>
            <a:pPr indent="0" defTabSz="1004760">
              <a:lnSpc>
                <a:spcPct val="100000"/>
              </a:lnSpc>
              <a:buNone/>
            </a:pPr>
            <a:r>
              <a:rPr lang="fr-FR" sz="680" b="0" strike="noStrike" spc="-1">
                <a:solidFill>
                  <a:schemeClr val="dk1"/>
                </a:solidFill>
                <a:latin typeface="Trebuchet MS"/>
              </a:rPr>
              <a:t>16/10/2024</a:t>
            </a:r>
            <a:endParaRPr lang="fr-FR" sz="680" b="0" strike="noStrike" spc="-1">
              <a:solidFill>
                <a:srgbClr val="000000"/>
              </a:solidFill>
              <a:latin typeface="Times New Roman"/>
            </a:endParaRPr>
          </a:p>
        </p:txBody>
      </p:sp>
      <p:sp>
        <p:nvSpPr>
          <p:cNvPr id="150" name="PlaceHolder 2"/>
          <p:cNvSpPr>
            <a:spLocks noGrp="1"/>
          </p:cNvSpPr>
          <p:nvPr>
            <p:ph type="ftr" idx="50"/>
          </p:nvPr>
        </p:nvSpPr>
        <p:spPr>
          <a:xfrm>
            <a:off x="264960" y="5843520"/>
            <a:ext cx="779400" cy="104400"/>
          </a:xfrm>
          <a:prstGeom prst="rect">
            <a:avLst/>
          </a:prstGeom>
          <a:noFill/>
          <a:ln w="0">
            <a:noFill/>
          </a:ln>
        </p:spPr>
        <p:txBody>
          <a:bodyPr lIns="0" tIns="0" rIns="0" bIns="0" anchor="t">
            <a:noAutofit/>
          </a:bodyPr>
          <a:lstStyle>
            <a:lvl1pPr marL="7200" indent="0" defTabSz="1004760">
              <a:lnSpc>
                <a:spcPct val="100000"/>
              </a:lnSpc>
              <a:buNone/>
              <a:defRPr lang="fr-FR" sz="680" b="1" strike="noStrike" spc="-4">
                <a:solidFill>
                  <a:srgbClr val="FF6700"/>
                </a:solidFill>
                <a:latin typeface="Trebuchet MS"/>
              </a:defRPr>
            </a:lvl1pPr>
          </a:lstStyle>
          <a:p>
            <a:pPr marL="7200" indent="0" defTabSz="1004760">
              <a:lnSpc>
                <a:spcPct val="100000"/>
              </a:lnSpc>
              <a:buNone/>
            </a:pPr>
            <a:r>
              <a:rPr lang="fr-FR" sz="680" b="1" strike="noStrike" spc="-4">
                <a:solidFill>
                  <a:srgbClr val="FF6700"/>
                </a:solidFill>
                <a:latin typeface="Trebuchet MS"/>
              </a:rPr>
              <a:t>GDR SCiPAC- Atelier calcul</a:t>
            </a:r>
            <a:endParaRPr lang="fr-FR" sz="680" b="0" strike="noStrike" spc="-1">
              <a:solidFill>
                <a:srgbClr val="000000"/>
              </a:solidFill>
              <a:latin typeface="Times New Roman"/>
            </a:endParaRPr>
          </a:p>
        </p:txBody>
      </p:sp>
      <p:sp>
        <p:nvSpPr>
          <p:cNvPr id="151" name="PlaceHolder 3"/>
          <p:cNvSpPr>
            <a:spLocks noGrp="1"/>
          </p:cNvSpPr>
          <p:nvPr>
            <p:ph type="title"/>
          </p:nvPr>
        </p:nvSpPr>
        <p:spPr>
          <a:xfrm>
            <a:off x="2184480" y="98640"/>
            <a:ext cx="6294960" cy="173880"/>
          </a:xfrm>
          <a:prstGeom prst="rect">
            <a:avLst/>
          </a:prstGeom>
          <a:noFill/>
          <a:ln w="0">
            <a:noFill/>
          </a:ln>
        </p:spPr>
        <p:txBody>
          <a:bodyPr lIns="0" tIns="0" rIns="0" bIns="0" anchor="t">
            <a:noAutofit/>
          </a:bodyPr>
          <a:lstStyle/>
          <a:p>
            <a:pPr indent="0" algn="ctr">
              <a:lnSpc>
                <a:spcPct val="100000"/>
              </a:lnSpc>
              <a:buNone/>
            </a:pPr>
            <a:r>
              <a:rPr lang="fr-FR" sz="1130" b="0" strike="noStrike" spc="-1">
                <a:solidFill>
                  <a:srgbClr val="FF6700"/>
                </a:solidFill>
                <a:latin typeface="Trebuchet MS"/>
              </a:rPr>
              <a:t>Modifiez le style du titre</a:t>
            </a:r>
            <a:endParaRPr lang="fr-FR" sz="1130" b="0" strike="noStrike" spc="-1">
              <a:solidFill>
                <a:schemeClr val="dk1"/>
              </a:solidFill>
              <a:latin typeface="Arial"/>
            </a:endParaRPr>
          </a:p>
        </p:txBody>
      </p:sp>
      <p:grpSp>
        <p:nvGrpSpPr>
          <p:cNvPr id="152" name="Groupe 15"/>
          <p:cNvGrpSpPr/>
          <p:nvPr/>
        </p:nvGrpSpPr>
        <p:grpSpPr>
          <a:xfrm>
            <a:off x="9239760" y="52200"/>
            <a:ext cx="1426680" cy="863640"/>
            <a:chOff x="9239760" y="52200"/>
            <a:chExt cx="1426680" cy="863640"/>
          </a:xfrm>
        </p:grpSpPr>
        <p:sp>
          <p:nvSpPr>
            <p:cNvPr id="153" name="object 33"/>
            <p:cNvSpPr/>
            <p:nvPr/>
          </p:nvSpPr>
          <p:spPr>
            <a:xfrm>
              <a:off x="9239760" y="52200"/>
              <a:ext cx="1426680" cy="863640"/>
            </a:xfrm>
            <a:prstGeom prst="roundRect">
              <a:avLst>
                <a:gd name="adj" fmla="val 6155"/>
              </a:avLst>
            </a:prstGeom>
            <a:gradFill rotWithShape="0">
              <a:gsLst>
                <a:gs pos="0">
                  <a:srgbClr val="CC6D20"/>
                </a:gs>
                <a:gs pos="80000">
                  <a:srgbClr val="FF9033"/>
                </a:gs>
                <a:gs pos="100000">
                  <a:srgbClr val="FF9135"/>
                </a:gs>
              </a:gsLst>
              <a:lin ang="16200000"/>
            </a:gradFill>
            <a:ln>
              <a:solidFill>
                <a:srgbClr val="F59240"/>
              </a:solidFill>
              <a:round/>
            </a:ln>
            <a:effectLst>
              <a:outerShdw blurRad="39960" dist="23040" dir="5400000" rotWithShape="0">
                <a:srgbClr val="000000">
                  <a:alpha val="35000"/>
                </a:srgbClr>
              </a:outerShdw>
            </a:effectLst>
          </p:spPr>
          <p:style>
            <a:lnRef idx="1">
              <a:schemeClr val="accent6"/>
            </a:lnRef>
            <a:fillRef idx="3">
              <a:schemeClr val="accent6"/>
            </a:fillRef>
            <a:effectRef idx="2">
              <a:schemeClr val="accent6"/>
            </a:effectRef>
            <a:fontRef idx="minor"/>
          </p:style>
          <p:txBody>
            <a:bodyPr lIns="0" tIns="0" rIns="0" bIns="0" anchor="t">
              <a:noAutofit/>
            </a:bodyPr>
            <a:lstStyle/>
            <a:p>
              <a:pPr defTabSz="1004760">
                <a:lnSpc>
                  <a:spcPct val="100000"/>
                </a:lnSpc>
              </a:pPr>
              <a:endParaRPr lang="fr-FR" sz="1130" b="0" strike="noStrike" spc="-1">
                <a:solidFill>
                  <a:schemeClr val="lt1"/>
                </a:solidFill>
                <a:latin typeface="Calibri"/>
              </a:endParaRPr>
            </a:p>
          </p:txBody>
        </p:sp>
        <p:sp>
          <p:nvSpPr>
            <p:cNvPr id="154" name="object 35"/>
            <p:cNvSpPr/>
            <p:nvPr/>
          </p:nvSpPr>
          <p:spPr>
            <a:xfrm>
              <a:off x="9295200" y="96840"/>
              <a:ext cx="1315800" cy="430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7200" defTabSz="1004760">
                <a:lnSpc>
                  <a:spcPct val="100000"/>
                </a:lnSpc>
              </a:pPr>
              <a:r>
                <a:rPr lang="fr-FR" sz="560" b="0" strike="noStrike" spc="-7">
                  <a:solidFill>
                    <a:srgbClr val="FFFFFF"/>
                  </a:solidFill>
                  <a:latin typeface="Calibri"/>
                </a:rPr>
                <a:t>Effectif total : 740*</a:t>
              </a:r>
              <a:endParaRPr lang="fr-FR" sz="560" b="0" strike="noStrike" spc="-1">
                <a:solidFill>
                  <a:srgbClr val="000000"/>
                </a:solidFill>
                <a:latin typeface="Arial"/>
              </a:endParaRPr>
            </a:p>
            <a:p>
              <a:pPr marL="7200" defTabSz="1004760">
                <a:lnSpc>
                  <a:spcPct val="100000"/>
                </a:lnSpc>
              </a:pPr>
              <a:r>
                <a:rPr lang="fr-FR" sz="560" b="0" strike="noStrike" spc="-7">
                  <a:solidFill>
                    <a:srgbClr val="FFFFFF"/>
                  </a:solidFill>
                  <a:latin typeface="Calibri"/>
                </a:rPr>
                <a:t>Chercheurs : 192</a:t>
              </a:r>
              <a:endParaRPr lang="fr-FR" sz="560" b="0" strike="noStrike" spc="-1">
                <a:solidFill>
                  <a:srgbClr val="000000"/>
                </a:solidFill>
                <a:latin typeface="Arial"/>
              </a:endParaRPr>
            </a:p>
            <a:p>
              <a:pPr marL="7200" defTabSz="1004760">
                <a:lnSpc>
                  <a:spcPct val="100000"/>
                </a:lnSpc>
              </a:pPr>
              <a:r>
                <a:rPr lang="fr-FR" sz="560" b="0" strike="noStrike" spc="-7">
                  <a:solidFill>
                    <a:srgbClr val="FFFFFF"/>
                  </a:solidFill>
                  <a:latin typeface="Calibri"/>
                </a:rPr>
                <a:t>Enseignants-chercheurs : 65</a:t>
              </a:r>
              <a:endParaRPr lang="fr-FR" sz="560" b="0" strike="noStrike" spc="-1">
                <a:solidFill>
                  <a:srgbClr val="000000"/>
                </a:solidFill>
                <a:latin typeface="Arial"/>
              </a:endParaRPr>
            </a:p>
            <a:p>
              <a:pPr marL="7200" defTabSz="1004760">
                <a:lnSpc>
                  <a:spcPct val="100000"/>
                </a:lnSpc>
              </a:pPr>
              <a:r>
                <a:rPr lang="fr-FR" sz="560" b="0" strike="noStrike" spc="-7">
                  <a:solidFill>
                    <a:srgbClr val="FFFFFF"/>
                  </a:solidFill>
                  <a:latin typeface="Calibri"/>
                </a:rPr>
                <a:t>IT / BIATSS : 347</a:t>
              </a:r>
              <a:endParaRPr lang="fr-FR" sz="560" b="0" strike="noStrike" spc="-1">
                <a:solidFill>
                  <a:srgbClr val="000000"/>
                </a:solidFill>
                <a:latin typeface="Arial"/>
              </a:endParaRPr>
            </a:p>
            <a:p>
              <a:pPr marL="7200" defTabSz="1004760">
                <a:lnSpc>
                  <a:spcPct val="100000"/>
                </a:lnSpc>
              </a:pPr>
              <a:r>
                <a:rPr lang="fr-FR" sz="560" b="0" strike="noStrike" spc="-7">
                  <a:solidFill>
                    <a:srgbClr val="FFFFFF"/>
                  </a:solidFill>
                  <a:latin typeface="Calibri"/>
                </a:rPr>
                <a:t>Doctorants : 111</a:t>
              </a:r>
              <a:endParaRPr lang="fr-FR" sz="560" b="0" strike="noStrike" spc="-1">
                <a:solidFill>
                  <a:srgbClr val="000000"/>
                </a:solidFill>
                <a:latin typeface="Arial"/>
              </a:endParaRPr>
            </a:p>
          </p:txBody>
        </p:sp>
        <p:sp>
          <p:nvSpPr>
            <p:cNvPr id="155" name="object 36"/>
            <p:cNvSpPr/>
            <p:nvPr/>
          </p:nvSpPr>
          <p:spPr>
            <a:xfrm>
              <a:off x="9284040" y="573840"/>
              <a:ext cx="1326960" cy="327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7200" defTabSz="1004760">
                <a:lnSpc>
                  <a:spcPct val="100000"/>
                </a:lnSpc>
              </a:pPr>
              <a:r>
                <a:rPr lang="fr-FR" sz="600" b="1" strike="noStrike" spc="-7">
                  <a:solidFill>
                    <a:schemeClr val="lt1"/>
                  </a:solidFill>
                  <a:latin typeface="Calibri"/>
                </a:rPr>
                <a:t>IJCLab - U</a:t>
              </a:r>
              <a:r>
                <a:rPr lang="fr-FR" sz="600" b="1" strike="noStrike" spc="-4">
                  <a:solidFill>
                    <a:schemeClr val="lt1"/>
                  </a:solidFill>
                  <a:latin typeface="Calibri"/>
                </a:rPr>
                <a:t>M</a:t>
              </a:r>
              <a:r>
                <a:rPr lang="fr-FR" sz="600" b="1" strike="noStrike" spc="-7">
                  <a:solidFill>
                    <a:schemeClr val="lt1"/>
                  </a:solidFill>
                  <a:latin typeface="Calibri"/>
                </a:rPr>
                <a:t>R</a:t>
              </a:r>
              <a:r>
                <a:rPr lang="fr-FR" sz="600" b="1" strike="noStrike" spc="-1">
                  <a:solidFill>
                    <a:schemeClr val="lt1"/>
                  </a:solidFill>
                  <a:latin typeface="Calibri"/>
                </a:rPr>
                <a:t> </a:t>
              </a:r>
              <a:r>
                <a:rPr lang="fr-FR" sz="600" b="1" strike="noStrike" spc="-4">
                  <a:solidFill>
                    <a:schemeClr val="lt1"/>
                  </a:solidFill>
                  <a:latin typeface="Calibri"/>
                </a:rPr>
                <a:t>9012</a:t>
              </a:r>
              <a:endParaRPr lang="fr-FR" sz="600" b="0" strike="noStrike" spc="-1">
                <a:solidFill>
                  <a:srgbClr val="000000"/>
                </a:solidFill>
                <a:latin typeface="Arial"/>
              </a:endParaRPr>
            </a:p>
            <a:p>
              <a:pPr marL="7200" defTabSz="1004760">
                <a:lnSpc>
                  <a:spcPct val="100000"/>
                </a:lnSpc>
                <a:spcBef>
                  <a:spcPts val="6"/>
                </a:spcBef>
              </a:pPr>
              <a:r>
                <a:rPr lang="fr-FR" sz="510" b="0" strike="noStrike" spc="-4">
                  <a:solidFill>
                    <a:schemeClr val="lt1"/>
                  </a:solidFill>
                  <a:latin typeface="Calibri"/>
                </a:rPr>
                <a:t>Bâtim</a:t>
              </a:r>
              <a:r>
                <a:rPr lang="fr-FR" sz="510" b="0" strike="noStrike" spc="-9">
                  <a:solidFill>
                    <a:schemeClr val="lt1"/>
                  </a:solidFill>
                  <a:latin typeface="Calibri"/>
                </a:rPr>
                <a:t>e</a:t>
              </a:r>
              <a:r>
                <a:rPr lang="fr-FR" sz="510" b="0" strike="noStrike" spc="-4">
                  <a:solidFill>
                    <a:schemeClr val="lt1"/>
                  </a:solidFill>
                  <a:latin typeface="Calibri"/>
                </a:rPr>
                <a:t>nt</a:t>
              </a:r>
              <a:r>
                <a:rPr lang="fr-FR" sz="510" b="0" strike="noStrike" spc="-1">
                  <a:solidFill>
                    <a:schemeClr val="lt1"/>
                  </a:solidFill>
                  <a:latin typeface="Calibri"/>
                </a:rPr>
                <a:t> </a:t>
              </a:r>
              <a:r>
                <a:rPr lang="fr-FR" sz="510" b="0" strike="noStrike" spc="-4">
                  <a:solidFill>
                    <a:schemeClr val="lt1"/>
                  </a:solidFill>
                  <a:latin typeface="Calibri"/>
                </a:rPr>
                <a:t>1</a:t>
              </a:r>
              <a:r>
                <a:rPr lang="fr-FR" sz="510" b="0" strike="noStrike" spc="-1">
                  <a:solidFill>
                    <a:schemeClr val="lt1"/>
                  </a:solidFill>
                  <a:latin typeface="Calibri"/>
                </a:rPr>
                <a:t>0</a:t>
              </a:r>
              <a:r>
                <a:rPr lang="fr-FR" sz="510" b="0" strike="noStrike" spc="-4">
                  <a:solidFill>
                    <a:schemeClr val="lt1"/>
                  </a:solidFill>
                  <a:latin typeface="Calibri"/>
                </a:rPr>
                <a:t>0</a:t>
              </a:r>
              <a:endParaRPr lang="fr-FR" sz="510" b="0" strike="noStrike" spc="-1">
                <a:solidFill>
                  <a:srgbClr val="000000"/>
                </a:solidFill>
                <a:latin typeface="Arial"/>
              </a:endParaRPr>
            </a:p>
            <a:p>
              <a:pPr marL="23400" indent="-16560" defTabSz="1004760">
                <a:lnSpc>
                  <a:spcPct val="102000"/>
                </a:lnSpc>
                <a:tabLst>
                  <a:tab pos="0" algn="l"/>
                </a:tabLst>
              </a:pPr>
              <a:r>
                <a:rPr lang="fr-FR" sz="510" b="0" strike="noStrike" spc="-4">
                  <a:solidFill>
                    <a:schemeClr val="lt1"/>
                  </a:solidFill>
                  <a:latin typeface="Calibri"/>
                </a:rPr>
                <a:t>15 rue G</a:t>
              </a:r>
              <a:r>
                <a:rPr lang="fr-FR" sz="510" b="0" strike="noStrike" spc="-7">
                  <a:solidFill>
                    <a:schemeClr val="lt1"/>
                  </a:solidFill>
                  <a:latin typeface="Calibri"/>
                </a:rPr>
                <a:t>e</a:t>
              </a:r>
              <a:r>
                <a:rPr lang="fr-FR" sz="510" b="0" strike="noStrike" spc="-4">
                  <a:solidFill>
                    <a:schemeClr val="lt1"/>
                  </a:solidFill>
                  <a:latin typeface="Calibri"/>
                </a:rPr>
                <a:t>org</a:t>
              </a:r>
              <a:r>
                <a:rPr lang="fr-FR" sz="510" b="0" strike="noStrike" spc="-1">
                  <a:solidFill>
                    <a:schemeClr val="lt1"/>
                  </a:solidFill>
                  <a:latin typeface="Calibri"/>
                </a:rPr>
                <a:t>e</a:t>
              </a:r>
              <a:r>
                <a:rPr lang="fr-FR" sz="510" b="0" strike="noStrike" spc="-4">
                  <a:solidFill>
                    <a:schemeClr val="lt1"/>
                  </a:solidFill>
                  <a:latin typeface="Calibri"/>
                </a:rPr>
                <a:t>s</a:t>
              </a:r>
              <a:r>
                <a:rPr lang="fr-FR" sz="510" b="0" strike="noStrike" spc="-7">
                  <a:solidFill>
                    <a:schemeClr val="lt1"/>
                  </a:solidFill>
                  <a:latin typeface="Calibri"/>
                </a:rPr>
                <a:t> </a:t>
              </a:r>
              <a:r>
                <a:rPr lang="fr-FR" sz="510" b="0" strike="noStrike" spc="-9">
                  <a:solidFill>
                    <a:schemeClr val="lt1"/>
                  </a:solidFill>
                  <a:latin typeface="Calibri"/>
                </a:rPr>
                <a:t>C</a:t>
              </a:r>
              <a:r>
                <a:rPr lang="fr-FR" sz="510" b="0" strike="noStrike" spc="-1">
                  <a:solidFill>
                    <a:schemeClr val="lt1"/>
                  </a:solidFill>
                  <a:latin typeface="Calibri"/>
                </a:rPr>
                <a:t>l</a:t>
              </a:r>
              <a:r>
                <a:rPr lang="fr-FR" sz="510" b="0" strike="noStrike" spc="-7">
                  <a:solidFill>
                    <a:schemeClr val="lt1"/>
                  </a:solidFill>
                  <a:latin typeface="Calibri"/>
                </a:rPr>
                <a:t>é</a:t>
              </a:r>
              <a:r>
                <a:rPr lang="fr-FR" sz="510" b="0" strike="noStrike" spc="-1">
                  <a:solidFill>
                    <a:schemeClr val="lt1"/>
                  </a:solidFill>
                  <a:latin typeface="Calibri"/>
                </a:rPr>
                <a:t>m</a:t>
              </a:r>
              <a:r>
                <a:rPr lang="fr-FR" sz="510" b="0" strike="noStrike" spc="-7">
                  <a:solidFill>
                    <a:schemeClr val="lt1"/>
                  </a:solidFill>
                  <a:latin typeface="Calibri"/>
                </a:rPr>
                <a:t>e</a:t>
              </a:r>
              <a:r>
                <a:rPr lang="fr-FR" sz="510" b="0" strike="noStrike" spc="-4">
                  <a:solidFill>
                    <a:schemeClr val="lt1"/>
                  </a:solidFill>
                  <a:latin typeface="Calibri"/>
                </a:rPr>
                <a:t>nc</a:t>
              </a:r>
              <a:r>
                <a:rPr lang="fr-FR" sz="510" b="0" strike="noStrike" spc="-7">
                  <a:solidFill>
                    <a:schemeClr val="lt1"/>
                  </a:solidFill>
                  <a:latin typeface="Calibri"/>
                </a:rPr>
                <a:t>e</a:t>
              </a:r>
              <a:r>
                <a:rPr lang="fr-FR" sz="510" b="0" strike="noStrike" spc="-4">
                  <a:solidFill>
                    <a:schemeClr val="lt1"/>
                  </a:solidFill>
                  <a:latin typeface="Calibri"/>
                </a:rPr>
                <a:t>au</a:t>
              </a:r>
              <a:endParaRPr lang="fr-FR" sz="510" b="0" strike="noStrike" spc="-1">
                <a:solidFill>
                  <a:srgbClr val="000000"/>
                </a:solidFill>
                <a:latin typeface="Arial"/>
              </a:endParaRPr>
            </a:p>
            <a:p>
              <a:pPr marL="23400" indent="-16560" defTabSz="1004760">
                <a:lnSpc>
                  <a:spcPct val="102000"/>
                </a:lnSpc>
                <a:tabLst>
                  <a:tab pos="0" algn="l"/>
                </a:tabLst>
              </a:pPr>
              <a:r>
                <a:rPr lang="fr-FR" sz="510" b="0" strike="noStrike" spc="-7">
                  <a:solidFill>
                    <a:schemeClr val="lt1"/>
                  </a:solidFill>
                  <a:latin typeface="Calibri"/>
                </a:rPr>
                <a:t>9140</a:t>
              </a:r>
              <a:r>
                <a:rPr lang="fr-FR" sz="510" b="0" strike="noStrike" spc="-4">
                  <a:solidFill>
                    <a:schemeClr val="lt1"/>
                  </a:solidFill>
                  <a:latin typeface="Calibri"/>
                </a:rPr>
                <a:t>5</a:t>
              </a:r>
              <a:r>
                <a:rPr lang="fr-FR" sz="510" b="0" strike="noStrike" spc="-1">
                  <a:solidFill>
                    <a:schemeClr val="lt1"/>
                  </a:solidFill>
                  <a:latin typeface="Calibri"/>
                </a:rPr>
                <a:t> </a:t>
              </a:r>
              <a:r>
                <a:rPr lang="fr-FR" sz="510" b="0" strike="noStrike" spc="-9">
                  <a:solidFill>
                    <a:schemeClr val="lt1"/>
                  </a:solidFill>
                  <a:latin typeface="Calibri"/>
                </a:rPr>
                <a:t>O</a:t>
              </a:r>
              <a:r>
                <a:rPr lang="fr-FR" sz="510" b="0" strike="noStrike" spc="-1">
                  <a:solidFill>
                    <a:schemeClr val="lt1"/>
                  </a:solidFill>
                  <a:latin typeface="Calibri"/>
                </a:rPr>
                <a:t>R</a:t>
              </a:r>
              <a:r>
                <a:rPr lang="fr-FR" sz="510" b="0" strike="noStrike" spc="-9">
                  <a:solidFill>
                    <a:schemeClr val="lt1"/>
                  </a:solidFill>
                  <a:latin typeface="Calibri"/>
                </a:rPr>
                <a:t>SA</a:t>
              </a:r>
              <a:r>
                <a:rPr lang="fr-FR" sz="510" b="0" strike="noStrike" spc="-4">
                  <a:solidFill>
                    <a:schemeClr val="lt1"/>
                  </a:solidFill>
                  <a:latin typeface="Calibri"/>
                </a:rPr>
                <a:t>Y</a:t>
              </a:r>
              <a:r>
                <a:rPr lang="fr-FR" sz="510" b="0" strike="noStrike" spc="1">
                  <a:solidFill>
                    <a:schemeClr val="lt1"/>
                  </a:solidFill>
                  <a:latin typeface="Calibri"/>
                </a:rPr>
                <a:t> </a:t>
              </a:r>
              <a:r>
                <a:rPr lang="fr-FR" sz="510" b="0" strike="noStrike" spc="-4">
                  <a:solidFill>
                    <a:schemeClr val="lt1"/>
                  </a:solidFill>
                  <a:latin typeface="Calibri"/>
                </a:rPr>
                <a:t>c</a:t>
              </a:r>
              <a:r>
                <a:rPr lang="fr-FR" sz="510" b="0" strike="noStrike" spc="-7">
                  <a:solidFill>
                    <a:schemeClr val="lt1"/>
                  </a:solidFill>
                  <a:latin typeface="Calibri"/>
                </a:rPr>
                <a:t>ede</a:t>
              </a:r>
              <a:r>
                <a:rPr lang="fr-FR" sz="510" b="0" strike="noStrike" spc="-4">
                  <a:solidFill>
                    <a:schemeClr val="lt1"/>
                  </a:solidFill>
                  <a:latin typeface="Calibri"/>
                </a:rPr>
                <a:t>x</a:t>
              </a:r>
              <a:endParaRPr lang="fr-FR" sz="510" b="0" strike="noStrike" spc="-1">
                <a:solidFill>
                  <a:srgbClr val="000000"/>
                </a:solidFill>
                <a:latin typeface="Arial"/>
              </a:endParaRPr>
            </a:p>
          </p:txBody>
        </p:sp>
        <p:cxnSp>
          <p:nvCxnSpPr>
            <p:cNvPr id="156" name="Connecteur droit 25"/>
            <p:cNvCxnSpPr/>
            <p:nvPr/>
          </p:nvCxnSpPr>
          <p:spPr>
            <a:xfrm flipV="1">
              <a:off x="9294840" y="562320"/>
              <a:ext cx="1316520" cy="2160"/>
            </a:xfrm>
            <a:prstGeom prst="straightConnector1">
              <a:avLst/>
            </a:prstGeom>
            <a:ln w="28575">
              <a:solidFill>
                <a:srgbClr val="FFFFFF"/>
              </a:solidFill>
              <a:round/>
            </a:ln>
          </p:spPr>
        </p:cxnSp>
      </p:grpSp>
      <p:sp>
        <p:nvSpPr>
          <p:cNvPr id="157" name="Rectangle 2"/>
          <p:cNvSpPr/>
          <p:nvPr/>
        </p:nvSpPr>
        <p:spPr>
          <a:xfrm>
            <a:off x="10134000" y="934920"/>
            <a:ext cx="501840" cy="159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1004760">
              <a:lnSpc>
                <a:spcPct val="100000"/>
              </a:lnSpc>
            </a:pPr>
            <a:r>
              <a:rPr lang="fr-FR" sz="460" b="0" i="1" strike="noStrike" spc="-7">
                <a:solidFill>
                  <a:srgbClr val="FF6700"/>
                </a:solidFill>
                <a:latin typeface="Calibri"/>
              </a:rPr>
              <a:t> *janvier 2022</a:t>
            </a:r>
            <a:endParaRPr lang="fr-FR" sz="460" b="0" strike="noStrike" spc="-1">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3683"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58" name="Groupe 1"/>
          <p:cNvGrpSpPr/>
          <p:nvPr/>
        </p:nvGrpSpPr>
        <p:grpSpPr>
          <a:xfrm>
            <a:off x="8521920" y="5353920"/>
            <a:ext cx="1990080" cy="322920"/>
            <a:chOff x="8521920" y="5353920"/>
            <a:chExt cx="1990080" cy="322920"/>
          </a:xfrm>
        </p:grpSpPr>
        <p:sp>
          <p:nvSpPr>
            <p:cNvPr id="159" name="object 5"/>
            <p:cNvSpPr/>
            <p:nvPr/>
          </p:nvSpPr>
          <p:spPr>
            <a:xfrm>
              <a:off x="8521920" y="5395680"/>
              <a:ext cx="353160" cy="28116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1004760">
                <a:lnSpc>
                  <a:spcPct val="100000"/>
                </a:lnSpc>
              </a:pPr>
              <a:endParaRPr lang="fr-FR" sz="1130" b="0" strike="noStrike" spc="-1">
                <a:solidFill>
                  <a:schemeClr val="dk1"/>
                </a:solidFill>
                <a:latin typeface="Arial"/>
              </a:endParaRPr>
            </a:p>
          </p:txBody>
        </p:sp>
        <p:sp>
          <p:nvSpPr>
            <p:cNvPr id="160" name="object 6"/>
            <p:cNvSpPr/>
            <p:nvPr/>
          </p:nvSpPr>
          <p:spPr>
            <a:xfrm>
              <a:off x="8941320" y="5353920"/>
              <a:ext cx="818280" cy="292320"/>
            </a:xfrm>
            <a:prstGeom prst="rect">
              <a:avLst/>
            </a:prstGeom>
            <a:blipFill rotWithShape="0">
              <a:blip r:embed="rId4"/>
              <a:srcRect/>
              <a:stretch/>
            </a:blip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1004760">
                <a:lnSpc>
                  <a:spcPct val="100000"/>
                </a:lnSpc>
              </a:pPr>
              <a:endParaRPr lang="fr-FR" sz="1130" b="0" strike="noStrike" spc="-1">
                <a:solidFill>
                  <a:schemeClr val="dk1"/>
                </a:solidFill>
                <a:latin typeface="Arial"/>
              </a:endParaRPr>
            </a:p>
          </p:txBody>
        </p:sp>
        <p:sp>
          <p:nvSpPr>
            <p:cNvPr id="161" name="object 7"/>
            <p:cNvSpPr/>
            <p:nvPr/>
          </p:nvSpPr>
          <p:spPr>
            <a:xfrm>
              <a:off x="9782280" y="5407920"/>
              <a:ext cx="729720" cy="220320"/>
            </a:xfrm>
            <a:prstGeom prst="rect">
              <a:avLst/>
            </a:prstGeom>
            <a:blipFill rotWithShape="0">
              <a:blip r:embed="rId5"/>
              <a:srcRect/>
              <a:stretch/>
            </a:blip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1004760">
                <a:lnSpc>
                  <a:spcPct val="100000"/>
                </a:lnSpc>
              </a:pPr>
              <a:endParaRPr lang="fr-FR" sz="1130" b="0" strike="noStrike" spc="-1">
                <a:solidFill>
                  <a:schemeClr val="dk1"/>
                </a:solidFill>
                <a:latin typeface="Arial"/>
              </a:endParaRPr>
            </a:p>
          </p:txBody>
        </p:sp>
      </p:grpSp>
      <p:pic>
        <p:nvPicPr>
          <p:cNvPr id="162" name="Image 10"/>
          <p:cNvPicPr/>
          <p:nvPr/>
        </p:nvPicPr>
        <p:blipFill>
          <a:blip r:embed="rId6"/>
          <a:stretch/>
        </p:blipFill>
        <p:spPr>
          <a:xfrm>
            <a:off x="8973720" y="4713480"/>
            <a:ext cx="1086120" cy="653760"/>
          </a:xfrm>
          <a:prstGeom prst="rect">
            <a:avLst/>
          </a:prstGeom>
          <a:ln w="0">
            <a:noFill/>
          </a:ln>
        </p:spPr>
      </p:pic>
      <p:sp>
        <p:nvSpPr>
          <p:cNvPr id="163" name="ZoneTexte 11"/>
          <p:cNvSpPr/>
          <p:nvPr/>
        </p:nvSpPr>
        <p:spPr>
          <a:xfrm>
            <a:off x="8582400" y="5760000"/>
            <a:ext cx="1869120" cy="22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7200" algn="ctr" defTabSz="1004760">
              <a:lnSpc>
                <a:spcPct val="100000"/>
              </a:lnSpc>
            </a:pPr>
            <a:r>
              <a:rPr lang="fr-FR" sz="900" b="1" u="sng" strike="noStrike" spc="-1">
                <a:solidFill>
                  <a:srgbClr val="456386"/>
                </a:solidFill>
                <a:uFillTx/>
                <a:latin typeface="Trebuchet MS"/>
                <a:hlinkClick r:id="rId7"/>
              </a:rPr>
              <a:t>www.ijclab.in2p3.fr</a:t>
            </a:r>
            <a:endParaRPr lang="fr-FR" sz="900" b="0" strike="noStrike" spc="-1">
              <a:solidFill>
                <a:srgbClr val="000000"/>
              </a:solidFill>
              <a:latin typeface="Arial"/>
            </a:endParaRPr>
          </a:p>
        </p:txBody>
      </p:sp>
      <p:sp>
        <p:nvSpPr>
          <p:cNvPr id="164" name="PlaceHolder 1"/>
          <p:cNvSpPr>
            <a:spLocks noGrp="1"/>
          </p:cNvSpPr>
          <p:nvPr>
            <p:ph type="dt" idx="51"/>
          </p:nvPr>
        </p:nvSpPr>
        <p:spPr>
          <a:xfrm>
            <a:off x="1044720" y="5843520"/>
            <a:ext cx="705240" cy="104400"/>
          </a:xfrm>
          <a:prstGeom prst="rect">
            <a:avLst/>
          </a:prstGeom>
          <a:noFill/>
          <a:ln w="0">
            <a:noFill/>
          </a:ln>
        </p:spPr>
        <p:txBody>
          <a:bodyPr lIns="0" tIns="0" rIns="0" bIns="0" anchor="t">
            <a:noAutofit/>
          </a:bodyPr>
          <a:lstStyle>
            <a:lvl1pPr indent="0" defTabSz="1004760">
              <a:lnSpc>
                <a:spcPct val="100000"/>
              </a:lnSpc>
              <a:buNone/>
              <a:defRPr lang="en-US" sz="680" b="0" strike="noStrike" spc="-1">
                <a:solidFill>
                  <a:schemeClr val="dk1"/>
                </a:solidFill>
                <a:latin typeface="Trebuchet MS"/>
              </a:defRPr>
            </a:lvl1pPr>
          </a:lstStyle>
          <a:p>
            <a:pPr indent="0" defTabSz="1004760">
              <a:lnSpc>
                <a:spcPct val="100000"/>
              </a:lnSpc>
              <a:buNone/>
            </a:pPr>
            <a:r>
              <a:rPr lang="fr-FR" sz="680" b="0" strike="noStrike" spc="-1">
                <a:solidFill>
                  <a:schemeClr val="dk1"/>
                </a:solidFill>
                <a:latin typeface="Trebuchet MS"/>
              </a:rPr>
              <a:t>16/10/2024</a:t>
            </a:r>
            <a:endParaRPr lang="fr-FR" sz="680" b="0" strike="noStrike" spc="-1">
              <a:solidFill>
                <a:srgbClr val="000000"/>
              </a:solidFill>
              <a:latin typeface="Times New Roman"/>
            </a:endParaRPr>
          </a:p>
        </p:txBody>
      </p:sp>
      <p:sp>
        <p:nvSpPr>
          <p:cNvPr id="165" name="PlaceHolder 2"/>
          <p:cNvSpPr>
            <a:spLocks noGrp="1"/>
          </p:cNvSpPr>
          <p:nvPr>
            <p:ph type="ftr" idx="52"/>
          </p:nvPr>
        </p:nvSpPr>
        <p:spPr>
          <a:xfrm>
            <a:off x="264960" y="5843520"/>
            <a:ext cx="779400" cy="104400"/>
          </a:xfrm>
          <a:prstGeom prst="rect">
            <a:avLst/>
          </a:prstGeom>
          <a:noFill/>
          <a:ln w="0">
            <a:noFill/>
          </a:ln>
        </p:spPr>
        <p:txBody>
          <a:bodyPr lIns="0" tIns="0" rIns="0" bIns="0" anchor="t">
            <a:noAutofit/>
          </a:bodyPr>
          <a:lstStyle>
            <a:lvl1pPr marL="7200" indent="0" defTabSz="1004760">
              <a:lnSpc>
                <a:spcPct val="100000"/>
              </a:lnSpc>
              <a:buNone/>
              <a:defRPr lang="fr-FR" sz="680" b="1" strike="noStrike" spc="-4">
                <a:solidFill>
                  <a:srgbClr val="FF6700"/>
                </a:solidFill>
                <a:latin typeface="Trebuchet MS"/>
              </a:defRPr>
            </a:lvl1pPr>
          </a:lstStyle>
          <a:p>
            <a:pPr marL="7200" indent="0" defTabSz="1004760">
              <a:lnSpc>
                <a:spcPct val="100000"/>
              </a:lnSpc>
              <a:buNone/>
            </a:pPr>
            <a:r>
              <a:rPr lang="fr-FR" sz="680" b="1" strike="noStrike" spc="-4">
                <a:solidFill>
                  <a:srgbClr val="FF6700"/>
                </a:solidFill>
                <a:latin typeface="Trebuchet MS"/>
              </a:rPr>
              <a:t>GDR SCiPAC- Atelier calcul</a:t>
            </a:r>
            <a:endParaRPr lang="fr-FR" sz="680" b="0" strike="noStrike" spc="-1">
              <a:solidFill>
                <a:srgbClr val="000000"/>
              </a:solidFill>
              <a:latin typeface="Times New Roman"/>
            </a:endParaRPr>
          </a:p>
        </p:txBody>
      </p:sp>
      <p:sp>
        <p:nvSpPr>
          <p:cNvPr id="166" name="PlaceHolder 3"/>
          <p:cNvSpPr>
            <a:spLocks noGrp="1"/>
          </p:cNvSpPr>
          <p:nvPr>
            <p:ph type="title"/>
          </p:nvPr>
        </p:nvSpPr>
        <p:spPr>
          <a:xfrm>
            <a:off x="2184480" y="98640"/>
            <a:ext cx="6294960" cy="173880"/>
          </a:xfrm>
          <a:prstGeom prst="rect">
            <a:avLst/>
          </a:prstGeom>
          <a:noFill/>
          <a:ln w="0">
            <a:noFill/>
          </a:ln>
        </p:spPr>
        <p:txBody>
          <a:bodyPr lIns="0" tIns="0" rIns="0" bIns="0" anchor="t">
            <a:noAutofit/>
          </a:bodyPr>
          <a:lstStyle/>
          <a:p>
            <a:pPr indent="0" algn="ctr">
              <a:lnSpc>
                <a:spcPct val="100000"/>
              </a:lnSpc>
              <a:buNone/>
            </a:pPr>
            <a:r>
              <a:rPr lang="fr-FR" sz="1130" b="0" strike="noStrike" spc="-1">
                <a:solidFill>
                  <a:srgbClr val="FF6700"/>
                </a:solidFill>
                <a:latin typeface="Trebuchet MS"/>
              </a:rPr>
              <a:t>Modifiez le style du titre</a:t>
            </a:r>
            <a:endParaRPr lang="fr-FR" sz="1130" b="0" strike="noStrike" spc="-1">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685"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67" name="Groupe 1"/>
          <p:cNvGrpSpPr/>
          <p:nvPr/>
        </p:nvGrpSpPr>
        <p:grpSpPr>
          <a:xfrm>
            <a:off x="8521920" y="5353920"/>
            <a:ext cx="1990080" cy="322920"/>
            <a:chOff x="8521920" y="5353920"/>
            <a:chExt cx="1990080" cy="322920"/>
          </a:xfrm>
        </p:grpSpPr>
        <p:sp>
          <p:nvSpPr>
            <p:cNvPr id="168" name="object 5"/>
            <p:cNvSpPr/>
            <p:nvPr/>
          </p:nvSpPr>
          <p:spPr>
            <a:xfrm>
              <a:off x="8521920" y="5395680"/>
              <a:ext cx="353160" cy="28116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1004760">
                <a:lnSpc>
                  <a:spcPct val="100000"/>
                </a:lnSpc>
              </a:pPr>
              <a:endParaRPr lang="fr-FR" sz="1130" b="0" strike="noStrike" spc="-1">
                <a:solidFill>
                  <a:schemeClr val="dk1"/>
                </a:solidFill>
                <a:latin typeface="Arial"/>
              </a:endParaRPr>
            </a:p>
          </p:txBody>
        </p:sp>
        <p:sp>
          <p:nvSpPr>
            <p:cNvPr id="169" name="object 6"/>
            <p:cNvSpPr/>
            <p:nvPr/>
          </p:nvSpPr>
          <p:spPr>
            <a:xfrm>
              <a:off x="8941320" y="5353920"/>
              <a:ext cx="818280" cy="292320"/>
            </a:xfrm>
            <a:prstGeom prst="rect">
              <a:avLst/>
            </a:prstGeom>
            <a:blipFill rotWithShape="0">
              <a:blip r:embed="rId4"/>
              <a:srcRect/>
              <a:stretch/>
            </a:blip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1004760">
                <a:lnSpc>
                  <a:spcPct val="100000"/>
                </a:lnSpc>
              </a:pPr>
              <a:endParaRPr lang="fr-FR" sz="1130" b="0" strike="noStrike" spc="-1">
                <a:solidFill>
                  <a:schemeClr val="dk1"/>
                </a:solidFill>
                <a:latin typeface="Arial"/>
              </a:endParaRPr>
            </a:p>
          </p:txBody>
        </p:sp>
        <p:sp>
          <p:nvSpPr>
            <p:cNvPr id="170" name="object 7"/>
            <p:cNvSpPr/>
            <p:nvPr/>
          </p:nvSpPr>
          <p:spPr>
            <a:xfrm>
              <a:off x="9782280" y="5407920"/>
              <a:ext cx="729720" cy="220320"/>
            </a:xfrm>
            <a:prstGeom prst="rect">
              <a:avLst/>
            </a:prstGeom>
            <a:blipFill rotWithShape="0">
              <a:blip r:embed="rId5"/>
              <a:srcRect/>
              <a:stretch/>
            </a:blip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1004760">
                <a:lnSpc>
                  <a:spcPct val="100000"/>
                </a:lnSpc>
              </a:pPr>
              <a:endParaRPr lang="fr-FR" sz="1130" b="0" strike="noStrike" spc="-1">
                <a:solidFill>
                  <a:schemeClr val="dk1"/>
                </a:solidFill>
                <a:latin typeface="Arial"/>
              </a:endParaRPr>
            </a:p>
          </p:txBody>
        </p:sp>
      </p:grpSp>
      <p:pic>
        <p:nvPicPr>
          <p:cNvPr id="171" name="Image 10"/>
          <p:cNvPicPr/>
          <p:nvPr/>
        </p:nvPicPr>
        <p:blipFill>
          <a:blip r:embed="rId6"/>
          <a:stretch/>
        </p:blipFill>
        <p:spPr>
          <a:xfrm>
            <a:off x="111600" y="5173200"/>
            <a:ext cx="1086120" cy="653760"/>
          </a:xfrm>
          <a:prstGeom prst="rect">
            <a:avLst/>
          </a:prstGeom>
          <a:ln w="0">
            <a:noFill/>
          </a:ln>
        </p:spPr>
      </p:pic>
      <p:sp>
        <p:nvSpPr>
          <p:cNvPr id="172" name="ZoneTexte 11"/>
          <p:cNvSpPr/>
          <p:nvPr/>
        </p:nvSpPr>
        <p:spPr>
          <a:xfrm>
            <a:off x="8582400" y="5760000"/>
            <a:ext cx="1869120" cy="22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7200" algn="ctr" defTabSz="1004760">
              <a:lnSpc>
                <a:spcPct val="100000"/>
              </a:lnSpc>
            </a:pPr>
            <a:r>
              <a:rPr lang="fr-FR" sz="900" b="1" u="sng" strike="noStrike" spc="-1">
                <a:solidFill>
                  <a:srgbClr val="456386"/>
                </a:solidFill>
                <a:uFillTx/>
                <a:latin typeface="Trebuchet MS"/>
                <a:hlinkClick r:id="rId7"/>
              </a:rPr>
              <a:t>www.ijclab.in2p3.fr</a:t>
            </a:r>
            <a:endParaRPr lang="fr-FR" sz="900" b="0" strike="noStrike" spc="-1">
              <a:solidFill>
                <a:srgbClr val="000000"/>
              </a:solidFill>
              <a:latin typeface="Arial"/>
            </a:endParaRPr>
          </a:p>
        </p:txBody>
      </p:sp>
      <p:sp>
        <p:nvSpPr>
          <p:cNvPr id="173" name="PlaceHolder 1"/>
          <p:cNvSpPr>
            <a:spLocks noGrp="1"/>
          </p:cNvSpPr>
          <p:nvPr>
            <p:ph type="dt" idx="53"/>
          </p:nvPr>
        </p:nvSpPr>
        <p:spPr>
          <a:xfrm>
            <a:off x="1044720" y="5843520"/>
            <a:ext cx="705240" cy="104400"/>
          </a:xfrm>
          <a:prstGeom prst="rect">
            <a:avLst/>
          </a:prstGeom>
          <a:noFill/>
          <a:ln w="0">
            <a:noFill/>
          </a:ln>
        </p:spPr>
        <p:txBody>
          <a:bodyPr lIns="0" tIns="0" rIns="0" bIns="0" anchor="t">
            <a:noAutofit/>
          </a:bodyPr>
          <a:lstStyle>
            <a:lvl1pPr indent="0" defTabSz="1004760">
              <a:lnSpc>
                <a:spcPct val="100000"/>
              </a:lnSpc>
              <a:buNone/>
              <a:defRPr lang="en-US" sz="680" b="0" strike="noStrike" spc="-1">
                <a:solidFill>
                  <a:schemeClr val="dk1"/>
                </a:solidFill>
                <a:latin typeface="Trebuchet MS"/>
              </a:defRPr>
            </a:lvl1pPr>
          </a:lstStyle>
          <a:p>
            <a:pPr indent="0" defTabSz="1004760">
              <a:lnSpc>
                <a:spcPct val="100000"/>
              </a:lnSpc>
              <a:buNone/>
            </a:pPr>
            <a:r>
              <a:rPr lang="fr-FR" sz="680" b="0" strike="noStrike" spc="-1">
                <a:solidFill>
                  <a:schemeClr val="dk1"/>
                </a:solidFill>
                <a:latin typeface="Trebuchet MS"/>
              </a:rPr>
              <a:t>16/10/2024</a:t>
            </a:r>
            <a:endParaRPr lang="fr-FR" sz="680" b="0" strike="noStrike" spc="-1">
              <a:solidFill>
                <a:srgbClr val="000000"/>
              </a:solidFill>
              <a:latin typeface="Times New Roman"/>
            </a:endParaRPr>
          </a:p>
        </p:txBody>
      </p:sp>
      <p:sp>
        <p:nvSpPr>
          <p:cNvPr id="174" name="PlaceHolder 2"/>
          <p:cNvSpPr>
            <a:spLocks noGrp="1"/>
          </p:cNvSpPr>
          <p:nvPr>
            <p:ph type="ftr" idx="54"/>
          </p:nvPr>
        </p:nvSpPr>
        <p:spPr>
          <a:xfrm>
            <a:off x="264960" y="5843520"/>
            <a:ext cx="779400" cy="104400"/>
          </a:xfrm>
          <a:prstGeom prst="rect">
            <a:avLst/>
          </a:prstGeom>
          <a:noFill/>
          <a:ln w="0">
            <a:noFill/>
          </a:ln>
        </p:spPr>
        <p:txBody>
          <a:bodyPr lIns="0" tIns="0" rIns="0" bIns="0" anchor="t">
            <a:noAutofit/>
          </a:bodyPr>
          <a:lstStyle>
            <a:lvl1pPr marL="7200" indent="0" defTabSz="1004760">
              <a:lnSpc>
                <a:spcPct val="100000"/>
              </a:lnSpc>
              <a:buNone/>
              <a:defRPr lang="fr-FR" sz="680" b="1" strike="noStrike" spc="-4">
                <a:solidFill>
                  <a:srgbClr val="FF6700"/>
                </a:solidFill>
                <a:latin typeface="Trebuchet MS"/>
              </a:defRPr>
            </a:lvl1pPr>
          </a:lstStyle>
          <a:p>
            <a:pPr marL="7200" indent="0" defTabSz="1004760">
              <a:lnSpc>
                <a:spcPct val="100000"/>
              </a:lnSpc>
              <a:buNone/>
            </a:pPr>
            <a:r>
              <a:rPr lang="fr-FR" sz="680" b="1" strike="noStrike" spc="-4">
                <a:solidFill>
                  <a:srgbClr val="FF6700"/>
                </a:solidFill>
                <a:latin typeface="Trebuchet MS"/>
              </a:rPr>
              <a:t>GDR SCiPAC- Atelier calcul</a:t>
            </a:r>
            <a:endParaRPr lang="fr-FR" sz="680" b="0" strike="noStrike" spc="-1">
              <a:solidFill>
                <a:srgbClr val="000000"/>
              </a:solidFill>
              <a:latin typeface="Times New Roman"/>
            </a:endParaRPr>
          </a:p>
        </p:txBody>
      </p:sp>
      <p:sp>
        <p:nvSpPr>
          <p:cNvPr id="175" name="PlaceHolder 3"/>
          <p:cNvSpPr>
            <a:spLocks noGrp="1"/>
          </p:cNvSpPr>
          <p:nvPr>
            <p:ph type="title"/>
          </p:nvPr>
        </p:nvSpPr>
        <p:spPr>
          <a:xfrm>
            <a:off x="2184480" y="98640"/>
            <a:ext cx="6294960" cy="173880"/>
          </a:xfrm>
          <a:prstGeom prst="rect">
            <a:avLst/>
          </a:prstGeom>
          <a:noFill/>
          <a:ln w="0">
            <a:noFill/>
          </a:ln>
        </p:spPr>
        <p:txBody>
          <a:bodyPr lIns="0" tIns="0" rIns="0" bIns="0" anchor="t">
            <a:noAutofit/>
          </a:bodyPr>
          <a:lstStyle/>
          <a:p>
            <a:pPr indent="0" algn="ctr">
              <a:lnSpc>
                <a:spcPct val="100000"/>
              </a:lnSpc>
              <a:buNone/>
            </a:pPr>
            <a:r>
              <a:rPr lang="fr-FR" sz="1130" b="0" strike="noStrike" spc="-1">
                <a:solidFill>
                  <a:srgbClr val="FF6700"/>
                </a:solidFill>
                <a:latin typeface="Trebuchet MS"/>
              </a:rPr>
              <a:t>Modifiez le style du titre</a:t>
            </a:r>
            <a:endParaRPr lang="fr-FR" sz="1130" b="0" strike="noStrike" spc="-1">
              <a:solidFill>
                <a:schemeClr val="dk1"/>
              </a:solidFill>
              <a:latin typeface="Arial"/>
            </a:endParaRPr>
          </a:p>
        </p:txBody>
      </p:sp>
      <p:grpSp>
        <p:nvGrpSpPr>
          <p:cNvPr id="176" name="Groupe 15"/>
          <p:cNvGrpSpPr/>
          <p:nvPr/>
        </p:nvGrpSpPr>
        <p:grpSpPr>
          <a:xfrm>
            <a:off x="9239760" y="52200"/>
            <a:ext cx="1426680" cy="863640"/>
            <a:chOff x="9239760" y="52200"/>
            <a:chExt cx="1426680" cy="863640"/>
          </a:xfrm>
        </p:grpSpPr>
        <p:sp>
          <p:nvSpPr>
            <p:cNvPr id="177" name="object 33"/>
            <p:cNvSpPr/>
            <p:nvPr/>
          </p:nvSpPr>
          <p:spPr>
            <a:xfrm>
              <a:off x="9239760" y="52200"/>
              <a:ext cx="1426680" cy="863640"/>
            </a:xfrm>
            <a:prstGeom prst="roundRect">
              <a:avLst>
                <a:gd name="adj" fmla="val 6155"/>
              </a:avLst>
            </a:prstGeom>
            <a:gradFill rotWithShape="0">
              <a:gsLst>
                <a:gs pos="0">
                  <a:srgbClr val="CC6D20"/>
                </a:gs>
                <a:gs pos="80000">
                  <a:srgbClr val="FF9033"/>
                </a:gs>
                <a:gs pos="100000">
                  <a:srgbClr val="FF9135"/>
                </a:gs>
              </a:gsLst>
              <a:lin ang="16200000"/>
            </a:gradFill>
            <a:ln>
              <a:solidFill>
                <a:srgbClr val="F59240"/>
              </a:solidFill>
              <a:round/>
            </a:ln>
            <a:effectLst>
              <a:outerShdw blurRad="39960" dist="23040" dir="5400000" rotWithShape="0">
                <a:srgbClr val="000000">
                  <a:alpha val="35000"/>
                </a:srgbClr>
              </a:outerShdw>
            </a:effectLst>
          </p:spPr>
          <p:style>
            <a:lnRef idx="1">
              <a:schemeClr val="accent6"/>
            </a:lnRef>
            <a:fillRef idx="3">
              <a:schemeClr val="accent6"/>
            </a:fillRef>
            <a:effectRef idx="2">
              <a:schemeClr val="accent6"/>
            </a:effectRef>
            <a:fontRef idx="minor"/>
          </p:style>
          <p:txBody>
            <a:bodyPr lIns="0" tIns="0" rIns="0" bIns="0" anchor="t">
              <a:noAutofit/>
            </a:bodyPr>
            <a:lstStyle/>
            <a:p>
              <a:pPr defTabSz="1004760">
                <a:lnSpc>
                  <a:spcPct val="100000"/>
                </a:lnSpc>
              </a:pPr>
              <a:endParaRPr lang="fr-FR" sz="1130" b="0" strike="noStrike" spc="-1">
                <a:solidFill>
                  <a:schemeClr val="lt1"/>
                </a:solidFill>
                <a:latin typeface="Calibri"/>
              </a:endParaRPr>
            </a:p>
          </p:txBody>
        </p:sp>
        <p:sp>
          <p:nvSpPr>
            <p:cNvPr id="178" name="object 35"/>
            <p:cNvSpPr/>
            <p:nvPr/>
          </p:nvSpPr>
          <p:spPr>
            <a:xfrm>
              <a:off x="9295200" y="96840"/>
              <a:ext cx="1315800" cy="430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7200" defTabSz="1004760">
                <a:lnSpc>
                  <a:spcPct val="100000"/>
                </a:lnSpc>
              </a:pPr>
              <a:r>
                <a:rPr lang="fr-FR" sz="560" b="0" strike="noStrike" spc="-7">
                  <a:solidFill>
                    <a:srgbClr val="FFFFFF"/>
                  </a:solidFill>
                  <a:latin typeface="Calibri"/>
                </a:rPr>
                <a:t>Effectif total : 740*</a:t>
              </a:r>
              <a:endParaRPr lang="fr-FR" sz="560" b="0" strike="noStrike" spc="-1">
                <a:solidFill>
                  <a:srgbClr val="000000"/>
                </a:solidFill>
                <a:latin typeface="Arial"/>
              </a:endParaRPr>
            </a:p>
            <a:p>
              <a:pPr marL="7200" defTabSz="1004760">
                <a:lnSpc>
                  <a:spcPct val="100000"/>
                </a:lnSpc>
              </a:pPr>
              <a:r>
                <a:rPr lang="fr-FR" sz="560" b="0" strike="noStrike" spc="-7">
                  <a:solidFill>
                    <a:srgbClr val="FFFFFF"/>
                  </a:solidFill>
                  <a:latin typeface="Calibri"/>
                </a:rPr>
                <a:t>Chercheurs : 192</a:t>
              </a:r>
              <a:endParaRPr lang="fr-FR" sz="560" b="0" strike="noStrike" spc="-1">
                <a:solidFill>
                  <a:srgbClr val="000000"/>
                </a:solidFill>
                <a:latin typeface="Arial"/>
              </a:endParaRPr>
            </a:p>
            <a:p>
              <a:pPr marL="7200" defTabSz="1004760">
                <a:lnSpc>
                  <a:spcPct val="100000"/>
                </a:lnSpc>
              </a:pPr>
              <a:r>
                <a:rPr lang="fr-FR" sz="560" b="0" strike="noStrike" spc="-7">
                  <a:solidFill>
                    <a:srgbClr val="FFFFFF"/>
                  </a:solidFill>
                  <a:latin typeface="Calibri"/>
                </a:rPr>
                <a:t>Enseignants-chercheurs : 65</a:t>
              </a:r>
              <a:endParaRPr lang="fr-FR" sz="560" b="0" strike="noStrike" spc="-1">
                <a:solidFill>
                  <a:srgbClr val="000000"/>
                </a:solidFill>
                <a:latin typeface="Arial"/>
              </a:endParaRPr>
            </a:p>
            <a:p>
              <a:pPr marL="7200" defTabSz="1004760">
                <a:lnSpc>
                  <a:spcPct val="100000"/>
                </a:lnSpc>
              </a:pPr>
              <a:r>
                <a:rPr lang="fr-FR" sz="560" b="0" strike="noStrike" spc="-7">
                  <a:solidFill>
                    <a:srgbClr val="FFFFFF"/>
                  </a:solidFill>
                  <a:latin typeface="Calibri"/>
                </a:rPr>
                <a:t>IT / BIATSS : 347</a:t>
              </a:r>
              <a:endParaRPr lang="fr-FR" sz="560" b="0" strike="noStrike" spc="-1">
                <a:solidFill>
                  <a:srgbClr val="000000"/>
                </a:solidFill>
                <a:latin typeface="Arial"/>
              </a:endParaRPr>
            </a:p>
            <a:p>
              <a:pPr marL="7200" defTabSz="1004760">
                <a:lnSpc>
                  <a:spcPct val="100000"/>
                </a:lnSpc>
              </a:pPr>
              <a:r>
                <a:rPr lang="fr-FR" sz="560" b="0" strike="noStrike" spc="-7">
                  <a:solidFill>
                    <a:srgbClr val="FFFFFF"/>
                  </a:solidFill>
                  <a:latin typeface="Calibri"/>
                </a:rPr>
                <a:t>Doctorants : 111</a:t>
              </a:r>
              <a:endParaRPr lang="fr-FR" sz="560" b="0" strike="noStrike" spc="-1">
                <a:solidFill>
                  <a:srgbClr val="000000"/>
                </a:solidFill>
                <a:latin typeface="Arial"/>
              </a:endParaRPr>
            </a:p>
          </p:txBody>
        </p:sp>
        <p:sp>
          <p:nvSpPr>
            <p:cNvPr id="179" name="object 36"/>
            <p:cNvSpPr/>
            <p:nvPr/>
          </p:nvSpPr>
          <p:spPr>
            <a:xfrm>
              <a:off x="9284040" y="573840"/>
              <a:ext cx="1326960" cy="327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7200" defTabSz="1004760">
                <a:lnSpc>
                  <a:spcPct val="100000"/>
                </a:lnSpc>
              </a:pPr>
              <a:r>
                <a:rPr lang="fr-FR" sz="600" b="1" strike="noStrike" spc="-7">
                  <a:solidFill>
                    <a:schemeClr val="lt1"/>
                  </a:solidFill>
                  <a:latin typeface="Calibri"/>
                </a:rPr>
                <a:t>IJCLab - U</a:t>
              </a:r>
              <a:r>
                <a:rPr lang="fr-FR" sz="600" b="1" strike="noStrike" spc="-4">
                  <a:solidFill>
                    <a:schemeClr val="lt1"/>
                  </a:solidFill>
                  <a:latin typeface="Calibri"/>
                </a:rPr>
                <a:t>M</a:t>
              </a:r>
              <a:r>
                <a:rPr lang="fr-FR" sz="600" b="1" strike="noStrike" spc="-7">
                  <a:solidFill>
                    <a:schemeClr val="lt1"/>
                  </a:solidFill>
                  <a:latin typeface="Calibri"/>
                </a:rPr>
                <a:t>R</a:t>
              </a:r>
              <a:r>
                <a:rPr lang="fr-FR" sz="600" b="1" strike="noStrike" spc="-1">
                  <a:solidFill>
                    <a:schemeClr val="lt1"/>
                  </a:solidFill>
                  <a:latin typeface="Calibri"/>
                </a:rPr>
                <a:t> </a:t>
              </a:r>
              <a:r>
                <a:rPr lang="fr-FR" sz="600" b="1" strike="noStrike" spc="-4">
                  <a:solidFill>
                    <a:schemeClr val="lt1"/>
                  </a:solidFill>
                  <a:latin typeface="Calibri"/>
                </a:rPr>
                <a:t>9012</a:t>
              </a:r>
              <a:endParaRPr lang="fr-FR" sz="600" b="0" strike="noStrike" spc="-1">
                <a:solidFill>
                  <a:srgbClr val="000000"/>
                </a:solidFill>
                <a:latin typeface="Arial"/>
              </a:endParaRPr>
            </a:p>
            <a:p>
              <a:pPr marL="7200" defTabSz="1004760">
                <a:lnSpc>
                  <a:spcPct val="100000"/>
                </a:lnSpc>
                <a:spcBef>
                  <a:spcPts val="6"/>
                </a:spcBef>
              </a:pPr>
              <a:r>
                <a:rPr lang="fr-FR" sz="510" b="0" strike="noStrike" spc="-4">
                  <a:solidFill>
                    <a:schemeClr val="lt1"/>
                  </a:solidFill>
                  <a:latin typeface="Calibri"/>
                </a:rPr>
                <a:t>Bâtim</a:t>
              </a:r>
              <a:r>
                <a:rPr lang="fr-FR" sz="510" b="0" strike="noStrike" spc="-9">
                  <a:solidFill>
                    <a:schemeClr val="lt1"/>
                  </a:solidFill>
                  <a:latin typeface="Calibri"/>
                </a:rPr>
                <a:t>e</a:t>
              </a:r>
              <a:r>
                <a:rPr lang="fr-FR" sz="510" b="0" strike="noStrike" spc="-4">
                  <a:solidFill>
                    <a:schemeClr val="lt1"/>
                  </a:solidFill>
                  <a:latin typeface="Calibri"/>
                </a:rPr>
                <a:t>nt</a:t>
              </a:r>
              <a:r>
                <a:rPr lang="fr-FR" sz="510" b="0" strike="noStrike" spc="-1">
                  <a:solidFill>
                    <a:schemeClr val="lt1"/>
                  </a:solidFill>
                  <a:latin typeface="Calibri"/>
                </a:rPr>
                <a:t> </a:t>
              </a:r>
              <a:r>
                <a:rPr lang="fr-FR" sz="510" b="0" strike="noStrike" spc="-4">
                  <a:solidFill>
                    <a:schemeClr val="lt1"/>
                  </a:solidFill>
                  <a:latin typeface="Calibri"/>
                </a:rPr>
                <a:t>1</a:t>
              </a:r>
              <a:r>
                <a:rPr lang="fr-FR" sz="510" b="0" strike="noStrike" spc="-1">
                  <a:solidFill>
                    <a:schemeClr val="lt1"/>
                  </a:solidFill>
                  <a:latin typeface="Calibri"/>
                </a:rPr>
                <a:t>0</a:t>
              </a:r>
              <a:r>
                <a:rPr lang="fr-FR" sz="510" b="0" strike="noStrike" spc="-4">
                  <a:solidFill>
                    <a:schemeClr val="lt1"/>
                  </a:solidFill>
                  <a:latin typeface="Calibri"/>
                </a:rPr>
                <a:t>0</a:t>
              </a:r>
              <a:endParaRPr lang="fr-FR" sz="510" b="0" strike="noStrike" spc="-1">
                <a:solidFill>
                  <a:srgbClr val="000000"/>
                </a:solidFill>
                <a:latin typeface="Arial"/>
              </a:endParaRPr>
            </a:p>
            <a:p>
              <a:pPr marL="23400" indent="-16560" defTabSz="1004760">
                <a:lnSpc>
                  <a:spcPct val="102000"/>
                </a:lnSpc>
                <a:tabLst>
                  <a:tab pos="0" algn="l"/>
                </a:tabLst>
              </a:pPr>
              <a:r>
                <a:rPr lang="fr-FR" sz="510" b="0" strike="noStrike" spc="-4">
                  <a:solidFill>
                    <a:schemeClr val="lt1"/>
                  </a:solidFill>
                  <a:latin typeface="Calibri"/>
                </a:rPr>
                <a:t>15 rue G</a:t>
              </a:r>
              <a:r>
                <a:rPr lang="fr-FR" sz="510" b="0" strike="noStrike" spc="-7">
                  <a:solidFill>
                    <a:schemeClr val="lt1"/>
                  </a:solidFill>
                  <a:latin typeface="Calibri"/>
                </a:rPr>
                <a:t>e</a:t>
              </a:r>
              <a:r>
                <a:rPr lang="fr-FR" sz="510" b="0" strike="noStrike" spc="-4">
                  <a:solidFill>
                    <a:schemeClr val="lt1"/>
                  </a:solidFill>
                  <a:latin typeface="Calibri"/>
                </a:rPr>
                <a:t>org</a:t>
              </a:r>
              <a:r>
                <a:rPr lang="fr-FR" sz="510" b="0" strike="noStrike" spc="-1">
                  <a:solidFill>
                    <a:schemeClr val="lt1"/>
                  </a:solidFill>
                  <a:latin typeface="Calibri"/>
                </a:rPr>
                <a:t>e</a:t>
              </a:r>
              <a:r>
                <a:rPr lang="fr-FR" sz="510" b="0" strike="noStrike" spc="-4">
                  <a:solidFill>
                    <a:schemeClr val="lt1"/>
                  </a:solidFill>
                  <a:latin typeface="Calibri"/>
                </a:rPr>
                <a:t>s</a:t>
              </a:r>
              <a:r>
                <a:rPr lang="fr-FR" sz="510" b="0" strike="noStrike" spc="-7">
                  <a:solidFill>
                    <a:schemeClr val="lt1"/>
                  </a:solidFill>
                  <a:latin typeface="Calibri"/>
                </a:rPr>
                <a:t> </a:t>
              </a:r>
              <a:r>
                <a:rPr lang="fr-FR" sz="510" b="0" strike="noStrike" spc="-9">
                  <a:solidFill>
                    <a:schemeClr val="lt1"/>
                  </a:solidFill>
                  <a:latin typeface="Calibri"/>
                </a:rPr>
                <a:t>C</a:t>
              </a:r>
              <a:r>
                <a:rPr lang="fr-FR" sz="510" b="0" strike="noStrike" spc="-1">
                  <a:solidFill>
                    <a:schemeClr val="lt1"/>
                  </a:solidFill>
                  <a:latin typeface="Calibri"/>
                </a:rPr>
                <a:t>l</a:t>
              </a:r>
              <a:r>
                <a:rPr lang="fr-FR" sz="510" b="0" strike="noStrike" spc="-7">
                  <a:solidFill>
                    <a:schemeClr val="lt1"/>
                  </a:solidFill>
                  <a:latin typeface="Calibri"/>
                </a:rPr>
                <a:t>é</a:t>
              </a:r>
              <a:r>
                <a:rPr lang="fr-FR" sz="510" b="0" strike="noStrike" spc="-1">
                  <a:solidFill>
                    <a:schemeClr val="lt1"/>
                  </a:solidFill>
                  <a:latin typeface="Calibri"/>
                </a:rPr>
                <a:t>m</a:t>
              </a:r>
              <a:r>
                <a:rPr lang="fr-FR" sz="510" b="0" strike="noStrike" spc="-7">
                  <a:solidFill>
                    <a:schemeClr val="lt1"/>
                  </a:solidFill>
                  <a:latin typeface="Calibri"/>
                </a:rPr>
                <a:t>e</a:t>
              </a:r>
              <a:r>
                <a:rPr lang="fr-FR" sz="510" b="0" strike="noStrike" spc="-4">
                  <a:solidFill>
                    <a:schemeClr val="lt1"/>
                  </a:solidFill>
                  <a:latin typeface="Calibri"/>
                </a:rPr>
                <a:t>nc</a:t>
              </a:r>
              <a:r>
                <a:rPr lang="fr-FR" sz="510" b="0" strike="noStrike" spc="-7">
                  <a:solidFill>
                    <a:schemeClr val="lt1"/>
                  </a:solidFill>
                  <a:latin typeface="Calibri"/>
                </a:rPr>
                <a:t>e</a:t>
              </a:r>
              <a:r>
                <a:rPr lang="fr-FR" sz="510" b="0" strike="noStrike" spc="-4">
                  <a:solidFill>
                    <a:schemeClr val="lt1"/>
                  </a:solidFill>
                  <a:latin typeface="Calibri"/>
                </a:rPr>
                <a:t>au</a:t>
              </a:r>
              <a:endParaRPr lang="fr-FR" sz="510" b="0" strike="noStrike" spc="-1">
                <a:solidFill>
                  <a:srgbClr val="000000"/>
                </a:solidFill>
                <a:latin typeface="Arial"/>
              </a:endParaRPr>
            </a:p>
            <a:p>
              <a:pPr marL="23400" indent="-16560" defTabSz="1004760">
                <a:lnSpc>
                  <a:spcPct val="102000"/>
                </a:lnSpc>
                <a:tabLst>
                  <a:tab pos="0" algn="l"/>
                </a:tabLst>
              </a:pPr>
              <a:r>
                <a:rPr lang="fr-FR" sz="510" b="0" strike="noStrike" spc="-7">
                  <a:solidFill>
                    <a:schemeClr val="lt1"/>
                  </a:solidFill>
                  <a:latin typeface="Calibri"/>
                </a:rPr>
                <a:t>9140</a:t>
              </a:r>
              <a:r>
                <a:rPr lang="fr-FR" sz="510" b="0" strike="noStrike" spc="-4">
                  <a:solidFill>
                    <a:schemeClr val="lt1"/>
                  </a:solidFill>
                  <a:latin typeface="Calibri"/>
                </a:rPr>
                <a:t>5</a:t>
              </a:r>
              <a:r>
                <a:rPr lang="fr-FR" sz="510" b="0" strike="noStrike" spc="-1">
                  <a:solidFill>
                    <a:schemeClr val="lt1"/>
                  </a:solidFill>
                  <a:latin typeface="Calibri"/>
                </a:rPr>
                <a:t> </a:t>
              </a:r>
              <a:r>
                <a:rPr lang="fr-FR" sz="510" b="0" strike="noStrike" spc="-9">
                  <a:solidFill>
                    <a:schemeClr val="lt1"/>
                  </a:solidFill>
                  <a:latin typeface="Calibri"/>
                </a:rPr>
                <a:t>O</a:t>
              </a:r>
              <a:r>
                <a:rPr lang="fr-FR" sz="510" b="0" strike="noStrike" spc="-1">
                  <a:solidFill>
                    <a:schemeClr val="lt1"/>
                  </a:solidFill>
                  <a:latin typeface="Calibri"/>
                </a:rPr>
                <a:t>R</a:t>
              </a:r>
              <a:r>
                <a:rPr lang="fr-FR" sz="510" b="0" strike="noStrike" spc="-9">
                  <a:solidFill>
                    <a:schemeClr val="lt1"/>
                  </a:solidFill>
                  <a:latin typeface="Calibri"/>
                </a:rPr>
                <a:t>SA</a:t>
              </a:r>
              <a:r>
                <a:rPr lang="fr-FR" sz="510" b="0" strike="noStrike" spc="-4">
                  <a:solidFill>
                    <a:schemeClr val="lt1"/>
                  </a:solidFill>
                  <a:latin typeface="Calibri"/>
                </a:rPr>
                <a:t>Y</a:t>
              </a:r>
              <a:r>
                <a:rPr lang="fr-FR" sz="510" b="0" strike="noStrike" spc="1">
                  <a:solidFill>
                    <a:schemeClr val="lt1"/>
                  </a:solidFill>
                  <a:latin typeface="Calibri"/>
                </a:rPr>
                <a:t> </a:t>
              </a:r>
              <a:r>
                <a:rPr lang="fr-FR" sz="510" b="0" strike="noStrike" spc="-4">
                  <a:solidFill>
                    <a:schemeClr val="lt1"/>
                  </a:solidFill>
                  <a:latin typeface="Calibri"/>
                </a:rPr>
                <a:t>c</a:t>
              </a:r>
              <a:r>
                <a:rPr lang="fr-FR" sz="510" b="0" strike="noStrike" spc="-7">
                  <a:solidFill>
                    <a:schemeClr val="lt1"/>
                  </a:solidFill>
                  <a:latin typeface="Calibri"/>
                </a:rPr>
                <a:t>ede</a:t>
              </a:r>
              <a:r>
                <a:rPr lang="fr-FR" sz="510" b="0" strike="noStrike" spc="-4">
                  <a:solidFill>
                    <a:schemeClr val="lt1"/>
                  </a:solidFill>
                  <a:latin typeface="Calibri"/>
                </a:rPr>
                <a:t>x</a:t>
              </a:r>
              <a:endParaRPr lang="fr-FR" sz="510" b="0" strike="noStrike" spc="-1">
                <a:solidFill>
                  <a:srgbClr val="000000"/>
                </a:solidFill>
                <a:latin typeface="Arial"/>
              </a:endParaRPr>
            </a:p>
          </p:txBody>
        </p:sp>
        <p:cxnSp>
          <p:nvCxnSpPr>
            <p:cNvPr id="180" name="Connecteur droit 20"/>
            <p:cNvCxnSpPr/>
            <p:nvPr/>
          </p:nvCxnSpPr>
          <p:spPr>
            <a:xfrm flipV="1">
              <a:off x="9294840" y="562320"/>
              <a:ext cx="1316520" cy="2160"/>
            </a:xfrm>
            <a:prstGeom prst="straightConnector1">
              <a:avLst/>
            </a:prstGeom>
            <a:ln w="28575">
              <a:solidFill>
                <a:srgbClr val="FFFFFF"/>
              </a:solidFill>
              <a:round/>
            </a:ln>
          </p:spPr>
        </p:cxnSp>
      </p:grpSp>
      <p:sp>
        <p:nvSpPr>
          <p:cNvPr id="181" name="Rectangle 26"/>
          <p:cNvSpPr/>
          <p:nvPr/>
        </p:nvSpPr>
        <p:spPr>
          <a:xfrm>
            <a:off x="10134000" y="934920"/>
            <a:ext cx="501840" cy="159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1004760">
              <a:lnSpc>
                <a:spcPct val="100000"/>
              </a:lnSpc>
            </a:pPr>
            <a:r>
              <a:rPr lang="fr-FR" sz="460" b="0" i="1" strike="noStrike" spc="-7">
                <a:solidFill>
                  <a:srgbClr val="FF6700"/>
                </a:solidFill>
                <a:latin typeface="Calibri"/>
              </a:rPr>
              <a:t> *janvier 2022</a:t>
            </a:r>
            <a:endParaRPr lang="fr-FR" sz="460" b="0" strike="noStrike" spc="-1">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3687"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2" name="Groupe 1"/>
          <p:cNvGrpSpPr/>
          <p:nvPr/>
        </p:nvGrpSpPr>
        <p:grpSpPr>
          <a:xfrm>
            <a:off x="8521920" y="5353920"/>
            <a:ext cx="1990080" cy="322920"/>
            <a:chOff x="8521920" y="5353920"/>
            <a:chExt cx="1990080" cy="322920"/>
          </a:xfrm>
        </p:grpSpPr>
        <p:sp>
          <p:nvSpPr>
            <p:cNvPr id="183" name="object 5"/>
            <p:cNvSpPr/>
            <p:nvPr/>
          </p:nvSpPr>
          <p:spPr>
            <a:xfrm>
              <a:off x="8521920" y="5395680"/>
              <a:ext cx="353160" cy="28116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1004760">
                <a:lnSpc>
                  <a:spcPct val="100000"/>
                </a:lnSpc>
              </a:pPr>
              <a:endParaRPr lang="fr-FR" sz="1130" b="0" strike="noStrike" spc="-1">
                <a:solidFill>
                  <a:schemeClr val="dk1"/>
                </a:solidFill>
                <a:latin typeface="Arial"/>
              </a:endParaRPr>
            </a:p>
          </p:txBody>
        </p:sp>
        <p:sp>
          <p:nvSpPr>
            <p:cNvPr id="184" name="object 6"/>
            <p:cNvSpPr/>
            <p:nvPr/>
          </p:nvSpPr>
          <p:spPr>
            <a:xfrm>
              <a:off x="8941320" y="5353920"/>
              <a:ext cx="818280" cy="292320"/>
            </a:xfrm>
            <a:prstGeom prst="rect">
              <a:avLst/>
            </a:prstGeom>
            <a:blipFill rotWithShape="0">
              <a:blip r:embed="rId4"/>
              <a:srcRect/>
              <a:stretch/>
            </a:blip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1004760">
                <a:lnSpc>
                  <a:spcPct val="100000"/>
                </a:lnSpc>
              </a:pPr>
              <a:endParaRPr lang="fr-FR" sz="1130" b="0" strike="noStrike" spc="-1">
                <a:solidFill>
                  <a:schemeClr val="dk1"/>
                </a:solidFill>
                <a:latin typeface="Arial"/>
              </a:endParaRPr>
            </a:p>
          </p:txBody>
        </p:sp>
        <p:sp>
          <p:nvSpPr>
            <p:cNvPr id="185" name="object 7"/>
            <p:cNvSpPr/>
            <p:nvPr/>
          </p:nvSpPr>
          <p:spPr>
            <a:xfrm>
              <a:off x="9782280" y="5407920"/>
              <a:ext cx="729720" cy="220320"/>
            </a:xfrm>
            <a:prstGeom prst="rect">
              <a:avLst/>
            </a:prstGeom>
            <a:blipFill rotWithShape="0">
              <a:blip r:embed="rId5"/>
              <a:srcRect/>
              <a:stretch/>
            </a:blip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1004760">
                <a:lnSpc>
                  <a:spcPct val="100000"/>
                </a:lnSpc>
              </a:pPr>
              <a:endParaRPr lang="fr-FR" sz="1130" b="0" strike="noStrike" spc="-1">
                <a:solidFill>
                  <a:schemeClr val="dk1"/>
                </a:solidFill>
                <a:latin typeface="Arial"/>
              </a:endParaRPr>
            </a:p>
          </p:txBody>
        </p:sp>
      </p:grpSp>
      <p:pic>
        <p:nvPicPr>
          <p:cNvPr id="186" name="Image 10"/>
          <p:cNvPicPr/>
          <p:nvPr/>
        </p:nvPicPr>
        <p:blipFill>
          <a:blip r:embed="rId6"/>
          <a:stretch/>
        </p:blipFill>
        <p:spPr>
          <a:xfrm>
            <a:off x="111600" y="5173200"/>
            <a:ext cx="1086120" cy="653760"/>
          </a:xfrm>
          <a:prstGeom prst="rect">
            <a:avLst/>
          </a:prstGeom>
          <a:ln w="0">
            <a:noFill/>
          </a:ln>
        </p:spPr>
      </p:pic>
      <p:sp>
        <p:nvSpPr>
          <p:cNvPr id="187" name="ZoneTexte 11"/>
          <p:cNvSpPr/>
          <p:nvPr/>
        </p:nvSpPr>
        <p:spPr>
          <a:xfrm>
            <a:off x="8582400" y="5760000"/>
            <a:ext cx="1869120" cy="22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7200" algn="ctr" defTabSz="1004760">
              <a:lnSpc>
                <a:spcPct val="100000"/>
              </a:lnSpc>
            </a:pPr>
            <a:r>
              <a:rPr lang="fr-FR" sz="900" b="1" u="sng" strike="noStrike" spc="-1">
                <a:solidFill>
                  <a:srgbClr val="456386"/>
                </a:solidFill>
                <a:uFillTx/>
                <a:latin typeface="Trebuchet MS"/>
                <a:hlinkClick r:id="rId7"/>
              </a:rPr>
              <a:t>www.ijclab.in2p3.fr</a:t>
            </a:r>
            <a:endParaRPr lang="fr-FR" sz="900" b="0" strike="noStrike" spc="-1">
              <a:solidFill>
                <a:srgbClr val="000000"/>
              </a:solidFill>
              <a:latin typeface="Arial"/>
            </a:endParaRPr>
          </a:p>
        </p:txBody>
      </p:sp>
      <p:sp>
        <p:nvSpPr>
          <p:cNvPr id="188" name="PlaceHolder 1"/>
          <p:cNvSpPr>
            <a:spLocks noGrp="1"/>
          </p:cNvSpPr>
          <p:nvPr>
            <p:ph type="dt" idx="55"/>
          </p:nvPr>
        </p:nvSpPr>
        <p:spPr>
          <a:xfrm>
            <a:off x="1044720" y="5843520"/>
            <a:ext cx="705240" cy="104400"/>
          </a:xfrm>
          <a:prstGeom prst="rect">
            <a:avLst/>
          </a:prstGeom>
          <a:noFill/>
          <a:ln w="0">
            <a:noFill/>
          </a:ln>
        </p:spPr>
        <p:txBody>
          <a:bodyPr lIns="0" tIns="0" rIns="0" bIns="0" anchor="t">
            <a:noAutofit/>
          </a:bodyPr>
          <a:lstStyle>
            <a:lvl1pPr indent="0" defTabSz="1004760">
              <a:lnSpc>
                <a:spcPct val="100000"/>
              </a:lnSpc>
              <a:buNone/>
              <a:defRPr lang="en-US" sz="680" b="0" strike="noStrike" spc="-1">
                <a:solidFill>
                  <a:schemeClr val="dk1"/>
                </a:solidFill>
                <a:latin typeface="Trebuchet MS"/>
              </a:defRPr>
            </a:lvl1pPr>
          </a:lstStyle>
          <a:p>
            <a:pPr indent="0" defTabSz="1004760">
              <a:lnSpc>
                <a:spcPct val="100000"/>
              </a:lnSpc>
              <a:buNone/>
            </a:pPr>
            <a:r>
              <a:rPr lang="fr-FR" sz="680" b="0" strike="noStrike" spc="-1">
                <a:solidFill>
                  <a:schemeClr val="dk1"/>
                </a:solidFill>
                <a:latin typeface="Trebuchet MS"/>
              </a:rPr>
              <a:t>16/10/2024</a:t>
            </a:r>
            <a:endParaRPr lang="fr-FR" sz="680" b="0" strike="noStrike" spc="-1">
              <a:solidFill>
                <a:srgbClr val="000000"/>
              </a:solidFill>
              <a:latin typeface="Times New Roman"/>
            </a:endParaRPr>
          </a:p>
        </p:txBody>
      </p:sp>
      <p:sp>
        <p:nvSpPr>
          <p:cNvPr id="189" name="PlaceHolder 2"/>
          <p:cNvSpPr>
            <a:spLocks noGrp="1"/>
          </p:cNvSpPr>
          <p:nvPr>
            <p:ph type="ftr" idx="56"/>
          </p:nvPr>
        </p:nvSpPr>
        <p:spPr>
          <a:xfrm>
            <a:off x="264960" y="5843520"/>
            <a:ext cx="779400" cy="104400"/>
          </a:xfrm>
          <a:prstGeom prst="rect">
            <a:avLst/>
          </a:prstGeom>
          <a:noFill/>
          <a:ln w="0">
            <a:noFill/>
          </a:ln>
        </p:spPr>
        <p:txBody>
          <a:bodyPr lIns="0" tIns="0" rIns="0" bIns="0" anchor="t">
            <a:noAutofit/>
          </a:bodyPr>
          <a:lstStyle>
            <a:lvl1pPr marL="7200" indent="0" defTabSz="1004760">
              <a:lnSpc>
                <a:spcPct val="100000"/>
              </a:lnSpc>
              <a:buNone/>
              <a:defRPr lang="fr-FR" sz="680" b="1" strike="noStrike" spc="-4">
                <a:solidFill>
                  <a:srgbClr val="FF6700"/>
                </a:solidFill>
                <a:latin typeface="Trebuchet MS"/>
              </a:defRPr>
            </a:lvl1pPr>
          </a:lstStyle>
          <a:p>
            <a:pPr marL="7200" indent="0" defTabSz="1004760">
              <a:lnSpc>
                <a:spcPct val="100000"/>
              </a:lnSpc>
              <a:buNone/>
            </a:pPr>
            <a:r>
              <a:rPr lang="fr-FR" sz="680" b="1" strike="noStrike" spc="-4">
                <a:solidFill>
                  <a:srgbClr val="FF6700"/>
                </a:solidFill>
                <a:latin typeface="Trebuchet MS"/>
              </a:rPr>
              <a:t>GDR SCiPAC- Atelier calcul</a:t>
            </a:r>
            <a:endParaRPr lang="fr-FR" sz="680" b="0" strike="noStrike" spc="-1">
              <a:solidFill>
                <a:srgbClr val="000000"/>
              </a:solidFill>
              <a:latin typeface="Times New Roman"/>
            </a:endParaRPr>
          </a:p>
        </p:txBody>
      </p:sp>
      <p:sp>
        <p:nvSpPr>
          <p:cNvPr id="190" name="PlaceHolder 3"/>
          <p:cNvSpPr>
            <a:spLocks noGrp="1"/>
          </p:cNvSpPr>
          <p:nvPr>
            <p:ph type="title"/>
          </p:nvPr>
        </p:nvSpPr>
        <p:spPr>
          <a:xfrm>
            <a:off x="2184480" y="98640"/>
            <a:ext cx="6294960" cy="173880"/>
          </a:xfrm>
          <a:prstGeom prst="rect">
            <a:avLst/>
          </a:prstGeom>
          <a:noFill/>
          <a:ln w="0">
            <a:noFill/>
          </a:ln>
        </p:spPr>
        <p:txBody>
          <a:bodyPr lIns="0" tIns="0" rIns="0" bIns="0" anchor="t">
            <a:noAutofit/>
          </a:bodyPr>
          <a:lstStyle/>
          <a:p>
            <a:pPr indent="0" algn="ctr">
              <a:lnSpc>
                <a:spcPct val="100000"/>
              </a:lnSpc>
              <a:buNone/>
            </a:pPr>
            <a:r>
              <a:rPr lang="fr-FR" sz="1130" b="0" strike="noStrike" spc="-1">
                <a:solidFill>
                  <a:srgbClr val="FF6700"/>
                </a:solidFill>
                <a:latin typeface="Trebuchet MS"/>
              </a:rPr>
              <a:t>Modifiez le style du titre</a:t>
            </a:r>
            <a:endParaRPr lang="fr-FR" sz="1130" b="0" strike="noStrike" spc="-1">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689"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91" name="PlaceHolder 1"/>
          <p:cNvSpPr>
            <a:spLocks noGrp="1"/>
          </p:cNvSpPr>
          <p:nvPr>
            <p:ph type="title"/>
          </p:nvPr>
        </p:nvSpPr>
        <p:spPr>
          <a:xfrm>
            <a:off x="538560" y="242280"/>
            <a:ext cx="9695160" cy="276480"/>
          </a:xfrm>
          <a:prstGeom prst="rect">
            <a:avLst/>
          </a:prstGeom>
          <a:noFill/>
          <a:ln w="0">
            <a:noFill/>
          </a:ln>
        </p:spPr>
        <p:txBody>
          <a:bodyPr lIns="0" tIns="0" rIns="0" bIns="0" anchor="t">
            <a:noAutofit/>
          </a:bodyPr>
          <a:lstStyle/>
          <a:p>
            <a:pPr indent="0">
              <a:buNone/>
            </a:pPr>
            <a:r>
              <a:rPr lang="fr-FR" sz="1800" b="0" strike="noStrike" spc="-1">
                <a:solidFill>
                  <a:schemeClr val="dk1"/>
                </a:solidFill>
                <a:latin typeface="Arial"/>
              </a:rPr>
              <a:t>Cliquez pour éditer le format du texte-titre</a:t>
            </a:r>
          </a:p>
        </p:txBody>
      </p:sp>
      <p:sp>
        <p:nvSpPr>
          <p:cNvPr id="192" name="PlaceHolder 2"/>
          <p:cNvSpPr>
            <a:spLocks noGrp="1"/>
          </p:cNvSpPr>
          <p:nvPr>
            <p:ph type="body"/>
          </p:nvPr>
        </p:nvSpPr>
        <p:spPr>
          <a:xfrm>
            <a:off x="538560" y="1393560"/>
            <a:ext cx="9695160" cy="27648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fr-FR" sz="1800" b="0" strike="noStrike" spc="-1">
                <a:solidFill>
                  <a:schemeClr val="dk1"/>
                </a:solidFill>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strike="noStrike" spc="-1">
                <a:solidFill>
                  <a:schemeClr val="dk1"/>
                </a:solidFill>
                <a:latin typeface="Calibri"/>
              </a:rPr>
              <a:t>Second niveau de plan</a:t>
            </a:r>
          </a:p>
          <a:p>
            <a:pPr marL="1296000" lvl="2" indent="-288000">
              <a:spcBef>
                <a:spcPts val="850"/>
              </a:spcBef>
              <a:buClr>
                <a:srgbClr val="000000"/>
              </a:buClr>
              <a:buSzPct val="45000"/>
              <a:buFont typeface="Wingdings" charset="2"/>
              <a:buChar char=""/>
            </a:pPr>
            <a:r>
              <a:rPr lang="fr-FR" sz="1800" b="0" strike="noStrike" spc="-1">
                <a:solidFill>
                  <a:schemeClr val="dk1"/>
                </a:solidFill>
                <a:latin typeface="Calibri"/>
              </a:rPr>
              <a:t>Troisième niveau de plan</a:t>
            </a:r>
          </a:p>
          <a:p>
            <a:pPr marL="1728000" lvl="3" indent="-216000">
              <a:spcBef>
                <a:spcPts val="567"/>
              </a:spcBef>
              <a:buClr>
                <a:srgbClr val="000000"/>
              </a:buClr>
              <a:buSzPct val="75000"/>
              <a:buFont typeface="Symbol" charset="2"/>
              <a:buChar char=""/>
            </a:pPr>
            <a:r>
              <a:rPr lang="fr-FR" sz="1800" b="0" strike="noStrike" spc="-1">
                <a:solidFill>
                  <a:schemeClr val="dk1"/>
                </a:solidFill>
                <a:latin typeface="Calibri"/>
              </a:rPr>
              <a:t>Quatrième niveau de plan</a:t>
            </a:r>
          </a:p>
          <a:p>
            <a:pPr marL="2160000" lvl="4" indent="-216000">
              <a:spcBef>
                <a:spcPts val="283"/>
              </a:spcBef>
              <a:buClr>
                <a:srgbClr val="000000"/>
              </a:buClr>
              <a:buSzPct val="45000"/>
              <a:buFont typeface="Wingdings" charset="2"/>
              <a:buChar char=""/>
            </a:pPr>
            <a:r>
              <a:rPr lang="fr-FR" sz="1800" b="0" strike="noStrike" spc="-1">
                <a:solidFill>
                  <a:schemeClr val="dk1"/>
                </a:solidFill>
                <a:latin typeface="Calibri"/>
              </a:rPr>
              <a:t>Cinquième niveau de plan</a:t>
            </a:r>
          </a:p>
          <a:p>
            <a:pPr marL="2592000" lvl="5" indent="-216000">
              <a:spcBef>
                <a:spcPts val="283"/>
              </a:spcBef>
              <a:buClr>
                <a:srgbClr val="000000"/>
              </a:buClr>
              <a:buSzPct val="45000"/>
              <a:buFont typeface="Wingdings" charset="2"/>
              <a:buChar char=""/>
            </a:pPr>
            <a:r>
              <a:rPr lang="fr-FR" sz="1800" b="0" strike="noStrike" spc="-1">
                <a:solidFill>
                  <a:schemeClr val="dk1"/>
                </a:solidFill>
                <a:latin typeface="Calibri"/>
              </a:rPr>
              <a:t>Sixième niveau de plan</a:t>
            </a:r>
          </a:p>
          <a:p>
            <a:pPr marL="3024000" lvl="6" indent="-216000">
              <a:spcBef>
                <a:spcPts val="283"/>
              </a:spcBef>
              <a:buClr>
                <a:srgbClr val="000000"/>
              </a:buClr>
              <a:buSzPct val="45000"/>
              <a:buFont typeface="Wingdings" charset="2"/>
              <a:buChar char=""/>
            </a:pPr>
            <a:r>
              <a:rPr lang="fr-FR" sz="1800" b="0" strike="noStrike" spc="-1">
                <a:solidFill>
                  <a:schemeClr val="dk1"/>
                </a:solidFill>
                <a:latin typeface="Calibri"/>
              </a:rPr>
              <a:t>Septième niveau de plan</a:t>
            </a:r>
          </a:p>
        </p:txBody>
      </p:sp>
      <p:sp>
        <p:nvSpPr>
          <p:cNvPr id="193" name="PlaceHolder 3"/>
          <p:cNvSpPr>
            <a:spLocks noGrp="1"/>
          </p:cNvSpPr>
          <p:nvPr>
            <p:ph type="ftr" idx="57"/>
          </p:nvPr>
        </p:nvSpPr>
        <p:spPr>
          <a:xfrm>
            <a:off x="3662640" y="5635440"/>
            <a:ext cx="3447000" cy="307440"/>
          </a:xfrm>
          <a:prstGeom prst="rect">
            <a:avLst/>
          </a:prstGeom>
          <a:noFill/>
          <a:ln w="0">
            <a:noFill/>
          </a:ln>
        </p:spPr>
        <p:txBody>
          <a:bodyPr lIns="0" tIns="0" rIns="0" bIns="0" anchor="t">
            <a:noAutofit/>
          </a:bodyPr>
          <a:lstStyle>
            <a:lvl1pPr indent="0" algn="ctr">
              <a:buNone/>
              <a:defRPr lang="fr-FR" sz="1400" b="0" strike="noStrike" spc="-1">
                <a:solidFill>
                  <a:srgbClr val="000000"/>
                </a:solidFill>
                <a:latin typeface="Times New Roman"/>
              </a:defRPr>
            </a:lvl1pPr>
          </a:lstStyle>
          <a:p>
            <a:pPr indent="0" algn="ctr">
              <a:buNone/>
            </a:pPr>
            <a:r>
              <a:rPr lang="fr-FR" sz="1400" b="0" strike="noStrike" spc="-1">
                <a:solidFill>
                  <a:srgbClr val="000000"/>
                </a:solidFill>
                <a:latin typeface="Times New Roman"/>
              </a:rPr>
              <a:t>GDR SCiPAC- Atelier calcul</a:t>
            </a:r>
          </a:p>
        </p:txBody>
      </p:sp>
      <p:sp>
        <p:nvSpPr>
          <p:cNvPr id="194" name="PlaceHolder 4"/>
          <p:cNvSpPr>
            <a:spLocks noGrp="1"/>
          </p:cNvSpPr>
          <p:nvPr>
            <p:ph type="dt" idx="58"/>
          </p:nvPr>
        </p:nvSpPr>
        <p:spPr>
          <a:xfrm>
            <a:off x="538560" y="5635440"/>
            <a:ext cx="2477520" cy="307440"/>
          </a:xfrm>
          <a:prstGeom prst="rect">
            <a:avLst/>
          </a:prstGeom>
          <a:noFill/>
          <a:ln w="0">
            <a:noFill/>
          </a:ln>
        </p:spPr>
        <p:txBody>
          <a:bodyPr lIns="0" tIns="0" rIns="0" bIns="0" anchor="t">
            <a:noAutofit/>
          </a:bodyPr>
          <a:lstStyle>
            <a:lvl1pPr indent="0">
              <a:buNone/>
              <a:defRPr lang="fr-FR" sz="1400" b="0" strike="noStrike" spc="-1">
                <a:solidFill>
                  <a:srgbClr val="000000"/>
                </a:solidFill>
                <a:latin typeface="Times New Roman"/>
              </a:defRPr>
            </a:lvl1pPr>
          </a:lstStyle>
          <a:p>
            <a:pPr indent="0">
              <a:buNone/>
            </a:pPr>
            <a:r>
              <a:rPr lang="fr-FR" sz="1400" b="0" strike="noStrike" spc="-1">
                <a:solidFill>
                  <a:srgbClr val="000000"/>
                </a:solidFill>
                <a:latin typeface="Times New Roman"/>
              </a:rPr>
              <a:t>16/10/2024</a:t>
            </a:r>
          </a:p>
        </p:txBody>
      </p:sp>
      <p:sp>
        <p:nvSpPr>
          <p:cNvPr id="195" name="PlaceHolder 5"/>
          <p:cNvSpPr>
            <a:spLocks noGrp="1"/>
          </p:cNvSpPr>
          <p:nvPr>
            <p:ph type="sldNum" idx="59"/>
          </p:nvPr>
        </p:nvSpPr>
        <p:spPr>
          <a:xfrm>
            <a:off x="7756560" y="5635440"/>
            <a:ext cx="2477520" cy="307440"/>
          </a:xfrm>
          <a:prstGeom prst="rect">
            <a:avLst/>
          </a:prstGeom>
          <a:noFill/>
          <a:ln w="0">
            <a:noFill/>
          </a:ln>
        </p:spPr>
        <p:txBody>
          <a:bodyPr lIns="0" tIns="0" rIns="0" bIns="0" anchor="t">
            <a:noAutofit/>
          </a:bodyPr>
          <a:lstStyle>
            <a:lvl1pPr indent="0" algn="r" defTabSz="1004760">
              <a:lnSpc>
                <a:spcPct val="100000"/>
              </a:lnSpc>
              <a:buNone/>
              <a:defRPr lang="fr-FR" sz="2000" b="0" strike="noStrike" spc="-1">
                <a:solidFill>
                  <a:schemeClr val="dk1">
                    <a:tint val="75000"/>
                  </a:schemeClr>
                </a:solidFill>
                <a:latin typeface="Arial"/>
              </a:defRPr>
            </a:lvl1pPr>
          </a:lstStyle>
          <a:p>
            <a:pPr indent="0" algn="r" defTabSz="1004760">
              <a:lnSpc>
                <a:spcPct val="100000"/>
              </a:lnSpc>
              <a:buNone/>
            </a:pPr>
            <a:fld id="{738CD02D-AC0D-4198-896C-92F66D4F1518}" type="slidenum">
              <a:rPr lang="fr-FR" sz="2000" b="0" strike="noStrike" spc="-1">
                <a:solidFill>
                  <a:schemeClr val="dk1">
                    <a:tint val="75000"/>
                  </a:schemeClr>
                </a:solidFill>
                <a:latin typeface="Arial"/>
              </a:rPr>
              <a:t>‹N°›</a:t>
            </a:fld>
            <a:endParaRPr lang="fr-FR" sz="20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91"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Image 9"/>
          <p:cNvPicPr/>
          <p:nvPr/>
        </p:nvPicPr>
        <p:blipFill>
          <a:blip r:embed="rId3"/>
          <a:stretch/>
        </p:blipFill>
        <p:spPr>
          <a:xfrm>
            <a:off x="0" y="0"/>
            <a:ext cx="10771920" cy="6059160"/>
          </a:xfrm>
          <a:prstGeom prst="rect">
            <a:avLst/>
          </a:prstGeom>
          <a:ln w="0">
            <a:noFill/>
          </a:ln>
        </p:spPr>
      </p:pic>
      <p:sp>
        <p:nvSpPr>
          <p:cNvPr id="6" name="PlaceHolder 1"/>
          <p:cNvSpPr>
            <a:spLocks noGrp="1"/>
          </p:cNvSpPr>
          <p:nvPr>
            <p:ph type="title"/>
          </p:nvPr>
        </p:nvSpPr>
        <p:spPr>
          <a:xfrm>
            <a:off x="2289960" y="149400"/>
            <a:ext cx="5688360" cy="431640"/>
          </a:xfrm>
          <a:prstGeom prst="rect">
            <a:avLst/>
          </a:prstGeom>
          <a:noFill/>
          <a:ln w="0">
            <a:noFill/>
          </a:ln>
        </p:spPr>
        <p:txBody>
          <a:bodyPr lIns="91440" tIns="45720" rIns="91440" bIns="45720" anchor="ctr">
            <a:normAutofit/>
          </a:bodyPr>
          <a:lstStyle/>
          <a:p>
            <a:pPr indent="0" defTabSz="914400">
              <a:lnSpc>
                <a:spcPct val="90000"/>
              </a:lnSpc>
              <a:buNone/>
            </a:pPr>
            <a:r>
              <a:rPr lang="fr-FR" sz="2400" b="1" strike="noStrike" spc="-1">
                <a:solidFill>
                  <a:srgbClr val="00294B"/>
                </a:solidFill>
                <a:latin typeface="Calibri Light"/>
              </a:rPr>
              <a:t>Modifiez le style du titre</a:t>
            </a:r>
            <a:endParaRPr lang="fr-FR" sz="2400" b="0" strike="noStrike" spc="-1">
              <a:solidFill>
                <a:schemeClr val="dk1"/>
              </a:solidFill>
              <a:latin typeface="Arial"/>
            </a:endParaRPr>
          </a:p>
        </p:txBody>
      </p:sp>
      <p:sp>
        <p:nvSpPr>
          <p:cNvPr id="7" name="PlaceHolder 2"/>
          <p:cNvSpPr>
            <a:spLocks noGrp="1"/>
          </p:cNvSpPr>
          <p:nvPr>
            <p:ph type="body"/>
          </p:nvPr>
        </p:nvSpPr>
        <p:spPr>
          <a:xfrm>
            <a:off x="741240" y="1486080"/>
            <a:ext cx="455724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8" name="PlaceHolder 3"/>
          <p:cNvSpPr>
            <a:spLocks noGrp="1"/>
          </p:cNvSpPr>
          <p:nvPr>
            <p:ph type="body"/>
          </p:nvPr>
        </p:nvSpPr>
        <p:spPr>
          <a:xfrm>
            <a:off x="741240" y="2212920"/>
            <a:ext cx="455724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9" name="PlaceHolder 4"/>
          <p:cNvSpPr>
            <a:spLocks noGrp="1"/>
          </p:cNvSpPr>
          <p:nvPr>
            <p:ph type="body"/>
          </p:nvPr>
        </p:nvSpPr>
        <p:spPr>
          <a:xfrm>
            <a:off x="5452920" y="1486080"/>
            <a:ext cx="457956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10" name="PlaceHolder 5"/>
          <p:cNvSpPr>
            <a:spLocks noGrp="1"/>
          </p:cNvSpPr>
          <p:nvPr>
            <p:ph type="body"/>
          </p:nvPr>
        </p:nvSpPr>
        <p:spPr>
          <a:xfrm>
            <a:off x="5452920" y="2212920"/>
            <a:ext cx="457956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11" name="PlaceHolder 6"/>
          <p:cNvSpPr>
            <a:spLocks noGrp="1"/>
          </p:cNvSpPr>
          <p:nvPr>
            <p:ph type="dt" idx="4"/>
          </p:nvPr>
        </p:nvSpPr>
        <p:spPr>
          <a:xfrm>
            <a:off x="201960" y="5715000"/>
            <a:ext cx="2411280" cy="321840"/>
          </a:xfrm>
          <a:prstGeom prst="rect">
            <a:avLst/>
          </a:prstGeom>
          <a:noFill/>
          <a:ln w="0">
            <a:noFill/>
          </a:ln>
        </p:spPr>
        <p:txBody>
          <a:bodyPr lIns="91440" tIns="45720" rIns="91440" bIns="45720" anchor="ctr">
            <a:noAutofit/>
          </a:bodyPr>
          <a:lstStyle>
            <a:lvl1pPr indent="0" defTabSz="1004760">
              <a:lnSpc>
                <a:spcPct val="100000"/>
              </a:lnSpc>
              <a:buNone/>
              <a:defRPr lang="fr-FR" sz="1200" b="0" strike="noStrike" spc="-1">
                <a:solidFill>
                  <a:schemeClr val="lt1">
                    <a:tint val="75000"/>
                  </a:schemeClr>
                </a:solidFill>
                <a:latin typeface="Arial"/>
              </a:defRPr>
            </a:lvl1pPr>
          </a:lstStyle>
          <a:p>
            <a:pPr indent="0" defTabSz="1004760">
              <a:lnSpc>
                <a:spcPct val="100000"/>
              </a:lnSpc>
              <a:buNone/>
            </a:pPr>
            <a:r>
              <a:rPr lang="fr-FR" sz="1200" b="0" strike="noStrike" spc="-1">
                <a:solidFill>
                  <a:schemeClr val="lt1">
                    <a:tint val="75000"/>
                  </a:schemeClr>
                </a:solidFill>
                <a:latin typeface="Arial"/>
              </a:rPr>
              <a:t>16/10/2024</a:t>
            </a:r>
            <a:endParaRPr lang="fr-FR" sz="1200" b="0" strike="noStrike" spc="-1">
              <a:solidFill>
                <a:srgbClr val="000000"/>
              </a:solidFill>
              <a:latin typeface="Times New Roman"/>
            </a:endParaRPr>
          </a:p>
        </p:txBody>
      </p:sp>
      <p:sp>
        <p:nvSpPr>
          <p:cNvPr id="12" name="PlaceHolder 7"/>
          <p:cNvSpPr>
            <a:spLocks noGrp="1"/>
          </p:cNvSpPr>
          <p:nvPr>
            <p:ph type="ftr" idx="5"/>
          </p:nvPr>
        </p:nvSpPr>
        <p:spPr>
          <a:xfrm>
            <a:off x="2937960" y="5715000"/>
            <a:ext cx="4896360" cy="321840"/>
          </a:xfrm>
          <a:prstGeom prst="rect">
            <a:avLst/>
          </a:prstGeom>
          <a:noFill/>
          <a:ln w="0">
            <a:noFill/>
          </a:ln>
        </p:spPr>
        <p:txBody>
          <a:bodyPr lIns="91440" tIns="45720" rIns="91440" bIns="45720" anchor="ctr">
            <a:noAutofit/>
          </a:bodyPr>
          <a:lstStyle>
            <a:lvl1pPr indent="0" algn="ctr" defTabSz="1004760">
              <a:lnSpc>
                <a:spcPct val="100000"/>
              </a:lnSpc>
              <a:buNone/>
              <a:defRPr lang="fr-FR" sz="1200" b="0" strike="noStrike" spc="-1">
                <a:solidFill>
                  <a:schemeClr val="lt1">
                    <a:tint val="75000"/>
                  </a:schemeClr>
                </a:solidFill>
                <a:latin typeface="Arial"/>
              </a:defRPr>
            </a:lvl1pPr>
          </a:lstStyle>
          <a:p>
            <a:pPr indent="0" algn="ctr" defTabSz="1004760">
              <a:lnSpc>
                <a:spcPct val="100000"/>
              </a:lnSpc>
              <a:buNone/>
            </a:pPr>
            <a:r>
              <a:rPr lang="fr-FR" sz="1200" b="0" strike="noStrike" spc="-1">
                <a:solidFill>
                  <a:schemeClr val="lt1">
                    <a:tint val="75000"/>
                  </a:schemeClr>
                </a:solidFill>
                <a:latin typeface="Arial"/>
              </a:rPr>
              <a:t>GDR SCiPAC- Atelier calcul</a:t>
            </a:r>
            <a:endParaRPr lang="fr-FR" sz="1200" b="0" strike="noStrike" spc="-1">
              <a:solidFill>
                <a:srgbClr val="000000"/>
              </a:solidFill>
              <a:latin typeface="Times New Roman"/>
            </a:endParaRPr>
          </a:p>
        </p:txBody>
      </p:sp>
      <p:sp>
        <p:nvSpPr>
          <p:cNvPr id="13" name="PlaceHolder 8"/>
          <p:cNvSpPr>
            <a:spLocks noGrp="1"/>
          </p:cNvSpPr>
          <p:nvPr>
            <p:ph type="sldNum" idx="6"/>
          </p:nvPr>
        </p:nvSpPr>
        <p:spPr>
          <a:xfrm>
            <a:off x="8159400" y="5715000"/>
            <a:ext cx="2422080" cy="321840"/>
          </a:xfrm>
          <a:prstGeom prst="rect">
            <a:avLst/>
          </a:prstGeom>
          <a:noFill/>
          <a:ln w="0">
            <a:noFill/>
          </a:ln>
        </p:spPr>
        <p:txBody>
          <a:bodyPr lIns="91440" tIns="45720" rIns="91440" bIns="45720" anchor="ctr">
            <a:noAutofit/>
          </a:bodyPr>
          <a:lstStyle>
            <a:lvl1pPr indent="0" algn="r" defTabSz="1004760">
              <a:lnSpc>
                <a:spcPct val="100000"/>
              </a:lnSpc>
              <a:buNone/>
              <a:defRPr lang="fr-FR" sz="1200" b="0" strike="noStrike" spc="-1">
                <a:solidFill>
                  <a:schemeClr val="lt1">
                    <a:tint val="75000"/>
                  </a:schemeClr>
                </a:solidFill>
                <a:latin typeface="Arial"/>
              </a:defRPr>
            </a:lvl1pPr>
          </a:lstStyle>
          <a:p>
            <a:pPr indent="0" algn="r" defTabSz="1004760">
              <a:lnSpc>
                <a:spcPct val="100000"/>
              </a:lnSpc>
              <a:buNone/>
            </a:pPr>
            <a:fld id="{7F99663D-5797-4EB0-9CE4-19D3BDB61509}" type="slidenum">
              <a:rPr lang="fr-FR" sz="1200" b="0" strike="noStrike" spc="-1">
                <a:solidFill>
                  <a:schemeClr val="lt1">
                    <a:tint val="75000"/>
                  </a:schemeClr>
                </a:solidFill>
                <a:latin typeface="Arial"/>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1"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98" name="PlaceHolder 1"/>
          <p:cNvSpPr>
            <a:spLocks noGrp="1"/>
          </p:cNvSpPr>
          <p:nvPr>
            <p:ph type="title"/>
          </p:nvPr>
        </p:nvSpPr>
        <p:spPr>
          <a:xfrm>
            <a:off x="538560" y="242280"/>
            <a:ext cx="9695160" cy="276480"/>
          </a:xfrm>
          <a:prstGeom prst="rect">
            <a:avLst/>
          </a:prstGeom>
          <a:noFill/>
          <a:ln w="0">
            <a:noFill/>
          </a:ln>
        </p:spPr>
        <p:txBody>
          <a:bodyPr lIns="0" tIns="0" rIns="0" bIns="0" anchor="t">
            <a:noAutofit/>
          </a:bodyPr>
          <a:lstStyle/>
          <a:p>
            <a:pPr indent="0">
              <a:buNone/>
            </a:pPr>
            <a:r>
              <a:rPr lang="fr-FR" sz="1800" b="0" strike="noStrike" spc="-1">
                <a:solidFill>
                  <a:schemeClr val="dk1"/>
                </a:solidFill>
                <a:latin typeface="Arial"/>
              </a:rPr>
              <a:t>Cliquez pour éditer le format du texte-titre</a:t>
            </a:r>
          </a:p>
        </p:txBody>
      </p:sp>
      <p:sp>
        <p:nvSpPr>
          <p:cNvPr id="199" name="PlaceHolder 2"/>
          <p:cNvSpPr>
            <a:spLocks noGrp="1"/>
          </p:cNvSpPr>
          <p:nvPr>
            <p:ph type="body"/>
          </p:nvPr>
        </p:nvSpPr>
        <p:spPr>
          <a:xfrm>
            <a:off x="538560" y="1393560"/>
            <a:ext cx="4685760" cy="351432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fr-FR" sz="1800" b="0" strike="noStrike" spc="-1">
                <a:solidFill>
                  <a:schemeClr val="dk1"/>
                </a:solidFill>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strike="noStrike" spc="-1">
                <a:solidFill>
                  <a:schemeClr val="dk1"/>
                </a:solidFill>
                <a:latin typeface="Calibri"/>
              </a:rPr>
              <a:t>Second niveau de plan</a:t>
            </a:r>
          </a:p>
          <a:p>
            <a:pPr marL="1296000" lvl="2" indent="-288000">
              <a:spcBef>
                <a:spcPts val="850"/>
              </a:spcBef>
              <a:buClr>
                <a:srgbClr val="000000"/>
              </a:buClr>
              <a:buSzPct val="45000"/>
              <a:buFont typeface="Wingdings" charset="2"/>
              <a:buChar char=""/>
            </a:pPr>
            <a:r>
              <a:rPr lang="fr-FR" sz="1800" b="0" strike="noStrike" spc="-1">
                <a:solidFill>
                  <a:schemeClr val="dk1"/>
                </a:solidFill>
                <a:latin typeface="Calibri"/>
              </a:rPr>
              <a:t>Troisième niveau de plan</a:t>
            </a:r>
          </a:p>
          <a:p>
            <a:pPr marL="1728000" lvl="3" indent="-216000">
              <a:spcBef>
                <a:spcPts val="567"/>
              </a:spcBef>
              <a:buClr>
                <a:srgbClr val="000000"/>
              </a:buClr>
              <a:buSzPct val="75000"/>
              <a:buFont typeface="Symbol" charset="2"/>
              <a:buChar char=""/>
            </a:pPr>
            <a:r>
              <a:rPr lang="fr-FR" sz="1800" b="0" strike="noStrike" spc="-1">
                <a:solidFill>
                  <a:schemeClr val="dk1"/>
                </a:solidFill>
                <a:latin typeface="Calibri"/>
              </a:rPr>
              <a:t>Quatrième niveau de plan</a:t>
            </a:r>
          </a:p>
          <a:p>
            <a:pPr marL="2160000" lvl="4" indent="-216000">
              <a:spcBef>
                <a:spcPts val="283"/>
              </a:spcBef>
              <a:buClr>
                <a:srgbClr val="000000"/>
              </a:buClr>
              <a:buSzPct val="45000"/>
              <a:buFont typeface="Wingdings" charset="2"/>
              <a:buChar char=""/>
            </a:pPr>
            <a:r>
              <a:rPr lang="fr-FR" sz="1800" b="0" strike="noStrike" spc="-1">
                <a:solidFill>
                  <a:schemeClr val="dk1"/>
                </a:solidFill>
                <a:latin typeface="Calibri"/>
              </a:rPr>
              <a:t>Cinquième niveau de plan</a:t>
            </a:r>
          </a:p>
          <a:p>
            <a:pPr marL="2592000" lvl="5" indent="-216000">
              <a:spcBef>
                <a:spcPts val="283"/>
              </a:spcBef>
              <a:buClr>
                <a:srgbClr val="000000"/>
              </a:buClr>
              <a:buSzPct val="45000"/>
              <a:buFont typeface="Wingdings" charset="2"/>
              <a:buChar char=""/>
            </a:pPr>
            <a:r>
              <a:rPr lang="fr-FR" sz="1800" b="0" strike="noStrike" spc="-1">
                <a:solidFill>
                  <a:schemeClr val="dk1"/>
                </a:solidFill>
                <a:latin typeface="Calibri"/>
              </a:rPr>
              <a:t>Sixième niveau de plan</a:t>
            </a:r>
          </a:p>
          <a:p>
            <a:pPr marL="3024000" lvl="6" indent="-216000">
              <a:spcBef>
                <a:spcPts val="283"/>
              </a:spcBef>
              <a:buClr>
                <a:srgbClr val="000000"/>
              </a:buClr>
              <a:buSzPct val="45000"/>
              <a:buFont typeface="Wingdings" charset="2"/>
              <a:buChar char=""/>
            </a:pPr>
            <a:r>
              <a:rPr lang="fr-FR" sz="1800" b="0" strike="noStrike" spc="-1">
                <a:solidFill>
                  <a:schemeClr val="dk1"/>
                </a:solidFill>
                <a:latin typeface="Calibri"/>
              </a:rPr>
              <a:t>Septième niveau de plan</a:t>
            </a:r>
          </a:p>
        </p:txBody>
      </p:sp>
      <p:sp>
        <p:nvSpPr>
          <p:cNvPr id="200" name="PlaceHolder 3"/>
          <p:cNvSpPr>
            <a:spLocks noGrp="1"/>
          </p:cNvSpPr>
          <p:nvPr>
            <p:ph type="body"/>
          </p:nvPr>
        </p:nvSpPr>
        <p:spPr>
          <a:xfrm>
            <a:off x="5547960" y="1393560"/>
            <a:ext cx="4685760" cy="351432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fr-FR" sz="1800" b="0" strike="noStrike" spc="-1">
                <a:solidFill>
                  <a:schemeClr val="dk1"/>
                </a:solidFill>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strike="noStrike" spc="-1">
                <a:solidFill>
                  <a:schemeClr val="dk1"/>
                </a:solidFill>
                <a:latin typeface="Calibri"/>
              </a:rPr>
              <a:t>Second niveau de plan</a:t>
            </a:r>
          </a:p>
          <a:p>
            <a:pPr marL="1296000" lvl="2" indent="-288000">
              <a:spcBef>
                <a:spcPts val="850"/>
              </a:spcBef>
              <a:buClr>
                <a:srgbClr val="000000"/>
              </a:buClr>
              <a:buSzPct val="45000"/>
              <a:buFont typeface="Wingdings" charset="2"/>
              <a:buChar char=""/>
            </a:pPr>
            <a:r>
              <a:rPr lang="fr-FR" sz="1800" b="0" strike="noStrike" spc="-1">
                <a:solidFill>
                  <a:schemeClr val="dk1"/>
                </a:solidFill>
                <a:latin typeface="Calibri"/>
              </a:rPr>
              <a:t>Troisième niveau de plan</a:t>
            </a:r>
          </a:p>
          <a:p>
            <a:pPr marL="1728000" lvl="3" indent="-216000">
              <a:spcBef>
                <a:spcPts val="567"/>
              </a:spcBef>
              <a:buClr>
                <a:srgbClr val="000000"/>
              </a:buClr>
              <a:buSzPct val="75000"/>
              <a:buFont typeface="Symbol" charset="2"/>
              <a:buChar char=""/>
            </a:pPr>
            <a:r>
              <a:rPr lang="fr-FR" sz="1800" b="0" strike="noStrike" spc="-1">
                <a:solidFill>
                  <a:schemeClr val="dk1"/>
                </a:solidFill>
                <a:latin typeface="Calibri"/>
              </a:rPr>
              <a:t>Quatrième niveau de plan</a:t>
            </a:r>
          </a:p>
          <a:p>
            <a:pPr marL="2160000" lvl="4" indent="-216000">
              <a:spcBef>
                <a:spcPts val="283"/>
              </a:spcBef>
              <a:buClr>
                <a:srgbClr val="000000"/>
              </a:buClr>
              <a:buSzPct val="45000"/>
              <a:buFont typeface="Wingdings" charset="2"/>
              <a:buChar char=""/>
            </a:pPr>
            <a:r>
              <a:rPr lang="fr-FR" sz="1800" b="0" strike="noStrike" spc="-1">
                <a:solidFill>
                  <a:schemeClr val="dk1"/>
                </a:solidFill>
                <a:latin typeface="Calibri"/>
              </a:rPr>
              <a:t>Cinquième niveau de plan</a:t>
            </a:r>
          </a:p>
          <a:p>
            <a:pPr marL="2592000" lvl="5" indent="-216000">
              <a:spcBef>
                <a:spcPts val="283"/>
              </a:spcBef>
              <a:buClr>
                <a:srgbClr val="000000"/>
              </a:buClr>
              <a:buSzPct val="45000"/>
              <a:buFont typeface="Wingdings" charset="2"/>
              <a:buChar char=""/>
            </a:pPr>
            <a:r>
              <a:rPr lang="fr-FR" sz="1800" b="0" strike="noStrike" spc="-1">
                <a:solidFill>
                  <a:schemeClr val="dk1"/>
                </a:solidFill>
                <a:latin typeface="Calibri"/>
              </a:rPr>
              <a:t>Sixième niveau de plan</a:t>
            </a:r>
          </a:p>
          <a:p>
            <a:pPr marL="3024000" lvl="6" indent="-216000">
              <a:spcBef>
                <a:spcPts val="283"/>
              </a:spcBef>
              <a:buClr>
                <a:srgbClr val="000000"/>
              </a:buClr>
              <a:buSzPct val="45000"/>
              <a:buFont typeface="Wingdings" charset="2"/>
              <a:buChar char=""/>
            </a:pPr>
            <a:r>
              <a:rPr lang="fr-FR" sz="1800" b="0" strike="noStrike" spc="-1">
                <a:solidFill>
                  <a:schemeClr val="dk1"/>
                </a:solidFill>
                <a:latin typeface="Calibri"/>
              </a:rPr>
              <a:t>Septième niveau de plan</a:t>
            </a:r>
          </a:p>
        </p:txBody>
      </p:sp>
      <p:sp>
        <p:nvSpPr>
          <p:cNvPr id="201" name="PlaceHolder 4"/>
          <p:cNvSpPr>
            <a:spLocks noGrp="1"/>
          </p:cNvSpPr>
          <p:nvPr>
            <p:ph type="ftr" idx="60"/>
          </p:nvPr>
        </p:nvSpPr>
        <p:spPr>
          <a:xfrm>
            <a:off x="3662640" y="5635440"/>
            <a:ext cx="3447000" cy="307440"/>
          </a:xfrm>
          <a:prstGeom prst="rect">
            <a:avLst/>
          </a:prstGeom>
          <a:noFill/>
          <a:ln w="0">
            <a:noFill/>
          </a:ln>
        </p:spPr>
        <p:txBody>
          <a:bodyPr lIns="0" tIns="0" rIns="0" bIns="0" anchor="t">
            <a:noAutofit/>
          </a:bodyPr>
          <a:lstStyle>
            <a:lvl1pPr indent="0" algn="ctr">
              <a:buNone/>
              <a:defRPr lang="fr-FR" sz="1400" b="0" strike="noStrike" spc="-1">
                <a:solidFill>
                  <a:srgbClr val="000000"/>
                </a:solidFill>
                <a:latin typeface="Times New Roman"/>
              </a:defRPr>
            </a:lvl1pPr>
          </a:lstStyle>
          <a:p>
            <a:pPr indent="0" algn="ctr">
              <a:buNone/>
            </a:pPr>
            <a:r>
              <a:rPr lang="fr-FR" sz="1400" b="0" strike="noStrike" spc="-1">
                <a:solidFill>
                  <a:srgbClr val="000000"/>
                </a:solidFill>
                <a:latin typeface="Times New Roman"/>
              </a:rPr>
              <a:t>GDR SCiPAC- Atelier calcul</a:t>
            </a:r>
          </a:p>
        </p:txBody>
      </p:sp>
      <p:sp>
        <p:nvSpPr>
          <p:cNvPr id="202" name="PlaceHolder 5"/>
          <p:cNvSpPr>
            <a:spLocks noGrp="1"/>
          </p:cNvSpPr>
          <p:nvPr>
            <p:ph type="dt" idx="61"/>
          </p:nvPr>
        </p:nvSpPr>
        <p:spPr>
          <a:xfrm>
            <a:off x="538560" y="5635440"/>
            <a:ext cx="2477520" cy="307440"/>
          </a:xfrm>
          <a:prstGeom prst="rect">
            <a:avLst/>
          </a:prstGeom>
          <a:noFill/>
          <a:ln w="0">
            <a:noFill/>
          </a:ln>
        </p:spPr>
        <p:txBody>
          <a:bodyPr lIns="0" tIns="0" rIns="0" bIns="0" anchor="t">
            <a:noAutofit/>
          </a:bodyPr>
          <a:lstStyle>
            <a:lvl1pPr indent="0">
              <a:buNone/>
              <a:defRPr lang="fr-FR" sz="1400" b="0" strike="noStrike" spc="-1">
                <a:solidFill>
                  <a:srgbClr val="000000"/>
                </a:solidFill>
                <a:latin typeface="Times New Roman"/>
              </a:defRPr>
            </a:lvl1pPr>
          </a:lstStyle>
          <a:p>
            <a:pPr indent="0">
              <a:buNone/>
            </a:pPr>
            <a:r>
              <a:rPr lang="fr-FR" sz="1400" b="0" strike="noStrike" spc="-1">
                <a:solidFill>
                  <a:srgbClr val="000000"/>
                </a:solidFill>
                <a:latin typeface="Times New Roman"/>
              </a:rPr>
              <a:t>16/10/2024</a:t>
            </a:r>
          </a:p>
        </p:txBody>
      </p:sp>
      <p:sp>
        <p:nvSpPr>
          <p:cNvPr id="203" name="PlaceHolder 6"/>
          <p:cNvSpPr>
            <a:spLocks noGrp="1"/>
          </p:cNvSpPr>
          <p:nvPr>
            <p:ph type="sldNum" idx="62"/>
          </p:nvPr>
        </p:nvSpPr>
        <p:spPr>
          <a:xfrm>
            <a:off x="7756560" y="5635440"/>
            <a:ext cx="2477520" cy="307440"/>
          </a:xfrm>
          <a:prstGeom prst="rect">
            <a:avLst/>
          </a:prstGeom>
          <a:noFill/>
          <a:ln w="0">
            <a:noFill/>
          </a:ln>
        </p:spPr>
        <p:txBody>
          <a:bodyPr lIns="0" tIns="0" rIns="0" bIns="0" anchor="t">
            <a:noAutofit/>
          </a:bodyPr>
          <a:lstStyle>
            <a:lvl1pPr indent="0" algn="r" defTabSz="1004760">
              <a:lnSpc>
                <a:spcPct val="100000"/>
              </a:lnSpc>
              <a:buNone/>
              <a:defRPr lang="fr-FR" sz="2000" b="0" strike="noStrike" spc="-1">
                <a:solidFill>
                  <a:schemeClr val="dk1">
                    <a:tint val="75000"/>
                  </a:schemeClr>
                </a:solidFill>
                <a:latin typeface="Arial"/>
              </a:defRPr>
            </a:lvl1pPr>
          </a:lstStyle>
          <a:p>
            <a:pPr indent="0" algn="r" defTabSz="1004760">
              <a:lnSpc>
                <a:spcPct val="100000"/>
              </a:lnSpc>
              <a:buNone/>
            </a:pPr>
            <a:fld id="{7F0F9B96-E1D5-4A7B-BCA3-76B158582954}" type="slidenum">
              <a:rPr lang="fr-FR" sz="2000" b="0" strike="noStrike" spc="-1">
                <a:solidFill>
                  <a:schemeClr val="dk1">
                    <a:tint val="75000"/>
                  </a:schemeClr>
                </a:solidFill>
                <a:latin typeface="Arial"/>
              </a:rPr>
              <a:t>‹N°›</a:t>
            </a:fld>
            <a:endParaRPr lang="fr-FR" sz="20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93"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06" name="PlaceHolder 1"/>
          <p:cNvSpPr>
            <a:spLocks noGrp="1"/>
          </p:cNvSpPr>
          <p:nvPr>
            <p:ph type="title"/>
          </p:nvPr>
        </p:nvSpPr>
        <p:spPr>
          <a:xfrm>
            <a:off x="538560" y="242280"/>
            <a:ext cx="9695160" cy="276480"/>
          </a:xfrm>
          <a:prstGeom prst="rect">
            <a:avLst/>
          </a:prstGeom>
          <a:noFill/>
          <a:ln w="0">
            <a:noFill/>
          </a:ln>
        </p:spPr>
        <p:txBody>
          <a:bodyPr lIns="0" tIns="0" rIns="0" bIns="0" anchor="t">
            <a:noAutofit/>
          </a:bodyPr>
          <a:lstStyle/>
          <a:p>
            <a:pPr indent="0">
              <a:buNone/>
            </a:pPr>
            <a:r>
              <a:rPr lang="fr-FR" sz="1800" b="0" strike="noStrike" spc="-1">
                <a:solidFill>
                  <a:schemeClr val="dk1"/>
                </a:solidFill>
                <a:latin typeface="Arial"/>
              </a:rPr>
              <a:t>Cliquez pour éditer le format du texte-titre</a:t>
            </a:r>
          </a:p>
        </p:txBody>
      </p:sp>
      <p:sp>
        <p:nvSpPr>
          <p:cNvPr id="207" name="PlaceHolder 2"/>
          <p:cNvSpPr>
            <a:spLocks noGrp="1"/>
          </p:cNvSpPr>
          <p:nvPr>
            <p:ph type="ftr" idx="63"/>
          </p:nvPr>
        </p:nvSpPr>
        <p:spPr>
          <a:xfrm>
            <a:off x="3662640" y="5635440"/>
            <a:ext cx="3447000" cy="307440"/>
          </a:xfrm>
          <a:prstGeom prst="rect">
            <a:avLst/>
          </a:prstGeom>
          <a:noFill/>
          <a:ln w="0">
            <a:noFill/>
          </a:ln>
        </p:spPr>
        <p:txBody>
          <a:bodyPr lIns="0" tIns="0" rIns="0" bIns="0" anchor="t">
            <a:noAutofit/>
          </a:bodyPr>
          <a:lstStyle>
            <a:lvl1pPr indent="0" algn="ctr">
              <a:buNone/>
              <a:defRPr lang="fr-FR" sz="1400" b="0" strike="noStrike" spc="-1">
                <a:solidFill>
                  <a:srgbClr val="000000"/>
                </a:solidFill>
                <a:latin typeface="Times New Roman"/>
              </a:defRPr>
            </a:lvl1pPr>
          </a:lstStyle>
          <a:p>
            <a:pPr indent="0" algn="ctr">
              <a:buNone/>
            </a:pPr>
            <a:r>
              <a:rPr lang="fr-FR" sz="1400" b="0" strike="noStrike" spc="-1">
                <a:solidFill>
                  <a:srgbClr val="000000"/>
                </a:solidFill>
                <a:latin typeface="Times New Roman"/>
              </a:rPr>
              <a:t>GDR SCiPAC- Atelier calcul</a:t>
            </a:r>
          </a:p>
        </p:txBody>
      </p:sp>
      <p:sp>
        <p:nvSpPr>
          <p:cNvPr id="208" name="PlaceHolder 3"/>
          <p:cNvSpPr>
            <a:spLocks noGrp="1"/>
          </p:cNvSpPr>
          <p:nvPr>
            <p:ph type="dt" idx="64"/>
          </p:nvPr>
        </p:nvSpPr>
        <p:spPr>
          <a:xfrm>
            <a:off x="538560" y="5635440"/>
            <a:ext cx="2477520" cy="307440"/>
          </a:xfrm>
          <a:prstGeom prst="rect">
            <a:avLst/>
          </a:prstGeom>
          <a:noFill/>
          <a:ln w="0">
            <a:noFill/>
          </a:ln>
        </p:spPr>
        <p:txBody>
          <a:bodyPr lIns="0" tIns="0" rIns="0" bIns="0" anchor="t">
            <a:noAutofit/>
          </a:bodyPr>
          <a:lstStyle>
            <a:lvl1pPr indent="0">
              <a:buNone/>
              <a:defRPr lang="fr-FR" sz="1400" b="0" strike="noStrike" spc="-1">
                <a:solidFill>
                  <a:srgbClr val="000000"/>
                </a:solidFill>
                <a:latin typeface="Times New Roman"/>
              </a:defRPr>
            </a:lvl1pPr>
          </a:lstStyle>
          <a:p>
            <a:pPr indent="0">
              <a:buNone/>
            </a:pPr>
            <a:r>
              <a:rPr lang="fr-FR" sz="1400" b="0" strike="noStrike" spc="-1">
                <a:solidFill>
                  <a:srgbClr val="000000"/>
                </a:solidFill>
                <a:latin typeface="Times New Roman"/>
              </a:rPr>
              <a:t>16/10/2024</a:t>
            </a:r>
          </a:p>
        </p:txBody>
      </p:sp>
      <p:sp>
        <p:nvSpPr>
          <p:cNvPr id="209" name="PlaceHolder 4"/>
          <p:cNvSpPr>
            <a:spLocks noGrp="1"/>
          </p:cNvSpPr>
          <p:nvPr>
            <p:ph type="sldNum" idx="65"/>
          </p:nvPr>
        </p:nvSpPr>
        <p:spPr>
          <a:xfrm>
            <a:off x="7756560" y="5635440"/>
            <a:ext cx="2477520" cy="307440"/>
          </a:xfrm>
          <a:prstGeom prst="rect">
            <a:avLst/>
          </a:prstGeom>
          <a:noFill/>
          <a:ln w="0">
            <a:noFill/>
          </a:ln>
        </p:spPr>
        <p:txBody>
          <a:bodyPr lIns="0" tIns="0" rIns="0" bIns="0" anchor="t">
            <a:noAutofit/>
          </a:bodyPr>
          <a:lstStyle>
            <a:lvl1pPr indent="0" algn="r" defTabSz="1004760">
              <a:lnSpc>
                <a:spcPct val="100000"/>
              </a:lnSpc>
              <a:buNone/>
              <a:defRPr lang="fr-FR" sz="2000" b="0" strike="noStrike" spc="-1">
                <a:solidFill>
                  <a:schemeClr val="dk1">
                    <a:tint val="75000"/>
                  </a:schemeClr>
                </a:solidFill>
                <a:latin typeface="Arial"/>
              </a:defRPr>
            </a:lvl1pPr>
          </a:lstStyle>
          <a:p>
            <a:pPr indent="0" algn="r" defTabSz="1004760">
              <a:lnSpc>
                <a:spcPct val="100000"/>
              </a:lnSpc>
              <a:buNone/>
            </a:pPr>
            <a:fld id="{C8BCEE2C-CA2E-4177-8CBF-26A5DE667C22}" type="slidenum">
              <a:rPr lang="fr-FR" sz="2000" b="0" strike="noStrike" spc="-1">
                <a:solidFill>
                  <a:schemeClr val="dk1">
                    <a:tint val="75000"/>
                  </a:schemeClr>
                </a:solidFill>
                <a:latin typeface="Arial"/>
              </a:rPr>
              <a:t>‹N°›</a:t>
            </a:fld>
            <a:endParaRPr lang="fr-FR" sz="20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95"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2" name="Image 9"/>
          <p:cNvPicPr/>
          <p:nvPr/>
        </p:nvPicPr>
        <p:blipFill>
          <a:blip r:embed="rId3"/>
          <a:stretch/>
        </p:blipFill>
        <p:spPr>
          <a:xfrm>
            <a:off x="0" y="0"/>
            <a:ext cx="10771920" cy="6059160"/>
          </a:xfrm>
          <a:prstGeom prst="rect">
            <a:avLst/>
          </a:prstGeom>
          <a:ln w="0">
            <a:noFill/>
          </a:ln>
        </p:spPr>
      </p:pic>
      <p:sp>
        <p:nvSpPr>
          <p:cNvPr id="213" name="PlaceHolder 1"/>
          <p:cNvSpPr>
            <a:spLocks noGrp="1"/>
          </p:cNvSpPr>
          <p:nvPr>
            <p:ph type="title"/>
          </p:nvPr>
        </p:nvSpPr>
        <p:spPr>
          <a:xfrm>
            <a:off x="1173960" y="149400"/>
            <a:ext cx="8424720" cy="431640"/>
          </a:xfrm>
          <a:prstGeom prst="rect">
            <a:avLst/>
          </a:prstGeom>
          <a:noFill/>
          <a:ln w="0">
            <a:noFill/>
          </a:ln>
        </p:spPr>
        <p:txBody>
          <a:bodyPr lIns="91440" tIns="45720" rIns="91440" bIns="45720" anchor="ctr">
            <a:normAutofit/>
          </a:bodyPr>
          <a:lstStyle/>
          <a:p>
            <a:pPr indent="0" algn="ctr" defTabSz="914400">
              <a:lnSpc>
                <a:spcPct val="90000"/>
              </a:lnSpc>
              <a:buNone/>
            </a:pPr>
            <a:r>
              <a:rPr lang="fr-FR" sz="2400" b="1" strike="noStrike" spc="-1">
                <a:solidFill>
                  <a:schemeClr val="lt1"/>
                </a:solidFill>
                <a:latin typeface="Calibri Light"/>
              </a:rPr>
              <a:t>Modifiez le style du titre</a:t>
            </a:r>
            <a:endParaRPr lang="fr-FR" sz="2400" b="0" strike="noStrike" spc="-1">
              <a:solidFill>
                <a:schemeClr val="dk1"/>
              </a:solidFill>
              <a:latin typeface="Arial"/>
            </a:endParaRPr>
          </a:p>
        </p:txBody>
      </p:sp>
      <p:sp>
        <p:nvSpPr>
          <p:cNvPr id="214" name="PlaceHolder 2"/>
          <p:cNvSpPr>
            <a:spLocks noGrp="1"/>
          </p:cNvSpPr>
          <p:nvPr>
            <p:ph type="dt" idx="66"/>
          </p:nvPr>
        </p:nvSpPr>
        <p:spPr>
          <a:xfrm>
            <a:off x="201960" y="5715000"/>
            <a:ext cx="2411280" cy="321840"/>
          </a:xfrm>
          <a:prstGeom prst="rect">
            <a:avLst/>
          </a:prstGeom>
          <a:noFill/>
          <a:ln w="0">
            <a:noFill/>
          </a:ln>
        </p:spPr>
        <p:txBody>
          <a:bodyPr lIns="91440" tIns="45720" rIns="91440" bIns="45720" anchor="ctr">
            <a:noAutofit/>
          </a:bodyPr>
          <a:lstStyle>
            <a:lvl1pPr indent="0" defTabSz="1004760">
              <a:lnSpc>
                <a:spcPct val="100000"/>
              </a:lnSpc>
              <a:buNone/>
              <a:defRPr lang="fr-FR" sz="1200" b="0" strike="noStrike" spc="-1">
                <a:solidFill>
                  <a:schemeClr val="lt1">
                    <a:tint val="75000"/>
                  </a:schemeClr>
                </a:solidFill>
                <a:latin typeface="Arial"/>
              </a:defRPr>
            </a:lvl1pPr>
          </a:lstStyle>
          <a:p>
            <a:pPr indent="0" defTabSz="1004760">
              <a:lnSpc>
                <a:spcPct val="100000"/>
              </a:lnSpc>
              <a:buNone/>
            </a:pPr>
            <a:r>
              <a:rPr lang="fr-FR" sz="1200" b="0" strike="noStrike" spc="-1">
                <a:solidFill>
                  <a:schemeClr val="lt1">
                    <a:tint val="75000"/>
                  </a:schemeClr>
                </a:solidFill>
                <a:latin typeface="Arial"/>
              </a:rPr>
              <a:t>16/10/2024</a:t>
            </a:r>
            <a:endParaRPr lang="fr-FR" sz="1200" b="0" strike="noStrike" spc="-1">
              <a:solidFill>
                <a:srgbClr val="000000"/>
              </a:solidFill>
              <a:latin typeface="Times New Roman"/>
            </a:endParaRPr>
          </a:p>
        </p:txBody>
      </p:sp>
      <p:sp>
        <p:nvSpPr>
          <p:cNvPr id="215" name="PlaceHolder 3"/>
          <p:cNvSpPr>
            <a:spLocks noGrp="1"/>
          </p:cNvSpPr>
          <p:nvPr>
            <p:ph type="ftr" idx="67"/>
          </p:nvPr>
        </p:nvSpPr>
        <p:spPr>
          <a:xfrm>
            <a:off x="2937960" y="5715000"/>
            <a:ext cx="4896360" cy="321840"/>
          </a:xfrm>
          <a:prstGeom prst="rect">
            <a:avLst/>
          </a:prstGeom>
          <a:noFill/>
          <a:ln w="0">
            <a:noFill/>
          </a:ln>
        </p:spPr>
        <p:txBody>
          <a:bodyPr lIns="91440" tIns="45720" rIns="91440" bIns="45720" anchor="ctr">
            <a:noAutofit/>
          </a:bodyPr>
          <a:lstStyle>
            <a:lvl1pPr indent="0" algn="ctr" defTabSz="1004760">
              <a:lnSpc>
                <a:spcPct val="100000"/>
              </a:lnSpc>
              <a:buNone/>
              <a:defRPr lang="fr-FR" sz="1200" b="0" strike="noStrike" spc="-1">
                <a:solidFill>
                  <a:schemeClr val="lt1">
                    <a:tint val="75000"/>
                  </a:schemeClr>
                </a:solidFill>
                <a:latin typeface="Arial"/>
              </a:defRPr>
            </a:lvl1pPr>
          </a:lstStyle>
          <a:p>
            <a:pPr indent="0" algn="ctr" defTabSz="1004760">
              <a:lnSpc>
                <a:spcPct val="100000"/>
              </a:lnSpc>
              <a:buNone/>
            </a:pPr>
            <a:r>
              <a:rPr lang="fr-FR" sz="1200" b="0" strike="noStrike" spc="-1">
                <a:solidFill>
                  <a:schemeClr val="lt1">
                    <a:tint val="75000"/>
                  </a:schemeClr>
                </a:solidFill>
                <a:latin typeface="Arial"/>
              </a:rPr>
              <a:t>GDR SCiPAC- Atelier calcul</a:t>
            </a:r>
            <a:endParaRPr lang="fr-FR" sz="1200" b="0" strike="noStrike" spc="-1">
              <a:solidFill>
                <a:srgbClr val="000000"/>
              </a:solidFill>
              <a:latin typeface="Times New Roman"/>
            </a:endParaRPr>
          </a:p>
        </p:txBody>
      </p:sp>
      <p:sp>
        <p:nvSpPr>
          <p:cNvPr id="216" name="PlaceHolder 4"/>
          <p:cNvSpPr>
            <a:spLocks noGrp="1"/>
          </p:cNvSpPr>
          <p:nvPr>
            <p:ph type="sldNum" idx="68"/>
          </p:nvPr>
        </p:nvSpPr>
        <p:spPr>
          <a:xfrm>
            <a:off x="8159400" y="5715000"/>
            <a:ext cx="2422080" cy="321840"/>
          </a:xfrm>
          <a:prstGeom prst="rect">
            <a:avLst/>
          </a:prstGeom>
          <a:noFill/>
          <a:ln w="0">
            <a:noFill/>
          </a:ln>
        </p:spPr>
        <p:txBody>
          <a:bodyPr lIns="91440" tIns="45720" rIns="91440" bIns="45720" anchor="ctr">
            <a:noAutofit/>
          </a:bodyPr>
          <a:lstStyle>
            <a:lvl1pPr indent="0" algn="r" defTabSz="1004760">
              <a:lnSpc>
                <a:spcPct val="100000"/>
              </a:lnSpc>
              <a:buNone/>
              <a:defRPr lang="fr-FR" sz="1200" b="0" strike="noStrike" spc="-1">
                <a:solidFill>
                  <a:schemeClr val="lt1">
                    <a:tint val="75000"/>
                  </a:schemeClr>
                </a:solidFill>
                <a:latin typeface="Arial"/>
              </a:defRPr>
            </a:lvl1pPr>
          </a:lstStyle>
          <a:p>
            <a:pPr indent="0" algn="r" defTabSz="1004760">
              <a:lnSpc>
                <a:spcPct val="100000"/>
              </a:lnSpc>
              <a:buNone/>
            </a:pPr>
            <a:fld id="{43B7C544-1CDD-4C79-A8B1-C053813D6E03}" type="slidenum">
              <a:rPr lang="fr-FR" sz="1200" b="0" strike="noStrike" spc="-1">
                <a:solidFill>
                  <a:schemeClr val="lt1">
                    <a:tint val="75000"/>
                  </a:schemeClr>
                </a:solidFill>
                <a:latin typeface="Arial"/>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97"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7" name="Image 9"/>
          <p:cNvPicPr/>
          <p:nvPr/>
        </p:nvPicPr>
        <p:blipFill>
          <a:blip r:embed="rId3"/>
          <a:stretch/>
        </p:blipFill>
        <p:spPr>
          <a:xfrm>
            <a:off x="0" y="0"/>
            <a:ext cx="10771920" cy="6059160"/>
          </a:xfrm>
          <a:prstGeom prst="rect">
            <a:avLst/>
          </a:prstGeom>
          <a:ln w="0">
            <a:noFill/>
          </a:ln>
        </p:spPr>
      </p:pic>
      <p:sp>
        <p:nvSpPr>
          <p:cNvPr id="218" name="PlaceHolder 1"/>
          <p:cNvSpPr>
            <a:spLocks noGrp="1"/>
          </p:cNvSpPr>
          <p:nvPr>
            <p:ph type="title"/>
          </p:nvPr>
        </p:nvSpPr>
        <p:spPr>
          <a:xfrm>
            <a:off x="1173960" y="149400"/>
            <a:ext cx="8424720" cy="431640"/>
          </a:xfrm>
          <a:prstGeom prst="rect">
            <a:avLst/>
          </a:prstGeom>
          <a:noFill/>
          <a:ln w="0">
            <a:noFill/>
          </a:ln>
        </p:spPr>
        <p:txBody>
          <a:bodyPr lIns="91440" tIns="45720" rIns="91440" bIns="45720" anchor="ctr">
            <a:normAutofit/>
          </a:bodyPr>
          <a:lstStyle/>
          <a:p>
            <a:pPr indent="0" algn="ctr" defTabSz="914400">
              <a:lnSpc>
                <a:spcPct val="90000"/>
              </a:lnSpc>
              <a:buNone/>
            </a:pPr>
            <a:r>
              <a:rPr lang="fr-FR" sz="2400" b="1" strike="noStrike" spc="-1">
                <a:solidFill>
                  <a:schemeClr val="lt1"/>
                </a:solidFill>
                <a:latin typeface="Calibri Light"/>
              </a:rPr>
              <a:t>Modifiez le style du titre</a:t>
            </a:r>
            <a:endParaRPr lang="fr-FR" sz="2400" b="0" strike="noStrike" spc="-1">
              <a:solidFill>
                <a:schemeClr val="dk1"/>
              </a:solidFill>
              <a:latin typeface="Arial"/>
            </a:endParaRPr>
          </a:p>
        </p:txBody>
      </p:sp>
      <p:sp>
        <p:nvSpPr>
          <p:cNvPr id="219" name="PlaceHolder 2"/>
          <p:cNvSpPr>
            <a:spLocks noGrp="1"/>
          </p:cNvSpPr>
          <p:nvPr>
            <p:ph type="dt" idx="69"/>
          </p:nvPr>
        </p:nvSpPr>
        <p:spPr>
          <a:xfrm>
            <a:off x="201960" y="5715000"/>
            <a:ext cx="2411280" cy="321840"/>
          </a:xfrm>
          <a:prstGeom prst="rect">
            <a:avLst/>
          </a:prstGeom>
          <a:noFill/>
          <a:ln w="0">
            <a:noFill/>
          </a:ln>
        </p:spPr>
        <p:txBody>
          <a:bodyPr lIns="91440" tIns="45720" rIns="91440" bIns="45720" anchor="ctr">
            <a:noAutofit/>
          </a:bodyPr>
          <a:lstStyle>
            <a:lvl1pPr indent="0" defTabSz="1004760">
              <a:lnSpc>
                <a:spcPct val="100000"/>
              </a:lnSpc>
              <a:buNone/>
              <a:defRPr lang="fr-FR" sz="1200" b="0" strike="noStrike" spc="-1">
                <a:solidFill>
                  <a:schemeClr val="lt1">
                    <a:tint val="75000"/>
                  </a:schemeClr>
                </a:solidFill>
                <a:latin typeface="Arial"/>
              </a:defRPr>
            </a:lvl1pPr>
          </a:lstStyle>
          <a:p>
            <a:pPr indent="0" defTabSz="1004760">
              <a:lnSpc>
                <a:spcPct val="100000"/>
              </a:lnSpc>
              <a:buNone/>
            </a:pPr>
            <a:r>
              <a:rPr lang="fr-FR" sz="1200" b="0" strike="noStrike" spc="-1">
                <a:solidFill>
                  <a:schemeClr val="lt1">
                    <a:tint val="75000"/>
                  </a:schemeClr>
                </a:solidFill>
                <a:latin typeface="Arial"/>
              </a:rPr>
              <a:t>16/10/2024</a:t>
            </a:r>
            <a:endParaRPr lang="fr-FR" sz="1200" b="0" strike="noStrike" spc="-1">
              <a:solidFill>
                <a:srgbClr val="000000"/>
              </a:solidFill>
              <a:latin typeface="Times New Roman"/>
            </a:endParaRPr>
          </a:p>
        </p:txBody>
      </p:sp>
      <p:sp>
        <p:nvSpPr>
          <p:cNvPr id="220" name="PlaceHolder 3"/>
          <p:cNvSpPr>
            <a:spLocks noGrp="1"/>
          </p:cNvSpPr>
          <p:nvPr>
            <p:ph type="ftr" idx="70"/>
          </p:nvPr>
        </p:nvSpPr>
        <p:spPr>
          <a:xfrm>
            <a:off x="2937960" y="5715000"/>
            <a:ext cx="4896360" cy="321840"/>
          </a:xfrm>
          <a:prstGeom prst="rect">
            <a:avLst/>
          </a:prstGeom>
          <a:noFill/>
          <a:ln w="0">
            <a:noFill/>
          </a:ln>
        </p:spPr>
        <p:txBody>
          <a:bodyPr lIns="91440" tIns="45720" rIns="91440" bIns="45720" anchor="ctr">
            <a:noAutofit/>
          </a:bodyPr>
          <a:lstStyle>
            <a:lvl1pPr indent="0" algn="ctr" defTabSz="1004760">
              <a:lnSpc>
                <a:spcPct val="100000"/>
              </a:lnSpc>
              <a:buNone/>
              <a:defRPr lang="fr-FR" sz="1200" b="0" strike="noStrike" spc="-1">
                <a:solidFill>
                  <a:schemeClr val="lt1">
                    <a:tint val="75000"/>
                  </a:schemeClr>
                </a:solidFill>
                <a:latin typeface="Arial"/>
              </a:defRPr>
            </a:lvl1pPr>
          </a:lstStyle>
          <a:p>
            <a:pPr indent="0" algn="ctr" defTabSz="1004760">
              <a:lnSpc>
                <a:spcPct val="100000"/>
              </a:lnSpc>
              <a:buNone/>
            </a:pPr>
            <a:r>
              <a:rPr lang="fr-FR" sz="1200" b="0" strike="noStrike" spc="-1">
                <a:solidFill>
                  <a:schemeClr val="lt1">
                    <a:tint val="75000"/>
                  </a:schemeClr>
                </a:solidFill>
                <a:latin typeface="Arial"/>
              </a:rPr>
              <a:t>GDR SCiPAC- Atelier calcul</a:t>
            </a:r>
            <a:endParaRPr lang="fr-FR" sz="1200" b="0" strike="noStrike" spc="-1">
              <a:solidFill>
                <a:srgbClr val="000000"/>
              </a:solidFill>
              <a:latin typeface="Times New Roman"/>
            </a:endParaRPr>
          </a:p>
        </p:txBody>
      </p:sp>
      <p:sp>
        <p:nvSpPr>
          <p:cNvPr id="221" name="PlaceHolder 4"/>
          <p:cNvSpPr>
            <a:spLocks noGrp="1"/>
          </p:cNvSpPr>
          <p:nvPr>
            <p:ph type="sldNum" idx="71"/>
          </p:nvPr>
        </p:nvSpPr>
        <p:spPr>
          <a:xfrm>
            <a:off x="8159400" y="5715000"/>
            <a:ext cx="2422080" cy="321840"/>
          </a:xfrm>
          <a:prstGeom prst="rect">
            <a:avLst/>
          </a:prstGeom>
          <a:noFill/>
          <a:ln w="0">
            <a:noFill/>
          </a:ln>
        </p:spPr>
        <p:txBody>
          <a:bodyPr lIns="91440" tIns="45720" rIns="91440" bIns="45720" anchor="ctr">
            <a:noAutofit/>
          </a:bodyPr>
          <a:lstStyle>
            <a:lvl1pPr indent="0" algn="r" defTabSz="1004760">
              <a:lnSpc>
                <a:spcPct val="100000"/>
              </a:lnSpc>
              <a:buNone/>
              <a:defRPr lang="fr-FR" sz="1200" b="0" strike="noStrike" spc="-1">
                <a:solidFill>
                  <a:schemeClr val="lt1">
                    <a:tint val="75000"/>
                  </a:schemeClr>
                </a:solidFill>
                <a:latin typeface="Arial"/>
              </a:defRPr>
            </a:lvl1pPr>
          </a:lstStyle>
          <a:p>
            <a:pPr indent="0" algn="r" defTabSz="1004760">
              <a:lnSpc>
                <a:spcPct val="100000"/>
              </a:lnSpc>
              <a:buNone/>
            </a:pPr>
            <a:fld id="{82E169C4-A1C1-4C77-B1E6-93C2DECA5082}" type="slidenum">
              <a:rPr lang="fr-FR" sz="1200" b="0" strike="noStrike" spc="-1">
                <a:solidFill>
                  <a:schemeClr val="lt1">
                    <a:tint val="75000"/>
                  </a:schemeClr>
                </a:solidFill>
                <a:latin typeface="Arial"/>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99"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2" name="Image 9"/>
          <p:cNvPicPr/>
          <p:nvPr/>
        </p:nvPicPr>
        <p:blipFill>
          <a:blip r:embed="rId3"/>
          <a:stretch/>
        </p:blipFill>
        <p:spPr>
          <a:xfrm>
            <a:off x="0" y="0"/>
            <a:ext cx="10771920" cy="6059160"/>
          </a:xfrm>
          <a:prstGeom prst="rect">
            <a:avLst/>
          </a:prstGeom>
          <a:ln w="0">
            <a:noFill/>
          </a:ln>
        </p:spPr>
      </p:pic>
      <p:sp>
        <p:nvSpPr>
          <p:cNvPr id="223" name="PlaceHolder 1"/>
          <p:cNvSpPr>
            <a:spLocks noGrp="1"/>
          </p:cNvSpPr>
          <p:nvPr>
            <p:ph type="title"/>
          </p:nvPr>
        </p:nvSpPr>
        <p:spPr>
          <a:xfrm>
            <a:off x="2289960" y="149400"/>
            <a:ext cx="8208720" cy="431640"/>
          </a:xfrm>
          <a:prstGeom prst="rect">
            <a:avLst/>
          </a:prstGeom>
          <a:noFill/>
          <a:ln w="0">
            <a:noFill/>
          </a:ln>
        </p:spPr>
        <p:txBody>
          <a:bodyPr lIns="91440" tIns="45720" rIns="91440" bIns="45720" anchor="ctr">
            <a:normAutofit/>
          </a:bodyPr>
          <a:lstStyle/>
          <a:p>
            <a:pPr indent="0" defTabSz="914400">
              <a:lnSpc>
                <a:spcPct val="90000"/>
              </a:lnSpc>
              <a:buNone/>
            </a:pPr>
            <a:r>
              <a:rPr lang="fr-FR" sz="2400" b="1" strike="noStrike" spc="-1">
                <a:solidFill>
                  <a:srgbClr val="00294B"/>
                </a:solidFill>
                <a:latin typeface="Calibri Light"/>
              </a:rPr>
              <a:t>Modifiez le style du titre</a:t>
            </a:r>
            <a:endParaRPr lang="fr-FR" sz="2400" b="0" strike="noStrike" spc="-1">
              <a:solidFill>
                <a:schemeClr val="dk1"/>
              </a:solidFill>
              <a:latin typeface="Arial"/>
            </a:endParaRPr>
          </a:p>
        </p:txBody>
      </p:sp>
      <p:sp>
        <p:nvSpPr>
          <p:cNvPr id="224" name="PlaceHolder 2"/>
          <p:cNvSpPr>
            <a:spLocks noGrp="1"/>
          </p:cNvSpPr>
          <p:nvPr>
            <p:ph type="dt" idx="72"/>
          </p:nvPr>
        </p:nvSpPr>
        <p:spPr>
          <a:xfrm>
            <a:off x="201960" y="5715000"/>
            <a:ext cx="2411280" cy="321840"/>
          </a:xfrm>
          <a:prstGeom prst="rect">
            <a:avLst/>
          </a:prstGeom>
          <a:noFill/>
          <a:ln w="0">
            <a:noFill/>
          </a:ln>
        </p:spPr>
        <p:txBody>
          <a:bodyPr lIns="91440" tIns="45720" rIns="91440" bIns="45720" anchor="ctr">
            <a:noAutofit/>
          </a:bodyPr>
          <a:lstStyle>
            <a:lvl1pPr indent="0" defTabSz="1004760">
              <a:lnSpc>
                <a:spcPct val="100000"/>
              </a:lnSpc>
              <a:buNone/>
              <a:defRPr lang="fr-FR" sz="1200" b="0" strike="noStrike" spc="-1">
                <a:solidFill>
                  <a:schemeClr val="lt1">
                    <a:tint val="75000"/>
                  </a:schemeClr>
                </a:solidFill>
                <a:latin typeface="Arial"/>
              </a:defRPr>
            </a:lvl1pPr>
          </a:lstStyle>
          <a:p>
            <a:pPr indent="0" defTabSz="1004760">
              <a:lnSpc>
                <a:spcPct val="100000"/>
              </a:lnSpc>
              <a:buNone/>
            </a:pPr>
            <a:r>
              <a:rPr lang="fr-FR" sz="1200" b="0" strike="noStrike" spc="-1">
                <a:solidFill>
                  <a:schemeClr val="lt1">
                    <a:tint val="75000"/>
                  </a:schemeClr>
                </a:solidFill>
                <a:latin typeface="Arial"/>
              </a:rPr>
              <a:t>16/10/2024</a:t>
            </a:r>
            <a:endParaRPr lang="fr-FR" sz="1200" b="0" strike="noStrike" spc="-1">
              <a:solidFill>
                <a:srgbClr val="000000"/>
              </a:solidFill>
              <a:latin typeface="Times New Roman"/>
            </a:endParaRPr>
          </a:p>
        </p:txBody>
      </p:sp>
      <p:sp>
        <p:nvSpPr>
          <p:cNvPr id="225" name="PlaceHolder 3"/>
          <p:cNvSpPr>
            <a:spLocks noGrp="1"/>
          </p:cNvSpPr>
          <p:nvPr>
            <p:ph type="ftr" idx="73"/>
          </p:nvPr>
        </p:nvSpPr>
        <p:spPr>
          <a:xfrm>
            <a:off x="2937960" y="5715000"/>
            <a:ext cx="4896360" cy="321840"/>
          </a:xfrm>
          <a:prstGeom prst="rect">
            <a:avLst/>
          </a:prstGeom>
          <a:noFill/>
          <a:ln w="0">
            <a:noFill/>
          </a:ln>
        </p:spPr>
        <p:txBody>
          <a:bodyPr lIns="91440" tIns="45720" rIns="91440" bIns="45720" anchor="ctr">
            <a:noAutofit/>
          </a:bodyPr>
          <a:lstStyle>
            <a:lvl1pPr indent="0" algn="ctr" defTabSz="1004760">
              <a:lnSpc>
                <a:spcPct val="100000"/>
              </a:lnSpc>
              <a:buNone/>
              <a:defRPr lang="fr-FR" sz="1200" b="0" strike="noStrike" spc="-1">
                <a:solidFill>
                  <a:schemeClr val="lt1">
                    <a:tint val="75000"/>
                  </a:schemeClr>
                </a:solidFill>
                <a:latin typeface="Arial"/>
              </a:defRPr>
            </a:lvl1pPr>
          </a:lstStyle>
          <a:p>
            <a:pPr indent="0" algn="ctr" defTabSz="1004760">
              <a:lnSpc>
                <a:spcPct val="100000"/>
              </a:lnSpc>
              <a:buNone/>
            </a:pPr>
            <a:r>
              <a:rPr lang="fr-FR" sz="1200" b="0" strike="noStrike" spc="-1">
                <a:solidFill>
                  <a:schemeClr val="lt1">
                    <a:tint val="75000"/>
                  </a:schemeClr>
                </a:solidFill>
                <a:latin typeface="Arial"/>
              </a:rPr>
              <a:t>GDR SCiPAC- Atelier calcul</a:t>
            </a:r>
            <a:endParaRPr lang="fr-FR" sz="1200" b="0" strike="noStrike" spc="-1">
              <a:solidFill>
                <a:srgbClr val="000000"/>
              </a:solidFill>
              <a:latin typeface="Times New Roman"/>
            </a:endParaRPr>
          </a:p>
        </p:txBody>
      </p:sp>
      <p:sp>
        <p:nvSpPr>
          <p:cNvPr id="226" name="PlaceHolder 4"/>
          <p:cNvSpPr>
            <a:spLocks noGrp="1"/>
          </p:cNvSpPr>
          <p:nvPr>
            <p:ph type="sldNum" idx="74"/>
          </p:nvPr>
        </p:nvSpPr>
        <p:spPr>
          <a:xfrm>
            <a:off x="8159400" y="5715000"/>
            <a:ext cx="2422080" cy="321840"/>
          </a:xfrm>
          <a:prstGeom prst="rect">
            <a:avLst/>
          </a:prstGeom>
          <a:noFill/>
          <a:ln w="0">
            <a:noFill/>
          </a:ln>
        </p:spPr>
        <p:txBody>
          <a:bodyPr lIns="91440" tIns="45720" rIns="91440" bIns="45720" anchor="ctr">
            <a:noAutofit/>
          </a:bodyPr>
          <a:lstStyle>
            <a:lvl1pPr indent="0" algn="r" defTabSz="1004760">
              <a:lnSpc>
                <a:spcPct val="100000"/>
              </a:lnSpc>
              <a:buNone/>
              <a:defRPr lang="fr-FR" sz="1200" b="0" strike="noStrike" spc="-1">
                <a:solidFill>
                  <a:schemeClr val="lt1">
                    <a:tint val="75000"/>
                  </a:schemeClr>
                </a:solidFill>
                <a:latin typeface="Arial"/>
              </a:defRPr>
            </a:lvl1pPr>
          </a:lstStyle>
          <a:p>
            <a:pPr indent="0" algn="r" defTabSz="1004760">
              <a:lnSpc>
                <a:spcPct val="100000"/>
              </a:lnSpc>
              <a:buNone/>
            </a:pPr>
            <a:fld id="{51DA318B-5F0F-4C47-A0C9-910B35041F02}" type="slidenum">
              <a:rPr lang="fr-FR" sz="1200" b="0" strike="noStrike" spc="-1">
                <a:solidFill>
                  <a:schemeClr val="lt1">
                    <a:tint val="75000"/>
                  </a:schemeClr>
                </a:solidFill>
                <a:latin typeface="Arial"/>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701"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7" name="Image 9"/>
          <p:cNvPicPr/>
          <p:nvPr/>
        </p:nvPicPr>
        <p:blipFill>
          <a:blip r:embed="rId3"/>
          <a:stretch/>
        </p:blipFill>
        <p:spPr>
          <a:xfrm>
            <a:off x="0" y="0"/>
            <a:ext cx="10771920" cy="6059160"/>
          </a:xfrm>
          <a:prstGeom prst="rect">
            <a:avLst/>
          </a:prstGeom>
          <a:ln w="0">
            <a:noFill/>
          </a:ln>
        </p:spPr>
      </p:pic>
      <p:sp>
        <p:nvSpPr>
          <p:cNvPr id="228" name="PlaceHolder 1"/>
          <p:cNvSpPr>
            <a:spLocks noGrp="1"/>
          </p:cNvSpPr>
          <p:nvPr>
            <p:ph type="body"/>
          </p:nvPr>
        </p:nvSpPr>
        <p:spPr>
          <a:xfrm>
            <a:off x="741240" y="1486080"/>
            <a:ext cx="455724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229" name="PlaceHolder 2"/>
          <p:cNvSpPr>
            <a:spLocks noGrp="1"/>
          </p:cNvSpPr>
          <p:nvPr>
            <p:ph type="body"/>
          </p:nvPr>
        </p:nvSpPr>
        <p:spPr>
          <a:xfrm>
            <a:off x="741240" y="2212920"/>
            <a:ext cx="455724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230" name="PlaceHolder 3"/>
          <p:cNvSpPr>
            <a:spLocks noGrp="1"/>
          </p:cNvSpPr>
          <p:nvPr>
            <p:ph type="body"/>
          </p:nvPr>
        </p:nvSpPr>
        <p:spPr>
          <a:xfrm>
            <a:off x="5452920" y="1486080"/>
            <a:ext cx="457956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231" name="PlaceHolder 4"/>
          <p:cNvSpPr>
            <a:spLocks noGrp="1"/>
          </p:cNvSpPr>
          <p:nvPr>
            <p:ph type="body"/>
          </p:nvPr>
        </p:nvSpPr>
        <p:spPr>
          <a:xfrm>
            <a:off x="5452920" y="2212920"/>
            <a:ext cx="457956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232" name="PlaceHolder 5"/>
          <p:cNvSpPr>
            <a:spLocks noGrp="1"/>
          </p:cNvSpPr>
          <p:nvPr>
            <p:ph type="dt" idx="75"/>
          </p:nvPr>
        </p:nvSpPr>
        <p:spPr>
          <a:xfrm>
            <a:off x="201960" y="5715000"/>
            <a:ext cx="2411280" cy="321840"/>
          </a:xfrm>
          <a:prstGeom prst="rect">
            <a:avLst/>
          </a:prstGeom>
          <a:noFill/>
          <a:ln w="0">
            <a:noFill/>
          </a:ln>
        </p:spPr>
        <p:txBody>
          <a:bodyPr lIns="91440" tIns="45720" rIns="91440" bIns="45720" anchor="ctr">
            <a:noAutofit/>
          </a:bodyPr>
          <a:lstStyle>
            <a:lvl1pPr indent="0" defTabSz="1004760">
              <a:lnSpc>
                <a:spcPct val="100000"/>
              </a:lnSpc>
              <a:buNone/>
              <a:defRPr lang="fr-FR" sz="1200" b="0" strike="noStrike" spc="-1">
                <a:solidFill>
                  <a:schemeClr val="lt1">
                    <a:tint val="75000"/>
                  </a:schemeClr>
                </a:solidFill>
                <a:latin typeface="Arial"/>
              </a:defRPr>
            </a:lvl1pPr>
          </a:lstStyle>
          <a:p>
            <a:pPr indent="0" defTabSz="1004760">
              <a:lnSpc>
                <a:spcPct val="100000"/>
              </a:lnSpc>
              <a:buNone/>
            </a:pPr>
            <a:r>
              <a:rPr lang="fr-FR" sz="1200" b="0" strike="noStrike" spc="-1">
                <a:solidFill>
                  <a:schemeClr val="lt1">
                    <a:tint val="75000"/>
                  </a:schemeClr>
                </a:solidFill>
                <a:latin typeface="Arial"/>
              </a:rPr>
              <a:t>16/10/2024</a:t>
            </a:r>
            <a:endParaRPr lang="fr-FR" sz="1200" b="0" strike="noStrike" spc="-1">
              <a:solidFill>
                <a:srgbClr val="000000"/>
              </a:solidFill>
              <a:latin typeface="Times New Roman"/>
            </a:endParaRPr>
          </a:p>
        </p:txBody>
      </p:sp>
      <p:sp>
        <p:nvSpPr>
          <p:cNvPr id="233" name="PlaceHolder 6"/>
          <p:cNvSpPr>
            <a:spLocks noGrp="1"/>
          </p:cNvSpPr>
          <p:nvPr>
            <p:ph type="ftr" idx="76"/>
          </p:nvPr>
        </p:nvSpPr>
        <p:spPr>
          <a:xfrm>
            <a:off x="2937960" y="5715000"/>
            <a:ext cx="4896360" cy="321840"/>
          </a:xfrm>
          <a:prstGeom prst="rect">
            <a:avLst/>
          </a:prstGeom>
          <a:noFill/>
          <a:ln w="0">
            <a:noFill/>
          </a:ln>
        </p:spPr>
        <p:txBody>
          <a:bodyPr lIns="91440" tIns="45720" rIns="91440" bIns="45720" anchor="ctr">
            <a:noAutofit/>
          </a:bodyPr>
          <a:lstStyle>
            <a:lvl1pPr indent="0" algn="ctr" defTabSz="1004760">
              <a:lnSpc>
                <a:spcPct val="100000"/>
              </a:lnSpc>
              <a:buNone/>
              <a:defRPr lang="fr-FR" sz="1200" b="0" strike="noStrike" spc="-1">
                <a:solidFill>
                  <a:schemeClr val="lt1">
                    <a:tint val="75000"/>
                  </a:schemeClr>
                </a:solidFill>
                <a:latin typeface="Arial"/>
              </a:defRPr>
            </a:lvl1pPr>
          </a:lstStyle>
          <a:p>
            <a:pPr indent="0" algn="ctr" defTabSz="1004760">
              <a:lnSpc>
                <a:spcPct val="100000"/>
              </a:lnSpc>
              <a:buNone/>
            </a:pPr>
            <a:r>
              <a:rPr lang="fr-FR" sz="1200" b="0" strike="noStrike" spc="-1">
                <a:solidFill>
                  <a:schemeClr val="lt1">
                    <a:tint val="75000"/>
                  </a:schemeClr>
                </a:solidFill>
                <a:latin typeface="Arial"/>
              </a:rPr>
              <a:t>GDR SCiPAC- Atelier calcul</a:t>
            </a:r>
            <a:endParaRPr lang="fr-FR" sz="1200" b="0" strike="noStrike" spc="-1">
              <a:solidFill>
                <a:srgbClr val="000000"/>
              </a:solidFill>
              <a:latin typeface="Times New Roman"/>
            </a:endParaRPr>
          </a:p>
        </p:txBody>
      </p:sp>
      <p:sp>
        <p:nvSpPr>
          <p:cNvPr id="234" name="PlaceHolder 7"/>
          <p:cNvSpPr>
            <a:spLocks noGrp="1"/>
          </p:cNvSpPr>
          <p:nvPr>
            <p:ph type="sldNum" idx="77"/>
          </p:nvPr>
        </p:nvSpPr>
        <p:spPr>
          <a:xfrm>
            <a:off x="8159400" y="5715000"/>
            <a:ext cx="2422080" cy="321840"/>
          </a:xfrm>
          <a:prstGeom prst="rect">
            <a:avLst/>
          </a:prstGeom>
          <a:noFill/>
          <a:ln w="0">
            <a:noFill/>
          </a:ln>
        </p:spPr>
        <p:txBody>
          <a:bodyPr lIns="91440" tIns="45720" rIns="91440" bIns="45720" anchor="ctr">
            <a:noAutofit/>
          </a:bodyPr>
          <a:lstStyle>
            <a:lvl1pPr indent="0" algn="r" defTabSz="1004760">
              <a:lnSpc>
                <a:spcPct val="100000"/>
              </a:lnSpc>
              <a:buNone/>
              <a:defRPr lang="fr-FR" sz="1200" b="0" strike="noStrike" spc="-1">
                <a:solidFill>
                  <a:schemeClr val="lt1">
                    <a:tint val="75000"/>
                  </a:schemeClr>
                </a:solidFill>
                <a:latin typeface="Arial"/>
              </a:defRPr>
            </a:lvl1pPr>
          </a:lstStyle>
          <a:p>
            <a:pPr indent="0" algn="r" defTabSz="1004760">
              <a:lnSpc>
                <a:spcPct val="100000"/>
              </a:lnSpc>
              <a:buNone/>
            </a:pPr>
            <a:fld id="{265FDA52-062A-4309-B77D-459877D696FA}" type="slidenum">
              <a:rPr lang="fr-FR" sz="1200" b="0" strike="noStrike" spc="-1">
                <a:solidFill>
                  <a:schemeClr val="lt1">
                    <a:tint val="75000"/>
                  </a:schemeClr>
                </a:solidFill>
                <a:latin typeface="Arial"/>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703"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 name="Image 9"/>
          <p:cNvPicPr/>
          <p:nvPr/>
        </p:nvPicPr>
        <p:blipFill>
          <a:blip r:embed="rId3"/>
          <a:stretch/>
        </p:blipFill>
        <p:spPr>
          <a:xfrm>
            <a:off x="0" y="0"/>
            <a:ext cx="10771920" cy="6059160"/>
          </a:xfrm>
          <a:prstGeom prst="rect">
            <a:avLst/>
          </a:prstGeom>
          <a:ln w="0">
            <a:noFill/>
          </a:ln>
        </p:spPr>
      </p:pic>
      <p:sp>
        <p:nvSpPr>
          <p:cNvPr id="236" name="PlaceHolder 1"/>
          <p:cNvSpPr>
            <a:spLocks noGrp="1"/>
          </p:cNvSpPr>
          <p:nvPr>
            <p:ph type="body"/>
          </p:nvPr>
        </p:nvSpPr>
        <p:spPr>
          <a:xfrm>
            <a:off x="741240" y="1486080"/>
            <a:ext cx="455724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237" name="PlaceHolder 2"/>
          <p:cNvSpPr>
            <a:spLocks noGrp="1"/>
          </p:cNvSpPr>
          <p:nvPr>
            <p:ph type="body"/>
          </p:nvPr>
        </p:nvSpPr>
        <p:spPr>
          <a:xfrm>
            <a:off x="741240" y="2212920"/>
            <a:ext cx="455724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238" name="PlaceHolder 3"/>
          <p:cNvSpPr>
            <a:spLocks noGrp="1"/>
          </p:cNvSpPr>
          <p:nvPr>
            <p:ph type="body"/>
          </p:nvPr>
        </p:nvSpPr>
        <p:spPr>
          <a:xfrm>
            <a:off x="5452920" y="1486080"/>
            <a:ext cx="457956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239" name="PlaceHolder 4"/>
          <p:cNvSpPr>
            <a:spLocks noGrp="1"/>
          </p:cNvSpPr>
          <p:nvPr>
            <p:ph type="body"/>
          </p:nvPr>
        </p:nvSpPr>
        <p:spPr>
          <a:xfrm>
            <a:off x="5452920" y="2212920"/>
            <a:ext cx="457956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240" name="PlaceHolder 5"/>
          <p:cNvSpPr>
            <a:spLocks noGrp="1"/>
          </p:cNvSpPr>
          <p:nvPr>
            <p:ph type="dt" idx="78"/>
          </p:nvPr>
        </p:nvSpPr>
        <p:spPr>
          <a:xfrm>
            <a:off x="201960" y="5715000"/>
            <a:ext cx="2411280" cy="321840"/>
          </a:xfrm>
          <a:prstGeom prst="rect">
            <a:avLst/>
          </a:prstGeom>
          <a:noFill/>
          <a:ln w="0">
            <a:noFill/>
          </a:ln>
        </p:spPr>
        <p:txBody>
          <a:bodyPr lIns="91440" tIns="45720" rIns="91440" bIns="45720" anchor="ctr">
            <a:noAutofit/>
          </a:bodyPr>
          <a:lstStyle>
            <a:lvl1pPr indent="0" defTabSz="1004760">
              <a:lnSpc>
                <a:spcPct val="100000"/>
              </a:lnSpc>
              <a:buNone/>
              <a:defRPr lang="fr-FR" sz="1200" b="0" strike="noStrike" spc="-1">
                <a:solidFill>
                  <a:schemeClr val="lt1">
                    <a:tint val="75000"/>
                  </a:schemeClr>
                </a:solidFill>
                <a:latin typeface="Arial"/>
              </a:defRPr>
            </a:lvl1pPr>
          </a:lstStyle>
          <a:p>
            <a:pPr indent="0" defTabSz="1004760">
              <a:lnSpc>
                <a:spcPct val="100000"/>
              </a:lnSpc>
              <a:buNone/>
            </a:pPr>
            <a:r>
              <a:rPr lang="fr-FR" sz="1200" b="0" strike="noStrike" spc="-1">
                <a:solidFill>
                  <a:schemeClr val="lt1">
                    <a:tint val="75000"/>
                  </a:schemeClr>
                </a:solidFill>
                <a:latin typeface="Arial"/>
              </a:rPr>
              <a:t>16/10/2024</a:t>
            </a:r>
            <a:endParaRPr lang="fr-FR" sz="1200" b="0" strike="noStrike" spc="-1">
              <a:solidFill>
                <a:srgbClr val="000000"/>
              </a:solidFill>
              <a:latin typeface="Times New Roman"/>
            </a:endParaRPr>
          </a:p>
        </p:txBody>
      </p:sp>
      <p:sp>
        <p:nvSpPr>
          <p:cNvPr id="241" name="PlaceHolder 6"/>
          <p:cNvSpPr>
            <a:spLocks noGrp="1"/>
          </p:cNvSpPr>
          <p:nvPr>
            <p:ph type="ftr" idx="79"/>
          </p:nvPr>
        </p:nvSpPr>
        <p:spPr>
          <a:xfrm>
            <a:off x="2937960" y="5715000"/>
            <a:ext cx="4896360" cy="321840"/>
          </a:xfrm>
          <a:prstGeom prst="rect">
            <a:avLst/>
          </a:prstGeom>
          <a:noFill/>
          <a:ln w="0">
            <a:noFill/>
          </a:ln>
        </p:spPr>
        <p:txBody>
          <a:bodyPr lIns="91440" tIns="45720" rIns="91440" bIns="45720" anchor="ctr">
            <a:noAutofit/>
          </a:bodyPr>
          <a:lstStyle>
            <a:lvl1pPr indent="0" algn="ctr" defTabSz="1004760">
              <a:lnSpc>
                <a:spcPct val="100000"/>
              </a:lnSpc>
              <a:buNone/>
              <a:defRPr lang="fr-FR" sz="1200" b="0" strike="noStrike" spc="-1">
                <a:solidFill>
                  <a:schemeClr val="lt1">
                    <a:tint val="75000"/>
                  </a:schemeClr>
                </a:solidFill>
                <a:latin typeface="Arial"/>
              </a:defRPr>
            </a:lvl1pPr>
          </a:lstStyle>
          <a:p>
            <a:pPr indent="0" algn="ctr" defTabSz="1004760">
              <a:lnSpc>
                <a:spcPct val="100000"/>
              </a:lnSpc>
              <a:buNone/>
            </a:pPr>
            <a:r>
              <a:rPr lang="fr-FR" sz="1200" b="0" strike="noStrike" spc="-1">
                <a:solidFill>
                  <a:schemeClr val="lt1">
                    <a:tint val="75000"/>
                  </a:schemeClr>
                </a:solidFill>
                <a:latin typeface="Arial"/>
              </a:rPr>
              <a:t>GDR SCiPAC- Atelier calcul</a:t>
            </a:r>
            <a:endParaRPr lang="fr-FR" sz="1200" b="0" strike="noStrike" spc="-1">
              <a:solidFill>
                <a:srgbClr val="000000"/>
              </a:solidFill>
              <a:latin typeface="Times New Roman"/>
            </a:endParaRPr>
          </a:p>
        </p:txBody>
      </p:sp>
      <p:sp>
        <p:nvSpPr>
          <p:cNvPr id="242" name="PlaceHolder 7"/>
          <p:cNvSpPr>
            <a:spLocks noGrp="1"/>
          </p:cNvSpPr>
          <p:nvPr>
            <p:ph type="sldNum" idx="80"/>
          </p:nvPr>
        </p:nvSpPr>
        <p:spPr>
          <a:xfrm>
            <a:off x="8159400" y="5715000"/>
            <a:ext cx="2422080" cy="321840"/>
          </a:xfrm>
          <a:prstGeom prst="rect">
            <a:avLst/>
          </a:prstGeom>
          <a:noFill/>
          <a:ln w="0">
            <a:noFill/>
          </a:ln>
        </p:spPr>
        <p:txBody>
          <a:bodyPr lIns="91440" tIns="45720" rIns="91440" bIns="45720" anchor="ctr">
            <a:noAutofit/>
          </a:bodyPr>
          <a:lstStyle>
            <a:lvl1pPr indent="0" algn="r" defTabSz="1004760">
              <a:lnSpc>
                <a:spcPct val="100000"/>
              </a:lnSpc>
              <a:buNone/>
              <a:defRPr lang="fr-FR" sz="1200" b="0" strike="noStrike" spc="-1">
                <a:solidFill>
                  <a:schemeClr val="lt1">
                    <a:tint val="75000"/>
                  </a:schemeClr>
                </a:solidFill>
                <a:latin typeface="Arial"/>
              </a:defRPr>
            </a:lvl1pPr>
          </a:lstStyle>
          <a:p>
            <a:pPr indent="0" algn="r" defTabSz="1004760">
              <a:lnSpc>
                <a:spcPct val="100000"/>
              </a:lnSpc>
              <a:buNone/>
            </a:pPr>
            <a:fld id="{44858482-4127-4403-BF83-8B1BDD07CCDD}" type="slidenum">
              <a:rPr lang="fr-FR" sz="1200" b="0" strike="noStrike" spc="-1">
                <a:solidFill>
                  <a:schemeClr val="lt1">
                    <a:tint val="75000"/>
                  </a:schemeClr>
                </a:solidFill>
                <a:latin typeface="Arial"/>
              </a:rPr>
              <a:t>‹N°›</a:t>
            </a:fld>
            <a:endParaRPr lang="fr-FR" sz="1200" b="0" strike="noStrike" spc="-1">
              <a:solidFill>
                <a:srgbClr val="000000"/>
              </a:solidFill>
              <a:latin typeface="Times New Roman"/>
            </a:endParaRPr>
          </a:p>
        </p:txBody>
      </p:sp>
      <p:sp>
        <p:nvSpPr>
          <p:cNvPr id="243" name="PlaceHolder 8"/>
          <p:cNvSpPr>
            <a:spLocks noGrp="1"/>
          </p:cNvSpPr>
          <p:nvPr>
            <p:ph type="title"/>
          </p:nvPr>
        </p:nvSpPr>
        <p:spPr>
          <a:xfrm>
            <a:off x="2289960" y="149400"/>
            <a:ext cx="5688360" cy="431640"/>
          </a:xfrm>
          <a:prstGeom prst="rect">
            <a:avLst/>
          </a:prstGeom>
          <a:noFill/>
          <a:ln w="0">
            <a:noFill/>
          </a:ln>
        </p:spPr>
        <p:txBody>
          <a:bodyPr lIns="91440" tIns="45720" rIns="91440" bIns="45720" anchor="ctr">
            <a:normAutofit/>
          </a:bodyPr>
          <a:lstStyle/>
          <a:p>
            <a:pPr indent="0" defTabSz="914400">
              <a:lnSpc>
                <a:spcPct val="90000"/>
              </a:lnSpc>
              <a:buNone/>
            </a:pPr>
            <a:r>
              <a:rPr lang="fr-FR" sz="2400" b="1" strike="noStrike" spc="-1">
                <a:solidFill>
                  <a:srgbClr val="00294B"/>
                </a:solidFill>
                <a:latin typeface="Calibri Light"/>
              </a:rPr>
              <a:t>Modifiez le style du titre</a:t>
            </a:r>
            <a:endParaRPr lang="fr-FR" sz="2400" b="0" strike="noStrike" spc="-1">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705"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4" name="Image 9"/>
          <p:cNvPicPr/>
          <p:nvPr/>
        </p:nvPicPr>
        <p:blipFill>
          <a:blip r:embed="rId3"/>
          <a:stretch/>
        </p:blipFill>
        <p:spPr>
          <a:xfrm>
            <a:off x="0" y="0"/>
            <a:ext cx="10771920" cy="6059160"/>
          </a:xfrm>
          <a:prstGeom prst="rect">
            <a:avLst/>
          </a:prstGeom>
          <a:ln w="0">
            <a:noFill/>
          </a:ln>
        </p:spPr>
      </p:pic>
      <p:sp>
        <p:nvSpPr>
          <p:cNvPr id="245" name="PlaceHolder 1"/>
          <p:cNvSpPr>
            <a:spLocks noGrp="1"/>
          </p:cNvSpPr>
          <p:nvPr>
            <p:ph type="body"/>
          </p:nvPr>
        </p:nvSpPr>
        <p:spPr>
          <a:xfrm>
            <a:off x="741240" y="1486080"/>
            <a:ext cx="455724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246" name="PlaceHolder 2"/>
          <p:cNvSpPr>
            <a:spLocks noGrp="1"/>
          </p:cNvSpPr>
          <p:nvPr>
            <p:ph type="body"/>
          </p:nvPr>
        </p:nvSpPr>
        <p:spPr>
          <a:xfrm>
            <a:off x="741240" y="2212920"/>
            <a:ext cx="455724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247" name="PlaceHolder 3"/>
          <p:cNvSpPr>
            <a:spLocks noGrp="1"/>
          </p:cNvSpPr>
          <p:nvPr>
            <p:ph type="body"/>
          </p:nvPr>
        </p:nvSpPr>
        <p:spPr>
          <a:xfrm>
            <a:off x="5452920" y="1486080"/>
            <a:ext cx="457956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248" name="PlaceHolder 4"/>
          <p:cNvSpPr>
            <a:spLocks noGrp="1"/>
          </p:cNvSpPr>
          <p:nvPr>
            <p:ph type="body"/>
          </p:nvPr>
        </p:nvSpPr>
        <p:spPr>
          <a:xfrm>
            <a:off x="5452920" y="2212920"/>
            <a:ext cx="457956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249" name="PlaceHolder 5"/>
          <p:cNvSpPr>
            <a:spLocks noGrp="1"/>
          </p:cNvSpPr>
          <p:nvPr>
            <p:ph type="sldNum" idx="81"/>
          </p:nvPr>
        </p:nvSpPr>
        <p:spPr>
          <a:xfrm>
            <a:off x="8159400" y="5715000"/>
            <a:ext cx="2422080" cy="321840"/>
          </a:xfrm>
          <a:prstGeom prst="rect">
            <a:avLst/>
          </a:prstGeom>
          <a:noFill/>
          <a:ln w="0">
            <a:noFill/>
          </a:ln>
        </p:spPr>
        <p:txBody>
          <a:bodyPr lIns="91440" tIns="45720" rIns="91440" bIns="45720" anchor="ctr">
            <a:noAutofit/>
          </a:bodyPr>
          <a:lstStyle>
            <a:lvl1pPr indent="0" algn="r" defTabSz="1004760">
              <a:lnSpc>
                <a:spcPct val="100000"/>
              </a:lnSpc>
              <a:buNone/>
              <a:defRPr lang="fr-FR" sz="1200" b="0" strike="noStrike" spc="-1">
                <a:solidFill>
                  <a:schemeClr val="lt1">
                    <a:tint val="75000"/>
                  </a:schemeClr>
                </a:solidFill>
                <a:latin typeface="Arial"/>
              </a:defRPr>
            </a:lvl1pPr>
          </a:lstStyle>
          <a:p>
            <a:pPr indent="0" algn="r" defTabSz="1004760">
              <a:lnSpc>
                <a:spcPct val="100000"/>
              </a:lnSpc>
              <a:buNone/>
            </a:pPr>
            <a:fld id="{42D37D12-9A71-4678-909D-397B49A8B411}" type="slidenum">
              <a:rPr lang="fr-FR" sz="1200" b="0" strike="noStrike" spc="-1">
                <a:solidFill>
                  <a:schemeClr val="lt1">
                    <a:tint val="75000"/>
                  </a:schemeClr>
                </a:solidFill>
                <a:latin typeface="Arial"/>
              </a:rPr>
              <a:t>‹N°›</a:t>
            </a:fld>
            <a:endParaRPr lang="fr-FR" sz="1200" b="0" strike="noStrike" spc="-1">
              <a:solidFill>
                <a:srgbClr val="000000"/>
              </a:solidFill>
              <a:latin typeface="Times New Roman"/>
            </a:endParaRPr>
          </a:p>
        </p:txBody>
      </p:sp>
      <p:sp>
        <p:nvSpPr>
          <p:cNvPr id="250" name="PlaceHolder 6"/>
          <p:cNvSpPr>
            <a:spLocks noGrp="1"/>
          </p:cNvSpPr>
          <p:nvPr>
            <p:ph type="title"/>
          </p:nvPr>
        </p:nvSpPr>
        <p:spPr>
          <a:xfrm>
            <a:off x="2289960" y="149400"/>
            <a:ext cx="5688360" cy="431640"/>
          </a:xfrm>
          <a:prstGeom prst="rect">
            <a:avLst/>
          </a:prstGeom>
          <a:noFill/>
          <a:ln w="0">
            <a:noFill/>
          </a:ln>
        </p:spPr>
        <p:txBody>
          <a:bodyPr lIns="91440" tIns="45720" rIns="91440" bIns="45720" anchor="ctr">
            <a:normAutofit/>
          </a:bodyPr>
          <a:lstStyle/>
          <a:p>
            <a:pPr indent="0" defTabSz="914400">
              <a:lnSpc>
                <a:spcPct val="90000"/>
              </a:lnSpc>
              <a:buNone/>
            </a:pPr>
            <a:r>
              <a:rPr lang="fr-FR" sz="2400" b="1" strike="noStrike" spc="-1">
                <a:solidFill>
                  <a:srgbClr val="00294B"/>
                </a:solidFill>
                <a:latin typeface="Calibri Light"/>
              </a:rPr>
              <a:t>Modifiez le style du titre</a:t>
            </a:r>
            <a:endParaRPr lang="fr-FR" sz="2400" b="0" strike="noStrike" spc="-1">
              <a:solidFill>
                <a:schemeClr val="dk1"/>
              </a:solidFill>
              <a:latin typeface="Arial"/>
            </a:endParaRPr>
          </a:p>
        </p:txBody>
      </p:sp>
      <p:sp>
        <p:nvSpPr>
          <p:cNvPr id="251" name="PlaceHolder 7"/>
          <p:cNvSpPr>
            <a:spLocks noGrp="1"/>
          </p:cNvSpPr>
          <p:nvPr>
            <p:ph type="dt" idx="82"/>
          </p:nvPr>
        </p:nvSpPr>
        <p:spPr>
          <a:xfrm>
            <a:off x="201960" y="5715000"/>
            <a:ext cx="2411280" cy="321840"/>
          </a:xfrm>
          <a:prstGeom prst="rect">
            <a:avLst/>
          </a:prstGeom>
          <a:noFill/>
          <a:ln w="0">
            <a:noFill/>
          </a:ln>
        </p:spPr>
        <p:txBody>
          <a:bodyPr lIns="91440" tIns="45720" rIns="91440" bIns="45720" anchor="ctr">
            <a:noAutofit/>
          </a:bodyPr>
          <a:lstStyle>
            <a:lvl1pPr indent="0" defTabSz="1004760">
              <a:lnSpc>
                <a:spcPct val="100000"/>
              </a:lnSpc>
              <a:buNone/>
              <a:defRPr lang="fr-FR" sz="1200" b="0" strike="noStrike" spc="-1">
                <a:solidFill>
                  <a:schemeClr val="lt1">
                    <a:tint val="75000"/>
                  </a:schemeClr>
                </a:solidFill>
                <a:latin typeface="Arial"/>
              </a:defRPr>
            </a:lvl1pPr>
          </a:lstStyle>
          <a:p>
            <a:pPr indent="0" defTabSz="1004760">
              <a:lnSpc>
                <a:spcPct val="100000"/>
              </a:lnSpc>
              <a:buNone/>
            </a:pPr>
            <a:r>
              <a:rPr lang="fr-FR" sz="1200" b="0" strike="noStrike" spc="-1">
                <a:solidFill>
                  <a:schemeClr val="lt1">
                    <a:tint val="75000"/>
                  </a:schemeClr>
                </a:solidFill>
                <a:latin typeface="Arial"/>
              </a:rPr>
              <a:t>16/10/2024</a:t>
            </a:r>
            <a:endParaRPr lang="fr-FR" sz="1200" b="0" strike="noStrike" spc="-1">
              <a:solidFill>
                <a:srgbClr val="000000"/>
              </a:solidFill>
              <a:latin typeface="Times New Roman"/>
            </a:endParaRPr>
          </a:p>
        </p:txBody>
      </p:sp>
      <p:sp>
        <p:nvSpPr>
          <p:cNvPr id="252" name="PlaceHolder 8"/>
          <p:cNvSpPr>
            <a:spLocks noGrp="1"/>
          </p:cNvSpPr>
          <p:nvPr>
            <p:ph type="ftr" idx="83"/>
          </p:nvPr>
        </p:nvSpPr>
        <p:spPr>
          <a:xfrm>
            <a:off x="2937960" y="5715000"/>
            <a:ext cx="4896360" cy="321840"/>
          </a:xfrm>
          <a:prstGeom prst="rect">
            <a:avLst/>
          </a:prstGeom>
          <a:noFill/>
          <a:ln w="0">
            <a:noFill/>
          </a:ln>
        </p:spPr>
        <p:txBody>
          <a:bodyPr lIns="91440" tIns="45720" rIns="91440" bIns="45720" anchor="ctr">
            <a:noAutofit/>
          </a:bodyPr>
          <a:lstStyle>
            <a:lvl1pPr indent="0" algn="ctr" defTabSz="1004760">
              <a:lnSpc>
                <a:spcPct val="100000"/>
              </a:lnSpc>
              <a:buNone/>
              <a:defRPr lang="fr-FR" sz="1200" b="0" strike="noStrike" spc="-1">
                <a:solidFill>
                  <a:schemeClr val="lt1">
                    <a:tint val="75000"/>
                  </a:schemeClr>
                </a:solidFill>
                <a:latin typeface="Arial"/>
              </a:defRPr>
            </a:lvl1pPr>
          </a:lstStyle>
          <a:p>
            <a:pPr indent="0" algn="ctr" defTabSz="1004760">
              <a:lnSpc>
                <a:spcPct val="100000"/>
              </a:lnSpc>
              <a:buNone/>
            </a:pPr>
            <a:r>
              <a:rPr lang="fr-FR" sz="1200" b="0" strike="noStrike" spc="-1">
                <a:solidFill>
                  <a:schemeClr val="lt1">
                    <a:tint val="75000"/>
                  </a:schemeClr>
                </a:solidFill>
                <a:latin typeface="Arial"/>
              </a:rPr>
              <a:t>GDR SCiPAC- Atelier calcul</a:t>
            </a:r>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707"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3" name="Image 9"/>
          <p:cNvPicPr/>
          <p:nvPr/>
        </p:nvPicPr>
        <p:blipFill>
          <a:blip r:embed="rId3"/>
          <a:stretch/>
        </p:blipFill>
        <p:spPr>
          <a:xfrm>
            <a:off x="0" y="0"/>
            <a:ext cx="10771920" cy="6059160"/>
          </a:xfrm>
          <a:prstGeom prst="rect">
            <a:avLst/>
          </a:prstGeom>
          <a:ln w="0">
            <a:noFill/>
          </a:ln>
        </p:spPr>
      </p:pic>
      <p:sp>
        <p:nvSpPr>
          <p:cNvPr id="254" name="PlaceHolder 1"/>
          <p:cNvSpPr>
            <a:spLocks noGrp="1"/>
          </p:cNvSpPr>
          <p:nvPr>
            <p:ph type="title"/>
          </p:nvPr>
        </p:nvSpPr>
        <p:spPr>
          <a:xfrm>
            <a:off x="2289960" y="149400"/>
            <a:ext cx="5688360" cy="431640"/>
          </a:xfrm>
          <a:prstGeom prst="rect">
            <a:avLst/>
          </a:prstGeom>
          <a:noFill/>
          <a:ln w="0">
            <a:noFill/>
          </a:ln>
        </p:spPr>
        <p:txBody>
          <a:bodyPr lIns="91440" tIns="45720" rIns="91440" bIns="45720" anchor="ctr">
            <a:normAutofit/>
          </a:bodyPr>
          <a:lstStyle/>
          <a:p>
            <a:pPr indent="0" defTabSz="914400">
              <a:lnSpc>
                <a:spcPct val="90000"/>
              </a:lnSpc>
              <a:buNone/>
            </a:pPr>
            <a:r>
              <a:rPr lang="fr-FR" sz="2400" b="1" strike="noStrike" spc="-1">
                <a:solidFill>
                  <a:srgbClr val="00294B"/>
                </a:solidFill>
                <a:latin typeface="Calibri Light"/>
              </a:rPr>
              <a:t>Modifiez le style du titre</a:t>
            </a:r>
            <a:endParaRPr lang="fr-FR" sz="2400" b="0" strike="noStrike" spc="-1">
              <a:solidFill>
                <a:schemeClr val="dk1"/>
              </a:solidFill>
              <a:latin typeface="Arial"/>
            </a:endParaRPr>
          </a:p>
        </p:txBody>
      </p:sp>
      <p:sp>
        <p:nvSpPr>
          <p:cNvPr id="255" name="PlaceHolder 2"/>
          <p:cNvSpPr>
            <a:spLocks noGrp="1"/>
          </p:cNvSpPr>
          <p:nvPr>
            <p:ph type="body"/>
          </p:nvPr>
        </p:nvSpPr>
        <p:spPr>
          <a:xfrm>
            <a:off x="741240" y="1486080"/>
            <a:ext cx="455724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256" name="PlaceHolder 3"/>
          <p:cNvSpPr>
            <a:spLocks noGrp="1"/>
          </p:cNvSpPr>
          <p:nvPr>
            <p:ph type="body"/>
          </p:nvPr>
        </p:nvSpPr>
        <p:spPr>
          <a:xfrm>
            <a:off x="741240" y="2212920"/>
            <a:ext cx="455724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257" name="PlaceHolder 4"/>
          <p:cNvSpPr>
            <a:spLocks noGrp="1"/>
          </p:cNvSpPr>
          <p:nvPr>
            <p:ph type="body"/>
          </p:nvPr>
        </p:nvSpPr>
        <p:spPr>
          <a:xfrm>
            <a:off x="5452920" y="1486080"/>
            <a:ext cx="457956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258" name="PlaceHolder 5"/>
          <p:cNvSpPr>
            <a:spLocks noGrp="1"/>
          </p:cNvSpPr>
          <p:nvPr>
            <p:ph type="body"/>
          </p:nvPr>
        </p:nvSpPr>
        <p:spPr>
          <a:xfrm>
            <a:off x="5452920" y="2212920"/>
            <a:ext cx="457956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259" name="PlaceHolder 6"/>
          <p:cNvSpPr>
            <a:spLocks noGrp="1"/>
          </p:cNvSpPr>
          <p:nvPr>
            <p:ph type="dt" idx="84"/>
          </p:nvPr>
        </p:nvSpPr>
        <p:spPr>
          <a:xfrm>
            <a:off x="201960" y="5715000"/>
            <a:ext cx="2411280" cy="321840"/>
          </a:xfrm>
          <a:prstGeom prst="rect">
            <a:avLst/>
          </a:prstGeom>
          <a:noFill/>
          <a:ln w="0">
            <a:noFill/>
          </a:ln>
        </p:spPr>
        <p:txBody>
          <a:bodyPr lIns="91440" tIns="45720" rIns="91440" bIns="45720" anchor="ctr">
            <a:noAutofit/>
          </a:bodyPr>
          <a:lstStyle>
            <a:lvl1pPr indent="0" defTabSz="1004760">
              <a:lnSpc>
                <a:spcPct val="100000"/>
              </a:lnSpc>
              <a:buNone/>
              <a:defRPr lang="fr-FR" sz="1200" b="0" strike="noStrike" spc="-1">
                <a:solidFill>
                  <a:schemeClr val="lt1">
                    <a:tint val="75000"/>
                  </a:schemeClr>
                </a:solidFill>
                <a:latin typeface="Arial"/>
              </a:defRPr>
            </a:lvl1pPr>
          </a:lstStyle>
          <a:p>
            <a:pPr indent="0" defTabSz="1004760">
              <a:lnSpc>
                <a:spcPct val="100000"/>
              </a:lnSpc>
              <a:buNone/>
            </a:pPr>
            <a:r>
              <a:rPr lang="fr-FR" sz="1200" b="0" strike="noStrike" spc="-1">
                <a:solidFill>
                  <a:schemeClr val="lt1">
                    <a:tint val="75000"/>
                  </a:schemeClr>
                </a:solidFill>
                <a:latin typeface="Arial"/>
              </a:rPr>
              <a:t>16/10/2024</a:t>
            </a:r>
            <a:endParaRPr lang="fr-FR" sz="1200" b="0" strike="noStrike" spc="-1">
              <a:solidFill>
                <a:srgbClr val="000000"/>
              </a:solidFill>
              <a:latin typeface="Times New Roman"/>
            </a:endParaRPr>
          </a:p>
        </p:txBody>
      </p:sp>
      <p:sp>
        <p:nvSpPr>
          <p:cNvPr id="260" name="PlaceHolder 7"/>
          <p:cNvSpPr>
            <a:spLocks noGrp="1"/>
          </p:cNvSpPr>
          <p:nvPr>
            <p:ph type="ftr" idx="85"/>
          </p:nvPr>
        </p:nvSpPr>
        <p:spPr>
          <a:xfrm>
            <a:off x="2937960" y="5715000"/>
            <a:ext cx="4896360" cy="321840"/>
          </a:xfrm>
          <a:prstGeom prst="rect">
            <a:avLst/>
          </a:prstGeom>
          <a:noFill/>
          <a:ln w="0">
            <a:noFill/>
          </a:ln>
        </p:spPr>
        <p:txBody>
          <a:bodyPr lIns="91440" tIns="45720" rIns="91440" bIns="45720" anchor="ctr">
            <a:noAutofit/>
          </a:bodyPr>
          <a:lstStyle>
            <a:lvl1pPr indent="0" algn="ctr" defTabSz="1004760">
              <a:lnSpc>
                <a:spcPct val="100000"/>
              </a:lnSpc>
              <a:buNone/>
              <a:defRPr lang="fr-FR" sz="1200" b="0" strike="noStrike" spc="-1">
                <a:solidFill>
                  <a:schemeClr val="lt1">
                    <a:tint val="75000"/>
                  </a:schemeClr>
                </a:solidFill>
                <a:latin typeface="Arial"/>
              </a:defRPr>
            </a:lvl1pPr>
          </a:lstStyle>
          <a:p>
            <a:pPr indent="0" algn="ctr" defTabSz="1004760">
              <a:lnSpc>
                <a:spcPct val="100000"/>
              </a:lnSpc>
              <a:buNone/>
            </a:pPr>
            <a:r>
              <a:rPr lang="fr-FR" sz="1200" b="0" strike="noStrike" spc="-1">
                <a:solidFill>
                  <a:schemeClr val="lt1">
                    <a:tint val="75000"/>
                  </a:schemeClr>
                </a:solidFill>
                <a:latin typeface="Arial"/>
              </a:rPr>
              <a:t>GDR SCiPAC- Atelier calcul</a:t>
            </a:r>
            <a:endParaRPr lang="fr-FR" sz="1200" b="0" strike="noStrike" spc="-1">
              <a:solidFill>
                <a:srgbClr val="000000"/>
              </a:solidFill>
              <a:latin typeface="Times New Roman"/>
            </a:endParaRPr>
          </a:p>
        </p:txBody>
      </p:sp>
      <p:sp>
        <p:nvSpPr>
          <p:cNvPr id="261" name="PlaceHolder 8"/>
          <p:cNvSpPr>
            <a:spLocks noGrp="1"/>
          </p:cNvSpPr>
          <p:nvPr>
            <p:ph type="sldNum" idx="86"/>
          </p:nvPr>
        </p:nvSpPr>
        <p:spPr>
          <a:xfrm>
            <a:off x="8159400" y="5715000"/>
            <a:ext cx="2422080" cy="321840"/>
          </a:xfrm>
          <a:prstGeom prst="rect">
            <a:avLst/>
          </a:prstGeom>
          <a:noFill/>
          <a:ln w="0">
            <a:noFill/>
          </a:ln>
        </p:spPr>
        <p:txBody>
          <a:bodyPr lIns="91440" tIns="45720" rIns="91440" bIns="45720" anchor="ctr">
            <a:noAutofit/>
          </a:bodyPr>
          <a:lstStyle>
            <a:lvl1pPr indent="0" algn="r" defTabSz="1004760">
              <a:lnSpc>
                <a:spcPct val="100000"/>
              </a:lnSpc>
              <a:buNone/>
              <a:defRPr lang="fr-FR" sz="1200" b="0" strike="noStrike" spc="-1">
                <a:solidFill>
                  <a:schemeClr val="lt1">
                    <a:tint val="75000"/>
                  </a:schemeClr>
                </a:solidFill>
                <a:latin typeface="Arial"/>
              </a:defRPr>
            </a:lvl1pPr>
          </a:lstStyle>
          <a:p>
            <a:pPr indent="0" algn="r" defTabSz="1004760">
              <a:lnSpc>
                <a:spcPct val="100000"/>
              </a:lnSpc>
              <a:buNone/>
            </a:pPr>
            <a:fld id="{AA9988E8-FE35-4F8C-BA2D-0BFF02105A96}" type="slidenum">
              <a:rPr lang="fr-FR" sz="1200" b="0" strike="noStrike" spc="-1">
                <a:solidFill>
                  <a:schemeClr val="lt1">
                    <a:tint val="75000"/>
                  </a:schemeClr>
                </a:solidFill>
                <a:latin typeface="Arial"/>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709"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2" name="Image 9"/>
          <p:cNvPicPr/>
          <p:nvPr/>
        </p:nvPicPr>
        <p:blipFill>
          <a:blip r:embed="rId3"/>
          <a:stretch/>
        </p:blipFill>
        <p:spPr>
          <a:xfrm>
            <a:off x="0" y="0"/>
            <a:ext cx="10771920" cy="6059160"/>
          </a:xfrm>
          <a:prstGeom prst="rect">
            <a:avLst/>
          </a:prstGeom>
          <a:ln w="0">
            <a:noFill/>
          </a:ln>
        </p:spPr>
      </p:pic>
      <p:sp>
        <p:nvSpPr>
          <p:cNvPr id="263" name="PlaceHolder 1"/>
          <p:cNvSpPr>
            <a:spLocks noGrp="1"/>
          </p:cNvSpPr>
          <p:nvPr>
            <p:ph type="title"/>
          </p:nvPr>
        </p:nvSpPr>
        <p:spPr>
          <a:xfrm>
            <a:off x="2289960" y="149400"/>
            <a:ext cx="5688360" cy="431640"/>
          </a:xfrm>
          <a:prstGeom prst="rect">
            <a:avLst/>
          </a:prstGeom>
          <a:noFill/>
          <a:ln w="0">
            <a:noFill/>
          </a:ln>
        </p:spPr>
        <p:txBody>
          <a:bodyPr lIns="91440" tIns="45720" rIns="91440" bIns="45720" anchor="ctr">
            <a:normAutofit/>
          </a:bodyPr>
          <a:lstStyle/>
          <a:p>
            <a:pPr indent="0" defTabSz="914400">
              <a:lnSpc>
                <a:spcPct val="90000"/>
              </a:lnSpc>
              <a:buNone/>
            </a:pPr>
            <a:r>
              <a:rPr lang="fr-FR" sz="2400" b="1" strike="noStrike" spc="-1">
                <a:solidFill>
                  <a:srgbClr val="00294B"/>
                </a:solidFill>
                <a:latin typeface="Calibri Light"/>
              </a:rPr>
              <a:t>Modifiez le style du titre</a:t>
            </a:r>
            <a:endParaRPr lang="fr-FR" sz="2400" b="0" strike="noStrike" spc="-1">
              <a:solidFill>
                <a:schemeClr val="dk1"/>
              </a:solidFill>
              <a:latin typeface="Arial"/>
            </a:endParaRPr>
          </a:p>
        </p:txBody>
      </p:sp>
      <p:sp>
        <p:nvSpPr>
          <p:cNvPr id="264" name="PlaceHolder 2"/>
          <p:cNvSpPr>
            <a:spLocks noGrp="1"/>
          </p:cNvSpPr>
          <p:nvPr>
            <p:ph type="body"/>
          </p:nvPr>
        </p:nvSpPr>
        <p:spPr>
          <a:xfrm>
            <a:off x="741240" y="1486080"/>
            <a:ext cx="455724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265" name="PlaceHolder 3"/>
          <p:cNvSpPr>
            <a:spLocks noGrp="1"/>
          </p:cNvSpPr>
          <p:nvPr>
            <p:ph type="body"/>
          </p:nvPr>
        </p:nvSpPr>
        <p:spPr>
          <a:xfrm>
            <a:off x="741240" y="2212920"/>
            <a:ext cx="455724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266" name="PlaceHolder 4"/>
          <p:cNvSpPr>
            <a:spLocks noGrp="1"/>
          </p:cNvSpPr>
          <p:nvPr>
            <p:ph type="body"/>
          </p:nvPr>
        </p:nvSpPr>
        <p:spPr>
          <a:xfrm>
            <a:off x="5452920" y="1486080"/>
            <a:ext cx="457956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267" name="PlaceHolder 5"/>
          <p:cNvSpPr>
            <a:spLocks noGrp="1"/>
          </p:cNvSpPr>
          <p:nvPr>
            <p:ph type="body"/>
          </p:nvPr>
        </p:nvSpPr>
        <p:spPr>
          <a:xfrm>
            <a:off x="5452920" y="2212920"/>
            <a:ext cx="457956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268" name="PlaceHolder 6"/>
          <p:cNvSpPr>
            <a:spLocks noGrp="1"/>
          </p:cNvSpPr>
          <p:nvPr>
            <p:ph type="dt" idx="87"/>
          </p:nvPr>
        </p:nvSpPr>
        <p:spPr>
          <a:xfrm>
            <a:off x="201960" y="5715000"/>
            <a:ext cx="2411280" cy="321840"/>
          </a:xfrm>
          <a:prstGeom prst="rect">
            <a:avLst/>
          </a:prstGeom>
          <a:noFill/>
          <a:ln w="0">
            <a:noFill/>
          </a:ln>
        </p:spPr>
        <p:txBody>
          <a:bodyPr lIns="91440" tIns="45720" rIns="91440" bIns="45720" anchor="ctr">
            <a:noAutofit/>
          </a:bodyPr>
          <a:lstStyle>
            <a:lvl1pPr indent="0" defTabSz="1004760">
              <a:lnSpc>
                <a:spcPct val="100000"/>
              </a:lnSpc>
              <a:buNone/>
              <a:defRPr lang="fr-FR" sz="1200" b="0" strike="noStrike" spc="-1">
                <a:solidFill>
                  <a:schemeClr val="lt1">
                    <a:tint val="75000"/>
                  </a:schemeClr>
                </a:solidFill>
                <a:latin typeface="Arial"/>
              </a:defRPr>
            </a:lvl1pPr>
          </a:lstStyle>
          <a:p>
            <a:pPr indent="0" defTabSz="1004760">
              <a:lnSpc>
                <a:spcPct val="100000"/>
              </a:lnSpc>
              <a:buNone/>
            </a:pPr>
            <a:r>
              <a:rPr lang="fr-FR" sz="1200" b="0" strike="noStrike" spc="-1">
                <a:solidFill>
                  <a:schemeClr val="lt1">
                    <a:tint val="75000"/>
                  </a:schemeClr>
                </a:solidFill>
                <a:latin typeface="Arial"/>
              </a:rPr>
              <a:t>16/10/2024</a:t>
            </a:r>
            <a:endParaRPr lang="fr-FR" sz="1200" b="0" strike="noStrike" spc="-1">
              <a:solidFill>
                <a:srgbClr val="000000"/>
              </a:solidFill>
              <a:latin typeface="Times New Roman"/>
            </a:endParaRPr>
          </a:p>
        </p:txBody>
      </p:sp>
      <p:sp>
        <p:nvSpPr>
          <p:cNvPr id="269" name="PlaceHolder 7"/>
          <p:cNvSpPr>
            <a:spLocks noGrp="1"/>
          </p:cNvSpPr>
          <p:nvPr>
            <p:ph type="ftr" idx="88"/>
          </p:nvPr>
        </p:nvSpPr>
        <p:spPr>
          <a:xfrm>
            <a:off x="2937960" y="5715000"/>
            <a:ext cx="4896360" cy="321840"/>
          </a:xfrm>
          <a:prstGeom prst="rect">
            <a:avLst/>
          </a:prstGeom>
          <a:noFill/>
          <a:ln w="0">
            <a:noFill/>
          </a:ln>
        </p:spPr>
        <p:txBody>
          <a:bodyPr lIns="91440" tIns="45720" rIns="91440" bIns="45720" anchor="ctr">
            <a:noAutofit/>
          </a:bodyPr>
          <a:lstStyle>
            <a:lvl1pPr indent="0" algn="ctr" defTabSz="1004760">
              <a:lnSpc>
                <a:spcPct val="100000"/>
              </a:lnSpc>
              <a:buNone/>
              <a:defRPr lang="fr-FR" sz="1200" b="0" strike="noStrike" spc="-1">
                <a:solidFill>
                  <a:schemeClr val="lt1">
                    <a:tint val="75000"/>
                  </a:schemeClr>
                </a:solidFill>
                <a:latin typeface="Arial"/>
              </a:defRPr>
            </a:lvl1pPr>
          </a:lstStyle>
          <a:p>
            <a:pPr indent="0" algn="ctr" defTabSz="1004760">
              <a:lnSpc>
                <a:spcPct val="100000"/>
              </a:lnSpc>
              <a:buNone/>
            </a:pPr>
            <a:r>
              <a:rPr lang="fr-FR" sz="1200" b="0" strike="noStrike" spc="-1">
                <a:solidFill>
                  <a:schemeClr val="lt1">
                    <a:tint val="75000"/>
                  </a:schemeClr>
                </a:solidFill>
                <a:latin typeface="Arial"/>
              </a:rPr>
              <a:t>GDR SCiPAC- Atelier calcul</a:t>
            </a:r>
            <a:endParaRPr lang="fr-FR" sz="1200" b="0" strike="noStrike" spc="-1">
              <a:solidFill>
                <a:srgbClr val="000000"/>
              </a:solidFill>
              <a:latin typeface="Times New Roman"/>
            </a:endParaRPr>
          </a:p>
        </p:txBody>
      </p:sp>
      <p:sp>
        <p:nvSpPr>
          <p:cNvPr id="270" name="PlaceHolder 8"/>
          <p:cNvSpPr>
            <a:spLocks noGrp="1"/>
          </p:cNvSpPr>
          <p:nvPr>
            <p:ph type="sldNum" idx="89"/>
          </p:nvPr>
        </p:nvSpPr>
        <p:spPr>
          <a:xfrm>
            <a:off x="8159400" y="5715000"/>
            <a:ext cx="2422080" cy="321840"/>
          </a:xfrm>
          <a:prstGeom prst="rect">
            <a:avLst/>
          </a:prstGeom>
          <a:noFill/>
          <a:ln w="0">
            <a:noFill/>
          </a:ln>
        </p:spPr>
        <p:txBody>
          <a:bodyPr lIns="91440" tIns="45720" rIns="91440" bIns="45720" anchor="ctr">
            <a:noAutofit/>
          </a:bodyPr>
          <a:lstStyle>
            <a:lvl1pPr indent="0" algn="r" defTabSz="1004760">
              <a:lnSpc>
                <a:spcPct val="100000"/>
              </a:lnSpc>
              <a:buNone/>
              <a:defRPr lang="fr-FR" sz="1200" b="0" strike="noStrike" spc="-1">
                <a:solidFill>
                  <a:schemeClr val="lt1">
                    <a:tint val="75000"/>
                  </a:schemeClr>
                </a:solidFill>
                <a:latin typeface="Arial"/>
              </a:defRPr>
            </a:lvl1pPr>
          </a:lstStyle>
          <a:p>
            <a:pPr indent="0" algn="r" defTabSz="1004760">
              <a:lnSpc>
                <a:spcPct val="100000"/>
              </a:lnSpc>
              <a:buNone/>
            </a:pPr>
            <a:fld id="{2B585645-EB3B-4D8E-9628-FFE6C967E097}" type="slidenum">
              <a:rPr lang="fr-FR" sz="1200" b="0" strike="noStrike" spc="-1">
                <a:solidFill>
                  <a:schemeClr val="lt1">
                    <a:tint val="75000"/>
                  </a:schemeClr>
                </a:solidFill>
                <a:latin typeface="Arial"/>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711"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 name="Image 9"/>
          <p:cNvPicPr/>
          <p:nvPr/>
        </p:nvPicPr>
        <p:blipFill>
          <a:blip r:embed="rId3"/>
          <a:stretch/>
        </p:blipFill>
        <p:spPr>
          <a:xfrm>
            <a:off x="0" y="0"/>
            <a:ext cx="10771920" cy="6059160"/>
          </a:xfrm>
          <a:prstGeom prst="rect">
            <a:avLst/>
          </a:prstGeom>
          <a:ln w="0">
            <a:noFill/>
          </a:ln>
        </p:spPr>
      </p:pic>
      <p:sp>
        <p:nvSpPr>
          <p:cNvPr id="37" name="PlaceHolder 1"/>
          <p:cNvSpPr>
            <a:spLocks noGrp="1"/>
          </p:cNvSpPr>
          <p:nvPr>
            <p:ph type="title"/>
          </p:nvPr>
        </p:nvSpPr>
        <p:spPr>
          <a:xfrm>
            <a:off x="1173960" y="149400"/>
            <a:ext cx="8424720" cy="431640"/>
          </a:xfrm>
          <a:prstGeom prst="rect">
            <a:avLst/>
          </a:prstGeom>
          <a:noFill/>
          <a:ln w="0">
            <a:noFill/>
          </a:ln>
        </p:spPr>
        <p:txBody>
          <a:bodyPr lIns="91440" tIns="45720" rIns="91440" bIns="45720" anchor="ctr">
            <a:normAutofit/>
          </a:bodyPr>
          <a:lstStyle/>
          <a:p>
            <a:pPr indent="0" algn="ctr" defTabSz="914400">
              <a:lnSpc>
                <a:spcPct val="90000"/>
              </a:lnSpc>
              <a:buNone/>
            </a:pPr>
            <a:r>
              <a:rPr lang="fr-FR" sz="2400" b="1" strike="noStrike" spc="-1">
                <a:solidFill>
                  <a:schemeClr val="lt1"/>
                </a:solidFill>
                <a:latin typeface="Calibri Light"/>
              </a:rPr>
              <a:t>Modifiez le style du titre</a:t>
            </a:r>
            <a:endParaRPr lang="fr-FR" sz="2400" b="0" strike="noStrike" spc="-1">
              <a:solidFill>
                <a:schemeClr val="dk1"/>
              </a:solidFill>
              <a:latin typeface="Arial"/>
            </a:endParaRPr>
          </a:p>
        </p:txBody>
      </p:sp>
      <p:sp>
        <p:nvSpPr>
          <p:cNvPr id="38" name="PlaceHolder 2"/>
          <p:cNvSpPr>
            <a:spLocks noGrp="1"/>
          </p:cNvSpPr>
          <p:nvPr>
            <p:ph type="dt" idx="12"/>
          </p:nvPr>
        </p:nvSpPr>
        <p:spPr>
          <a:xfrm>
            <a:off x="201960" y="5715000"/>
            <a:ext cx="2411280" cy="321840"/>
          </a:xfrm>
          <a:prstGeom prst="rect">
            <a:avLst/>
          </a:prstGeom>
          <a:noFill/>
          <a:ln w="0">
            <a:noFill/>
          </a:ln>
        </p:spPr>
        <p:txBody>
          <a:bodyPr lIns="91440" tIns="45720" rIns="91440" bIns="45720" anchor="ctr">
            <a:noAutofit/>
          </a:bodyPr>
          <a:lstStyle>
            <a:lvl1pPr indent="0" defTabSz="1004760">
              <a:lnSpc>
                <a:spcPct val="100000"/>
              </a:lnSpc>
              <a:buNone/>
              <a:defRPr lang="fr-FR" sz="1200" b="0" strike="noStrike" spc="-1">
                <a:solidFill>
                  <a:schemeClr val="lt1">
                    <a:tint val="75000"/>
                  </a:schemeClr>
                </a:solidFill>
                <a:latin typeface="Arial"/>
              </a:defRPr>
            </a:lvl1pPr>
          </a:lstStyle>
          <a:p>
            <a:pPr indent="0" defTabSz="1004760">
              <a:lnSpc>
                <a:spcPct val="100000"/>
              </a:lnSpc>
              <a:buNone/>
            </a:pPr>
            <a:r>
              <a:rPr lang="fr-FR" sz="1200" b="0" strike="noStrike" spc="-1">
                <a:solidFill>
                  <a:schemeClr val="lt1">
                    <a:tint val="75000"/>
                  </a:schemeClr>
                </a:solidFill>
                <a:latin typeface="Arial"/>
              </a:rPr>
              <a:t>16/10/2024</a:t>
            </a:r>
            <a:endParaRPr lang="fr-FR" sz="1200" b="0" strike="noStrike" spc="-1">
              <a:solidFill>
                <a:srgbClr val="000000"/>
              </a:solidFill>
              <a:latin typeface="Times New Roman"/>
            </a:endParaRPr>
          </a:p>
        </p:txBody>
      </p:sp>
      <p:sp>
        <p:nvSpPr>
          <p:cNvPr id="39" name="PlaceHolder 3"/>
          <p:cNvSpPr>
            <a:spLocks noGrp="1"/>
          </p:cNvSpPr>
          <p:nvPr>
            <p:ph type="ftr" idx="13"/>
          </p:nvPr>
        </p:nvSpPr>
        <p:spPr>
          <a:xfrm>
            <a:off x="2937960" y="5715000"/>
            <a:ext cx="4896360" cy="321840"/>
          </a:xfrm>
          <a:prstGeom prst="rect">
            <a:avLst/>
          </a:prstGeom>
          <a:noFill/>
          <a:ln w="0">
            <a:noFill/>
          </a:ln>
        </p:spPr>
        <p:txBody>
          <a:bodyPr lIns="91440" tIns="45720" rIns="91440" bIns="45720" anchor="ctr">
            <a:noAutofit/>
          </a:bodyPr>
          <a:lstStyle>
            <a:lvl1pPr indent="0" algn="ctr" defTabSz="1004760">
              <a:lnSpc>
                <a:spcPct val="100000"/>
              </a:lnSpc>
              <a:buNone/>
              <a:defRPr lang="fr-FR" sz="1200" b="0" strike="noStrike" spc="-1">
                <a:solidFill>
                  <a:schemeClr val="lt1">
                    <a:tint val="75000"/>
                  </a:schemeClr>
                </a:solidFill>
                <a:latin typeface="Arial"/>
              </a:defRPr>
            </a:lvl1pPr>
          </a:lstStyle>
          <a:p>
            <a:pPr indent="0" algn="ctr" defTabSz="1004760">
              <a:lnSpc>
                <a:spcPct val="100000"/>
              </a:lnSpc>
              <a:buNone/>
            </a:pPr>
            <a:r>
              <a:rPr lang="fr-FR" sz="1200" b="0" strike="noStrike" spc="-1">
                <a:solidFill>
                  <a:schemeClr val="lt1">
                    <a:tint val="75000"/>
                  </a:schemeClr>
                </a:solidFill>
                <a:latin typeface="Arial"/>
              </a:rPr>
              <a:t>GDR SCiPAC- Atelier calcul</a:t>
            </a:r>
            <a:endParaRPr lang="fr-FR" sz="1200" b="0" strike="noStrike" spc="-1">
              <a:solidFill>
                <a:srgbClr val="000000"/>
              </a:solidFill>
              <a:latin typeface="Times New Roman"/>
            </a:endParaRPr>
          </a:p>
        </p:txBody>
      </p:sp>
      <p:sp>
        <p:nvSpPr>
          <p:cNvPr id="40" name="PlaceHolder 4"/>
          <p:cNvSpPr>
            <a:spLocks noGrp="1"/>
          </p:cNvSpPr>
          <p:nvPr>
            <p:ph type="sldNum" idx="14"/>
          </p:nvPr>
        </p:nvSpPr>
        <p:spPr>
          <a:xfrm>
            <a:off x="8159400" y="5715000"/>
            <a:ext cx="2422080" cy="321840"/>
          </a:xfrm>
          <a:prstGeom prst="rect">
            <a:avLst/>
          </a:prstGeom>
          <a:noFill/>
          <a:ln w="0">
            <a:noFill/>
          </a:ln>
        </p:spPr>
        <p:txBody>
          <a:bodyPr lIns="91440" tIns="45720" rIns="91440" bIns="45720" anchor="ctr">
            <a:noAutofit/>
          </a:bodyPr>
          <a:lstStyle>
            <a:lvl1pPr indent="0" algn="r" defTabSz="1004760">
              <a:lnSpc>
                <a:spcPct val="100000"/>
              </a:lnSpc>
              <a:buNone/>
              <a:defRPr lang="fr-FR" sz="1200" b="0" strike="noStrike" spc="-1">
                <a:solidFill>
                  <a:schemeClr val="lt1">
                    <a:tint val="75000"/>
                  </a:schemeClr>
                </a:solidFill>
                <a:latin typeface="Arial"/>
              </a:defRPr>
            </a:lvl1pPr>
          </a:lstStyle>
          <a:p>
            <a:pPr indent="0" algn="r" defTabSz="1004760">
              <a:lnSpc>
                <a:spcPct val="100000"/>
              </a:lnSpc>
              <a:buNone/>
            </a:pPr>
            <a:fld id="{F2CB6C96-2144-4E06-ABA0-E9CFB540CAB8}" type="slidenum">
              <a:rPr lang="fr-FR" sz="1200" b="0" strike="noStrike" spc="-1">
                <a:solidFill>
                  <a:schemeClr val="lt1">
                    <a:tint val="75000"/>
                  </a:schemeClr>
                </a:solidFill>
                <a:latin typeface="Arial"/>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7"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1" name="Image 9"/>
          <p:cNvPicPr/>
          <p:nvPr/>
        </p:nvPicPr>
        <p:blipFill>
          <a:blip r:embed="rId3"/>
          <a:stretch/>
        </p:blipFill>
        <p:spPr>
          <a:xfrm>
            <a:off x="0" y="0"/>
            <a:ext cx="10771920" cy="6059160"/>
          </a:xfrm>
          <a:prstGeom prst="rect">
            <a:avLst/>
          </a:prstGeom>
          <a:ln w="0">
            <a:noFill/>
          </a:ln>
        </p:spPr>
      </p:pic>
      <p:sp>
        <p:nvSpPr>
          <p:cNvPr id="272" name="PlaceHolder 1"/>
          <p:cNvSpPr>
            <a:spLocks noGrp="1"/>
          </p:cNvSpPr>
          <p:nvPr>
            <p:ph type="title"/>
          </p:nvPr>
        </p:nvSpPr>
        <p:spPr>
          <a:xfrm>
            <a:off x="2289960" y="149400"/>
            <a:ext cx="5688360" cy="431640"/>
          </a:xfrm>
          <a:prstGeom prst="rect">
            <a:avLst/>
          </a:prstGeom>
          <a:noFill/>
          <a:ln w="0">
            <a:noFill/>
          </a:ln>
        </p:spPr>
        <p:txBody>
          <a:bodyPr lIns="91440" tIns="45720" rIns="91440" bIns="45720" anchor="ctr">
            <a:normAutofit/>
          </a:bodyPr>
          <a:lstStyle/>
          <a:p>
            <a:pPr indent="0" defTabSz="914400">
              <a:lnSpc>
                <a:spcPct val="90000"/>
              </a:lnSpc>
              <a:buNone/>
            </a:pPr>
            <a:r>
              <a:rPr lang="fr-FR" sz="2400" b="1" strike="noStrike" spc="-1">
                <a:solidFill>
                  <a:srgbClr val="00294B"/>
                </a:solidFill>
                <a:latin typeface="Calibri Light"/>
              </a:rPr>
              <a:t>Modifiez le style du titre</a:t>
            </a:r>
            <a:endParaRPr lang="fr-FR" sz="2400" b="0" strike="noStrike" spc="-1">
              <a:solidFill>
                <a:schemeClr val="dk1"/>
              </a:solidFill>
              <a:latin typeface="Arial"/>
            </a:endParaRPr>
          </a:p>
        </p:txBody>
      </p:sp>
      <p:sp>
        <p:nvSpPr>
          <p:cNvPr id="273" name="PlaceHolder 2"/>
          <p:cNvSpPr>
            <a:spLocks noGrp="1"/>
          </p:cNvSpPr>
          <p:nvPr>
            <p:ph type="body"/>
          </p:nvPr>
        </p:nvSpPr>
        <p:spPr>
          <a:xfrm>
            <a:off x="741240" y="1486080"/>
            <a:ext cx="455724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274" name="PlaceHolder 3"/>
          <p:cNvSpPr>
            <a:spLocks noGrp="1"/>
          </p:cNvSpPr>
          <p:nvPr>
            <p:ph type="body"/>
          </p:nvPr>
        </p:nvSpPr>
        <p:spPr>
          <a:xfrm>
            <a:off x="741240" y="2212920"/>
            <a:ext cx="455724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275" name="PlaceHolder 4"/>
          <p:cNvSpPr>
            <a:spLocks noGrp="1"/>
          </p:cNvSpPr>
          <p:nvPr>
            <p:ph type="body"/>
          </p:nvPr>
        </p:nvSpPr>
        <p:spPr>
          <a:xfrm>
            <a:off x="5452920" y="1486080"/>
            <a:ext cx="457956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276" name="PlaceHolder 5"/>
          <p:cNvSpPr>
            <a:spLocks noGrp="1"/>
          </p:cNvSpPr>
          <p:nvPr>
            <p:ph type="body"/>
          </p:nvPr>
        </p:nvSpPr>
        <p:spPr>
          <a:xfrm>
            <a:off x="5452920" y="2212920"/>
            <a:ext cx="457956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277" name="PlaceHolder 6"/>
          <p:cNvSpPr>
            <a:spLocks noGrp="1"/>
          </p:cNvSpPr>
          <p:nvPr>
            <p:ph type="dt" idx="90"/>
          </p:nvPr>
        </p:nvSpPr>
        <p:spPr>
          <a:xfrm>
            <a:off x="201960" y="5715000"/>
            <a:ext cx="2411280" cy="321840"/>
          </a:xfrm>
          <a:prstGeom prst="rect">
            <a:avLst/>
          </a:prstGeom>
          <a:noFill/>
          <a:ln w="0">
            <a:noFill/>
          </a:ln>
        </p:spPr>
        <p:txBody>
          <a:bodyPr lIns="91440" tIns="45720" rIns="91440" bIns="45720" anchor="ctr">
            <a:noAutofit/>
          </a:bodyPr>
          <a:lstStyle>
            <a:lvl1pPr indent="0" defTabSz="1004760">
              <a:lnSpc>
                <a:spcPct val="100000"/>
              </a:lnSpc>
              <a:buNone/>
              <a:defRPr lang="fr-FR" sz="1200" b="0" strike="noStrike" spc="-1">
                <a:solidFill>
                  <a:schemeClr val="lt1">
                    <a:tint val="75000"/>
                  </a:schemeClr>
                </a:solidFill>
                <a:latin typeface="Arial"/>
              </a:defRPr>
            </a:lvl1pPr>
          </a:lstStyle>
          <a:p>
            <a:pPr indent="0" defTabSz="1004760">
              <a:lnSpc>
                <a:spcPct val="100000"/>
              </a:lnSpc>
              <a:buNone/>
            </a:pPr>
            <a:r>
              <a:rPr lang="fr-FR" sz="1200" b="0" strike="noStrike" spc="-1">
                <a:solidFill>
                  <a:schemeClr val="lt1">
                    <a:tint val="75000"/>
                  </a:schemeClr>
                </a:solidFill>
                <a:latin typeface="Arial"/>
              </a:rPr>
              <a:t>16/10/2024</a:t>
            </a:r>
            <a:endParaRPr lang="fr-FR" sz="1200" b="0" strike="noStrike" spc="-1">
              <a:solidFill>
                <a:srgbClr val="000000"/>
              </a:solidFill>
              <a:latin typeface="Times New Roman"/>
            </a:endParaRPr>
          </a:p>
        </p:txBody>
      </p:sp>
      <p:sp>
        <p:nvSpPr>
          <p:cNvPr id="278" name="PlaceHolder 7"/>
          <p:cNvSpPr>
            <a:spLocks noGrp="1"/>
          </p:cNvSpPr>
          <p:nvPr>
            <p:ph type="ftr" idx="91"/>
          </p:nvPr>
        </p:nvSpPr>
        <p:spPr>
          <a:xfrm>
            <a:off x="2937960" y="5715000"/>
            <a:ext cx="4896360" cy="321840"/>
          </a:xfrm>
          <a:prstGeom prst="rect">
            <a:avLst/>
          </a:prstGeom>
          <a:noFill/>
          <a:ln w="0">
            <a:noFill/>
          </a:ln>
        </p:spPr>
        <p:txBody>
          <a:bodyPr lIns="91440" tIns="45720" rIns="91440" bIns="45720" anchor="ctr">
            <a:noAutofit/>
          </a:bodyPr>
          <a:lstStyle>
            <a:lvl1pPr indent="0" algn="ctr" defTabSz="1004760">
              <a:lnSpc>
                <a:spcPct val="100000"/>
              </a:lnSpc>
              <a:buNone/>
              <a:defRPr lang="fr-FR" sz="1200" b="0" strike="noStrike" spc="-1">
                <a:solidFill>
                  <a:schemeClr val="lt1">
                    <a:tint val="75000"/>
                  </a:schemeClr>
                </a:solidFill>
                <a:latin typeface="Arial"/>
              </a:defRPr>
            </a:lvl1pPr>
          </a:lstStyle>
          <a:p>
            <a:pPr indent="0" algn="ctr" defTabSz="1004760">
              <a:lnSpc>
                <a:spcPct val="100000"/>
              </a:lnSpc>
              <a:buNone/>
            </a:pPr>
            <a:r>
              <a:rPr lang="fr-FR" sz="1200" b="0" strike="noStrike" spc="-1">
                <a:solidFill>
                  <a:schemeClr val="lt1">
                    <a:tint val="75000"/>
                  </a:schemeClr>
                </a:solidFill>
                <a:latin typeface="Arial"/>
              </a:rPr>
              <a:t>GDR SCiPAC- Atelier calcul</a:t>
            </a:r>
            <a:endParaRPr lang="fr-FR" sz="1200" b="0" strike="noStrike" spc="-1">
              <a:solidFill>
                <a:srgbClr val="000000"/>
              </a:solidFill>
              <a:latin typeface="Times New Roman"/>
            </a:endParaRPr>
          </a:p>
        </p:txBody>
      </p:sp>
      <p:sp>
        <p:nvSpPr>
          <p:cNvPr id="279" name="PlaceHolder 8"/>
          <p:cNvSpPr>
            <a:spLocks noGrp="1"/>
          </p:cNvSpPr>
          <p:nvPr>
            <p:ph type="sldNum" idx="92"/>
          </p:nvPr>
        </p:nvSpPr>
        <p:spPr>
          <a:xfrm>
            <a:off x="8159400" y="5715000"/>
            <a:ext cx="2422080" cy="321840"/>
          </a:xfrm>
          <a:prstGeom prst="rect">
            <a:avLst/>
          </a:prstGeom>
          <a:noFill/>
          <a:ln w="0">
            <a:noFill/>
          </a:ln>
        </p:spPr>
        <p:txBody>
          <a:bodyPr lIns="91440" tIns="45720" rIns="91440" bIns="45720" anchor="ctr">
            <a:noAutofit/>
          </a:bodyPr>
          <a:lstStyle>
            <a:lvl1pPr indent="0" algn="r" defTabSz="1004760">
              <a:lnSpc>
                <a:spcPct val="100000"/>
              </a:lnSpc>
              <a:buNone/>
              <a:defRPr lang="fr-FR" sz="1200" b="0" strike="noStrike" spc="-1">
                <a:solidFill>
                  <a:schemeClr val="lt1">
                    <a:tint val="75000"/>
                  </a:schemeClr>
                </a:solidFill>
                <a:latin typeface="Arial"/>
              </a:defRPr>
            </a:lvl1pPr>
          </a:lstStyle>
          <a:p>
            <a:pPr indent="0" algn="r" defTabSz="1004760">
              <a:lnSpc>
                <a:spcPct val="100000"/>
              </a:lnSpc>
              <a:buNone/>
            </a:pPr>
            <a:fld id="{6328CBBC-3E0C-4645-BA33-18E3641E09E6}" type="slidenum">
              <a:rPr lang="fr-FR" sz="1200" b="0" strike="noStrike" spc="-1">
                <a:solidFill>
                  <a:schemeClr val="lt1">
                    <a:tint val="75000"/>
                  </a:schemeClr>
                </a:solidFill>
                <a:latin typeface="Arial"/>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713"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 name="Image 9"/>
          <p:cNvPicPr/>
          <p:nvPr/>
        </p:nvPicPr>
        <p:blipFill>
          <a:blip r:embed="rId3"/>
          <a:stretch/>
        </p:blipFill>
        <p:spPr>
          <a:xfrm>
            <a:off x="0" y="0"/>
            <a:ext cx="10771920" cy="6059160"/>
          </a:xfrm>
          <a:prstGeom prst="rect">
            <a:avLst/>
          </a:prstGeom>
          <a:ln w="0">
            <a:noFill/>
          </a:ln>
        </p:spPr>
      </p:pic>
      <p:sp>
        <p:nvSpPr>
          <p:cNvPr id="42" name="PlaceHolder 1"/>
          <p:cNvSpPr>
            <a:spLocks noGrp="1"/>
          </p:cNvSpPr>
          <p:nvPr>
            <p:ph type="title"/>
          </p:nvPr>
        </p:nvSpPr>
        <p:spPr>
          <a:xfrm>
            <a:off x="2289960" y="149400"/>
            <a:ext cx="8208720" cy="431640"/>
          </a:xfrm>
          <a:prstGeom prst="rect">
            <a:avLst/>
          </a:prstGeom>
          <a:noFill/>
          <a:ln w="0">
            <a:noFill/>
          </a:ln>
        </p:spPr>
        <p:txBody>
          <a:bodyPr lIns="91440" tIns="45720" rIns="91440" bIns="45720" anchor="ctr">
            <a:normAutofit/>
          </a:bodyPr>
          <a:lstStyle/>
          <a:p>
            <a:pPr indent="0" defTabSz="914400">
              <a:lnSpc>
                <a:spcPct val="90000"/>
              </a:lnSpc>
              <a:buNone/>
            </a:pPr>
            <a:r>
              <a:rPr lang="fr-FR" sz="2400" b="1" strike="noStrike" spc="-1">
                <a:solidFill>
                  <a:srgbClr val="00294B"/>
                </a:solidFill>
                <a:latin typeface="Calibri Light"/>
              </a:rPr>
              <a:t>Modifiez le style du titre</a:t>
            </a:r>
            <a:endParaRPr lang="fr-FR" sz="2400" b="0" strike="noStrike" spc="-1">
              <a:solidFill>
                <a:schemeClr val="dk1"/>
              </a:solidFill>
              <a:latin typeface="Arial"/>
            </a:endParaRPr>
          </a:p>
        </p:txBody>
      </p:sp>
      <p:sp>
        <p:nvSpPr>
          <p:cNvPr id="43" name="PlaceHolder 2"/>
          <p:cNvSpPr>
            <a:spLocks noGrp="1"/>
          </p:cNvSpPr>
          <p:nvPr>
            <p:ph type="dt" idx="15"/>
          </p:nvPr>
        </p:nvSpPr>
        <p:spPr>
          <a:xfrm>
            <a:off x="201960" y="5715000"/>
            <a:ext cx="2411280" cy="321840"/>
          </a:xfrm>
          <a:prstGeom prst="rect">
            <a:avLst/>
          </a:prstGeom>
          <a:noFill/>
          <a:ln w="0">
            <a:noFill/>
          </a:ln>
        </p:spPr>
        <p:txBody>
          <a:bodyPr lIns="91440" tIns="45720" rIns="91440" bIns="45720" anchor="ctr">
            <a:noAutofit/>
          </a:bodyPr>
          <a:lstStyle>
            <a:lvl1pPr indent="0" defTabSz="1004760">
              <a:lnSpc>
                <a:spcPct val="100000"/>
              </a:lnSpc>
              <a:buNone/>
              <a:defRPr lang="fr-FR" sz="1200" b="0" strike="noStrike" spc="-1">
                <a:solidFill>
                  <a:schemeClr val="lt1">
                    <a:tint val="75000"/>
                  </a:schemeClr>
                </a:solidFill>
                <a:latin typeface="Arial"/>
              </a:defRPr>
            </a:lvl1pPr>
          </a:lstStyle>
          <a:p>
            <a:pPr indent="0" defTabSz="1004760">
              <a:lnSpc>
                <a:spcPct val="100000"/>
              </a:lnSpc>
              <a:buNone/>
            </a:pPr>
            <a:r>
              <a:rPr lang="fr-FR" sz="1200" b="0" strike="noStrike" spc="-1">
                <a:solidFill>
                  <a:schemeClr val="lt1">
                    <a:tint val="75000"/>
                  </a:schemeClr>
                </a:solidFill>
                <a:latin typeface="Arial"/>
              </a:rPr>
              <a:t>16/10/2024</a:t>
            </a:r>
            <a:endParaRPr lang="fr-FR" sz="1200" b="0" strike="noStrike" spc="-1">
              <a:solidFill>
                <a:srgbClr val="000000"/>
              </a:solidFill>
              <a:latin typeface="Times New Roman"/>
            </a:endParaRPr>
          </a:p>
        </p:txBody>
      </p:sp>
      <p:sp>
        <p:nvSpPr>
          <p:cNvPr id="44" name="PlaceHolder 3"/>
          <p:cNvSpPr>
            <a:spLocks noGrp="1"/>
          </p:cNvSpPr>
          <p:nvPr>
            <p:ph type="ftr" idx="16"/>
          </p:nvPr>
        </p:nvSpPr>
        <p:spPr>
          <a:xfrm>
            <a:off x="2937960" y="5715000"/>
            <a:ext cx="4896360" cy="321840"/>
          </a:xfrm>
          <a:prstGeom prst="rect">
            <a:avLst/>
          </a:prstGeom>
          <a:noFill/>
          <a:ln w="0">
            <a:noFill/>
          </a:ln>
        </p:spPr>
        <p:txBody>
          <a:bodyPr lIns="91440" tIns="45720" rIns="91440" bIns="45720" anchor="ctr">
            <a:noAutofit/>
          </a:bodyPr>
          <a:lstStyle>
            <a:lvl1pPr indent="0" algn="ctr" defTabSz="1004760">
              <a:lnSpc>
                <a:spcPct val="100000"/>
              </a:lnSpc>
              <a:buNone/>
              <a:defRPr lang="fr-FR" sz="1200" b="0" strike="noStrike" spc="-1">
                <a:solidFill>
                  <a:schemeClr val="lt1">
                    <a:tint val="75000"/>
                  </a:schemeClr>
                </a:solidFill>
                <a:latin typeface="Arial"/>
              </a:defRPr>
            </a:lvl1pPr>
          </a:lstStyle>
          <a:p>
            <a:pPr indent="0" algn="ctr" defTabSz="1004760">
              <a:lnSpc>
                <a:spcPct val="100000"/>
              </a:lnSpc>
              <a:buNone/>
            </a:pPr>
            <a:r>
              <a:rPr lang="fr-FR" sz="1200" b="0" strike="noStrike" spc="-1">
                <a:solidFill>
                  <a:schemeClr val="lt1">
                    <a:tint val="75000"/>
                  </a:schemeClr>
                </a:solidFill>
                <a:latin typeface="Arial"/>
              </a:rPr>
              <a:t>GDR SCiPAC- Atelier calcul</a:t>
            </a:r>
            <a:endParaRPr lang="fr-FR" sz="1200" b="0" strike="noStrike" spc="-1">
              <a:solidFill>
                <a:srgbClr val="000000"/>
              </a:solidFill>
              <a:latin typeface="Times New Roman"/>
            </a:endParaRPr>
          </a:p>
        </p:txBody>
      </p:sp>
      <p:sp>
        <p:nvSpPr>
          <p:cNvPr id="45" name="PlaceHolder 4"/>
          <p:cNvSpPr>
            <a:spLocks noGrp="1"/>
          </p:cNvSpPr>
          <p:nvPr>
            <p:ph type="sldNum" idx="17"/>
          </p:nvPr>
        </p:nvSpPr>
        <p:spPr>
          <a:xfrm>
            <a:off x="8159400" y="5715000"/>
            <a:ext cx="2422080" cy="321840"/>
          </a:xfrm>
          <a:prstGeom prst="rect">
            <a:avLst/>
          </a:prstGeom>
          <a:noFill/>
          <a:ln w="0">
            <a:noFill/>
          </a:ln>
        </p:spPr>
        <p:txBody>
          <a:bodyPr lIns="91440" tIns="45720" rIns="91440" bIns="45720" anchor="ctr">
            <a:noAutofit/>
          </a:bodyPr>
          <a:lstStyle>
            <a:lvl1pPr indent="0" algn="r" defTabSz="1004760">
              <a:lnSpc>
                <a:spcPct val="100000"/>
              </a:lnSpc>
              <a:buNone/>
              <a:defRPr lang="fr-FR" sz="1200" b="0" strike="noStrike" spc="-1">
                <a:solidFill>
                  <a:schemeClr val="lt1">
                    <a:tint val="75000"/>
                  </a:schemeClr>
                </a:solidFill>
                <a:latin typeface="Arial"/>
              </a:defRPr>
            </a:lvl1pPr>
          </a:lstStyle>
          <a:p>
            <a:pPr indent="0" algn="r" defTabSz="1004760">
              <a:lnSpc>
                <a:spcPct val="100000"/>
              </a:lnSpc>
              <a:buNone/>
            </a:pPr>
            <a:fld id="{E0919BF8-00E9-4544-A411-4B6DD438DBF3}" type="slidenum">
              <a:rPr lang="fr-FR" sz="1200" b="0" strike="noStrike" spc="-1">
                <a:solidFill>
                  <a:schemeClr val="lt1">
                    <a:tint val="75000"/>
                  </a:schemeClr>
                </a:solidFill>
                <a:latin typeface="Arial"/>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9"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6" name="Image 9"/>
          <p:cNvPicPr/>
          <p:nvPr/>
        </p:nvPicPr>
        <p:blipFill>
          <a:blip r:embed="rId3"/>
          <a:stretch/>
        </p:blipFill>
        <p:spPr>
          <a:xfrm>
            <a:off x="0" y="0"/>
            <a:ext cx="10771920" cy="6059160"/>
          </a:xfrm>
          <a:prstGeom prst="rect">
            <a:avLst/>
          </a:prstGeom>
          <a:ln w="0">
            <a:noFill/>
          </a:ln>
        </p:spPr>
      </p:pic>
      <p:sp>
        <p:nvSpPr>
          <p:cNvPr id="47" name="PlaceHolder 1"/>
          <p:cNvSpPr>
            <a:spLocks noGrp="1"/>
          </p:cNvSpPr>
          <p:nvPr>
            <p:ph type="body"/>
          </p:nvPr>
        </p:nvSpPr>
        <p:spPr>
          <a:xfrm>
            <a:off x="741240" y="1486080"/>
            <a:ext cx="455724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48" name="PlaceHolder 2"/>
          <p:cNvSpPr>
            <a:spLocks noGrp="1"/>
          </p:cNvSpPr>
          <p:nvPr>
            <p:ph type="body"/>
          </p:nvPr>
        </p:nvSpPr>
        <p:spPr>
          <a:xfrm>
            <a:off x="741240" y="2212920"/>
            <a:ext cx="455724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49" name="PlaceHolder 3"/>
          <p:cNvSpPr>
            <a:spLocks noGrp="1"/>
          </p:cNvSpPr>
          <p:nvPr>
            <p:ph type="body"/>
          </p:nvPr>
        </p:nvSpPr>
        <p:spPr>
          <a:xfrm>
            <a:off x="5452920" y="1486080"/>
            <a:ext cx="457956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50" name="PlaceHolder 4"/>
          <p:cNvSpPr>
            <a:spLocks noGrp="1"/>
          </p:cNvSpPr>
          <p:nvPr>
            <p:ph type="body"/>
          </p:nvPr>
        </p:nvSpPr>
        <p:spPr>
          <a:xfrm>
            <a:off x="5452920" y="2212920"/>
            <a:ext cx="457956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51" name="PlaceHolder 5"/>
          <p:cNvSpPr>
            <a:spLocks noGrp="1"/>
          </p:cNvSpPr>
          <p:nvPr>
            <p:ph type="dt" idx="18"/>
          </p:nvPr>
        </p:nvSpPr>
        <p:spPr>
          <a:xfrm>
            <a:off x="201960" y="5715000"/>
            <a:ext cx="2411280" cy="321840"/>
          </a:xfrm>
          <a:prstGeom prst="rect">
            <a:avLst/>
          </a:prstGeom>
          <a:noFill/>
          <a:ln w="0">
            <a:noFill/>
          </a:ln>
        </p:spPr>
        <p:txBody>
          <a:bodyPr lIns="91440" tIns="45720" rIns="91440" bIns="45720" anchor="ctr">
            <a:noAutofit/>
          </a:bodyPr>
          <a:lstStyle>
            <a:lvl1pPr indent="0" defTabSz="1004760">
              <a:lnSpc>
                <a:spcPct val="100000"/>
              </a:lnSpc>
              <a:buNone/>
              <a:defRPr lang="fr-FR" sz="1200" b="0" strike="noStrike" spc="-1">
                <a:solidFill>
                  <a:schemeClr val="lt1">
                    <a:tint val="75000"/>
                  </a:schemeClr>
                </a:solidFill>
                <a:latin typeface="Arial"/>
              </a:defRPr>
            </a:lvl1pPr>
          </a:lstStyle>
          <a:p>
            <a:pPr indent="0" defTabSz="1004760">
              <a:lnSpc>
                <a:spcPct val="100000"/>
              </a:lnSpc>
              <a:buNone/>
            </a:pPr>
            <a:r>
              <a:rPr lang="fr-FR" sz="1200" b="0" strike="noStrike" spc="-1">
                <a:solidFill>
                  <a:schemeClr val="lt1">
                    <a:tint val="75000"/>
                  </a:schemeClr>
                </a:solidFill>
                <a:latin typeface="Arial"/>
              </a:rPr>
              <a:t>16/10/2024</a:t>
            </a:r>
            <a:endParaRPr lang="fr-FR" sz="1200" b="0" strike="noStrike" spc="-1">
              <a:solidFill>
                <a:srgbClr val="000000"/>
              </a:solidFill>
              <a:latin typeface="Times New Roman"/>
            </a:endParaRPr>
          </a:p>
        </p:txBody>
      </p:sp>
      <p:sp>
        <p:nvSpPr>
          <p:cNvPr id="52" name="PlaceHolder 6"/>
          <p:cNvSpPr>
            <a:spLocks noGrp="1"/>
          </p:cNvSpPr>
          <p:nvPr>
            <p:ph type="ftr" idx="19"/>
          </p:nvPr>
        </p:nvSpPr>
        <p:spPr>
          <a:xfrm>
            <a:off x="2937960" y="5715000"/>
            <a:ext cx="4896360" cy="321840"/>
          </a:xfrm>
          <a:prstGeom prst="rect">
            <a:avLst/>
          </a:prstGeom>
          <a:noFill/>
          <a:ln w="0">
            <a:noFill/>
          </a:ln>
        </p:spPr>
        <p:txBody>
          <a:bodyPr lIns="91440" tIns="45720" rIns="91440" bIns="45720" anchor="ctr">
            <a:noAutofit/>
          </a:bodyPr>
          <a:lstStyle>
            <a:lvl1pPr indent="0" algn="ctr" defTabSz="1004760">
              <a:lnSpc>
                <a:spcPct val="100000"/>
              </a:lnSpc>
              <a:buNone/>
              <a:defRPr lang="fr-FR" sz="1200" b="0" strike="noStrike" spc="-1">
                <a:solidFill>
                  <a:schemeClr val="lt1">
                    <a:tint val="75000"/>
                  </a:schemeClr>
                </a:solidFill>
                <a:latin typeface="Arial"/>
              </a:defRPr>
            </a:lvl1pPr>
          </a:lstStyle>
          <a:p>
            <a:pPr indent="0" algn="ctr" defTabSz="1004760">
              <a:lnSpc>
                <a:spcPct val="100000"/>
              </a:lnSpc>
              <a:buNone/>
            </a:pPr>
            <a:r>
              <a:rPr lang="fr-FR" sz="1200" b="0" strike="noStrike" spc="-1">
                <a:solidFill>
                  <a:schemeClr val="lt1">
                    <a:tint val="75000"/>
                  </a:schemeClr>
                </a:solidFill>
                <a:latin typeface="Arial"/>
              </a:rPr>
              <a:t>GDR SCiPAC- Atelier calcul</a:t>
            </a:r>
            <a:endParaRPr lang="fr-FR" sz="1200" b="0" strike="noStrike" spc="-1">
              <a:solidFill>
                <a:srgbClr val="000000"/>
              </a:solidFill>
              <a:latin typeface="Times New Roman"/>
            </a:endParaRPr>
          </a:p>
        </p:txBody>
      </p:sp>
      <p:sp>
        <p:nvSpPr>
          <p:cNvPr id="53" name="PlaceHolder 7"/>
          <p:cNvSpPr>
            <a:spLocks noGrp="1"/>
          </p:cNvSpPr>
          <p:nvPr>
            <p:ph type="sldNum" idx="20"/>
          </p:nvPr>
        </p:nvSpPr>
        <p:spPr>
          <a:xfrm>
            <a:off x="8159400" y="5715000"/>
            <a:ext cx="2422080" cy="321840"/>
          </a:xfrm>
          <a:prstGeom prst="rect">
            <a:avLst/>
          </a:prstGeom>
          <a:noFill/>
          <a:ln w="0">
            <a:noFill/>
          </a:ln>
        </p:spPr>
        <p:txBody>
          <a:bodyPr lIns="91440" tIns="45720" rIns="91440" bIns="45720" anchor="ctr">
            <a:noAutofit/>
          </a:bodyPr>
          <a:lstStyle>
            <a:lvl1pPr indent="0" algn="r" defTabSz="1004760">
              <a:lnSpc>
                <a:spcPct val="100000"/>
              </a:lnSpc>
              <a:buNone/>
              <a:defRPr lang="fr-FR" sz="1200" b="0" strike="noStrike" spc="-1">
                <a:solidFill>
                  <a:schemeClr val="lt1">
                    <a:tint val="75000"/>
                  </a:schemeClr>
                </a:solidFill>
                <a:latin typeface="Arial"/>
              </a:defRPr>
            </a:lvl1pPr>
          </a:lstStyle>
          <a:p>
            <a:pPr indent="0" algn="r" defTabSz="1004760">
              <a:lnSpc>
                <a:spcPct val="100000"/>
              </a:lnSpc>
              <a:buNone/>
            </a:pPr>
            <a:fld id="{B2CAA76C-A502-4714-B2E0-93435166DF02}" type="slidenum">
              <a:rPr lang="fr-FR" sz="1200" b="0" strike="noStrike" spc="-1">
                <a:solidFill>
                  <a:schemeClr val="lt1">
                    <a:tint val="75000"/>
                  </a:schemeClr>
                </a:solidFill>
                <a:latin typeface="Arial"/>
              </a:rPr>
              <a:t>‹N°›</a:t>
            </a:fld>
            <a:endParaRPr lang="fr-FR" sz="1200" b="0" strike="noStrike" spc="-1">
              <a:solidFill>
                <a:srgbClr val="000000"/>
              </a:solidFill>
              <a:latin typeface="Times New Roman"/>
            </a:endParaRPr>
          </a:p>
        </p:txBody>
      </p:sp>
      <p:sp>
        <p:nvSpPr>
          <p:cNvPr id="54" name="PlaceHolder 8"/>
          <p:cNvSpPr>
            <a:spLocks noGrp="1"/>
          </p:cNvSpPr>
          <p:nvPr>
            <p:ph type="title"/>
          </p:nvPr>
        </p:nvSpPr>
        <p:spPr>
          <a:xfrm>
            <a:off x="2289960" y="149400"/>
            <a:ext cx="5688360" cy="431640"/>
          </a:xfrm>
          <a:prstGeom prst="rect">
            <a:avLst/>
          </a:prstGeom>
          <a:noFill/>
          <a:ln w="0">
            <a:noFill/>
          </a:ln>
        </p:spPr>
        <p:txBody>
          <a:bodyPr lIns="91440" tIns="45720" rIns="91440" bIns="45720" anchor="ctr">
            <a:normAutofit/>
          </a:bodyPr>
          <a:lstStyle/>
          <a:p>
            <a:pPr indent="0" defTabSz="914400">
              <a:lnSpc>
                <a:spcPct val="90000"/>
              </a:lnSpc>
              <a:buNone/>
            </a:pPr>
            <a:r>
              <a:rPr lang="fr-FR" sz="2400" b="1" strike="noStrike" spc="-1">
                <a:solidFill>
                  <a:srgbClr val="00294B"/>
                </a:solidFill>
                <a:latin typeface="Calibri Light"/>
              </a:rPr>
              <a:t>Modifiez le style du titre</a:t>
            </a:r>
            <a:endParaRPr lang="fr-FR" sz="2400" b="0" strike="noStrike" spc="-1">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661"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5" name="Image 9"/>
          <p:cNvPicPr/>
          <p:nvPr/>
        </p:nvPicPr>
        <p:blipFill>
          <a:blip r:embed="rId3"/>
          <a:stretch/>
        </p:blipFill>
        <p:spPr>
          <a:xfrm>
            <a:off x="0" y="0"/>
            <a:ext cx="10771920" cy="6059160"/>
          </a:xfrm>
          <a:prstGeom prst="rect">
            <a:avLst/>
          </a:prstGeom>
          <a:ln w="0">
            <a:noFill/>
          </a:ln>
        </p:spPr>
      </p:pic>
      <p:sp>
        <p:nvSpPr>
          <p:cNvPr id="56" name="PlaceHolder 1"/>
          <p:cNvSpPr>
            <a:spLocks noGrp="1"/>
          </p:cNvSpPr>
          <p:nvPr>
            <p:ph type="body"/>
          </p:nvPr>
        </p:nvSpPr>
        <p:spPr>
          <a:xfrm>
            <a:off x="741240" y="1486080"/>
            <a:ext cx="455724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57" name="PlaceHolder 2"/>
          <p:cNvSpPr>
            <a:spLocks noGrp="1"/>
          </p:cNvSpPr>
          <p:nvPr>
            <p:ph type="body"/>
          </p:nvPr>
        </p:nvSpPr>
        <p:spPr>
          <a:xfrm>
            <a:off x="741240" y="2212920"/>
            <a:ext cx="455724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58" name="PlaceHolder 3"/>
          <p:cNvSpPr>
            <a:spLocks noGrp="1"/>
          </p:cNvSpPr>
          <p:nvPr>
            <p:ph type="body"/>
          </p:nvPr>
        </p:nvSpPr>
        <p:spPr>
          <a:xfrm>
            <a:off x="5452920" y="1486080"/>
            <a:ext cx="457956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59" name="PlaceHolder 4"/>
          <p:cNvSpPr>
            <a:spLocks noGrp="1"/>
          </p:cNvSpPr>
          <p:nvPr>
            <p:ph type="body"/>
          </p:nvPr>
        </p:nvSpPr>
        <p:spPr>
          <a:xfrm>
            <a:off x="5452920" y="2212920"/>
            <a:ext cx="457956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60" name="PlaceHolder 5"/>
          <p:cNvSpPr>
            <a:spLocks noGrp="1"/>
          </p:cNvSpPr>
          <p:nvPr>
            <p:ph type="dt" idx="21"/>
          </p:nvPr>
        </p:nvSpPr>
        <p:spPr>
          <a:xfrm>
            <a:off x="201960" y="5715000"/>
            <a:ext cx="2411280" cy="321840"/>
          </a:xfrm>
          <a:prstGeom prst="rect">
            <a:avLst/>
          </a:prstGeom>
          <a:noFill/>
          <a:ln w="0">
            <a:noFill/>
          </a:ln>
        </p:spPr>
        <p:txBody>
          <a:bodyPr lIns="91440" tIns="45720" rIns="91440" bIns="45720" anchor="ctr">
            <a:noAutofit/>
          </a:bodyPr>
          <a:lstStyle>
            <a:lvl1pPr indent="0" defTabSz="1004760">
              <a:lnSpc>
                <a:spcPct val="100000"/>
              </a:lnSpc>
              <a:buNone/>
              <a:defRPr lang="fr-FR" sz="1200" b="0" strike="noStrike" spc="-1">
                <a:solidFill>
                  <a:schemeClr val="lt1">
                    <a:tint val="75000"/>
                  </a:schemeClr>
                </a:solidFill>
                <a:latin typeface="Arial"/>
              </a:defRPr>
            </a:lvl1pPr>
          </a:lstStyle>
          <a:p>
            <a:pPr indent="0" defTabSz="1004760">
              <a:lnSpc>
                <a:spcPct val="100000"/>
              </a:lnSpc>
              <a:buNone/>
            </a:pPr>
            <a:r>
              <a:rPr lang="fr-FR" sz="1200" b="0" strike="noStrike" spc="-1">
                <a:solidFill>
                  <a:schemeClr val="lt1">
                    <a:tint val="75000"/>
                  </a:schemeClr>
                </a:solidFill>
                <a:latin typeface="Arial"/>
              </a:rPr>
              <a:t>16/10/2024</a:t>
            </a:r>
            <a:endParaRPr lang="fr-FR" sz="1200" b="0" strike="noStrike" spc="-1">
              <a:solidFill>
                <a:srgbClr val="000000"/>
              </a:solidFill>
              <a:latin typeface="Times New Roman"/>
            </a:endParaRPr>
          </a:p>
        </p:txBody>
      </p:sp>
      <p:sp>
        <p:nvSpPr>
          <p:cNvPr id="61" name="PlaceHolder 6"/>
          <p:cNvSpPr>
            <a:spLocks noGrp="1"/>
          </p:cNvSpPr>
          <p:nvPr>
            <p:ph type="ftr" idx="22"/>
          </p:nvPr>
        </p:nvSpPr>
        <p:spPr>
          <a:xfrm>
            <a:off x="2937960" y="5715000"/>
            <a:ext cx="4896360" cy="321840"/>
          </a:xfrm>
          <a:prstGeom prst="rect">
            <a:avLst/>
          </a:prstGeom>
          <a:noFill/>
          <a:ln w="0">
            <a:noFill/>
          </a:ln>
        </p:spPr>
        <p:txBody>
          <a:bodyPr lIns="91440" tIns="45720" rIns="91440" bIns="45720" anchor="ctr">
            <a:noAutofit/>
          </a:bodyPr>
          <a:lstStyle>
            <a:lvl1pPr indent="0" algn="ctr" defTabSz="1004760">
              <a:lnSpc>
                <a:spcPct val="100000"/>
              </a:lnSpc>
              <a:buNone/>
              <a:defRPr lang="fr-FR" sz="1200" b="0" strike="noStrike" spc="-1">
                <a:solidFill>
                  <a:schemeClr val="lt1">
                    <a:tint val="75000"/>
                  </a:schemeClr>
                </a:solidFill>
                <a:latin typeface="Arial"/>
              </a:defRPr>
            </a:lvl1pPr>
          </a:lstStyle>
          <a:p>
            <a:pPr indent="0" algn="ctr" defTabSz="1004760">
              <a:lnSpc>
                <a:spcPct val="100000"/>
              </a:lnSpc>
              <a:buNone/>
            </a:pPr>
            <a:r>
              <a:rPr lang="fr-FR" sz="1200" b="0" strike="noStrike" spc="-1">
                <a:solidFill>
                  <a:schemeClr val="lt1">
                    <a:tint val="75000"/>
                  </a:schemeClr>
                </a:solidFill>
                <a:latin typeface="Arial"/>
              </a:rPr>
              <a:t>GDR SCiPAC- Atelier calcul</a:t>
            </a:r>
            <a:endParaRPr lang="fr-FR" sz="1200" b="0" strike="noStrike" spc="-1">
              <a:solidFill>
                <a:srgbClr val="000000"/>
              </a:solidFill>
              <a:latin typeface="Times New Roman"/>
            </a:endParaRPr>
          </a:p>
        </p:txBody>
      </p:sp>
      <p:sp>
        <p:nvSpPr>
          <p:cNvPr id="62" name="PlaceHolder 7"/>
          <p:cNvSpPr>
            <a:spLocks noGrp="1"/>
          </p:cNvSpPr>
          <p:nvPr>
            <p:ph type="sldNum" idx="23"/>
          </p:nvPr>
        </p:nvSpPr>
        <p:spPr>
          <a:xfrm>
            <a:off x="8159400" y="5715000"/>
            <a:ext cx="2422080" cy="321840"/>
          </a:xfrm>
          <a:prstGeom prst="rect">
            <a:avLst/>
          </a:prstGeom>
          <a:noFill/>
          <a:ln w="0">
            <a:noFill/>
          </a:ln>
        </p:spPr>
        <p:txBody>
          <a:bodyPr lIns="91440" tIns="45720" rIns="91440" bIns="45720" anchor="ctr">
            <a:noAutofit/>
          </a:bodyPr>
          <a:lstStyle>
            <a:lvl1pPr indent="0" algn="r" defTabSz="1004760">
              <a:lnSpc>
                <a:spcPct val="100000"/>
              </a:lnSpc>
              <a:buNone/>
              <a:defRPr lang="fr-FR" sz="1200" b="0" strike="noStrike" spc="-1">
                <a:solidFill>
                  <a:schemeClr val="lt1">
                    <a:tint val="75000"/>
                  </a:schemeClr>
                </a:solidFill>
                <a:latin typeface="Arial"/>
              </a:defRPr>
            </a:lvl1pPr>
          </a:lstStyle>
          <a:p>
            <a:pPr indent="0" algn="r" defTabSz="1004760">
              <a:lnSpc>
                <a:spcPct val="100000"/>
              </a:lnSpc>
              <a:buNone/>
            </a:pPr>
            <a:fld id="{A65DE5AD-E42A-4B83-A35A-06FC827F2F3A}" type="slidenum">
              <a:rPr lang="fr-FR" sz="1200" b="0" strike="noStrike" spc="-1">
                <a:solidFill>
                  <a:schemeClr val="lt1">
                    <a:tint val="75000"/>
                  </a:schemeClr>
                </a:solidFill>
                <a:latin typeface="Arial"/>
              </a:rPr>
              <a:t>‹N°›</a:t>
            </a:fld>
            <a:endParaRPr lang="fr-FR" sz="1200" b="0" strike="noStrike" spc="-1">
              <a:solidFill>
                <a:srgbClr val="000000"/>
              </a:solidFill>
              <a:latin typeface="Times New Roman"/>
            </a:endParaRPr>
          </a:p>
        </p:txBody>
      </p:sp>
      <p:sp>
        <p:nvSpPr>
          <p:cNvPr id="63" name="PlaceHolder 8"/>
          <p:cNvSpPr>
            <a:spLocks noGrp="1"/>
          </p:cNvSpPr>
          <p:nvPr>
            <p:ph type="title"/>
          </p:nvPr>
        </p:nvSpPr>
        <p:spPr>
          <a:xfrm>
            <a:off x="2289960" y="149400"/>
            <a:ext cx="5688360" cy="431640"/>
          </a:xfrm>
          <a:prstGeom prst="rect">
            <a:avLst/>
          </a:prstGeom>
          <a:noFill/>
          <a:ln w="0">
            <a:noFill/>
          </a:ln>
        </p:spPr>
        <p:txBody>
          <a:bodyPr lIns="91440" tIns="45720" rIns="91440" bIns="45720" anchor="ctr">
            <a:normAutofit/>
          </a:bodyPr>
          <a:lstStyle/>
          <a:p>
            <a:pPr indent="0" defTabSz="914400">
              <a:lnSpc>
                <a:spcPct val="90000"/>
              </a:lnSpc>
              <a:buNone/>
            </a:pPr>
            <a:r>
              <a:rPr lang="fr-FR" sz="2400" b="1" strike="noStrike" spc="-1">
                <a:solidFill>
                  <a:srgbClr val="00294B"/>
                </a:solidFill>
                <a:latin typeface="Calibri Light"/>
              </a:rPr>
              <a:t>Modifiez le style du titre</a:t>
            </a:r>
            <a:endParaRPr lang="fr-FR" sz="2400" b="0" strike="noStrike" spc="-1">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663"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4" name="Image 9"/>
          <p:cNvPicPr/>
          <p:nvPr/>
        </p:nvPicPr>
        <p:blipFill>
          <a:blip r:embed="rId3"/>
          <a:stretch/>
        </p:blipFill>
        <p:spPr>
          <a:xfrm>
            <a:off x="0" y="0"/>
            <a:ext cx="10771920" cy="6059160"/>
          </a:xfrm>
          <a:prstGeom prst="rect">
            <a:avLst/>
          </a:prstGeom>
          <a:ln w="0">
            <a:noFill/>
          </a:ln>
        </p:spPr>
      </p:pic>
      <p:sp>
        <p:nvSpPr>
          <p:cNvPr id="65" name="PlaceHolder 1"/>
          <p:cNvSpPr>
            <a:spLocks noGrp="1"/>
          </p:cNvSpPr>
          <p:nvPr>
            <p:ph type="title"/>
          </p:nvPr>
        </p:nvSpPr>
        <p:spPr>
          <a:xfrm>
            <a:off x="2289960" y="149400"/>
            <a:ext cx="5688360" cy="431640"/>
          </a:xfrm>
          <a:prstGeom prst="rect">
            <a:avLst/>
          </a:prstGeom>
          <a:noFill/>
          <a:ln w="0">
            <a:noFill/>
          </a:ln>
        </p:spPr>
        <p:txBody>
          <a:bodyPr lIns="91440" tIns="45720" rIns="91440" bIns="45720" anchor="ctr">
            <a:normAutofit/>
          </a:bodyPr>
          <a:lstStyle/>
          <a:p>
            <a:pPr indent="0" defTabSz="914400">
              <a:lnSpc>
                <a:spcPct val="90000"/>
              </a:lnSpc>
              <a:buNone/>
            </a:pPr>
            <a:r>
              <a:rPr lang="fr-FR" sz="2400" b="1" strike="noStrike" spc="-1">
                <a:solidFill>
                  <a:srgbClr val="00294B"/>
                </a:solidFill>
                <a:latin typeface="Calibri Light"/>
              </a:rPr>
              <a:t>Modifiez le style du titre</a:t>
            </a:r>
            <a:endParaRPr lang="fr-FR" sz="2400" b="0" strike="noStrike" spc="-1">
              <a:solidFill>
                <a:schemeClr val="dk1"/>
              </a:solidFill>
              <a:latin typeface="Arial"/>
            </a:endParaRPr>
          </a:p>
        </p:txBody>
      </p:sp>
      <p:sp>
        <p:nvSpPr>
          <p:cNvPr id="66" name="PlaceHolder 2"/>
          <p:cNvSpPr>
            <a:spLocks noGrp="1"/>
          </p:cNvSpPr>
          <p:nvPr>
            <p:ph type="body"/>
          </p:nvPr>
        </p:nvSpPr>
        <p:spPr>
          <a:xfrm>
            <a:off x="741240" y="1486080"/>
            <a:ext cx="455724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67" name="PlaceHolder 3"/>
          <p:cNvSpPr>
            <a:spLocks noGrp="1"/>
          </p:cNvSpPr>
          <p:nvPr>
            <p:ph type="body"/>
          </p:nvPr>
        </p:nvSpPr>
        <p:spPr>
          <a:xfrm>
            <a:off x="741240" y="2212920"/>
            <a:ext cx="455724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68" name="PlaceHolder 4"/>
          <p:cNvSpPr>
            <a:spLocks noGrp="1"/>
          </p:cNvSpPr>
          <p:nvPr>
            <p:ph type="body"/>
          </p:nvPr>
        </p:nvSpPr>
        <p:spPr>
          <a:xfrm>
            <a:off x="5452920" y="1486080"/>
            <a:ext cx="457956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69" name="PlaceHolder 5"/>
          <p:cNvSpPr>
            <a:spLocks noGrp="1"/>
          </p:cNvSpPr>
          <p:nvPr>
            <p:ph type="body"/>
          </p:nvPr>
        </p:nvSpPr>
        <p:spPr>
          <a:xfrm>
            <a:off x="5452920" y="2212920"/>
            <a:ext cx="457956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70" name="PlaceHolder 6"/>
          <p:cNvSpPr>
            <a:spLocks noGrp="1"/>
          </p:cNvSpPr>
          <p:nvPr>
            <p:ph type="dt" idx="24"/>
          </p:nvPr>
        </p:nvSpPr>
        <p:spPr>
          <a:xfrm>
            <a:off x="201960" y="5715000"/>
            <a:ext cx="2411280" cy="321840"/>
          </a:xfrm>
          <a:prstGeom prst="rect">
            <a:avLst/>
          </a:prstGeom>
          <a:noFill/>
          <a:ln w="0">
            <a:noFill/>
          </a:ln>
        </p:spPr>
        <p:txBody>
          <a:bodyPr lIns="91440" tIns="45720" rIns="91440" bIns="45720" anchor="ctr">
            <a:noAutofit/>
          </a:bodyPr>
          <a:lstStyle>
            <a:lvl1pPr indent="0" defTabSz="1004760">
              <a:lnSpc>
                <a:spcPct val="100000"/>
              </a:lnSpc>
              <a:buNone/>
              <a:defRPr lang="fr-FR" sz="1200" b="0" strike="noStrike" spc="-1">
                <a:solidFill>
                  <a:schemeClr val="lt1">
                    <a:tint val="75000"/>
                  </a:schemeClr>
                </a:solidFill>
                <a:latin typeface="Arial"/>
              </a:defRPr>
            </a:lvl1pPr>
          </a:lstStyle>
          <a:p>
            <a:pPr indent="0" defTabSz="1004760">
              <a:lnSpc>
                <a:spcPct val="100000"/>
              </a:lnSpc>
              <a:buNone/>
            </a:pPr>
            <a:r>
              <a:rPr lang="fr-FR" sz="1200" b="0" strike="noStrike" spc="-1">
                <a:solidFill>
                  <a:schemeClr val="lt1">
                    <a:tint val="75000"/>
                  </a:schemeClr>
                </a:solidFill>
                <a:latin typeface="Arial"/>
              </a:rPr>
              <a:t>16/10/2024</a:t>
            </a:r>
            <a:endParaRPr lang="fr-FR" sz="1200" b="0" strike="noStrike" spc="-1">
              <a:solidFill>
                <a:srgbClr val="000000"/>
              </a:solidFill>
              <a:latin typeface="Times New Roman"/>
            </a:endParaRPr>
          </a:p>
        </p:txBody>
      </p:sp>
      <p:sp>
        <p:nvSpPr>
          <p:cNvPr id="71" name="PlaceHolder 7"/>
          <p:cNvSpPr>
            <a:spLocks noGrp="1"/>
          </p:cNvSpPr>
          <p:nvPr>
            <p:ph type="ftr" idx="25"/>
          </p:nvPr>
        </p:nvSpPr>
        <p:spPr>
          <a:xfrm>
            <a:off x="2937960" y="5715000"/>
            <a:ext cx="4896360" cy="321840"/>
          </a:xfrm>
          <a:prstGeom prst="rect">
            <a:avLst/>
          </a:prstGeom>
          <a:noFill/>
          <a:ln w="0">
            <a:noFill/>
          </a:ln>
        </p:spPr>
        <p:txBody>
          <a:bodyPr lIns="91440" tIns="45720" rIns="91440" bIns="45720" anchor="ctr">
            <a:noAutofit/>
          </a:bodyPr>
          <a:lstStyle>
            <a:lvl1pPr indent="0" algn="ctr" defTabSz="1004760">
              <a:lnSpc>
                <a:spcPct val="100000"/>
              </a:lnSpc>
              <a:buNone/>
              <a:defRPr lang="fr-FR" sz="1200" b="0" strike="noStrike" spc="-1">
                <a:solidFill>
                  <a:schemeClr val="lt1">
                    <a:tint val="75000"/>
                  </a:schemeClr>
                </a:solidFill>
                <a:latin typeface="Arial"/>
              </a:defRPr>
            </a:lvl1pPr>
          </a:lstStyle>
          <a:p>
            <a:pPr indent="0" algn="ctr" defTabSz="1004760">
              <a:lnSpc>
                <a:spcPct val="100000"/>
              </a:lnSpc>
              <a:buNone/>
            </a:pPr>
            <a:r>
              <a:rPr lang="fr-FR" sz="1200" b="0" strike="noStrike" spc="-1">
                <a:solidFill>
                  <a:schemeClr val="lt1">
                    <a:tint val="75000"/>
                  </a:schemeClr>
                </a:solidFill>
                <a:latin typeface="Arial"/>
              </a:rPr>
              <a:t>GDR SCiPAC- Atelier calcul</a:t>
            </a:r>
            <a:endParaRPr lang="fr-FR" sz="1200" b="0" strike="noStrike" spc="-1">
              <a:solidFill>
                <a:srgbClr val="000000"/>
              </a:solidFill>
              <a:latin typeface="Times New Roman"/>
            </a:endParaRPr>
          </a:p>
        </p:txBody>
      </p:sp>
      <p:sp>
        <p:nvSpPr>
          <p:cNvPr id="72" name="PlaceHolder 8"/>
          <p:cNvSpPr>
            <a:spLocks noGrp="1"/>
          </p:cNvSpPr>
          <p:nvPr>
            <p:ph type="sldNum" idx="26"/>
          </p:nvPr>
        </p:nvSpPr>
        <p:spPr>
          <a:xfrm>
            <a:off x="8159400" y="5715000"/>
            <a:ext cx="2422080" cy="321840"/>
          </a:xfrm>
          <a:prstGeom prst="rect">
            <a:avLst/>
          </a:prstGeom>
          <a:noFill/>
          <a:ln w="0">
            <a:noFill/>
          </a:ln>
        </p:spPr>
        <p:txBody>
          <a:bodyPr lIns="91440" tIns="45720" rIns="91440" bIns="45720" anchor="ctr">
            <a:noAutofit/>
          </a:bodyPr>
          <a:lstStyle>
            <a:lvl1pPr indent="0" algn="r" defTabSz="1004760">
              <a:lnSpc>
                <a:spcPct val="100000"/>
              </a:lnSpc>
              <a:buNone/>
              <a:defRPr lang="fr-FR" sz="1200" b="0" strike="noStrike" spc="-1">
                <a:solidFill>
                  <a:schemeClr val="lt1">
                    <a:tint val="75000"/>
                  </a:schemeClr>
                </a:solidFill>
                <a:latin typeface="Arial"/>
              </a:defRPr>
            </a:lvl1pPr>
          </a:lstStyle>
          <a:p>
            <a:pPr indent="0" algn="r" defTabSz="1004760">
              <a:lnSpc>
                <a:spcPct val="100000"/>
              </a:lnSpc>
              <a:buNone/>
            </a:pPr>
            <a:fld id="{035C0FA6-7D66-44FA-A39B-F9DEC67890EB}" type="slidenum">
              <a:rPr lang="fr-FR" sz="1200" b="0" strike="noStrike" spc="-1">
                <a:solidFill>
                  <a:schemeClr val="lt1">
                    <a:tint val="75000"/>
                  </a:schemeClr>
                </a:solidFill>
                <a:latin typeface="Arial"/>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5"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3" name="Image 9"/>
          <p:cNvPicPr/>
          <p:nvPr/>
        </p:nvPicPr>
        <p:blipFill>
          <a:blip r:embed="rId3"/>
          <a:stretch/>
        </p:blipFill>
        <p:spPr>
          <a:xfrm>
            <a:off x="0" y="0"/>
            <a:ext cx="10771920" cy="6059160"/>
          </a:xfrm>
          <a:prstGeom prst="rect">
            <a:avLst/>
          </a:prstGeom>
          <a:ln w="0">
            <a:noFill/>
          </a:ln>
        </p:spPr>
      </p:pic>
      <p:sp>
        <p:nvSpPr>
          <p:cNvPr id="74" name="PlaceHolder 1"/>
          <p:cNvSpPr>
            <a:spLocks noGrp="1"/>
          </p:cNvSpPr>
          <p:nvPr>
            <p:ph type="title"/>
          </p:nvPr>
        </p:nvSpPr>
        <p:spPr>
          <a:xfrm>
            <a:off x="2289960" y="149400"/>
            <a:ext cx="5688360" cy="431640"/>
          </a:xfrm>
          <a:prstGeom prst="rect">
            <a:avLst/>
          </a:prstGeom>
          <a:noFill/>
          <a:ln w="0">
            <a:noFill/>
          </a:ln>
        </p:spPr>
        <p:txBody>
          <a:bodyPr lIns="91440" tIns="45720" rIns="91440" bIns="45720" anchor="ctr">
            <a:normAutofit/>
          </a:bodyPr>
          <a:lstStyle/>
          <a:p>
            <a:pPr indent="0" defTabSz="914400">
              <a:lnSpc>
                <a:spcPct val="90000"/>
              </a:lnSpc>
              <a:buNone/>
            </a:pPr>
            <a:r>
              <a:rPr lang="fr-FR" sz="2400" b="1" strike="noStrike" spc="-1">
                <a:solidFill>
                  <a:srgbClr val="00294B"/>
                </a:solidFill>
                <a:latin typeface="Calibri Light"/>
              </a:rPr>
              <a:t>Modifiez le style du titre</a:t>
            </a:r>
            <a:endParaRPr lang="fr-FR" sz="2400" b="0" strike="noStrike" spc="-1">
              <a:solidFill>
                <a:schemeClr val="dk1"/>
              </a:solidFill>
              <a:latin typeface="Arial"/>
            </a:endParaRPr>
          </a:p>
        </p:txBody>
      </p:sp>
      <p:sp>
        <p:nvSpPr>
          <p:cNvPr id="75" name="PlaceHolder 2"/>
          <p:cNvSpPr>
            <a:spLocks noGrp="1"/>
          </p:cNvSpPr>
          <p:nvPr>
            <p:ph type="body"/>
          </p:nvPr>
        </p:nvSpPr>
        <p:spPr>
          <a:xfrm>
            <a:off x="741240" y="1486080"/>
            <a:ext cx="455724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76" name="PlaceHolder 3"/>
          <p:cNvSpPr>
            <a:spLocks noGrp="1"/>
          </p:cNvSpPr>
          <p:nvPr>
            <p:ph type="body"/>
          </p:nvPr>
        </p:nvSpPr>
        <p:spPr>
          <a:xfrm>
            <a:off x="741240" y="2212920"/>
            <a:ext cx="455724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77" name="PlaceHolder 4"/>
          <p:cNvSpPr>
            <a:spLocks noGrp="1"/>
          </p:cNvSpPr>
          <p:nvPr>
            <p:ph type="body"/>
          </p:nvPr>
        </p:nvSpPr>
        <p:spPr>
          <a:xfrm>
            <a:off x="5452920" y="1486080"/>
            <a:ext cx="457956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78" name="PlaceHolder 5"/>
          <p:cNvSpPr>
            <a:spLocks noGrp="1"/>
          </p:cNvSpPr>
          <p:nvPr>
            <p:ph type="body"/>
          </p:nvPr>
        </p:nvSpPr>
        <p:spPr>
          <a:xfrm>
            <a:off x="5452920" y="2212920"/>
            <a:ext cx="457956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79" name="PlaceHolder 6"/>
          <p:cNvSpPr>
            <a:spLocks noGrp="1"/>
          </p:cNvSpPr>
          <p:nvPr>
            <p:ph type="dt" idx="27"/>
          </p:nvPr>
        </p:nvSpPr>
        <p:spPr>
          <a:xfrm>
            <a:off x="201960" y="5715000"/>
            <a:ext cx="2411280" cy="321840"/>
          </a:xfrm>
          <a:prstGeom prst="rect">
            <a:avLst/>
          </a:prstGeom>
          <a:noFill/>
          <a:ln w="0">
            <a:noFill/>
          </a:ln>
        </p:spPr>
        <p:txBody>
          <a:bodyPr lIns="91440" tIns="45720" rIns="91440" bIns="45720" anchor="ctr">
            <a:noAutofit/>
          </a:bodyPr>
          <a:lstStyle>
            <a:lvl1pPr indent="0" defTabSz="1004760">
              <a:lnSpc>
                <a:spcPct val="100000"/>
              </a:lnSpc>
              <a:buNone/>
              <a:defRPr lang="fr-FR" sz="1200" b="0" strike="noStrike" spc="-1">
                <a:solidFill>
                  <a:schemeClr val="lt1">
                    <a:tint val="75000"/>
                  </a:schemeClr>
                </a:solidFill>
                <a:latin typeface="Arial"/>
              </a:defRPr>
            </a:lvl1pPr>
          </a:lstStyle>
          <a:p>
            <a:pPr indent="0" defTabSz="1004760">
              <a:lnSpc>
                <a:spcPct val="100000"/>
              </a:lnSpc>
              <a:buNone/>
            </a:pPr>
            <a:r>
              <a:rPr lang="fr-FR" sz="1200" b="0" strike="noStrike" spc="-1">
                <a:solidFill>
                  <a:schemeClr val="lt1">
                    <a:tint val="75000"/>
                  </a:schemeClr>
                </a:solidFill>
                <a:latin typeface="Arial"/>
              </a:rPr>
              <a:t>16/10/2024</a:t>
            </a:r>
            <a:endParaRPr lang="fr-FR" sz="1200" b="0" strike="noStrike" spc="-1">
              <a:solidFill>
                <a:srgbClr val="000000"/>
              </a:solidFill>
              <a:latin typeface="Times New Roman"/>
            </a:endParaRPr>
          </a:p>
        </p:txBody>
      </p:sp>
      <p:sp>
        <p:nvSpPr>
          <p:cNvPr id="80" name="PlaceHolder 7"/>
          <p:cNvSpPr>
            <a:spLocks noGrp="1"/>
          </p:cNvSpPr>
          <p:nvPr>
            <p:ph type="ftr" idx="28"/>
          </p:nvPr>
        </p:nvSpPr>
        <p:spPr>
          <a:xfrm>
            <a:off x="2937960" y="5715000"/>
            <a:ext cx="4896360" cy="321840"/>
          </a:xfrm>
          <a:prstGeom prst="rect">
            <a:avLst/>
          </a:prstGeom>
          <a:noFill/>
          <a:ln w="0">
            <a:noFill/>
          </a:ln>
        </p:spPr>
        <p:txBody>
          <a:bodyPr lIns="91440" tIns="45720" rIns="91440" bIns="45720" anchor="ctr">
            <a:noAutofit/>
          </a:bodyPr>
          <a:lstStyle>
            <a:lvl1pPr indent="0" algn="ctr" defTabSz="1004760">
              <a:lnSpc>
                <a:spcPct val="100000"/>
              </a:lnSpc>
              <a:buNone/>
              <a:defRPr lang="fr-FR" sz="1200" b="0" strike="noStrike" spc="-1">
                <a:solidFill>
                  <a:schemeClr val="lt1">
                    <a:tint val="75000"/>
                  </a:schemeClr>
                </a:solidFill>
                <a:latin typeface="Arial"/>
              </a:defRPr>
            </a:lvl1pPr>
          </a:lstStyle>
          <a:p>
            <a:pPr indent="0" algn="ctr" defTabSz="1004760">
              <a:lnSpc>
                <a:spcPct val="100000"/>
              </a:lnSpc>
              <a:buNone/>
            </a:pPr>
            <a:r>
              <a:rPr lang="fr-FR" sz="1200" b="0" strike="noStrike" spc="-1">
                <a:solidFill>
                  <a:schemeClr val="lt1">
                    <a:tint val="75000"/>
                  </a:schemeClr>
                </a:solidFill>
                <a:latin typeface="Arial"/>
              </a:rPr>
              <a:t>GDR SCiPAC- Atelier calcul</a:t>
            </a:r>
            <a:endParaRPr lang="fr-FR" sz="1200" b="0" strike="noStrike" spc="-1">
              <a:solidFill>
                <a:srgbClr val="000000"/>
              </a:solidFill>
              <a:latin typeface="Times New Roman"/>
            </a:endParaRPr>
          </a:p>
        </p:txBody>
      </p:sp>
      <p:sp>
        <p:nvSpPr>
          <p:cNvPr id="81" name="PlaceHolder 8"/>
          <p:cNvSpPr>
            <a:spLocks noGrp="1"/>
          </p:cNvSpPr>
          <p:nvPr>
            <p:ph type="sldNum" idx="29"/>
          </p:nvPr>
        </p:nvSpPr>
        <p:spPr>
          <a:xfrm>
            <a:off x="8159400" y="5715000"/>
            <a:ext cx="2422080" cy="321840"/>
          </a:xfrm>
          <a:prstGeom prst="rect">
            <a:avLst/>
          </a:prstGeom>
          <a:noFill/>
          <a:ln w="0">
            <a:noFill/>
          </a:ln>
        </p:spPr>
        <p:txBody>
          <a:bodyPr lIns="91440" tIns="45720" rIns="91440" bIns="45720" anchor="ctr">
            <a:noAutofit/>
          </a:bodyPr>
          <a:lstStyle>
            <a:lvl1pPr indent="0" algn="r" defTabSz="1004760">
              <a:lnSpc>
                <a:spcPct val="100000"/>
              </a:lnSpc>
              <a:buNone/>
              <a:defRPr lang="fr-FR" sz="1200" b="0" strike="noStrike" spc="-1">
                <a:solidFill>
                  <a:schemeClr val="lt1">
                    <a:tint val="75000"/>
                  </a:schemeClr>
                </a:solidFill>
                <a:latin typeface="Arial"/>
              </a:defRPr>
            </a:lvl1pPr>
          </a:lstStyle>
          <a:p>
            <a:pPr indent="0" algn="r" defTabSz="1004760">
              <a:lnSpc>
                <a:spcPct val="100000"/>
              </a:lnSpc>
              <a:buNone/>
            </a:pPr>
            <a:fld id="{1070E82A-787F-4D03-B654-8AA75914D19A}" type="slidenum">
              <a:rPr lang="fr-FR" sz="1200" b="0" strike="noStrike" spc="-1">
                <a:solidFill>
                  <a:schemeClr val="lt1">
                    <a:tint val="75000"/>
                  </a:schemeClr>
                </a:solidFill>
                <a:latin typeface="Arial"/>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7"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2" name="Image 9"/>
          <p:cNvPicPr/>
          <p:nvPr/>
        </p:nvPicPr>
        <p:blipFill>
          <a:blip r:embed="rId3"/>
          <a:stretch/>
        </p:blipFill>
        <p:spPr>
          <a:xfrm>
            <a:off x="0" y="0"/>
            <a:ext cx="10771920" cy="6059160"/>
          </a:xfrm>
          <a:prstGeom prst="rect">
            <a:avLst/>
          </a:prstGeom>
          <a:ln w="0">
            <a:noFill/>
          </a:ln>
        </p:spPr>
      </p:pic>
      <p:sp>
        <p:nvSpPr>
          <p:cNvPr id="83" name="PlaceHolder 1"/>
          <p:cNvSpPr>
            <a:spLocks noGrp="1"/>
          </p:cNvSpPr>
          <p:nvPr>
            <p:ph type="title"/>
          </p:nvPr>
        </p:nvSpPr>
        <p:spPr>
          <a:xfrm>
            <a:off x="2289960" y="149400"/>
            <a:ext cx="5688360" cy="431640"/>
          </a:xfrm>
          <a:prstGeom prst="rect">
            <a:avLst/>
          </a:prstGeom>
          <a:noFill/>
          <a:ln w="0">
            <a:noFill/>
          </a:ln>
        </p:spPr>
        <p:txBody>
          <a:bodyPr lIns="91440" tIns="45720" rIns="91440" bIns="45720" anchor="ctr">
            <a:normAutofit/>
          </a:bodyPr>
          <a:lstStyle/>
          <a:p>
            <a:pPr indent="0" defTabSz="914400">
              <a:lnSpc>
                <a:spcPct val="90000"/>
              </a:lnSpc>
              <a:buNone/>
            </a:pPr>
            <a:r>
              <a:rPr lang="fr-FR" sz="2400" b="1" strike="noStrike" spc="-1">
                <a:solidFill>
                  <a:srgbClr val="00294B"/>
                </a:solidFill>
                <a:latin typeface="Calibri Light"/>
              </a:rPr>
              <a:t>Modifiez le style du titre</a:t>
            </a:r>
            <a:endParaRPr lang="fr-FR" sz="2400" b="0" strike="noStrike" spc="-1">
              <a:solidFill>
                <a:schemeClr val="dk1"/>
              </a:solidFill>
              <a:latin typeface="Arial"/>
            </a:endParaRPr>
          </a:p>
        </p:txBody>
      </p:sp>
      <p:sp>
        <p:nvSpPr>
          <p:cNvPr id="84" name="PlaceHolder 2"/>
          <p:cNvSpPr>
            <a:spLocks noGrp="1"/>
          </p:cNvSpPr>
          <p:nvPr>
            <p:ph type="body"/>
          </p:nvPr>
        </p:nvSpPr>
        <p:spPr>
          <a:xfrm>
            <a:off x="741240" y="1486080"/>
            <a:ext cx="455724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85" name="PlaceHolder 3"/>
          <p:cNvSpPr>
            <a:spLocks noGrp="1"/>
          </p:cNvSpPr>
          <p:nvPr>
            <p:ph type="body"/>
          </p:nvPr>
        </p:nvSpPr>
        <p:spPr>
          <a:xfrm>
            <a:off x="741240" y="2212920"/>
            <a:ext cx="455724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86" name="PlaceHolder 4"/>
          <p:cNvSpPr>
            <a:spLocks noGrp="1"/>
          </p:cNvSpPr>
          <p:nvPr>
            <p:ph type="body"/>
          </p:nvPr>
        </p:nvSpPr>
        <p:spPr>
          <a:xfrm>
            <a:off x="5452920" y="1486080"/>
            <a:ext cx="4579560" cy="7268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2400" b="1" strike="noStrike" spc="-1">
                <a:solidFill>
                  <a:srgbClr val="00294B"/>
                </a:solidFill>
                <a:latin typeface="Calibri"/>
              </a:rPr>
              <a:t>Modifiez les styles du texte du masque</a:t>
            </a:r>
            <a:endParaRPr lang="fr-FR" sz="2400" b="0" strike="noStrike" spc="-1">
              <a:solidFill>
                <a:schemeClr val="dk1"/>
              </a:solidFill>
              <a:latin typeface="Calibri"/>
            </a:endParaRPr>
          </a:p>
        </p:txBody>
      </p:sp>
      <p:sp>
        <p:nvSpPr>
          <p:cNvPr id="87" name="PlaceHolder 5"/>
          <p:cNvSpPr>
            <a:spLocks noGrp="1"/>
          </p:cNvSpPr>
          <p:nvPr>
            <p:ph type="body"/>
          </p:nvPr>
        </p:nvSpPr>
        <p:spPr>
          <a:xfrm>
            <a:off x="5452920" y="2212920"/>
            <a:ext cx="4579560" cy="325548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FF6700"/>
              </a:buClr>
              <a:buFont typeface="Arial"/>
              <a:buChar char="•"/>
            </a:pPr>
            <a:r>
              <a:rPr lang="fr-FR" sz="2800" b="0" strike="noStrike" spc="-1">
                <a:solidFill>
                  <a:srgbClr val="FF6700"/>
                </a:solidFill>
                <a:latin typeface="Calibri"/>
              </a:rPr>
              <a:t>Modifier les styles du texte du masque</a:t>
            </a:r>
            <a:endParaRPr lang="fr-FR" sz="2800" b="0" strike="noStrike" spc="-1">
              <a:solidFill>
                <a:schemeClr val="dk1"/>
              </a:solidFill>
              <a:latin typeface="Calibri"/>
            </a:endParaRPr>
          </a:p>
          <a:p>
            <a:pPr marL="685800" lvl="1" indent="-228600" defTabSz="914400">
              <a:lnSpc>
                <a:spcPct val="90000"/>
              </a:lnSpc>
              <a:spcBef>
                <a:spcPts val="499"/>
              </a:spcBef>
              <a:buClr>
                <a:srgbClr val="00294B"/>
              </a:buClr>
              <a:buFont typeface="Arial"/>
              <a:buChar char="•"/>
            </a:pPr>
            <a:r>
              <a:rPr lang="fr-FR" sz="2400" b="0" strike="noStrike" spc="-1">
                <a:solidFill>
                  <a:srgbClr val="00294B"/>
                </a:solidFill>
                <a:latin typeface="Calibri"/>
              </a:rPr>
              <a:t>Deuxième niveau</a:t>
            </a:r>
            <a:endParaRPr lang="fr-FR" sz="2400" b="0" strike="noStrike" spc="-1">
              <a:solidFill>
                <a:schemeClr val="dk1"/>
              </a:solidFill>
              <a:latin typeface="Calibri"/>
            </a:endParaRPr>
          </a:p>
          <a:p>
            <a:pPr marL="1143000" lvl="2" indent="-228600" defTabSz="914400">
              <a:lnSpc>
                <a:spcPct val="90000"/>
              </a:lnSpc>
              <a:spcBef>
                <a:spcPts val="499"/>
              </a:spcBef>
              <a:buClr>
                <a:srgbClr val="456487"/>
              </a:buClr>
              <a:buFont typeface="Arial"/>
              <a:buChar char="•"/>
            </a:pPr>
            <a:r>
              <a:rPr lang="fr-FR" sz="2000" b="0" strike="noStrike" spc="-1">
                <a:solidFill>
                  <a:srgbClr val="456487"/>
                </a:solidFill>
                <a:latin typeface="Calibri"/>
              </a:rPr>
              <a:t>Troisième niveau</a:t>
            </a:r>
            <a:endParaRPr lang="fr-FR" sz="2000" b="0" strike="noStrike" spc="-1">
              <a:solidFill>
                <a:schemeClr val="dk1"/>
              </a:solidFill>
              <a:latin typeface="Calibri"/>
            </a:endParaRPr>
          </a:p>
          <a:p>
            <a:pPr marL="1600200" lvl="3"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Quatrième niveau</a:t>
            </a:r>
            <a:endParaRPr lang="fr-FR" sz="1800" b="0" strike="noStrike" spc="-1">
              <a:solidFill>
                <a:schemeClr val="dk1"/>
              </a:solidFill>
              <a:latin typeface="Calibri"/>
            </a:endParaRPr>
          </a:p>
          <a:p>
            <a:pPr marL="2057400" lvl="4" indent="-228600" defTabSz="914400">
              <a:lnSpc>
                <a:spcPct val="90000"/>
              </a:lnSpc>
              <a:spcBef>
                <a:spcPts val="499"/>
              </a:spcBef>
              <a:buClr>
                <a:srgbClr val="456487"/>
              </a:buClr>
              <a:buFont typeface="Arial"/>
              <a:buChar char="•"/>
            </a:pPr>
            <a:r>
              <a:rPr lang="fr-FR" sz="1800" b="0" strike="noStrike" spc="-1">
                <a:solidFill>
                  <a:srgbClr val="456487"/>
                </a:solidFill>
                <a:latin typeface="Calibri"/>
              </a:rPr>
              <a:t>Cinquième niveau</a:t>
            </a:r>
            <a:endParaRPr lang="fr-FR" sz="1800" b="0" strike="noStrike" spc="-1">
              <a:solidFill>
                <a:schemeClr val="dk1"/>
              </a:solidFill>
              <a:latin typeface="Calibri"/>
            </a:endParaRPr>
          </a:p>
        </p:txBody>
      </p:sp>
      <p:sp>
        <p:nvSpPr>
          <p:cNvPr id="88" name="PlaceHolder 6"/>
          <p:cNvSpPr>
            <a:spLocks noGrp="1"/>
          </p:cNvSpPr>
          <p:nvPr>
            <p:ph type="dt" idx="30"/>
          </p:nvPr>
        </p:nvSpPr>
        <p:spPr>
          <a:xfrm>
            <a:off x="201960" y="5715000"/>
            <a:ext cx="2411280" cy="321840"/>
          </a:xfrm>
          <a:prstGeom prst="rect">
            <a:avLst/>
          </a:prstGeom>
          <a:noFill/>
          <a:ln w="0">
            <a:noFill/>
          </a:ln>
        </p:spPr>
        <p:txBody>
          <a:bodyPr lIns="91440" tIns="45720" rIns="91440" bIns="45720" anchor="ctr">
            <a:noAutofit/>
          </a:bodyPr>
          <a:lstStyle>
            <a:lvl1pPr indent="0" defTabSz="1004760">
              <a:lnSpc>
                <a:spcPct val="100000"/>
              </a:lnSpc>
              <a:buNone/>
              <a:defRPr lang="fr-FR" sz="1200" b="0" strike="noStrike" spc="-1">
                <a:solidFill>
                  <a:schemeClr val="lt1">
                    <a:tint val="75000"/>
                  </a:schemeClr>
                </a:solidFill>
                <a:latin typeface="Arial"/>
              </a:defRPr>
            </a:lvl1pPr>
          </a:lstStyle>
          <a:p>
            <a:pPr indent="0" defTabSz="1004760">
              <a:lnSpc>
                <a:spcPct val="100000"/>
              </a:lnSpc>
              <a:buNone/>
            </a:pPr>
            <a:r>
              <a:rPr lang="fr-FR" sz="1200" b="0" strike="noStrike" spc="-1">
                <a:solidFill>
                  <a:schemeClr val="lt1">
                    <a:tint val="75000"/>
                  </a:schemeClr>
                </a:solidFill>
                <a:latin typeface="Arial"/>
              </a:rPr>
              <a:t>16/10/2024</a:t>
            </a:r>
            <a:endParaRPr lang="fr-FR" sz="1200" b="0" strike="noStrike" spc="-1">
              <a:solidFill>
                <a:srgbClr val="000000"/>
              </a:solidFill>
              <a:latin typeface="Times New Roman"/>
            </a:endParaRPr>
          </a:p>
        </p:txBody>
      </p:sp>
      <p:sp>
        <p:nvSpPr>
          <p:cNvPr id="89" name="PlaceHolder 7"/>
          <p:cNvSpPr>
            <a:spLocks noGrp="1"/>
          </p:cNvSpPr>
          <p:nvPr>
            <p:ph type="ftr" idx="31"/>
          </p:nvPr>
        </p:nvSpPr>
        <p:spPr>
          <a:xfrm>
            <a:off x="2937960" y="5715000"/>
            <a:ext cx="4896360" cy="321840"/>
          </a:xfrm>
          <a:prstGeom prst="rect">
            <a:avLst/>
          </a:prstGeom>
          <a:noFill/>
          <a:ln w="0">
            <a:noFill/>
          </a:ln>
        </p:spPr>
        <p:txBody>
          <a:bodyPr lIns="91440" tIns="45720" rIns="91440" bIns="45720" anchor="ctr">
            <a:noAutofit/>
          </a:bodyPr>
          <a:lstStyle>
            <a:lvl1pPr indent="0" algn="ctr" defTabSz="1004760">
              <a:lnSpc>
                <a:spcPct val="100000"/>
              </a:lnSpc>
              <a:buNone/>
              <a:defRPr lang="fr-FR" sz="1200" b="0" strike="noStrike" spc="-1">
                <a:solidFill>
                  <a:schemeClr val="lt1">
                    <a:tint val="75000"/>
                  </a:schemeClr>
                </a:solidFill>
                <a:latin typeface="Arial"/>
              </a:defRPr>
            </a:lvl1pPr>
          </a:lstStyle>
          <a:p>
            <a:pPr indent="0" algn="ctr" defTabSz="1004760">
              <a:lnSpc>
                <a:spcPct val="100000"/>
              </a:lnSpc>
              <a:buNone/>
            </a:pPr>
            <a:r>
              <a:rPr lang="fr-FR" sz="1200" b="0" strike="noStrike" spc="-1">
                <a:solidFill>
                  <a:schemeClr val="lt1">
                    <a:tint val="75000"/>
                  </a:schemeClr>
                </a:solidFill>
                <a:latin typeface="Arial"/>
              </a:rPr>
              <a:t>GDR SCiPAC- Atelier calcul</a:t>
            </a:r>
            <a:endParaRPr lang="fr-FR" sz="1200" b="0" strike="noStrike" spc="-1">
              <a:solidFill>
                <a:srgbClr val="000000"/>
              </a:solidFill>
              <a:latin typeface="Times New Roman"/>
            </a:endParaRPr>
          </a:p>
        </p:txBody>
      </p:sp>
      <p:sp>
        <p:nvSpPr>
          <p:cNvPr id="90" name="PlaceHolder 8"/>
          <p:cNvSpPr>
            <a:spLocks noGrp="1"/>
          </p:cNvSpPr>
          <p:nvPr>
            <p:ph type="sldNum" idx="32"/>
          </p:nvPr>
        </p:nvSpPr>
        <p:spPr>
          <a:xfrm>
            <a:off x="8159400" y="5715000"/>
            <a:ext cx="2422080" cy="321840"/>
          </a:xfrm>
          <a:prstGeom prst="rect">
            <a:avLst/>
          </a:prstGeom>
          <a:noFill/>
          <a:ln w="0">
            <a:noFill/>
          </a:ln>
        </p:spPr>
        <p:txBody>
          <a:bodyPr lIns="91440" tIns="45720" rIns="91440" bIns="45720" anchor="ctr">
            <a:noAutofit/>
          </a:bodyPr>
          <a:lstStyle>
            <a:lvl1pPr indent="0" algn="r" defTabSz="1004760">
              <a:lnSpc>
                <a:spcPct val="100000"/>
              </a:lnSpc>
              <a:buNone/>
              <a:defRPr lang="fr-FR" sz="1200" b="0" strike="noStrike" spc="-1">
                <a:solidFill>
                  <a:schemeClr val="lt1">
                    <a:tint val="75000"/>
                  </a:schemeClr>
                </a:solidFill>
                <a:latin typeface="Arial"/>
              </a:defRPr>
            </a:lvl1pPr>
          </a:lstStyle>
          <a:p>
            <a:pPr indent="0" algn="r" defTabSz="1004760">
              <a:lnSpc>
                <a:spcPct val="100000"/>
              </a:lnSpc>
              <a:buNone/>
            </a:pPr>
            <a:fld id="{17C6D39A-8527-4FEA-AC9D-09F3430D493D}" type="slidenum">
              <a:rPr lang="fr-FR" sz="1200" b="0" strike="noStrike" spc="-1">
                <a:solidFill>
                  <a:schemeClr val="lt1">
                    <a:tint val="75000"/>
                  </a:schemeClr>
                </a:solidFill>
                <a:latin typeface="Arial"/>
              </a:rPr>
              <a:t>‹N°›</a:t>
            </a:fld>
            <a:endParaRPr lang="fr-FR"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9"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wmf"/><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28.tif"/><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9AA6A4C5-EF1D-44CA-F3E2-C9A4C6320069}"/>
              </a:ext>
            </a:extLst>
          </p:cNvPr>
          <p:cNvPicPr>
            <a:picLocks noChangeAspect="1"/>
          </p:cNvPicPr>
          <p:nvPr/>
        </p:nvPicPr>
        <p:blipFill>
          <a:blip r:embed="rId2"/>
          <a:stretch>
            <a:fillRect/>
          </a:stretch>
        </p:blipFill>
        <p:spPr>
          <a:xfrm>
            <a:off x="0" y="1336"/>
            <a:ext cx="10784790" cy="6052744"/>
          </a:xfrm>
          <a:prstGeom prst="rect">
            <a:avLst/>
          </a:prstGeom>
        </p:spPr>
      </p:pic>
      <p:sp>
        <p:nvSpPr>
          <p:cNvPr id="22" name="ZoneTexte 21">
            <a:extLst>
              <a:ext uri="{FF2B5EF4-FFF2-40B4-BE49-F238E27FC236}">
                <a16:creationId xmlns:a16="http://schemas.microsoft.com/office/drawing/2014/main" id="{D90BFBEE-EBD6-F87C-C1F2-184BD5BAF850}"/>
              </a:ext>
            </a:extLst>
          </p:cNvPr>
          <p:cNvSpPr txBox="1"/>
          <p:nvPr/>
        </p:nvSpPr>
        <p:spPr>
          <a:xfrm>
            <a:off x="2146027" y="5119717"/>
            <a:ext cx="6696744" cy="646331"/>
          </a:xfrm>
          <a:prstGeom prst="rect">
            <a:avLst/>
          </a:prstGeom>
          <a:noFill/>
        </p:spPr>
        <p:txBody>
          <a:bodyPr wrap="square" rtlCol="0">
            <a:spAutoFit/>
          </a:bodyPr>
          <a:lstStyle/>
          <a:p>
            <a:pPr algn="ctr"/>
            <a:r>
              <a:rPr lang="fr-FR" sz="3600" b="1">
                <a:solidFill>
                  <a:schemeClr val="bg1"/>
                </a:solidFill>
                <a:latin typeface="Calibri" panose="020F0502020204030204" pitchFamily="34" charset="0"/>
                <a:cs typeface="Calibri" panose="020F0502020204030204" pitchFamily="34" charset="0"/>
              </a:rPr>
              <a:t>Bienvenue à IJCLab</a:t>
            </a:r>
          </a:p>
        </p:txBody>
      </p:sp>
      <p:sp>
        <p:nvSpPr>
          <p:cNvPr id="24" name="ZoneTexte 23">
            <a:extLst>
              <a:ext uri="{FF2B5EF4-FFF2-40B4-BE49-F238E27FC236}">
                <a16:creationId xmlns:a16="http://schemas.microsoft.com/office/drawing/2014/main" id="{7AF4EC34-B892-8455-5916-9F1E0D142D13}"/>
              </a:ext>
            </a:extLst>
          </p:cNvPr>
          <p:cNvSpPr txBox="1"/>
          <p:nvPr/>
        </p:nvSpPr>
        <p:spPr>
          <a:xfrm>
            <a:off x="561851" y="268567"/>
            <a:ext cx="9577064" cy="646331"/>
          </a:xfrm>
          <a:prstGeom prst="rect">
            <a:avLst/>
          </a:prstGeom>
          <a:noFill/>
        </p:spPr>
        <p:txBody>
          <a:bodyPr wrap="square" rtlCol="0">
            <a:spAutoFit/>
          </a:bodyPr>
          <a:lstStyle/>
          <a:p>
            <a:pPr algn="ctr"/>
            <a:r>
              <a:rPr lang="fr-FR" sz="3600" b="1">
                <a:solidFill>
                  <a:schemeClr val="bg1"/>
                </a:solidFill>
                <a:effectLst/>
                <a:latin typeface="+mn-lt"/>
              </a:rPr>
              <a:t>GDR SCIPAC: </a:t>
            </a:r>
            <a:r>
              <a:rPr lang="fr-FR" sz="3600" b="1">
                <a:solidFill>
                  <a:schemeClr val="bg1"/>
                </a:solidFill>
              </a:rPr>
              <a:t>Atelier Calcul</a:t>
            </a:r>
            <a:endParaRPr lang="fr-FR" sz="3600" b="1">
              <a:solidFill>
                <a:schemeClr val="bg1"/>
              </a:solidFill>
              <a:effectLst/>
              <a:latin typeface="+mn-lt"/>
            </a:endParaRPr>
          </a:p>
        </p:txBody>
      </p:sp>
    </p:spTree>
    <p:extLst>
      <p:ext uri="{BB962C8B-B14F-4D97-AF65-F5344CB8AC3E}">
        <p14:creationId xmlns:p14="http://schemas.microsoft.com/office/powerpoint/2010/main" val="3830563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1BD4BBF-DF47-89D1-2075-9F0258D93F28}"/>
              </a:ext>
            </a:extLst>
          </p:cNvPr>
          <p:cNvPicPr>
            <a:picLocks noChangeAspect="1"/>
          </p:cNvPicPr>
          <p:nvPr/>
        </p:nvPicPr>
        <p:blipFill>
          <a:blip r:embed="rId2"/>
          <a:stretch>
            <a:fillRect/>
          </a:stretch>
        </p:blipFill>
        <p:spPr>
          <a:xfrm>
            <a:off x="633859" y="1775908"/>
            <a:ext cx="9721080" cy="3918132"/>
          </a:xfrm>
          <a:prstGeom prst="rect">
            <a:avLst/>
          </a:prstGeom>
        </p:spPr>
      </p:pic>
      <p:sp>
        <p:nvSpPr>
          <p:cNvPr id="5" name="Titre 8">
            <a:extLst>
              <a:ext uri="{FF2B5EF4-FFF2-40B4-BE49-F238E27FC236}">
                <a16:creationId xmlns:a16="http://schemas.microsoft.com/office/drawing/2014/main" id="{942E76F9-5523-007E-2B80-222EA416BDA5}"/>
              </a:ext>
            </a:extLst>
          </p:cNvPr>
          <p:cNvSpPr>
            <a:spLocks noGrp="1"/>
          </p:cNvSpPr>
          <p:nvPr>
            <p:ph type="title"/>
          </p:nvPr>
        </p:nvSpPr>
        <p:spPr>
          <a:xfrm>
            <a:off x="2218034" y="149425"/>
            <a:ext cx="5688633" cy="432048"/>
          </a:xfrm>
        </p:spPr>
        <p:txBody>
          <a:bodyPr/>
          <a:lstStyle/>
          <a:p>
            <a:r>
              <a:rPr lang="fr-FR" dirty="0">
                <a:latin typeface="+mn-lt"/>
              </a:rPr>
              <a:t>IJCLab in a </a:t>
            </a:r>
            <a:r>
              <a:rPr lang="fr-FR" dirty="0" err="1">
                <a:latin typeface="+mn-lt"/>
              </a:rPr>
              <a:t>nutshell</a:t>
            </a:r>
            <a:endParaRPr lang="fr-FR" dirty="0">
              <a:latin typeface="+mn-lt"/>
            </a:endParaRPr>
          </a:p>
        </p:txBody>
      </p:sp>
      <p:sp>
        <p:nvSpPr>
          <p:cNvPr id="6" name="ZoneTexte 5">
            <a:extLst>
              <a:ext uri="{FF2B5EF4-FFF2-40B4-BE49-F238E27FC236}">
                <a16:creationId xmlns:a16="http://schemas.microsoft.com/office/drawing/2014/main" id="{0445D229-91C6-2CDC-9A0C-A7668B189AF4}"/>
              </a:ext>
            </a:extLst>
          </p:cNvPr>
          <p:cNvSpPr txBox="1"/>
          <p:nvPr/>
        </p:nvSpPr>
        <p:spPr>
          <a:xfrm>
            <a:off x="849883" y="1015261"/>
            <a:ext cx="7519065" cy="646331"/>
          </a:xfrm>
          <a:prstGeom prst="rect">
            <a:avLst/>
          </a:prstGeom>
          <a:noFill/>
        </p:spPr>
        <p:txBody>
          <a:bodyPr wrap="square" rtlCol="0">
            <a:spAutoFit/>
          </a:bodyPr>
          <a:lstStyle/>
          <a:p>
            <a:pPr algn="ctr"/>
            <a:r>
              <a:rPr lang="en-GB" sz="1800" dirty="0">
                <a:effectLst/>
                <a:latin typeface="+mn-lt"/>
              </a:rPr>
              <a:t>All the themes of the "physics of the two infinities" with the presence of strong historical/existing poles, emerging poles and activities at the interfaces.</a:t>
            </a:r>
          </a:p>
        </p:txBody>
      </p:sp>
      <p:pic>
        <p:nvPicPr>
          <p:cNvPr id="7" name="Image 6">
            <a:extLst>
              <a:ext uri="{FF2B5EF4-FFF2-40B4-BE49-F238E27FC236}">
                <a16:creationId xmlns:a16="http://schemas.microsoft.com/office/drawing/2014/main" id="{392D4E3C-00D9-9D6E-48CB-31325B02F0E9}"/>
              </a:ext>
            </a:extLst>
          </p:cNvPr>
          <p:cNvPicPr>
            <a:picLocks noChangeAspect="1"/>
          </p:cNvPicPr>
          <p:nvPr/>
        </p:nvPicPr>
        <p:blipFill>
          <a:blip r:embed="rId3"/>
          <a:stretch>
            <a:fillRect/>
          </a:stretch>
        </p:blipFill>
        <p:spPr>
          <a:xfrm>
            <a:off x="8410723" y="1007696"/>
            <a:ext cx="2194539" cy="653896"/>
          </a:xfrm>
          <a:prstGeom prst="rect">
            <a:avLst/>
          </a:prstGeom>
        </p:spPr>
      </p:pic>
      <p:sp>
        <p:nvSpPr>
          <p:cNvPr id="2" name="Espace réservé de la date 1">
            <a:extLst>
              <a:ext uri="{FF2B5EF4-FFF2-40B4-BE49-F238E27FC236}">
                <a16:creationId xmlns:a16="http://schemas.microsoft.com/office/drawing/2014/main" id="{A238D828-B6DA-E878-212C-05654A8358B6}"/>
              </a:ext>
            </a:extLst>
          </p:cNvPr>
          <p:cNvSpPr>
            <a:spLocks noGrp="1"/>
          </p:cNvSpPr>
          <p:nvPr>
            <p:ph type="dt" sz="half" idx="10"/>
          </p:nvPr>
        </p:nvSpPr>
        <p:spPr>
          <a:xfrm>
            <a:off x="254977" y="5778618"/>
            <a:ext cx="2411556" cy="322263"/>
          </a:xfrm>
        </p:spPr>
        <p:txBody>
          <a:bodyPr/>
          <a:lstStyle/>
          <a:p>
            <a:r>
              <a:rPr lang="fr-FR" sz="1400">
                <a:latin typeface="+mn-lt"/>
              </a:rPr>
              <a:t>16/10/2024</a:t>
            </a:r>
            <a:endParaRPr lang="fr-FR" sz="1400" dirty="0">
              <a:latin typeface="+mn-lt"/>
            </a:endParaRPr>
          </a:p>
        </p:txBody>
      </p:sp>
      <p:sp>
        <p:nvSpPr>
          <p:cNvPr id="3" name="Espace réservé du pied de page 2">
            <a:extLst>
              <a:ext uri="{FF2B5EF4-FFF2-40B4-BE49-F238E27FC236}">
                <a16:creationId xmlns:a16="http://schemas.microsoft.com/office/drawing/2014/main" id="{356A030C-8AC1-7904-47E6-C0074A7229CD}"/>
              </a:ext>
            </a:extLst>
          </p:cNvPr>
          <p:cNvSpPr>
            <a:spLocks noGrp="1"/>
          </p:cNvSpPr>
          <p:nvPr>
            <p:ph type="ftr" sz="quarter" idx="11"/>
          </p:nvPr>
        </p:nvSpPr>
        <p:spPr>
          <a:xfrm>
            <a:off x="2938116" y="5746719"/>
            <a:ext cx="4896544" cy="322263"/>
          </a:xfrm>
        </p:spPr>
        <p:txBody>
          <a:bodyPr/>
          <a:lstStyle/>
          <a:p>
            <a:r>
              <a:rPr lang="fr-FR" sz="1400" dirty="0">
                <a:latin typeface="+mn-lt"/>
              </a:rPr>
              <a:t>GDR </a:t>
            </a:r>
            <a:r>
              <a:rPr lang="fr-FR" sz="1400" dirty="0" err="1">
                <a:latin typeface="+mn-lt"/>
              </a:rPr>
              <a:t>SCiPAC</a:t>
            </a:r>
            <a:r>
              <a:rPr lang="fr-FR" sz="1400" dirty="0">
                <a:latin typeface="+mn-lt"/>
              </a:rPr>
              <a:t>- Atelier calcul</a:t>
            </a:r>
          </a:p>
        </p:txBody>
      </p:sp>
      <p:sp>
        <p:nvSpPr>
          <p:cNvPr id="8" name="Espace réservé du numéro de diapositive 7">
            <a:extLst>
              <a:ext uri="{FF2B5EF4-FFF2-40B4-BE49-F238E27FC236}">
                <a16:creationId xmlns:a16="http://schemas.microsoft.com/office/drawing/2014/main" id="{519AA561-15A7-B997-D453-75DB81544D5F}"/>
              </a:ext>
            </a:extLst>
          </p:cNvPr>
          <p:cNvSpPr>
            <a:spLocks noGrp="1"/>
          </p:cNvSpPr>
          <p:nvPr>
            <p:ph type="sldNum" sz="quarter" idx="12"/>
          </p:nvPr>
        </p:nvSpPr>
        <p:spPr/>
        <p:txBody>
          <a:bodyPr/>
          <a:lstStyle/>
          <a:p>
            <a:fld id="{77E71596-5F9D-49C5-9701-16B3CA54319D}" type="slidenum">
              <a:rPr lang="fr-FR" sz="1400" smtClean="0">
                <a:latin typeface="+mn-lt"/>
              </a:rPr>
              <a:pPr/>
              <a:t>2</a:t>
            </a:fld>
            <a:endParaRPr lang="fr-FR" sz="1400" dirty="0">
              <a:latin typeface="+mn-lt"/>
            </a:endParaRPr>
          </a:p>
        </p:txBody>
      </p:sp>
    </p:spTree>
    <p:extLst>
      <p:ext uri="{BB962C8B-B14F-4D97-AF65-F5344CB8AC3E}">
        <p14:creationId xmlns:p14="http://schemas.microsoft.com/office/powerpoint/2010/main" val="840031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B59097B-1B8C-49E8-4BB6-D379DF3BC574}"/>
              </a:ext>
            </a:extLst>
          </p:cNvPr>
          <p:cNvPicPr>
            <a:picLocks noChangeAspect="1"/>
          </p:cNvPicPr>
          <p:nvPr/>
        </p:nvPicPr>
        <p:blipFill>
          <a:blip r:embed="rId2"/>
          <a:stretch>
            <a:fillRect/>
          </a:stretch>
        </p:blipFill>
        <p:spPr>
          <a:xfrm>
            <a:off x="1588057" y="731106"/>
            <a:ext cx="6894674" cy="4890926"/>
          </a:xfrm>
          <a:prstGeom prst="rect">
            <a:avLst/>
          </a:prstGeom>
        </p:spPr>
      </p:pic>
      <p:sp>
        <p:nvSpPr>
          <p:cNvPr id="9" name="Titre 8"/>
          <p:cNvSpPr>
            <a:spLocks noGrp="1"/>
          </p:cNvSpPr>
          <p:nvPr>
            <p:ph type="title"/>
          </p:nvPr>
        </p:nvSpPr>
        <p:spPr>
          <a:xfrm>
            <a:off x="2146028" y="149425"/>
            <a:ext cx="5760640" cy="432048"/>
          </a:xfrm>
        </p:spPr>
        <p:txBody>
          <a:bodyPr/>
          <a:lstStyle/>
          <a:p>
            <a:r>
              <a:rPr lang="fr-FR" dirty="0">
                <a:latin typeface="+mn-lt"/>
              </a:rPr>
              <a:t>IJCLab Organisation</a:t>
            </a:r>
          </a:p>
        </p:txBody>
      </p:sp>
      <p:sp>
        <p:nvSpPr>
          <p:cNvPr id="3" name="Rectangle : coins arrondis 2">
            <a:extLst>
              <a:ext uri="{FF2B5EF4-FFF2-40B4-BE49-F238E27FC236}">
                <a16:creationId xmlns:a16="http://schemas.microsoft.com/office/drawing/2014/main" id="{D09A2BE6-B327-BF7B-3F3E-8F1D36B57049}"/>
              </a:ext>
            </a:extLst>
          </p:cNvPr>
          <p:cNvSpPr/>
          <p:nvPr/>
        </p:nvSpPr>
        <p:spPr>
          <a:xfrm>
            <a:off x="2613367" y="3425872"/>
            <a:ext cx="1332000" cy="756000"/>
          </a:xfrm>
          <a:prstGeom prst="roundRect">
            <a:avLst>
              <a:gd name="adj" fmla="val 8744"/>
            </a:avLst>
          </a:prstGeom>
          <a:noFill/>
          <a:ln w="19050">
            <a:solidFill>
              <a:schemeClr val="tx1">
                <a:lumMod val="85000"/>
                <a:lumOff val="1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Espace réservé de la date 3">
            <a:extLst>
              <a:ext uri="{FF2B5EF4-FFF2-40B4-BE49-F238E27FC236}">
                <a16:creationId xmlns:a16="http://schemas.microsoft.com/office/drawing/2014/main" id="{2405B545-1A4D-B030-C8A8-3A7FF59080BB}"/>
              </a:ext>
            </a:extLst>
          </p:cNvPr>
          <p:cNvSpPr>
            <a:spLocks noGrp="1"/>
          </p:cNvSpPr>
          <p:nvPr>
            <p:ph type="dt" sz="half" idx="10"/>
          </p:nvPr>
        </p:nvSpPr>
        <p:spPr>
          <a:xfrm>
            <a:off x="201812" y="5767985"/>
            <a:ext cx="2411556" cy="322263"/>
          </a:xfrm>
        </p:spPr>
        <p:txBody>
          <a:bodyPr/>
          <a:lstStyle/>
          <a:p>
            <a:r>
              <a:rPr lang="fr-FR" sz="1400" dirty="0">
                <a:latin typeface="+mn-lt"/>
              </a:rPr>
              <a:t>16/10/2024</a:t>
            </a:r>
          </a:p>
        </p:txBody>
      </p:sp>
      <p:sp>
        <p:nvSpPr>
          <p:cNvPr id="5" name="Espace réservé du pied de page 4">
            <a:extLst>
              <a:ext uri="{FF2B5EF4-FFF2-40B4-BE49-F238E27FC236}">
                <a16:creationId xmlns:a16="http://schemas.microsoft.com/office/drawing/2014/main" id="{6845C72D-FA02-12A6-20BC-95946913821E}"/>
              </a:ext>
            </a:extLst>
          </p:cNvPr>
          <p:cNvSpPr>
            <a:spLocks noGrp="1"/>
          </p:cNvSpPr>
          <p:nvPr>
            <p:ph type="ftr" sz="quarter" idx="11"/>
          </p:nvPr>
        </p:nvSpPr>
        <p:spPr>
          <a:xfrm>
            <a:off x="2938116" y="5767985"/>
            <a:ext cx="4896544" cy="322263"/>
          </a:xfrm>
        </p:spPr>
        <p:txBody>
          <a:bodyPr/>
          <a:lstStyle/>
          <a:p>
            <a:r>
              <a:rPr lang="fr-FR" sz="1400" dirty="0">
                <a:latin typeface="+mn-lt"/>
              </a:rPr>
              <a:t>GDR </a:t>
            </a:r>
            <a:r>
              <a:rPr lang="fr-FR" sz="1400" dirty="0" err="1">
                <a:latin typeface="+mn-lt"/>
              </a:rPr>
              <a:t>SCiPAC</a:t>
            </a:r>
            <a:r>
              <a:rPr lang="fr-FR" sz="1400" dirty="0">
                <a:latin typeface="+mn-lt"/>
              </a:rPr>
              <a:t>- Atelier calcul</a:t>
            </a:r>
          </a:p>
        </p:txBody>
      </p:sp>
      <p:sp>
        <p:nvSpPr>
          <p:cNvPr id="6" name="Espace réservé du numéro de diapositive 5">
            <a:extLst>
              <a:ext uri="{FF2B5EF4-FFF2-40B4-BE49-F238E27FC236}">
                <a16:creationId xmlns:a16="http://schemas.microsoft.com/office/drawing/2014/main" id="{FC09ABCD-77BC-2A0E-53DE-DF12B77D1CE0}"/>
              </a:ext>
            </a:extLst>
          </p:cNvPr>
          <p:cNvSpPr>
            <a:spLocks noGrp="1"/>
          </p:cNvSpPr>
          <p:nvPr>
            <p:ph type="sldNum" sz="quarter" idx="12"/>
          </p:nvPr>
        </p:nvSpPr>
        <p:spPr/>
        <p:txBody>
          <a:bodyPr/>
          <a:lstStyle/>
          <a:p>
            <a:fld id="{77E71596-5F9D-49C5-9701-16B3CA54319D}" type="slidenum">
              <a:rPr lang="fr-FR" sz="1400" smtClean="0">
                <a:latin typeface="+mn-lt"/>
              </a:rPr>
              <a:pPr/>
              <a:t>3</a:t>
            </a:fld>
            <a:endParaRPr lang="fr-FR" sz="1400" dirty="0">
              <a:latin typeface="+mn-lt"/>
            </a:endParaRPr>
          </a:p>
        </p:txBody>
      </p:sp>
    </p:spTree>
    <p:extLst>
      <p:ext uri="{BB962C8B-B14F-4D97-AF65-F5344CB8AC3E}">
        <p14:creationId xmlns:p14="http://schemas.microsoft.com/office/powerpoint/2010/main" val="15016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a:xfrm>
            <a:off x="2146028" y="149425"/>
            <a:ext cx="5760640" cy="432048"/>
          </a:xfrm>
        </p:spPr>
        <p:txBody>
          <a:bodyPr/>
          <a:lstStyle/>
          <a:p>
            <a:pPr algn="ctr"/>
            <a:r>
              <a:rPr lang="fr-FR" dirty="0">
                <a:latin typeface="+mn-lt"/>
              </a:rPr>
              <a:t>Accelerator Science &amp; </a:t>
            </a:r>
            <a:r>
              <a:rPr lang="fr-FR" dirty="0" err="1">
                <a:latin typeface="+mn-lt"/>
              </a:rPr>
              <a:t>technology</a:t>
            </a:r>
            <a:r>
              <a:rPr lang="fr-FR" dirty="0">
                <a:latin typeface="+mn-lt"/>
              </a:rPr>
              <a:t> @ IJCLab</a:t>
            </a:r>
          </a:p>
        </p:txBody>
      </p:sp>
      <p:sp>
        <p:nvSpPr>
          <p:cNvPr id="15" name="Rectangle 14"/>
          <p:cNvSpPr/>
          <p:nvPr/>
        </p:nvSpPr>
        <p:spPr>
          <a:xfrm>
            <a:off x="489843" y="1050970"/>
            <a:ext cx="10116718" cy="4124206"/>
          </a:xfrm>
          <a:prstGeom prst="rect">
            <a:avLst/>
          </a:prstGeom>
        </p:spPr>
        <p:txBody>
          <a:bodyPr wrap="square">
            <a:spAutoFit/>
          </a:bodyPr>
          <a:lstStyle/>
          <a:p>
            <a:pPr algn="ctr">
              <a:spcAft>
                <a:spcPts val="600"/>
              </a:spcAft>
              <a:tabLst>
                <a:tab pos="5738813" algn="l"/>
              </a:tabLst>
              <a:defRPr/>
            </a:pPr>
            <a:r>
              <a:rPr lang="en-US" sz="2200" b="1" dirty="0">
                <a:solidFill>
                  <a:srgbClr val="FF6700"/>
                </a:solidFill>
                <a:latin typeface="Calibri" pitchFamily="34" charset="0"/>
              </a:rPr>
              <a:t>The main objectives of IJCLab regarding Particle Accelerators Science and Technology</a:t>
            </a:r>
          </a:p>
          <a:p>
            <a:pPr marL="285750" indent="-285750" algn="just">
              <a:spcAft>
                <a:spcPts val="600"/>
              </a:spcAft>
              <a:buFont typeface="Arial" panose="020B0604020202020204" pitchFamily="34" charset="0"/>
              <a:buChar char="•"/>
              <a:tabLst>
                <a:tab pos="5738813" algn="l"/>
              </a:tabLst>
              <a:defRPr/>
            </a:pPr>
            <a:r>
              <a:rPr lang="en-US" b="1" dirty="0">
                <a:solidFill>
                  <a:srgbClr val="0070C0"/>
                </a:solidFill>
                <a:latin typeface="Calibri" pitchFamily="34" charset="0"/>
              </a:rPr>
              <a:t>To be a major actor on accelerator physics research </a:t>
            </a:r>
            <a:r>
              <a:rPr lang="en-US" dirty="0">
                <a:latin typeface="Calibri" pitchFamily="34" charset="0"/>
              </a:rPr>
              <a:t>in several key areas, selected for their strategic importance (potentiality for scientific and technological breakthrough) and our capacity to have an important and  visible impact.</a:t>
            </a:r>
          </a:p>
          <a:p>
            <a:pPr marL="285750" indent="-285750" algn="just">
              <a:spcAft>
                <a:spcPts val="600"/>
              </a:spcAft>
              <a:buFont typeface="Arial" panose="020B0604020202020204" pitchFamily="34" charset="0"/>
              <a:buChar char="•"/>
              <a:tabLst>
                <a:tab pos="5738813" algn="l"/>
              </a:tabLst>
              <a:defRPr/>
            </a:pPr>
            <a:r>
              <a:rPr lang="en-US" b="1" dirty="0">
                <a:solidFill>
                  <a:srgbClr val="0070C0"/>
                </a:solidFill>
                <a:latin typeface="Calibri" pitchFamily="34" charset="0"/>
              </a:rPr>
              <a:t>Increase our capacity to build accelerators : </a:t>
            </a:r>
            <a:r>
              <a:rPr lang="en-US" dirty="0">
                <a:latin typeface="Calibri" pitchFamily="34" charset="0"/>
              </a:rPr>
              <a:t>a clear strategy to have important contributions to international projects, allowing us to take part  in the definition of large equipment roadmaps and thus to facilitate the positioning of our research teams </a:t>
            </a:r>
          </a:p>
          <a:p>
            <a:pPr marL="285750" indent="-285750" algn="just">
              <a:spcAft>
                <a:spcPts val="600"/>
              </a:spcAft>
              <a:buFont typeface="Arial" panose="020B0604020202020204" pitchFamily="34" charset="0"/>
              <a:buChar char="•"/>
              <a:tabLst>
                <a:tab pos="5738813" algn="l"/>
              </a:tabLst>
              <a:defRPr/>
            </a:pPr>
            <a:r>
              <a:rPr lang="en-US" b="1" dirty="0">
                <a:solidFill>
                  <a:srgbClr val="0070C0"/>
                </a:solidFill>
                <a:latin typeface="Calibri" pitchFamily="34" charset="0"/>
              </a:rPr>
              <a:t>Develop and operate local accelerators and technological platforms: </a:t>
            </a:r>
            <a:r>
              <a:rPr lang="en-US" dirty="0">
                <a:latin typeface="Calibri" pitchFamily="34" charset="0"/>
              </a:rPr>
              <a:t>beside their primary goal to provide beam or technical resources to several scientific communities,  it’ also a key to keep accelerators expertise, training capabilities, and insure visibility and attractiveness </a:t>
            </a:r>
          </a:p>
          <a:p>
            <a:pPr marL="285750" indent="-285750" algn="just">
              <a:spcAft>
                <a:spcPts val="600"/>
              </a:spcAft>
              <a:buFont typeface="Arial" panose="020B0604020202020204" pitchFamily="34" charset="0"/>
              <a:buChar char="•"/>
              <a:tabLst>
                <a:tab pos="5738813" algn="l"/>
              </a:tabLst>
              <a:defRPr/>
            </a:pPr>
            <a:r>
              <a:rPr lang="en-US" b="1" dirty="0">
                <a:solidFill>
                  <a:srgbClr val="0070C0"/>
                </a:solidFill>
                <a:latin typeface="Calibri" pitchFamily="34" charset="0"/>
              </a:rPr>
              <a:t>Contribute to education in accelerator science and technology: </a:t>
            </a:r>
            <a:r>
              <a:rPr lang="en-US" dirty="0">
                <a:latin typeface="Calibri" pitchFamily="34" charset="0"/>
              </a:rPr>
              <a:t>Ph-D, internship, lectures &amp; courses at several levels…</a:t>
            </a:r>
          </a:p>
        </p:txBody>
      </p:sp>
      <p:sp>
        <p:nvSpPr>
          <p:cNvPr id="5" name="Espace réservé de la date 3">
            <a:extLst>
              <a:ext uri="{FF2B5EF4-FFF2-40B4-BE49-F238E27FC236}">
                <a16:creationId xmlns:a16="http://schemas.microsoft.com/office/drawing/2014/main" id="{ECC330A0-8998-E232-D08A-5622CD0EB066}"/>
              </a:ext>
            </a:extLst>
          </p:cNvPr>
          <p:cNvSpPr>
            <a:spLocks noGrp="1"/>
          </p:cNvSpPr>
          <p:nvPr>
            <p:ph type="dt" sz="half" idx="10"/>
          </p:nvPr>
        </p:nvSpPr>
        <p:spPr>
          <a:xfrm>
            <a:off x="201812" y="5767985"/>
            <a:ext cx="2411556" cy="322263"/>
          </a:xfrm>
        </p:spPr>
        <p:txBody>
          <a:bodyPr/>
          <a:lstStyle/>
          <a:p>
            <a:r>
              <a:rPr lang="fr-FR" sz="1400" dirty="0">
                <a:latin typeface="+mn-lt"/>
              </a:rPr>
              <a:t>16/10/2024</a:t>
            </a:r>
          </a:p>
        </p:txBody>
      </p:sp>
      <p:sp>
        <p:nvSpPr>
          <p:cNvPr id="6" name="Espace réservé du pied de page 4">
            <a:extLst>
              <a:ext uri="{FF2B5EF4-FFF2-40B4-BE49-F238E27FC236}">
                <a16:creationId xmlns:a16="http://schemas.microsoft.com/office/drawing/2014/main" id="{581A1F36-706F-1213-174D-FD96D2AD065A}"/>
              </a:ext>
            </a:extLst>
          </p:cNvPr>
          <p:cNvSpPr>
            <a:spLocks noGrp="1"/>
          </p:cNvSpPr>
          <p:nvPr>
            <p:ph type="ftr" sz="quarter" idx="11"/>
          </p:nvPr>
        </p:nvSpPr>
        <p:spPr>
          <a:xfrm>
            <a:off x="2938116" y="5767985"/>
            <a:ext cx="4896544" cy="322263"/>
          </a:xfrm>
        </p:spPr>
        <p:txBody>
          <a:bodyPr/>
          <a:lstStyle/>
          <a:p>
            <a:r>
              <a:rPr lang="fr-FR" sz="1400" dirty="0">
                <a:latin typeface="+mn-lt"/>
              </a:rPr>
              <a:t>GDR </a:t>
            </a:r>
            <a:r>
              <a:rPr lang="fr-FR" sz="1400" dirty="0" err="1">
                <a:latin typeface="+mn-lt"/>
              </a:rPr>
              <a:t>SCiPAC</a:t>
            </a:r>
            <a:r>
              <a:rPr lang="fr-FR" sz="1400" dirty="0">
                <a:latin typeface="+mn-lt"/>
              </a:rPr>
              <a:t>- Atelier calcul</a:t>
            </a:r>
          </a:p>
        </p:txBody>
      </p:sp>
      <p:sp>
        <p:nvSpPr>
          <p:cNvPr id="7" name="Espace réservé du numéro de diapositive 5">
            <a:extLst>
              <a:ext uri="{FF2B5EF4-FFF2-40B4-BE49-F238E27FC236}">
                <a16:creationId xmlns:a16="http://schemas.microsoft.com/office/drawing/2014/main" id="{45DB0025-7AD1-3AEF-A084-64BC341071B1}"/>
              </a:ext>
            </a:extLst>
          </p:cNvPr>
          <p:cNvSpPr>
            <a:spLocks noGrp="1"/>
          </p:cNvSpPr>
          <p:nvPr>
            <p:ph type="sldNum" sz="quarter" idx="12"/>
          </p:nvPr>
        </p:nvSpPr>
        <p:spPr>
          <a:xfrm>
            <a:off x="8159407" y="5714820"/>
            <a:ext cx="2422525" cy="322263"/>
          </a:xfrm>
        </p:spPr>
        <p:txBody>
          <a:bodyPr/>
          <a:lstStyle/>
          <a:p>
            <a:fld id="{77E71596-5F9D-49C5-9701-16B3CA54319D}" type="slidenum">
              <a:rPr lang="fr-FR" sz="1400" smtClean="0">
                <a:latin typeface="+mn-lt"/>
              </a:rPr>
              <a:pPr/>
              <a:t>4</a:t>
            </a:fld>
            <a:endParaRPr lang="fr-FR" sz="1400" dirty="0">
              <a:latin typeface="+mn-lt"/>
            </a:endParaRPr>
          </a:p>
        </p:txBody>
      </p:sp>
    </p:spTree>
    <p:extLst>
      <p:ext uri="{BB962C8B-B14F-4D97-AF65-F5344CB8AC3E}">
        <p14:creationId xmlns:p14="http://schemas.microsoft.com/office/powerpoint/2010/main" val="1350145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04B3F9FE-4654-3A2D-2464-C281999BF99F}"/>
              </a:ext>
            </a:extLst>
          </p:cNvPr>
          <p:cNvSpPr txBox="1"/>
          <p:nvPr/>
        </p:nvSpPr>
        <p:spPr>
          <a:xfrm>
            <a:off x="1281930" y="109354"/>
            <a:ext cx="8136905" cy="461665"/>
          </a:xfrm>
          <a:prstGeom prst="rect">
            <a:avLst/>
          </a:prstGeom>
          <a:noFill/>
        </p:spPr>
        <p:txBody>
          <a:bodyPr wrap="square" rtlCol="0">
            <a:spAutoFit/>
          </a:bodyPr>
          <a:lstStyle/>
          <a:p>
            <a:r>
              <a:rPr lang="en-GB" sz="2400" b="1" dirty="0">
                <a:solidFill>
                  <a:schemeClr val="accent5">
                    <a:lumMod val="50000"/>
                  </a:schemeClr>
                </a:solidFill>
                <a:latin typeface="+mn-lt"/>
              </a:rPr>
              <a:t>Structuration of Accelerator Physics Pole at IJCLab:</a:t>
            </a:r>
          </a:p>
        </p:txBody>
      </p:sp>
      <p:sp>
        <p:nvSpPr>
          <p:cNvPr id="6" name="Rectangle 5">
            <a:extLst>
              <a:ext uri="{FF2B5EF4-FFF2-40B4-BE49-F238E27FC236}">
                <a16:creationId xmlns:a16="http://schemas.microsoft.com/office/drawing/2014/main" id="{A8EB6E7A-33D1-D831-5A32-CD6B55361A29}"/>
              </a:ext>
            </a:extLst>
          </p:cNvPr>
          <p:cNvSpPr/>
          <p:nvPr/>
        </p:nvSpPr>
        <p:spPr>
          <a:xfrm>
            <a:off x="169241" y="988983"/>
            <a:ext cx="4517285" cy="1392689"/>
          </a:xfrm>
          <a:prstGeom prst="rect">
            <a:avLst/>
          </a:prstGeom>
        </p:spPr>
        <p:txBody>
          <a:bodyPr wrap="square">
            <a:spAutoFit/>
          </a:bodyPr>
          <a:lstStyle/>
          <a:p>
            <a:pPr>
              <a:spcAft>
                <a:spcPts val="530"/>
              </a:spcAft>
              <a:tabLst>
                <a:tab pos="5070815" algn="l"/>
              </a:tabLst>
              <a:defRPr/>
            </a:pPr>
            <a:r>
              <a:rPr lang="en-GB" sz="1800" b="1" dirty="0">
                <a:solidFill>
                  <a:schemeClr val="accent5">
                    <a:lumMod val="75000"/>
                  </a:schemeClr>
                </a:solidFill>
                <a:latin typeface="+mn-lt"/>
              </a:rPr>
              <a:t>Accelerator pole is structured around: </a:t>
            </a:r>
          </a:p>
          <a:p>
            <a:pPr marL="302986" indent="-302986">
              <a:spcAft>
                <a:spcPts val="530"/>
              </a:spcAft>
              <a:buFont typeface="Wingdings" pitchFamily="2" charset="2"/>
              <a:buChar char="§"/>
              <a:tabLst>
                <a:tab pos="5070815" algn="l"/>
              </a:tabLst>
              <a:defRPr/>
            </a:pPr>
            <a:r>
              <a:rPr lang="en-GB" sz="1800" dirty="0">
                <a:solidFill>
                  <a:schemeClr val="accent5">
                    <a:lumMod val="75000"/>
                  </a:schemeClr>
                </a:solidFill>
                <a:latin typeface="+mn-lt"/>
              </a:rPr>
              <a:t>4 Research teams </a:t>
            </a:r>
          </a:p>
          <a:p>
            <a:pPr marL="302986" indent="-302986">
              <a:spcAft>
                <a:spcPts val="530"/>
              </a:spcAft>
              <a:buFont typeface="Wingdings" pitchFamily="2" charset="2"/>
              <a:buChar char="§"/>
              <a:tabLst>
                <a:tab pos="5070815" algn="l"/>
              </a:tabLst>
              <a:defRPr/>
            </a:pPr>
            <a:r>
              <a:rPr lang="en-GB" sz="1800" dirty="0">
                <a:solidFill>
                  <a:schemeClr val="accent5">
                    <a:lumMod val="75000"/>
                  </a:schemeClr>
                </a:solidFill>
                <a:latin typeface="+mn-lt"/>
              </a:rPr>
              <a:t>2 specialised technical services  </a:t>
            </a:r>
          </a:p>
          <a:p>
            <a:pPr marL="302986" indent="-302986">
              <a:spcAft>
                <a:spcPts val="530"/>
              </a:spcAft>
              <a:buFont typeface="Wingdings" pitchFamily="2" charset="2"/>
              <a:buChar char="§"/>
              <a:tabLst>
                <a:tab pos="5070815" algn="l"/>
              </a:tabLst>
              <a:defRPr/>
            </a:pPr>
            <a:r>
              <a:rPr lang="en-GB" sz="1800" dirty="0">
                <a:solidFill>
                  <a:schemeClr val="accent5">
                    <a:lumMod val="75000"/>
                  </a:schemeClr>
                </a:solidFill>
                <a:latin typeface="+mn-lt"/>
              </a:rPr>
              <a:t>1 Technological platform</a:t>
            </a:r>
          </a:p>
        </p:txBody>
      </p:sp>
      <p:pic>
        <p:nvPicPr>
          <p:cNvPr id="8" name="Image 7">
            <a:extLst>
              <a:ext uri="{FF2B5EF4-FFF2-40B4-BE49-F238E27FC236}">
                <a16:creationId xmlns:a16="http://schemas.microsoft.com/office/drawing/2014/main" id="{3FD0B90D-CA16-F700-2081-B254C0168C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51404" y="869504"/>
            <a:ext cx="6763575" cy="4570086"/>
          </a:xfrm>
          <a:prstGeom prst="rect">
            <a:avLst/>
          </a:prstGeom>
        </p:spPr>
      </p:pic>
      <p:sp>
        <p:nvSpPr>
          <p:cNvPr id="2" name="ZoneTexte 4">
            <a:extLst>
              <a:ext uri="{FF2B5EF4-FFF2-40B4-BE49-F238E27FC236}">
                <a16:creationId xmlns:a16="http://schemas.microsoft.com/office/drawing/2014/main" id="{AF8E8C5E-76EB-D0EB-7D88-CA749AF83D76}"/>
              </a:ext>
            </a:extLst>
          </p:cNvPr>
          <p:cNvSpPr txBox="1"/>
          <p:nvPr/>
        </p:nvSpPr>
        <p:spPr bwMode="auto">
          <a:xfrm>
            <a:off x="283213" y="2472966"/>
            <a:ext cx="3609279" cy="3185487"/>
          </a:xfrm>
          <a:prstGeom prst="rect">
            <a:avLst/>
          </a:prstGeom>
          <a:noFill/>
        </p:spPr>
        <p:txBody>
          <a:bodyPr wrap="square" rtlCol="0">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spcAft>
                <a:spcPts val="599"/>
              </a:spcAft>
              <a:defRPr/>
            </a:pPr>
            <a:r>
              <a:rPr lang="en-GB" sz="1400" b="1" dirty="0">
                <a:solidFill>
                  <a:srgbClr val="FF6700"/>
                </a:solidFill>
                <a:ea typeface="Calibri"/>
                <a:cs typeface="Calibri"/>
              </a:rPr>
              <a:t>Manpower indicators (01/12/2023) :</a:t>
            </a:r>
            <a:endParaRPr lang="en-GB" sz="1400" dirty="0">
              <a:cs typeface="Calibri"/>
            </a:endParaRPr>
          </a:p>
          <a:p>
            <a:pPr marL="285750" indent="-198437">
              <a:buFont typeface="Arial"/>
              <a:buChar char="•"/>
              <a:defRPr/>
            </a:pPr>
            <a:r>
              <a:rPr lang="en-GB" sz="1400" dirty="0">
                <a:ea typeface="Calibri"/>
                <a:cs typeface="Calibri"/>
              </a:rPr>
              <a:t>87 persons (65 permanent positions)</a:t>
            </a:r>
            <a:endParaRPr lang="en-GB" sz="1400" dirty="0">
              <a:cs typeface="Calibri"/>
            </a:endParaRPr>
          </a:p>
          <a:p>
            <a:pPr marL="285750" indent="-198437">
              <a:buFont typeface="Arial"/>
              <a:buChar char="•"/>
              <a:defRPr/>
            </a:pPr>
            <a:r>
              <a:rPr lang="en-GB" sz="1400" dirty="0">
                <a:ea typeface="Calibri"/>
                <a:cs typeface="Calibri"/>
              </a:rPr>
              <a:t>Gender balance M/F : 66 / 21, </a:t>
            </a:r>
          </a:p>
          <a:p>
            <a:pPr marL="285750" indent="-198437">
              <a:buFont typeface="Arial"/>
              <a:buChar char="•"/>
              <a:defRPr/>
            </a:pPr>
            <a:r>
              <a:rPr lang="en-GB" sz="1400" b="0" i="0" u="none" strike="noStrike" cap="none" spc="0" dirty="0">
                <a:solidFill>
                  <a:schemeClr val="tx1"/>
                </a:solidFill>
                <a:ea typeface="Calibri"/>
                <a:cs typeface="Calibri"/>
              </a:rPr>
              <a:t>7  HDR</a:t>
            </a:r>
            <a:endParaRPr lang="en-GB" sz="1400" b="0" i="0" u="none" strike="noStrike" cap="none" spc="0" dirty="0">
              <a:solidFill>
                <a:schemeClr val="tx1"/>
              </a:solidFill>
              <a:cs typeface="Times New Roman"/>
            </a:endParaRPr>
          </a:p>
          <a:p>
            <a:pPr marL="285750" indent="-198436">
              <a:buFont typeface="Arial"/>
              <a:buChar char="•"/>
              <a:defRPr/>
            </a:pPr>
            <a:r>
              <a:rPr lang="en-GB" sz="1400" dirty="0">
                <a:ea typeface="Calibri"/>
                <a:cs typeface="Calibri"/>
              </a:rPr>
              <a:t>Average a</a:t>
            </a:r>
            <a:r>
              <a:rPr lang="en-GB" sz="1400" b="0" i="0" u="none" strike="noStrike" cap="none" spc="0" dirty="0">
                <a:solidFill>
                  <a:schemeClr val="tx1"/>
                </a:solidFill>
                <a:ea typeface="Calibri"/>
                <a:cs typeface="Calibri"/>
              </a:rPr>
              <a:t>ge = 45 years</a:t>
            </a:r>
            <a:endParaRPr lang="en-GB" sz="1400" dirty="0">
              <a:ea typeface="Calibri"/>
              <a:cs typeface="Calibri"/>
            </a:endParaRPr>
          </a:p>
          <a:p>
            <a:pPr>
              <a:defRPr/>
            </a:pPr>
            <a:r>
              <a:rPr lang="en-GB" sz="1400" u="sng" dirty="0">
                <a:ea typeface="Calibri"/>
                <a:cs typeface="Calibri"/>
              </a:rPr>
              <a:t>Categories :</a:t>
            </a:r>
            <a:endParaRPr lang="en-GB" sz="1400" u="sng" dirty="0">
              <a:cs typeface="Calibri"/>
            </a:endParaRPr>
          </a:p>
          <a:p>
            <a:pPr marL="285750" indent="-198437">
              <a:buFont typeface="Arial"/>
              <a:buChar char="•"/>
              <a:defRPr/>
            </a:pPr>
            <a:r>
              <a:rPr lang="en-GB" sz="1400" dirty="0">
                <a:ea typeface="Calibri"/>
                <a:cs typeface="Calibri"/>
              </a:rPr>
              <a:t>9 </a:t>
            </a:r>
            <a:r>
              <a:rPr lang="fr-FR" sz="1400" dirty="0"/>
              <a:t>teachers-researchers</a:t>
            </a:r>
            <a:endParaRPr lang="en-GB" sz="1400" dirty="0">
              <a:cs typeface="Calibri"/>
            </a:endParaRPr>
          </a:p>
          <a:p>
            <a:pPr marL="285750" indent="-198436">
              <a:buFont typeface="Arial"/>
              <a:buChar char="•"/>
              <a:defRPr/>
            </a:pPr>
            <a:r>
              <a:rPr lang="en-GB" sz="1400" dirty="0">
                <a:ea typeface="Calibri"/>
                <a:cs typeface="Calibri"/>
              </a:rPr>
              <a:t>7</a:t>
            </a:r>
            <a:r>
              <a:rPr lang="en-GB" sz="1400" b="0" i="0" u="none" strike="noStrike" cap="none" spc="0" dirty="0">
                <a:solidFill>
                  <a:schemeClr val="tx1"/>
                </a:solidFill>
                <a:ea typeface="Calibri"/>
                <a:cs typeface="Calibri"/>
              </a:rPr>
              <a:t> </a:t>
            </a:r>
            <a:r>
              <a:rPr lang="en-GB" sz="1400" dirty="0">
                <a:ea typeface="Calibri"/>
                <a:cs typeface="Calibri"/>
              </a:rPr>
              <a:t>r</a:t>
            </a:r>
            <a:r>
              <a:rPr lang="en-GB" sz="1400" b="0" i="0" u="none" strike="noStrike" cap="none" spc="0" dirty="0">
                <a:solidFill>
                  <a:schemeClr val="tx1"/>
                </a:solidFill>
                <a:ea typeface="Calibri"/>
                <a:cs typeface="Calibri"/>
              </a:rPr>
              <a:t>esearchers</a:t>
            </a:r>
            <a:endParaRPr lang="en-GB" sz="1400" dirty="0">
              <a:cs typeface="Calibri"/>
            </a:endParaRPr>
          </a:p>
          <a:p>
            <a:pPr marL="285750" indent="-198437">
              <a:buFont typeface="Arial"/>
              <a:buChar char="•"/>
              <a:defRPr/>
            </a:pPr>
            <a:r>
              <a:rPr lang="en-GB" sz="1400" dirty="0">
                <a:ea typeface="Calibri"/>
                <a:cs typeface="Calibri"/>
              </a:rPr>
              <a:t>51 technical persons: 35 IR, 9 IE, 7 AI</a:t>
            </a:r>
            <a:endParaRPr lang="en-GB" sz="1400" dirty="0">
              <a:cs typeface="Calibri"/>
            </a:endParaRPr>
          </a:p>
          <a:p>
            <a:pPr marL="285750" indent="-198437">
              <a:buFont typeface="Arial"/>
              <a:buChar char="•"/>
              <a:defRPr/>
            </a:pPr>
            <a:r>
              <a:rPr lang="en-GB" sz="1400" dirty="0">
                <a:ea typeface="Calibri"/>
                <a:cs typeface="Calibri"/>
              </a:rPr>
              <a:t>15 PhD, 3 Post-doc,</a:t>
            </a:r>
            <a:endParaRPr lang="en-GB" sz="1400" b="0" dirty="0">
              <a:solidFill>
                <a:schemeClr val="tx1"/>
              </a:solidFill>
              <a:cs typeface="Calibri"/>
            </a:endParaRPr>
          </a:p>
          <a:p>
            <a:pPr marL="285750" indent="-198437">
              <a:buFont typeface="Arial"/>
              <a:buChar char="•"/>
              <a:defRPr/>
            </a:pPr>
            <a:r>
              <a:rPr lang="en-GB" sz="1400" b="0" dirty="0">
                <a:solidFill>
                  <a:schemeClr val="tx1"/>
                </a:solidFill>
                <a:ea typeface="Calibri"/>
                <a:cs typeface="Calibri"/>
              </a:rPr>
              <a:t>3 CDD, 2 apprentices</a:t>
            </a:r>
            <a:endParaRPr lang="en-GB" sz="1400" b="0" dirty="0">
              <a:solidFill>
                <a:schemeClr val="tx1"/>
              </a:solidFill>
              <a:cs typeface="Calibri"/>
            </a:endParaRPr>
          </a:p>
          <a:p>
            <a:pPr>
              <a:defRPr/>
            </a:pPr>
            <a:r>
              <a:rPr lang="en-GB" sz="1400" u="sng" dirty="0">
                <a:solidFill>
                  <a:srgbClr val="000000"/>
                </a:solidFill>
                <a:ea typeface="Calibri"/>
                <a:cs typeface="Calibri"/>
              </a:rPr>
              <a:t>Affiliation</a:t>
            </a:r>
            <a:r>
              <a:rPr lang="en-GB" sz="1400" b="0" i="0" u="sng" strike="noStrike" cap="none" spc="0" dirty="0">
                <a:solidFill>
                  <a:srgbClr val="000000"/>
                </a:solidFill>
                <a:ea typeface="Calibri"/>
                <a:cs typeface="Calibri"/>
              </a:rPr>
              <a:t> (W/O PhD students) :</a:t>
            </a:r>
            <a:endParaRPr lang="en-GB" sz="1400" u="sng" dirty="0">
              <a:cs typeface="Calibri"/>
            </a:endParaRPr>
          </a:p>
          <a:p>
            <a:pPr marL="285750" indent="-198437">
              <a:buFont typeface="Arial"/>
              <a:buChar char="•"/>
              <a:defRPr/>
            </a:pPr>
            <a:r>
              <a:rPr lang="en-GB" sz="1400" b="0" i="0" u="none" strike="noStrike" cap="none" spc="0" dirty="0">
                <a:solidFill>
                  <a:srgbClr val="000000"/>
                </a:solidFill>
                <a:ea typeface="Calibri"/>
                <a:cs typeface="Calibri"/>
              </a:rPr>
              <a:t>60 CNRS Staff</a:t>
            </a:r>
            <a:endParaRPr lang="en-GB" sz="1400" b="0" dirty="0">
              <a:solidFill>
                <a:schemeClr val="tx1"/>
              </a:solidFill>
              <a:cs typeface="Calibri"/>
            </a:endParaRPr>
          </a:p>
          <a:p>
            <a:pPr marL="285750" indent="-198437">
              <a:buFont typeface="Arial"/>
              <a:buChar char="•"/>
              <a:defRPr/>
            </a:pPr>
            <a:r>
              <a:rPr lang="en-GB" sz="1400" b="0" i="0" u="none" strike="noStrike" cap="none" spc="0" dirty="0">
                <a:solidFill>
                  <a:srgbClr val="000000"/>
                </a:solidFill>
                <a:ea typeface="Calibri"/>
                <a:cs typeface="Calibri"/>
              </a:rPr>
              <a:t>12 Paris-</a:t>
            </a:r>
            <a:r>
              <a:rPr lang="en-GB" sz="1400" b="0" i="0" u="none" strike="noStrike" cap="none" spc="0" dirty="0" err="1">
                <a:solidFill>
                  <a:srgbClr val="000000"/>
                </a:solidFill>
                <a:ea typeface="Calibri"/>
                <a:cs typeface="Calibri"/>
              </a:rPr>
              <a:t>Saclay</a:t>
            </a:r>
            <a:r>
              <a:rPr lang="en-GB" sz="1400" b="0" i="0" u="none" strike="noStrike" cap="none" spc="0" dirty="0">
                <a:solidFill>
                  <a:srgbClr val="000000"/>
                </a:solidFill>
                <a:ea typeface="Calibri"/>
                <a:cs typeface="Calibri"/>
              </a:rPr>
              <a:t> University</a:t>
            </a:r>
            <a:endParaRPr lang="en-GB" sz="1400" b="0" dirty="0">
              <a:solidFill>
                <a:schemeClr val="tx1"/>
              </a:solidFill>
              <a:cs typeface="Calibri"/>
            </a:endParaRPr>
          </a:p>
        </p:txBody>
      </p:sp>
      <p:sp>
        <p:nvSpPr>
          <p:cNvPr id="9" name="Espace réservé de la date 3">
            <a:extLst>
              <a:ext uri="{FF2B5EF4-FFF2-40B4-BE49-F238E27FC236}">
                <a16:creationId xmlns:a16="http://schemas.microsoft.com/office/drawing/2014/main" id="{6D9CDAD6-B8C1-6E27-D1C9-B428A27A98FE}"/>
              </a:ext>
            </a:extLst>
          </p:cNvPr>
          <p:cNvSpPr>
            <a:spLocks noGrp="1"/>
          </p:cNvSpPr>
          <p:nvPr>
            <p:ph type="dt" sz="half" idx="10"/>
          </p:nvPr>
        </p:nvSpPr>
        <p:spPr>
          <a:xfrm>
            <a:off x="201812" y="5767985"/>
            <a:ext cx="2411556" cy="322263"/>
          </a:xfrm>
        </p:spPr>
        <p:txBody>
          <a:bodyPr/>
          <a:lstStyle/>
          <a:p>
            <a:r>
              <a:rPr lang="fr-FR" sz="1400" b="0" dirty="0">
                <a:solidFill>
                  <a:schemeClr val="bg1"/>
                </a:solidFill>
                <a:latin typeface="+mn-lt"/>
              </a:rPr>
              <a:t>16/10/2024</a:t>
            </a:r>
          </a:p>
        </p:txBody>
      </p:sp>
      <p:sp>
        <p:nvSpPr>
          <p:cNvPr id="10" name="Espace réservé du pied de page 4">
            <a:extLst>
              <a:ext uri="{FF2B5EF4-FFF2-40B4-BE49-F238E27FC236}">
                <a16:creationId xmlns:a16="http://schemas.microsoft.com/office/drawing/2014/main" id="{10762235-9FB5-9D1D-1419-E2997DBBF090}"/>
              </a:ext>
            </a:extLst>
          </p:cNvPr>
          <p:cNvSpPr>
            <a:spLocks noGrp="1"/>
          </p:cNvSpPr>
          <p:nvPr>
            <p:ph type="ftr" sz="quarter" idx="11"/>
          </p:nvPr>
        </p:nvSpPr>
        <p:spPr>
          <a:xfrm>
            <a:off x="2938116" y="5767985"/>
            <a:ext cx="4896544" cy="322263"/>
          </a:xfrm>
        </p:spPr>
        <p:txBody>
          <a:bodyPr/>
          <a:lstStyle/>
          <a:p>
            <a:r>
              <a:rPr lang="fr-FR" sz="1400" b="0" dirty="0">
                <a:solidFill>
                  <a:schemeClr val="bg1"/>
                </a:solidFill>
                <a:latin typeface="+mn-lt"/>
              </a:rPr>
              <a:t>GDR </a:t>
            </a:r>
            <a:r>
              <a:rPr lang="fr-FR" sz="1400" b="0" dirty="0" err="1">
                <a:solidFill>
                  <a:schemeClr val="bg1"/>
                </a:solidFill>
                <a:latin typeface="+mn-lt"/>
              </a:rPr>
              <a:t>SCiPAC</a:t>
            </a:r>
            <a:r>
              <a:rPr lang="fr-FR" sz="1400" b="0" dirty="0">
                <a:solidFill>
                  <a:schemeClr val="bg1"/>
                </a:solidFill>
                <a:latin typeface="+mn-lt"/>
              </a:rPr>
              <a:t>- Atelier calcul</a:t>
            </a:r>
          </a:p>
        </p:txBody>
      </p:sp>
      <p:sp>
        <p:nvSpPr>
          <p:cNvPr id="11" name="Espace réservé du numéro de diapositive 5">
            <a:extLst>
              <a:ext uri="{FF2B5EF4-FFF2-40B4-BE49-F238E27FC236}">
                <a16:creationId xmlns:a16="http://schemas.microsoft.com/office/drawing/2014/main" id="{61AC08F6-9B97-1A42-DC00-A318C567B9A5}"/>
              </a:ext>
            </a:extLst>
          </p:cNvPr>
          <p:cNvSpPr>
            <a:spLocks noGrp="1"/>
          </p:cNvSpPr>
          <p:nvPr>
            <p:ph type="sldNum" sz="quarter" idx="12"/>
          </p:nvPr>
        </p:nvSpPr>
        <p:spPr>
          <a:xfrm>
            <a:off x="8159407" y="5714820"/>
            <a:ext cx="2422525" cy="322263"/>
          </a:xfrm>
        </p:spPr>
        <p:txBody>
          <a:bodyPr/>
          <a:lstStyle/>
          <a:p>
            <a:fld id="{77E71596-5F9D-49C5-9701-16B3CA54319D}" type="slidenum">
              <a:rPr lang="fr-FR" sz="1400" b="0" smtClean="0">
                <a:solidFill>
                  <a:schemeClr val="bg1"/>
                </a:solidFill>
                <a:latin typeface="+mn-lt"/>
              </a:rPr>
              <a:pPr/>
              <a:t>5</a:t>
            </a:fld>
            <a:endParaRPr lang="fr-FR" sz="1400" b="0" dirty="0">
              <a:solidFill>
                <a:schemeClr val="bg1"/>
              </a:solidFill>
              <a:latin typeface="+mn-lt"/>
            </a:endParaRPr>
          </a:p>
        </p:txBody>
      </p:sp>
    </p:spTree>
    <p:extLst>
      <p:ext uri="{BB962C8B-B14F-4D97-AF65-F5344CB8AC3E}">
        <p14:creationId xmlns:p14="http://schemas.microsoft.com/office/powerpoint/2010/main" val="328315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73819" y="1174661"/>
            <a:ext cx="10138916" cy="4585871"/>
          </a:xfrm>
          <a:prstGeom prst="rect">
            <a:avLst/>
          </a:prstGeom>
        </p:spPr>
        <p:txBody>
          <a:bodyPr wrap="square">
            <a:spAutoFit/>
          </a:bodyPr>
          <a:lstStyle/>
          <a:p>
            <a:pPr marL="285750" lvl="1" indent="-285750" algn="just">
              <a:spcBef>
                <a:spcPts val="600"/>
              </a:spcBef>
              <a:spcAft>
                <a:spcPts val="0"/>
              </a:spcAft>
              <a:buFont typeface="Arial" panose="020B0604020202020204" pitchFamily="34" charset="0"/>
              <a:buChar char="•"/>
              <a:tabLst>
                <a:tab pos="539750" algn="l"/>
              </a:tabLst>
              <a:defRPr/>
            </a:pPr>
            <a:r>
              <a:rPr lang="en-US" sz="1400" b="1" dirty="0">
                <a:effectLst>
                  <a:outerShdw blurRad="38100" dist="38100" dir="2700000" algn="tl">
                    <a:srgbClr val="C0C0C0"/>
                  </a:outerShdw>
                </a:effectLst>
                <a:latin typeface="+mn-lt"/>
              </a:rPr>
              <a:t>ALPHA Research Team: Laser-Plasma Acceleration, Harmonics and Applications: </a:t>
            </a:r>
          </a:p>
          <a:p>
            <a:pPr marL="0" lvl="1" indent="0" algn="just">
              <a:spcAft>
                <a:spcPts val="600"/>
              </a:spcAft>
              <a:tabLst>
                <a:tab pos="539750" algn="l"/>
              </a:tabLst>
              <a:defRPr/>
            </a:pPr>
            <a:r>
              <a:rPr lang="en-US" sz="1400" i="1" dirty="0">
                <a:latin typeface="+mn-lt"/>
                <a:cs typeface="Calibri" pitchFamily="34" charset="0"/>
              </a:rPr>
              <a:t>Laser-plasma acceleration, high power laser system…</a:t>
            </a:r>
            <a:endParaRPr lang="en-US" sz="1400" b="1" dirty="0">
              <a:effectLst>
                <a:outerShdw blurRad="38100" dist="38100" dir="2700000" algn="tl">
                  <a:srgbClr val="C0C0C0"/>
                </a:outerShdw>
              </a:effectLst>
              <a:latin typeface="+mn-lt"/>
            </a:endParaRPr>
          </a:p>
          <a:p>
            <a:pPr marL="285750" lvl="1" indent="-285750" algn="just">
              <a:spcBef>
                <a:spcPts val="600"/>
              </a:spcBef>
              <a:spcAft>
                <a:spcPts val="0"/>
              </a:spcAft>
              <a:buFont typeface="Arial" panose="020B0604020202020204" pitchFamily="34" charset="0"/>
              <a:buChar char="•"/>
              <a:tabLst>
                <a:tab pos="539750" algn="l"/>
              </a:tabLst>
              <a:defRPr/>
            </a:pPr>
            <a:r>
              <a:rPr lang="en-US" sz="1400" b="1" dirty="0">
                <a:effectLst>
                  <a:outerShdw blurRad="38100" dist="38100" dir="2700000" algn="tl">
                    <a:srgbClr val="C0C0C0"/>
                  </a:outerShdw>
                </a:effectLst>
                <a:latin typeface="+mn-lt"/>
              </a:rPr>
              <a:t>ILE Research Team: Laser-Electron Interaction</a:t>
            </a:r>
          </a:p>
          <a:p>
            <a:pPr marL="0" lvl="1" indent="0" algn="just">
              <a:spcBef>
                <a:spcPts val="600"/>
              </a:spcBef>
              <a:spcAft>
                <a:spcPts val="0"/>
              </a:spcAft>
              <a:tabLst>
                <a:tab pos="539750" algn="l"/>
              </a:tabLst>
              <a:defRPr/>
            </a:pPr>
            <a:r>
              <a:rPr lang="en-US" sz="1400" i="1" dirty="0">
                <a:latin typeface="+mn-lt"/>
                <a:cs typeface="Calibri" pitchFamily="34" charset="0"/>
              </a:rPr>
              <a:t>Compton sources for X and gamma ray production, Polarimetry, optical cavity development… </a:t>
            </a:r>
            <a:endParaRPr lang="en-US" sz="1400" b="1" dirty="0">
              <a:effectLst>
                <a:outerShdw blurRad="38100" dist="38100" dir="2700000" algn="tl">
                  <a:srgbClr val="C0C0C0"/>
                </a:outerShdw>
              </a:effectLst>
              <a:latin typeface="+mn-lt"/>
            </a:endParaRPr>
          </a:p>
          <a:p>
            <a:pPr marL="342900" indent="-342900" algn="just">
              <a:spcAft>
                <a:spcPts val="0"/>
              </a:spcAft>
              <a:buFont typeface="Arial" panose="020B0604020202020204" pitchFamily="34" charset="0"/>
              <a:buChar char="•"/>
              <a:tabLst>
                <a:tab pos="5738813" algn="l"/>
              </a:tabLst>
              <a:defRPr/>
            </a:pPr>
            <a:r>
              <a:rPr lang="en-US" sz="1400" b="1" dirty="0">
                <a:effectLst>
                  <a:outerShdw blurRad="38100" dist="38100" dir="2700000" algn="tl">
                    <a:srgbClr val="C0C0C0"/>
                  </a:outerShdw>
                </a:effectLst>
                <a:latin typeface="+mn-lt"/>
              </a:rPr>
              <a:t>BIMP Research Team: Beam Instrumentation, Physics and Manipulation</a:t>
            </a:r>
          </a:p>
          <a:p>
            <a:pPr algn="just">
              <a:spcAft>
                <a:spcPts val="0"/>
              </a:spcAft>
              <a:tabLst>
                <a:tab pos="5738813" algn="l"/>
              </a:tabLst>
              <a:defRPr/>
            </a:pPr>
            <a:r>
              <a:rPr lang="en-US" sz="1400" i="1" dirty="0">
                <a:latin typeface="+mn-lt"/>
                <a:cs typeface="Calibri" pitchFamily="34" charset="0"/>
              </a:rPr>
              <a:t>Accelerator design and simulations, beam dynamics, beam monitoring and control, beam instrumentation, high power proton beams, positron sources, nano-beams…  </a:t>
            </a:r>
            <a:endParaRPr lang="en-US" sz="1400" b="1" dirty="0">
              <a:latin typeface="+mn-lt"/>
              <a:cs typeface="Calibri" pitchFamily="34" charset="0"/>
            </a:endParaRPr>
          </a:p>
          <a:p>
            <a:pPr marL="342900" indent="-342900" algn="just">
              <a:spcBef>
                <a:spcPts val="600"/>
              </a:spcBef>
              <a:spcAft>
                <a:spcPts val="0"/>
              </a:spcAft>
              <a:buFont typeface="Arial" panose="020B0604020202020204" pitchFamily="34" charset="0"/>
              <a:buChar char="•"/>
              <a:tabLst>
                <a:tab pos="5738813" algn="l"/>
              </a:tabLst>
              <a:defRPr/>
            </a:pPr>
            <a:r>
              <a:rPr lang="en-US" sz="1400" b="1" dirty="0">
                <a:effectLst>
                  <a:outerShdw blurRad="38100" dist="38100" dir="2700000" algn="tl">
                    <a:srgbClr val="C0C0C0"/>
                  </a:outerShdw>
                </a:effectLst>
                <a:latin typeface="+mn-lt"/>
              </a:rPr>
              <a:t>MAVERICS research Team: Material for accelerators, dynamic vacuum and innovating research for SRF cavities</a:t>
            </a:r>
          </a:p>
          <a:p>
            <a:pPr marL="0" lvl="1" indent="0" algn="just">
              <a:spcAft>
                <a:spcPts val="600"/>
              </a:spcAft>
              <a:tabLst>
                <a:tab pos="539750" algn="l"/>
              </a:tabLst>
              <a:defRPr/>
            </a:pPr>
            <a:r>
              <a:rPr lang="en-US" sz="1400" i="1" dirty="0">
                <a:latin typeface="+mn-lt"/>
                <a:cs typeface="Calibri" pitchFamily="34" charset="0"/>
              </a:rPr>
              <a:t>Vacuum and surface physics, dynamic vacuum in accelerators, thin films (SRF, anti-</a:t>
            </a:r>
            <a:r>
              <a:rPr lang="en-US" sz="1400" i="1" dirty="0" err="1">
                <a:latin typeface="+mn-lt"/>
                <a:cs typeface="Calibri" pitchFamily="34" charset="0"/>
              </a:rPr>
              <a:t>multipacting</a:t>
            </a:r>
            <a:r>
              <a:rPr lang="en-US" sz="1400" i="1" dirty="0">
                <a:latin typeface="+mn-lt"/>
                <a:cs typeface="Calibri" pitchFamily="34" charset="0"/>
              </a:rPr>
              <a:t>, coating, getter…) photocathodes, surface characterization, SRF material preparation and development…</a:t>
            </a:r>
          </a:p>
          <a:p>
            <a:pPr marL="285750" lvl="1" indent="-285750" algn="just">
              <a:spcBef>
                <a:spcPts val="600"/>
              </a:spcBef>
              <a:spcAft>
                <a:spcPts val="0"/>
              </a:spcAft>
              <a:buFont typeface="Arial" panose="020B0604020202020204" pitchFamily="34" charset="0"/>
              <a:buChar char="•"/>
              <a:tabLst>
                <a:tab pos="539750" algn="l"/>
              </a:tabLst>
              <a:defRPr/>
            </a:pPr>
            <a:r>
              <a:rPr lang="en-US" sz="1400" b="1" dirty="0">
                <a:effectLst>
                  <a:outerShdw blurRad="38100" dist="38100" dir="2700000" algn="tl">
                    <a:srgbClr val="C0C0C0"/>
                  </a:outerShdw>
                </a:effectLst>
                <a:latin typeface="+mn-lt"/>
              </a:rPr>
              <a:t>RF Group: Specialized service for RF science and technology </a:t>
            </a:r>
          </a:p>
          <a:p>
            <a:pPr marL="0" lvl="1" indent="0" algn="just">
              <a:spcAft>
                <a:spcPts val="0"/>
              </a:spcAft>
              <a:tabLst>
                <a:tab pos="539750" algn="l"/>
              </a:tabLst>
              <a:defRPr/>
            </a:pPr>
            <a:r>
              <a:rPr lang="en-US" sz="1400" i="1" dirty="0">
                <a:latin typeface="+mn-lt"/>
                <a:cs typeface="Calibri" pitchFamily="34" charset="0"/>
              </a:rPr>
              <a:t>Conventional and superconducting RF structure design, preparation and operation; RF tuners, RF Power couplers, RF sources, low-level RF systems</a:t>
            </a:r>
            <a:endParaRPr lang="en-US" sz="1400" b="1" dirty="0">
              <a:latin typeface="+mn-lt"/>
              <a:cs typeface="Calibri" pitchFamily="34" charset="0"/>
            </a:endParaRPr>
          </a:p>
          <a:p>
            <a:pPr marL="285750" indent="-285750" algn="just">
              <a:spcBef>
                <a:spcPts val="600"/>
              </a:spcBef>
              <a:spcAft>
                <a:spcPts val="0"/>
              </a:spcAft>
              <a:buFont typeface="Arial" panose="020B0604020202020204" pitchFamily="34" charset="0"/>
              <a:buChar char="•"/>
              <a:tabLst>
                <a:tab pos="5738813" algn="l"/>
              </a:tabLst>
              <a:defRPr/>
            </a:pPr>
            <a:r>
              <a:rPr lang="en-US" sz="1400" b="1" dirty="0">
                <a:effectLst>
                  <a:outerShdw blurRad="38100" dist="38100" dir="2700000" algn="tl">
                    <a:srgbClr val="C0C0C0"/>
                  </a:outerShdw>
                </a:effectLst>
                <a:latin typeface="+mn-lt"/>
              </a:rPr>
              <a:t>Cryogenic Group: Specialized service for cryogenic science and technology</a:t>
            </a:r>
          </a:p>
          <a:p>
            <a:pPr marL="0" lvl="1" indent="0" algn="just">
              <a:spcAft>
                <a:spcPts val="600"/>
              </a:spcAft>
              <a:tabLst>
                <a:tab pos="539750" algn="l"/>
                <a:tab pos="5738813" algn="l"/>
              </a:tabLst>
              <a:defRPr/>
            </a:pPr>
            <a:r>
              <a:rPr lang="en-US" sz="1400" i="1" dirty="0">
                <a:latin typeface="+mn-lt"/>
                <a:cs typeface="Calibri" pitchFamily="34" charset="0"/>
              </a:rPr>
              <a:t>Design and construction of cryogenic systems for particle accelerators (and beyond), operation of </a:t>
            </a:r>
            <a:r>
              <a:rPr lang="en-US" sz="1400" i="1" dirty="0" err="1">
                <a:latin typeface="+mn-lt"/>
                <a:cs typeface="Calibri" pitchFamily="34" charset="0"/>
              </a:rPr>
              <a:t>SupraTech</a:t>
            </a:r>
            <a:r>
              <a:rPr lang="en-US" sz="1400" i="1" dirty="0">
                <a:latin typeface="+mn-lt"/>
                <a:cs typeface="Calibri" pitchFamily="34" charset="0"/>
              </a:rPr>
              <a:t> cryogenic </a:t>
            </a:r>
            <a:r>
              <a:rPr lang="en-US" sz="1400" i="1" dirty="0" err="1">
                <a:latin typeface="+mn-lt"/>
                <a:cs typeface="Calibri" pitchFamily="34" charset="0"/>
              </a:rPr>
              <a:t>faciities</a:t>
            </a:r>
            <a:endParaRPr lang="en-US" sz="1400" i="1" dirty="0">
              <a:latin typeface="+mn-lt"/>
              <a:cs typeface="Calibri" pitchFamily="34" charset="0"/>
            </a:endParaRPr>
          </a:p>
          <a:p>
            <a:pPr marL="342900" indent="-342900" algn="just">
              <a:spcAft>
                <a:spcPts val="0"/>
              </a:spcAft>
              <a:buFont typeface="Arial" panose="020B0604020202020204" pitchFamily="34" charset="0"/>
              <a:buChar char="•"/>
              <a:tabLst>
                <a:tab pos="5738813" algn="l"/>
              </a:tabLst>
              <a:defRPr/>
            </a:pPr>
            <a:r>
              <a:rPr lang="en-US" sz="1400" b="1" dirty="0">
                <a:effectLst>
                  <a:outerShdw blurRad="38100" dist="38100" dir="2700000" algn="tl">
                    <a:srgbClr val="C0C0C0"/>
                  </a:outerShdw>
                </a:effectLst>
                <a:latin typeface="+mn-lt"/>
              </a:rPr>
              <a:t>Vacuum and Surfaces Technological Platform</a:t>
            </a:r>
          </a:p>
          <a:p>
            <a:r>
              <a:rPr lang="en-US" sz="1400" i="1" dirty="0">
                <a:latin typeface="+mn-lt"/>
                <a:cs typeface="Calibri" pitchFamily="34" charset="0"/>
              </a:rPr>
              <a:t> Platform dedicated to the characterization and analysis of material: UHV: mass spectrometry</a:t>
            </a:r>
            <a:r>
              <a:rPr lang="en-US" sz="1400" i="1" dirty="0">
                <a:latin typeface="+mn-lt"/>
              </a:rPr>
              <a:t>, </a:t>
            </a:r>
            <a:r>
              <a:rPr lang="en-US" sz="1400" i="1" dirty="0" err="1">
                <a:latin typeface="+mn-lt"/>
              </a:rPr>
              <a:t>degazing</a:t>
            </a:r>
            <a:r>
              <a:rPr lang="en-US" sz="1400" i="1" dirty="0">
                <a:latin typeface="+mn-lt"/>
              </a:rPr>
              <a:t> rate measurement, secondary electron yield rate, structural analysis: DRX, Morpho/topo (SEM, Confocal); composition (Sims, XPS, EDX…)</a:t>
            </a:r>
            <a:endParaRPr lang="en-US" sz="1400" b="1" dirty="0">
              <a:effectLst>
                <a:outerShdw blurRad="38100" dist="38100" dir="2700000" algn="tl">
                  <a:srgbClr val="C0C0C0"/>
                </a:outerShdw>
              </a:effectLst>
              <a:latin typeface="+mn-lt"/>
            </a:endParaRPr>
          </a:p>
        </p:txBody>
      </p:sp>
      <p:sp>
        <p:nvSpPr>
          <p:cNvPr id="17" name="Rectangle 16"/>
          <p:cNvSpPr/>
          <p:nvPr/>
        </p:nvSpPr>
        <p:spPr>
          <a:xfrm>
            <a:off x="489843" y="716196"/>
            <a:ext cx="9922892" cy="400110"/>
          </a:xfrm>
          <a:prstGeom prst="rect">
            <a:avLst/>
          </a:prstGeom>
        </p:spPr>
        <p:txBody>
          <a:bodyPr wrap="square">
            <a:spAutoFit/>
          </a:bodyPr>
          <a:lstStyle/>
          <a:p>
            <a:pPr algn="ctr">
              <a:spcAft>
                <a:spcPts val="600"/>
              </a:spcAft>
              <a:tabLst>
                <a:tab pos="5738813" algn="l"/>
              </a:tabLst>
              <a:defRPr/>
            </a:pPr>
            <a:r>
              <a:rPr lang="en-US" b="1" dirty="0">
                <a:solidFill>
                  <a:srgbClr val="FF6700"/>
                </a:solidFill>
                <a:effectLst>
                  <a:outerShdw blurRad="38100" dist="38100" dir="2700000" algn="tl">
                    <a:srgbClr val="C0C0C0"/>
                  </a:outerShdw>
                </a:effectLst>
                <a:latin typeface="Calibri" pitchFamily="34" charset="0"/>
              </a:rPr>
              <a:t>Structured around  4 scientific teams, 2 specialized groups and one technological platform</a:t>
            </a:r>
            <a:endParaRPr lang="fr-FR" b="1" dirty="0">
              <a:solidFill>
                <a:srgbClr val="FF6700"/>
              </a:solidFill>
              <a:effectLst>
                <a:outerShdw blurRad="38100" dist="38100" dir="2700000" algn="tl">
                  <a:srgbClr val="C0C0C0"/>
                </a:outerShdw>
              </a:effectLst>
              <a:latin typeface="Calibri" pitchFamily="34" charset="0"/>
            </a:endParaRPr>
          </a:p>
        </p:txBody>
      </p:sp>
      <p:sp>
        <p:nvSpPr>
          <p:cNvPr id="4" name="ZoneTexte 3">
            <a:extLst>
              <a:ext uri="{FF2B5EF4-FFF2-40B4-BE49-F238E27FC236}">
                <a16:creationId xmlns:a16="http://schemas.microsoft.com/office/drawing/2014/main" id="{72CD26A4-1A65-FF06-6A69-E17B41E6C8A1}"/>
              </a:ext>
            </a:extLst>
          </p:cNvPr>
          <p:cNvSpPr txBox="1"/>
          <p:nvPr/>
        </p:nvSpPr>
        <p:spPr>
          <a:xfrm>
            <a:off x="1281930" y="109354"/>
            <a:ext cx="8136905" cy="461665"/>
          </a:xfrm>
          <a:prstGeom prst="rect">
            <a:avLst/>
          </a:prstGeom>
          <a:noFill/>
        </p:spPr>
        <p:txBody>
          <a:bodyPr wrap="square" rtlCol="0">
            <a:spAutoFit/>
          </a:bodyPr>
          <a:lstStyle/>
          <a:p>
            <a:r>
              <a:rPr lang="en-GB" sz="2400" b="1" dirty="0">
                <a:solidFill>
                  <a:schemeClr val="accent5">
                    <a:lumMod val="50000"/>
                  </a:schemeClr>
                </a:solidFill>
                <a:latin typeface="+mn-lt"/>
              </a:rPr>
              <a:t>Structuration of Accelerator Physics Pole at IJCLab:</a:t>
            </a:r>
          </a:p>
        </p:txBody>
      </p:sp>
      <p:sp>
        <p:nvSpPr>
          <p:cNvPr id="6" name="Espace réservé de la date 3">
            <a:extLst>
              <a:ext uri="{FF2B5EF4-FFF2-40B4-BE49-F238E27FC236}">
                <a16:creationId xmlns:a16="http://schemas.microsoft.com/office/drawing/2014/main" id="{DFF3A13C-4224-3927-03F4-D76D62358713}"/>
              </a:ext>
            </a:extLst>
          </p:cNvPr>
          <p:cNvSpPr>
            <a:spLocks noGrp="1"/>
          </p:cNvSpPr>
          <p:nvPr>
            <p:ph type="dt" sz="half" idx="10"/>
          </p:nvPr>
        </p:nvSpPr>
        <p:spPr>
          <a:xfrm>
            <a:off x="201812" y="5767985"/>
            <a:ext cx="2411556" cy="322263"/>
          </a:xfrm>
        </p:spPr>
        <p:txBody>
          <a:bodyPr/>
          <a:lstStyle/>
          <a:p>
            <a:r>
              <a:rPr lang="fr-FR" sz="1400" dirty="0">
                <a:latin typeface="+mn-lt"/>
              </a:rPr>
              <a:t>16/10/2024</a:t>
            </a:r>
          </a:p>
        </p:txBody>
      </p:sp>
      <p:sp>
        <p:nvSpPr>
          <p:cNvPr id="7" name="Espace réservé du pied de page 4">
            <a:extLst>
              <a:ext uri="{FF2B5EF4-FFF2-40B4-BE49-F238E27FC236}">
                <a16:creationId xmlns:a16="http://schemas.microsoft.com/office/drawing/2014/main" id="{81E596FB-743C-64F3-B6D5-1695D23CF2D5}"/>
              </a:ext>
            </a:extLst>
          </p:cNvPr>
          <p:cNvSpPr>
            <a:spLocks noGrp="1"/>
          </p:cNvSpPr>
          <p:nvPr>
            <p:ph type="ftr" sz="quarter" idx="11"/>
          </p:nvPr>
        </p:nvSpPr>
        <p:spPr>
          <a:xfrm>
            <a:off x="2938116" y="5767985"/>
            <a:ext cx="4896544" cy="322263"/>
          </a:xfrm>
        </p:spPr>
        <p:txBody>
          <a:bodyPr/>
          <a:lstStyle/>
          <a:p>
            <a:r>
              <a:rPr lang="fr-FR" sz="1400" dirty="0">
                <a:latin typeface="+mn-lt"/>
              </a:rPr>
              <a:t>GDR </a:t>
            </a:r>
            <a:r>
              <a:rPr lang="fr-FR" sz="1400" dirty="0" err="1">
                <a:latin typeface="+mn-lt"/>
              </a:rPr>
              <a:t>SCiPAC</a:t>
            </a:r>
            <a:r>
              <a:rPr lang="fr-FR" sz="1400" dirty="0">
                <a:latin typeface="+mn-lt"/>
              </a:rPr>
              <a:t>- Atelier calcul</a:t>
            </a:r>
          </a:p>
        </p:txBody>
      </p:sp>
      <p:sp>
        <p:nvSpPr>
          <p:cNvPr id="8" name="Espace réservé du numéro de diapositive 5">
            <a:extLst>
              <a:ext uri="{FF2B5EF4-FFF2-40B4-BE49-F238E27FC236}">
                <a16:creationId xmlns:a16="http://schemas.microsoft.com/office/drawing/2014/main" id="{85652774-B926-4904-B70A-D857286CA18E}"/>
              </a:ext>
            </a:extLst>
          </p:cNvPr>
          <p:cNvSpPr>
            <a:spLocks noGrp="1"/>
          </p:cNvSpPr>
          <p:nvPr>
            <p:ph type="sldNum" sz="quarter" idx="12"/>
          </p:nvPr>
        </p:nvSpPr>
        <p:spPr>
          <a:xfrm>
            <a:off x="8159407" y="5714820"/>
            <a:ext cx="2422525" cy="322263"/>
          </a:xfrm>
        </p:spPr>
        <p:txBody>
          <a:bodyPr/>
          <a:lstStyle/>
          <a:p>
            <a:fld id="{77E71596-5F9D-49C5-9701-16B3CA54319D}" type="slidenum">
              <a:rPr lang="fr-FR" sz="1400" smtClean="0">
                <a:latin typeface="+mn-lt"/>
              </a:rPr>
              <a:pPr/>
              <a:t>6</a:t>
            </a:fld>
            <a:endParaRPr lang="fr-FR" sz="1400" dirty="0">
              <a:latin typeface="+mn-lt"/>
            </a:endParaRPr>
          </a:p>
        </p:txBody>
      </p:sp>
    </p:spTree>
    <p:extLst>
      <p:ext uri="{BB962C8B-B14F-4D97-AF65-F5344CB8AC3E}">
        <p14:creationId xmlns:p14="http://schemas.microsoft.com/office/powerpoint/2010/main" val="4243326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Image 43"/>
          <p:cNvPicPr/>
          <p:nvPr/>
        </p:nvPicPr>
        <p:blipFill>
          <a:blip r:embed="rId2"/>
          <a:stretch/>
        </p:blipFill>
        <p:spPr>
          <a:xfrm>
            <a:off x="7542360" y="1008360"/>
            <a:ext cx="1530000" cy="979920"/>
          </a:xfrm>
          <a:prstGeom prst="rect">
            <a:avLst/>
          </a:prstGeom>
          <a:ln w="0">
            <a:noFill/>
          </a:ln>
        </p:spPr>
      </p:pic>
      <p:sp>
        <p:nvSpPr>
          <p:cNvPr id="344" name="Google Shape;86;p9"/>
          <p:cNvSpPr/>
          <p:nvPr/>
        </p:nvSpPr>
        <p:spPr>
          <a:xfrm>
            <a:off x="898560" y="5400"/>
            <a:ext cx="9143640" cy="69192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defTabSz="914400">
              <a:lnSpc>
                <a:spcPct val="100000"/>
              </a:lnSpc>
            </a:pPr>
            <a:r>
              <a:rPr lang="en-US" sz="2900" b="1" strike="noStrike" spc="-1" dirty="0">
                <a:solidFill>
                  <a:srgbClr val="00294B"/>
                </a:solidFill>
                <a:ea typeface="Verdana"/>
              </a:rPr>
              <a:t>Projects</a:t>
            </a:r>
            <a:r>
              <a:rPr lang="en-US" sz="2900" b="1" spc="-1" dirty="0">
                <a:solidFill>
                  <a:srgbClr val="00294B"/>
                </a:solidFill>
                <a:ea typeface="Verdana"/>
              </a:rPr>
              <a:t> and used codes</a:t>
            </a:r>
            <a:endParaRPr lang="fr-FR" sz="2900" b="0" strike="noStrike" spc="-1" dirty="0">
              <a:solidFill>
                <a:srgbClr val="000000"/>
              </a:solidFill>
            </a:endParaRPr>
          </a:p>
        </p:txBody>
      </p:sp>
      <p:sp>
        <p:nvSpPr>
          <p:cNvPr id="346" name="TextBox 4"/>
          <p:cNvSpPr/>
          <p:nvPr/>
        </p:nvSpPr>
        <p:spPr>
          <a:xfrm>
            <a:off x="91080" y="1836720"/>
            <a:ext cx="129528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1004760">
              <a:lnSpc>
                <a:spcPct val="100000"/>
              </a:lnSpc>
            </a:pPr>
            <a:r>
              <a:rPr lang="en-US" sz="1400" b="1" strike="noStrike" spc="-1">
                <a:solidFill>
                  <a:srgbClr val="00294B"/>
                </a:solidFill>
                <a:latin typeface="Verdana"/>
                <a:ea typeface="Verdana"/>
              </a:rPr>
              <a:t>FCC-NPC</a:t>
            </a:r>
            <a:endParaRPr lang="fr-FR" sz="1400" b="0" strike="noStrike" spc="-1">
              <a:solidFill>
                <a:srgbClr val="000000"/>
              </a:solidFill>
              <a:latin typeface="Arial"/>
            </a:endParaRPr>
          </a:p>
        </p:txBody>
      </p:sp>
      <p:sp>
        <p:nvSpPr>
          <p:cNvPr id="347" name="TextBox 8"/>
          <p:cNvSpPr/>
          <p:nvPr/>
        </p:nvSpPr>
        <p:spPr>
          <a:xfrm>
            <a:off x="37440" y="2116800"/>
            <a:ext cx="2016000" cy="1137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808920">
              <a:lnSpc>
                <a:spcPct val="100000"/>
              </a:lnSpc>
              <a:spcBef>
                <a:spcPts val="1769"/>
              </a:spcBef>
            </a:pPr>
            <a:endParaRPr lang="fr-FR" sz="1200" b="0" strike="noStrike" spc="-1">
              <a:solidFill>
                <a:srgbClr val="000000"/>
              </a:solidFill>
              <a:latin typeface="Arial"/>
            </a:endParaRPr>
          </a:p>
          <a:p>
            <a:pPr marL="171360" indent="-171360" defTabSz="808920">
              <a:lnSpc>
                <a:spcPct val="100000"/>
              </a:lnSpc>
              <a:buClr>
                <a:srgbClr val="C00000"/>
              </a:buClr>
              <a:buFont typeface="Arial"/>
              <a:buChar char="•"/>
            </a:pPr>
            <a:r>
              <a:rPr lang="en-US" sz="1000" b="0" strike="noStrike" spc="-1">
                <a:solidFill>
                  <a:schemeClr val="dk2"/>
                </a:solidFill>
                <a:latin typeface="Arial"/>
              </a:rPr>
              <a:t>Optics design </a:t>
            </a:r>
            <a:endParaRPr lang="fr-FR" sz="1000" b="0" strike="noStrike" spc="-1">
              <a:solidFill>
                <a:srgbClr val="000000"/>
              </a:solidFill>
              <a:latin typeface="Arial"/>
            </a:endParaRPr>
          </a:p>
          <a:p>
            <a:pPr marL="171360" indent="-171360" defTabSz="808920">
              <a:lnSpc>
                <a:spcPct val="100000"/>
              </a:lnSpc>
              <a:buClr>
                <a:srgbClr val="C00000"/>
              </a:buClr>
              <a:buFont typeface="Arial"/>
              <a:buChar char="•"/>
            </a:pPr>
            <a:r>
              <a:rPr lang="en-US" sz="1000" b="0" strike="noStrike" spc="-1">
                <a:solidFill>
                  <a:schemeClr val="dk2"/>
                </a:solidFill>
                <a:latin typeface="Arial"/>
              </a:rPr>
              <a:t>Beam dynamics </a:t>
            </a:r>
            <a:endParaRPr lang="fr-FR" sz="1000" b="0" strike="noStrike" spc="-1">
              <a:solidFill>
                <a:srgbClr val="000000"/>
              </a:solidFill>
              <a:latin typeface="Arial"/>
            </a:endParaRPr>
          </a:p>
          <a:p>
            <a:pPr marL="171360" indent="-171360" defTabSz="1004760">
              <a:lnSpc>
                <a:spcPct val="100000"/>
              </a:lnSpc>
              <a:buClr>
                <a:srgbClr val="C00000"/>
              </a:buClr>
              <a:buFont typeface="Arial"/>
              <a:buChar char="•"/>
            </a:pPr>
            <a:r>
              <a:rPr lang="en-US" sz="1000" b="0" strike="noStrike" spc="-1">
                <a:solidFill>
                  <a:schemeClr val="dk2"/>
                </a:solidFill>
                <a:latin typeface="Arial"/>
              </a:rPr>
              <a:t>Material studies</a:t>
            </a:r>
            <a:endParaRPr lang="fr-FR" sz="1000" b="0" strike="noStrike" spc="-1">
              <a:solidFill>
                <a:srgbClr val="000000"/>
              </a:solidFill>
              <a:latin typeface="Arial"/>
            </a:endParaRPr>
          </a:p>
          <a:p>
            <a:pPr defTabSz="808920">
              <a:lnSpc>
                <a:spcPct val="100000"/>
              </a:lnSpc>
              <a:spcBef>
                <a:spcPts val="1769"/>
              </a:spcBef>
              <a:tabLst>
                <a:tab pos="0" algn="l"/>
              </a:tabLst>
            </a:pPr>
            <a:r>
              <a:rPr lang="en-US" sz="1200" b="1" strike="noStrike" spc="-1">
                <a:solidFill>
                  <a:srgbClr val="C00000"/>
                </a:solidFill>
                <a:latin typeface="Arial"/>
              </a:rPr>
              <a:t>          </a:t>
            </a:r>
            <a:endParaRPr lang="fr-FR" sz="1200" b="0" strike="noStrike" spc="-1">
              <a:solidFill>
                <a:srgbClr val="000000"/>
              </a:solidFill>
              <a:latin typeface="Arial"/>
            </a:endParaRPr>
          </a:p>
        </p:txBody>
      </p:sp>
      <p:sp>
        <p:nvSpPr>
          <p:cNvPr id="348" name="TextBox 10"/>
          <p:cNvSpPr/>
          <p:nvPr/>
        </p:nvSpPr>
        <p:spPr>
          <a:xfrm>
            <a:off x="1350000" y="1843920"/>
            <a:ext cx="686880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1004760">
              <a:lnSpc>
                <a:spcPct val="100000"/>
              </a:lnSpc>
            </a:pPr>
            <a:r>
              <a:rPr lang="en-US" sz="1400" b="1" strike="noStrike" spc="-1">
                <a:solidFill>
                  <a:srgbClr val="00294B"/>
                </a:solidFill>
                <a:latin typeface="Verdana"/>
                <a:ea typeface="Verdana"/>
              </a:rPr>
              <a:t>PERLE</a:t>
            </a:r>
            <a:endParaRPr lang="fr-FR" sz="1400" b="0" strike="noStrike" spc="-1">
              <a:solidFill>
                <a:srgbClr val="000000"/>
              </a:solidFill>
              <a:latin typeface="Arial"/>
            </a:endParaRPr>
          </a:p>
        </p:txBody>
      </p:sp>
      <p:sp>
        <p:nvSpPr>
          <p:cNvPr id="349" name="TextBox 11"/>
          <p:cNvSpPr/>
          <p:nvPr/>
        </p:nvSpPr>
        <p:spPr>
          <a:xfrm>
            <a:off x="1334160" y="2190329"/>
            <a:ext cx="2016000" cy="173748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71360" indent="-171360" defTabSz="808920">
              <a:lnSpc>
                <a:spcPct val="100000"/>
              </a:lnSpc>
              <a:buClr>
                <a:srgbClr val="C00000"/>
              </a:buClr>
              <a:buFont typeface="Arial"/>
              <a:buChar char="•"/>
            </a:pPr>
            <a:r>
              <a:rPr lang="en-US" sz="1000" b="0" strike="noStrike" spc="-1" dirty="0">
                <a:solidFill>
                  <a:schemeClr val="dk2"/>
                </a:solidFill>
                <a:latin typeface="Arial"/>
              </a:rPr>
              <a:t>Optics design</a:t>
            </a:r>
            <a:endParaRPr lang="fr-FR" sz="1000" b="0" strike="noStrike" spc="-1" dirty="0">
              <a:solidFill>
                <a:srgbClr val="000000"/>
              </a:solidFill>
              <a:latin typeface="Arial"/>
            </a:endParaRPr>
          </a:p>
          <a:p>
            <a:pPr marL="171360" indent="-171360" defTabSz="808920">
              <a:lnSpc>
                <a:spcPct val="100000"/>
              </a:lnSpc>
              <a:buClr>
                <a:srgbClr val="C00000"/>
              </a:buClr>
              <a:buFont typeface="Arial"/>
              <a:buChar char="•"/>
            </a:pPr>
            <a:r>
              <a:rPr lang="en-US" sz="1000" b="0" strike="noStrike" spc="-1" dirty="0">
                <a:solidFill>
                  <a:schemeClr val="dk2"/>
                </a:solidFill>
                <a:latin typeface="Arial"/>
              </a:rPr>
              <a:t>Beam dynamics</a:t>
            </a:r>
            <a:endParaRPr lang="fr-FR" sz="1000" b="0" strike="noStrike" spc="-1" dirty="0">
              <a:solidFill>
                <a:srgbClr val="000000"/>
              </a:solidFill>
              <a:latin typeface="Arial"/>
            </a:endParaRPr>
          </a:p>
          <a:p>
            <a:pPr marL="171360" indent="-171360" defTabSz="1004760">
              <a:lnSpc>
                <a:spcPct val="100000"/>
              </a:lnSpc>
              <a:buClr>
                <a:srgbClr val="C00000"/>
              </a:buClr>
              <a:buFont typeface="Arial"/>
              <a:buChar char="•"/>
            </a:pPr>
            <a:r>
              <a:rPr lang="en-US" sz="1000" b="0" strike="noStrike" spc="-1" dirty="0">
                <a:solidFill>
                  <a:schemeClr val="dk2"/>
                </a:solidFill>
                <a:latin typeface="Arial"/>
              </a:rPr>
              <a:t>Magnet design</a:t>
            </a:r>
          </a:p>
          <a:p>
            <a:pPr marL="171360" indent="-171360" defTabSz="1004760">
              <a:lnSpc>
                <a:spcPct val="100000"/>
              </a:lnSpc>
              <a:buClr>
                <a:srgbClr val="C00000"/>
              </a:buClr>
              <a:buFont typeface="Arial"/>
              <a:buChar char="•"/>
            </a:pPr>
            <a:r>
              <a:rPr lang="en-US" sz="1000" spc="-1" dirty="0">
                <a:solidFill>
                  <a:schemeClr val="dk2"/>
                </a:solidFill>
                <a:latin typeface="Arial"/>
              </a:rPr>
              <a:t>RF Design</a:t>
            </a:r>
          </a:p>
          <a:p>
            <a:pPr marL="171360" indent="-171360" defTabSz="1004760">
              <a:lnSpc>
                <a:spcPct val="100000"/>
              </a:lnSpc>
              <a:buClr>
                <a:srgbClr val="C00000"/>
              </a:buClr>
              <a:buFont typeface="Arial"/>
              <a:buChar char="•"/>
            </a:pPr>
            <a:r>
              <a:rPr lang="en-US" sz="1000" spc="-1" dirty="0" err="1">
                <a:solidFill>
                  <a:schemeClr val="dk2"/>
                </a:solidFill>
                <a:latin typeface="Arial"/>
              </a:rPr>
              <a:t>Cryo</a:t>
            </a:r>
            <a:r>
              <a:rPr lang="en-US" sz="1000" spc="-1" dirty="0">
                <a:solidFill>
                  <a:schemeClr val="dk2"/>
                </a:solidFill>
                <a:latin typeface="Arial"/>
              </a:rPr>
              <a:t> design</a:t>
            </a:r>
          </a:p>
          <a:p>
            <a:pPr marL="171360" indent="-171360" defTabSz="1004760">
              <a:lnSpc>
                <a:spcPct val="100000"/>
              </a:lnSpc>
              <a:buClr>
                <a:srgbClr val="C00000"/>
              </a:buClr>
              <a:buFont typeface="Arial"/>
              <a:buChar char="•"/>
            </a:pPr>
            <a:r>
              <a:rPr lang="en-US" sz="1000" spc="-1" dirty="0" err="1">
                <a:solidFill>
                  <a:schemeClr val="dk2"/>
                </a:solidFill>
                <a:latin typeface="Arial"/>
              </a:rPr>
              <a:t>Vacc</a:t>
            </a:r>
            <a:r>
              <a:rPr lang="en-US" sz="1000" spc="-1" dirty="0">
                <a:solidFill>
                  <a:schemeClr val="dk2"/>
                </a:solidFill>
                <a:latin typeface="Arial"/>
              </a:rPr>
              <a:t>. design</a:t>
            </a:r>
          </a:p>
          <a:p>
            <a:pPr marL="171360" indent="-171360" defTabSz="1004760">
              <a:lnSpc>
                <a:spcPct val="100000"/>
              </a:lnSpc>
              <a:buClr>
                <a:srgbClr val="C00000"/>
              </a:buClr>
              <a:buFont typeface="Arial"/>
              <a:buChar char="•"/>
            </a:pPr>
            <a:r>
              <a:rPr lang="en-US" sz="1000" b="0" strike="noStrike" spc="-1" dirty="0">
                <a:solidFill>
                  <a:schemeClr val="dk2"/>
                </a:solidFill>
                <a:latin typeface="Arial"/>
              </a:rPr>
              <a:t>Radioprotection</a:t>
            </a:r>
            <a:endParaRPr lang="fr-FR" sz="1000" b="0" strike="noStrike" spc="-1" dirty="0">
              <a:solidFill>
                <a:srgbClr val="000000"/>
              </a:solidFill>
              <a:latin typeface="Arial"/>
            </a:endParaRPr>
          </a:p>
          <a:p>
            <a:pPr defTabSz="1004760">
              <a:lnSpc>
                <a:spcPct val="100000"/>
              </a:lnSpc>
            </a:pPr>
            <a:endParaRPr lang="fr-FR" sz="1000" b="0" strike="noStrike" spc="-1" dirty="0">
              <a:solidFill>
                <a:srgbClr val="000000"/>
              </a:solidFill>
              <a:latin typeface="Arial"/>
            </a:endParaRPr>
          </a:p>
          <a:p>
            <a:pPr defTabSz="808920">
              <a:lnSpc>
                <a:spcPct val="100000"/>
              </a:lnSpc>
              <a:spcBef>
                <a:spcPts val="1769"/>
              </a:spcBef>
              <a:tabLst>
                <a:tab pos="0" algn="l"/>
              </a:tabLst>
            </a:pPr>
            <a:r>
              <a:rPr lang="en-US" sz="1200" b="1" strike="noStrike" spc="-1" dirty="0">
                <a:solidFill>
                  <a:srgbClr val="C00000"/>
                </a:solidFill>
                <a:latin typeface="Arial"/>
              </a:rPr>
              <a:t>          </a:t>
            </a:r>
            <a:endParaRPr lang="fr-FR" sz="1200" b="0" strike="noStrike" spc="-1" dirty="0">
              <a:solidFill>
                <a:srgbClr val="000000"/>
              </a:solidFill>
              <a:latin typeface="Arial"/>
            </a:endParaRPr>
          </a:p>
        </p:txBody>
      </p:sp>
      <p:sp>
        <p:nvSpPr>
          <p:cNvPr id="350" name="TextBox 15"/>
          <p:cNvSpPr/>
          <p:nvPr/>
        </p:nvSpPr>
        <p:spPr>
          <a:xfrm>
            <a:off x="2583000" y="1882440"/>
            <a:ext cx="733752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1004760">
              <a:lnSpc>
                <a:spcPct val="100000"/>
              </a:lnSpc>
            </a:pPr>
            <a:r>
              <a:rPr lang="en-US" sz="1400" b="1" strike="noStrike" spc="-1">
                <a:solidFill>
                  <a:srgbClr val="00294B"/>
                </a:solidFill>
                <a:latin typeface="Verdana"/>
                <a:ea typeface="Verdana"/>
              </a:rPr>
              <a:t>ThomX</a:t>
            </a:r>
            <a:endParaRPr lang="fr-FR" sz="1400" b="0" strike="noStrike" spc="-1">
              <a:solidFill>
                <a:srgbClr val="000000"/>
              </a:solidFill>
              <a:latin typeface="Arial"/>
            </a:endParaRPr>
          </a:p>
        </p:txBody>
      </p:sp>
      <p:sp>
        <p:nvSpPr>
          <p:cNvPr id="351" name="TextBox 17"/>
          <p:cNvSpPr/>
          <p:nvPr/>
        </p:nvSpPr>
        <p:spPr>
          <a:xfrm>
            <a:off x="2534760" y="2124360"/>
            <a:ext cx="126720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808920">
              <a:lnSpc>
                <a:spcPct val="100000"/>
              </a:lnSpc>
              <a:spcBef>
                <a:spcPts val="1769"/>
              </a:spcBef>
            </a:pPr>
            <a:endParaRPr lang="fr-FR" sz="1000" b="0" strike="noStrike" spc="-1">
              <a:solidFill>
                <a:srgbClr val="000000"/>
              </a:solidFill>
              <a:latin typeface="Arial"/>
            </a:endParaRPr>
          </a:p>
          <a:p>
            <a:pPr marL="171360" indent="-171360" defTabSz="1004760">
              <a:lnSpc>
                <a:spcPct val="100000"/>
              </a:lnSpc>
              <a:buClr>
                <a:srgbClr val="C00000"/>
              </a:buClr>
              <a:buFont typeface="Arial"/>
              <a:buChar char="•"/>
            </a:pPr>
            <a:r>
              <a:rPr lang="en-US" sz="1000" b="0" strike="noStrike" spc="-1">
                <a:solidFill>
                  <a:schemeClr val="dk2"/>
                </a:solidFill>
                <a:latin typeface="Arial"/>
              </a:rPr>
              <a:t>Commissioning</a:t>
            </a:r>
            <a:endParaRPr lang="fr-FR" sz="1000" b="0" strike="noStrike" spc="-1">
              <a:solidFill>
                <a:srgbClr val="000000"/>
              </a:solidFill>
              <a:latin typeface="Arial"/>
            </a:endParaRPr>
          </a:p>
        </p:txBody>
      </p:sp>
      <p:sp>
        <p:nvSpPr>
          <p:cNvPr id="352" name="TextBox 19"/>
          <p:cNvSpPr/>
          <p:nvPr/>
        </p:nvSpPr>
        <p:spPr>
          <a:xfrm>
            <a:off x="6502680" y="1761840"/>
            <a:ext cx="117000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1004760">
              <a:lnSpc>
                <a:spcPct val="100000"/>
              </a:lnSpc>
            </a:pPr>
            <a:r>
              <a:rPr lang="en-US" sz="1400" b="1" strike="noStrike" spc="-1" dirty="0">
                <a:solidFill>
                  <a:srgbClr val="00294B"/>
                </a:solidFill>
                <a:latin typeface="Verdana"/>
                <a:ea typeface="Verdana"/>
              </a:rPr>
              <a:t>ALTO</a:t>
            </a:r>
            <a:r>
              <a:rPr lang="en-US" sz="2000" b="1" strike="noStrike" spc="-1" dirty="0">
                <a:solidFill>
                  <a:srgbClr val="00294B"/>
                </a:solidFill>
                <a:latin typeface="Verdana"/>
                <a:ea typeface="Verdana"/>
              </a:rPr>
              <a:t> </a:t>
            </a:r>
            <a:endParaRPr lang="fr-FR" sz="2000" b="0" strike="noStrike" spc="-1" dirty="0">
              <a:solidFill>
                <a:srgbClr val="000000"/>
              </a:solidFill>
              <a:latin typeface="Arial"/>
            </a:endParaRPr>
          </a:p>
        </p:txBody>
      </p:sp>
      <p:sp>
        <p:nvSpPr>
          <p:cNvPr id="353" name="TextBox 21"/>
          <p:cNvSpPr/>
          <p:nvPr/>
        </p:nvSpPr>
        <p:spPr>
          <a:xfrm>
            <a:off x="5080680" y="1744920"/>
            <a:ext cx="337320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1004760">
              <a:lnSpc>
                <a:spcPct val="100000"/>
              </a:lnSpc>
            </a:pPr>
            <a:r>
              <a:rPr lang="en-US" sz="1400" b="1" strike="noStrike" spc="-1">
                <a:solidFill>
                  <a:srgbClr val="00294B"/>
                </a:solidFill>
                <a:latin typeface="Verdana"/>
                <a:ea typeface="Verdana"/>
              </a:rPr>
              <a:t>SPIRAL2 </a:t>
            </a:r>
            <a:endParaRPr lang="fr-FR" sz="1400" b="0" strike="noStrike" spc="-1">
              <a:solidFill>
                <a:srgbClr val="000000"/>
              </a:solidFill>
              <a:latin typeface="Arial"/>
            </a:endParaRPr>
          </a:p>
          <a:p>
            <a:pPr defTabSz="1004760">
              <a:lnSpc>
                <a:spcPct val="100000"/>
              </a:lnSpc>
            </a:pPr>
            <a:r>
              <a:rPr lang="en-US" sz="1400" b="1" strike="noStrike" spc="-1">
                <a:solidFill>
                  <a:srgbClr val="00294B"/>
                </a:solidFill>
                <a:latin typeface="Verdana"/>
                <a:ea typeface="Verdana"/>
              </a:rPr>
              <a:t>DESIR</a:t>
            </a:r>
            <a:endParaRPr lang="fr-FR" sz="1400" b="0" strike="noStrike" spc="-1">
              <a:solidFill>
                <a:srgbClr val="000000"/>
              </a:solidFill>
              <a:latin typeface="Arial"/>
            </a:endParaRPr>
          </a:p>
        </p:txBody>
      </p:sp>
      <p:sp>
        <p:nvSpPr>
          <p:cNvPr id="354" name="TextBox 23"/>
          <p:cNvSpPr/>
          <p:nvPr/>
        </p:nvSpPr>
        <p:spPr>
          <a:xfrm>
            <a:off x="3765240" y="1928520"/>
            <a:ext cx="126720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1004760">
              <a:lnSpc>
                <a:spcPct val="100000"/>
              </a:lnSpc>
            </a:pPr>
            <a:r>
              <a:rPr lang="en-US" sz="1400" b="1" strike="noStrike" spc="-1">
                <a:solidFill>
                  <a:srgbClr val="00294B"/>
                </a:solidFill>
                <a:latin typeface="Verdana"/>
                <a:ea typeface="Verdana"/>
              </a:rPr>
              <a:t>PALLAS</a:t>
            </a:r>
            <a:endParaRPr lang="fr-FR" sz="1400" b="0" strike="noStrike" spc="-1">
              <a:solidFill>
                <a:srgbClr val="000000"/>
              </a:solidFill>
              <a:latin typeface="Arial"/>
            </a:endParaRPr>
          </a:p>
        </p:txBody>
      </p:sp>
      <p:sp>
        <p:nvSpPr>
          <p:cNvPr id="355" name="TextBox 25"/>
          <p:cNvSpPr/>
          <p:nvPr/>
        </p:nvSpPr>
        <p:spPr>
          <a:xfrm>
            <a:off x="5045400" y="2210400"/>
            <a:ext cx="1706400" cy="54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71360" indent="-171360" defTabSz="1004760">
              <a:lnSpc>
                <a:spcPct val="100000"/>
              </a:lnSpc>
              <a:buClr>
                <a:srgbClr val="C00000"/>
              </a:buClr>
              <a:buFont typeface="Arial"/>
              <a:buChar char="•"/>
            </a:pPr>
            <a:r>
              <a:rPr lang="en-US" sz="1000" b="0" strike="noStrike" spc="-1">
                <a:solidFill>
                  <a:schemeClr val="dk2"/>
                </a:solidFill>
                <a:latin typeface="Arial"/>
              </a:rPr>
              <a:t>Beam line design</a:t>
            </a:r>
            <a:endParaRPr lang="fr-FR" sz="1000" b="0" strike="noStrike" spc="-1">
              <a:solidFill>
                <a:srgbClr val="000000"/>
              </a:solidFill>
              <a:latin typeface="Arial"/>
            </a:endParaRPr>
          </a:p>
          <a:p>
            <a:pPr marL="171360" indent="-171360" defTabSz="1004760">
              <a:lnSpc>
                <a:spcPct val="100000"/>
              </a:lnSpc>
              <a:buClr>
                <a:srgbClr val="C00000"/>
              </a:buClr>
              <a:buFont typeface="Arial"/>
              <a:buChar char="•"/>
            </a:pPr>
            <a:r>
              <a:rPr lang="en-US" sz="1000" b="0" strike="noStrike" spc="-1">
                <a:solidFill>
                  <a:schemeClr val="dk2"/>
                </a:solidFill>
                <a:latin typeface="Arial"/>
              </a:rPr>
              <a:t>Commissioning</a:t>
            </a:r>
            <a:endParaRPr lang="fr-FR" sz="1000" b="0" strike="noStrike" spc="-1">
              <a:solidFill>
                <a:srgbClr val="000000"/>
              </a:solidFill>
              <a:latin typeface="Arial"/>
            </a:endParaRPr>
          </a:p>
          <a:p>
            <a:pPr defTabSz="1004760">
              <a:lnSpc>
                <a:spcPct val="100000"/>
              </a:lnSpc>
            </a:pPr>
            <a:endParaRPr lang="fr-FR" sz="1000" b="0" strike="noStrike" spc="-1">
              <a:solidFill>
                <a:srgbClr val="000000"/>
              </a:solidFill>
              <a:latin typeface="Arial"/>
            </a:endParaRPr>
          </a:p>
        </p:txBody>
      </p:sp>
      <p:sp>
        <p:nvSpPr>
          <p:cNvPr id="356" name="TextBox 27"/>
          <p:cNvSpPr/>
          <p:nvPr/>
        </p:nvSpPr>
        <p:spPr>
          <a:xfrm>
            <a:off x="3769560" y="2200320"/>
            <a:ext cx="1876320" cy="54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71360" indent="-171360" defTabSz="1004760">
              <a:lnSpc>
                <a:spcPct val="100000"/>
              </a:lnSpc>
              <a:buClr>
                <a:srgbClr val="C00000"/>
              </a:buClr>
              <a:buFont typeface="Arial"/>
              <a:buChar char="•"/>
            </a:pPr>
            <a:r>
              <a:rPr lang="en-US" sz="1000" b="0" strike="noStrike" spc="-1">
                <a:solidFill>
                  <a:schemeClr val="dk2"/>
                </a:solidFill>
                <a:latin typeface="Arial"/>
              </a:rPr>
              <a:t>Beam line design</a:t>
            </a:r>
            <a:endParaRPr lang="fr-FR" sz="1000" b="0" strike="noStrike" spc="-1">
              <a:solidFill>
                <a:srgbClr val="000000"/>
              </a:solidFill>
              <a:latin typeface="Arial"/>
            </a:endParaRPr>
          </a:p>
          <a:p>
            <a:pPr marL="171360" indent="-171360" defTabSz="1004760">
              <a:lnSpc>
                <a:spcPct val="100000"/>
              </a:lnSpc>
              <a:buClr>
                <a:srgbClr val="C00000"/>
              </a:buClr>
              <a:buFont typeface="Arial"/>
              <a:buChar char="•"/>
            </a:pPr>
            <a:r>
              <a:rPr lang="en-US" sz="1000" b="0" strike="noStrike" spc="-1">
                <a:solidFill>
                  <a:schemeClr val="dk2"/>
                </a:solidFill>
                <a:latin typeface="Arial"/>
              </a:rPr>
              <a:t>Commissioning</a:t>
            </a:r>
            <a:endParaRPr lang="fr-FR" sz="1000" b="0" strike="noStrike" spc="-1">
              <a:solidFill>
                <a:srgbClr val="000000"/>
              </a:solidFill>
              <a:latin typeface="Arial"/>
            </a:endParaRPr>
          </a:p>
          <a:p>
            <a:pPr defTabSz="1004760">
              <a:lnSpc>
                <a:spcPct val="100000"/>
              </a:lnSpc>
            </a:pPr>
            <a:endParaRPr lang="fr-FR" sz="1000" b="0" strike="noStrike" spc="-1">
              <a:solidFill>
                <a:srgbClr val="000000"/>
              </a:solidFill>
              <a:latin typeface="Arial"/>
            </a:endParaRPr>
          </a:p>
        </p:txBody>
      </p:sp>
      <p:sp>
        <p:nvSpPr>
          <p:cNvPr id="357" name="TextBox 29"/>
          <p:cNvSpPr/>
          <p:nvPr/>
        </p:nvSpPr>
        <p:spPr>
          <a:xfrm>
            <a:off x="6502680" y="2183040"/>
            <a:ext cx="1600560" cy="54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71360" indent="-171360" defTabSz="1004760">
              <a:lnSpc>
                <a:spcPct val="100000"/>
              </a:lnSpc>
              <a:buClr>
                <a:srgbClr val="C00000"/>
              </a:buClr>
              <a:buFont typeface="Arial"/>
              <a:buChar char="•"/>
            </a:pPr>
            <a:r>
              <a:rPr lang="en-US" sz="1000" b="0" strike="noStrike" spc="-1">
                <a:solidFill>
                  <a:schemeClr val="dk2"/>
                </a:solidFill>
                <a:latin typeface="Arial"/>
              </a:rPr>
              <a:t>Beam instrument.</a:t>
            </a:r>
            <a:endParaRPr lang="fr-FR" sz="1000" b="0" strike="noStrike" spc="-1">
              <a:solidFill>
                <a:srgbClr val="000000"/>
              </a:solidFill>
              <a:latin typeface="Arial"/>
            </a:endParaRPr>
          </a:p>
          <a:p>
            <a:pPr marL="171360" indent="-171360" defTabSz="1004760">
              <a:lnSpc>
                <a:spcPct val="100000"/>
              </a:lnSpc>
              <a:buClr>
                <a:srgbClr val="C00000"/>
              </a:buClr>
              <a:buFont typeface="Arial"/>
              <a:buChar char="•"/>
            </a:pPr>
            <a:r>
              <a:rPr lang="en-US" sz="1000" b="0" strike="noStrike" spc="-1">
                <a:solidFill>
                  <a:schemeClr val="dk2"/>
                </a:solidFill>
                <a:latin typeface="Arial"/>
              </a:rPr>
              <a:t>Commissioning</a:t>
            </a:r>
            <a:endParaRPr lang="fr-FR" sz="1000" b="0" strike="noStrike" spc="-1">
              <a:solidFill>
                <a:srgbClr val="000000"/>
              </a:solidFill>
              <a:latin typeface="Arial"/>
            </a:endParaRPr>
          </a:p>
          <a:p>
            <a:pPr marL="171360" indent="-171360" defTabSz="1004760">
              <a:lnSpc>
                <a:spcPct val="100000"/>
              </a:lnSpc>
              <a:buClr>
                <a:srgbClr val="C00000"/>
              </a:buClr>
              <a:buFont typeface="Arial"/>
              <a:buChar char="•"/>
            </a:pPr>
            <a:r>
              <a:rPr lang="en-US" sz="1000" b="0" strike="noStrike" spc="-1">
                <a:solidFill>
                  <a:schemeClr val="dk2"/>
                </a:solidFill>
                <a:latin typeface="Arial"/>
              </a:rPr>
              <a:t>Dosimetry</a:t>
            </a:r>
            <a:endParaRPr lang="fr-FR" sz="1000" b="0" strike="noStrike" spc="-1">
              <a:solidFill>
                <a:srgbClr val="000000"/>
              </a:solidFill>
              <a:latin typeface="Arial"/>
            </a:endParaRPr>
          </a:p>
        </p:txBody>
      </p:sp>
      <p:sp>
        <p:nvSpPr>
          <p:cNvPr id="358" name="TextBox 31"/>
          <p:cNvSpPr/>
          <p:nvPr/>
        </p:nvSpPr>
        <p:spPr>
          <a:xfrm>
            <a:off x="9164520" y="1856880"/>
            <a:ext cx="764208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1004760">
              <a:lnSpc>
                <a:spcPct val="100000"/>
              </a:lnSpc>
            </a:pPr>
            <a:r>
              <a:rPr lang="en-US" sz="1400" b="1" strike="noStrike" spc="-1">
                <a:solidFill>
                  <a:srgbClr val="00294B"/>
                </a:solidFill>
                <a:latin typeface="Verdana"/>
                <a:ea typeface="Verdana"/>
              </a:rPr>
              <a:t>MYRRHA</a:t>
            </a:r>
            <a:endParaRPr lang="fr-FR" sz="1400" b="0" strike="noStrike" spc="-1">
              <a:solidFill>
                <a:srgbClr val="000000"/>
              </a:solidFill>
              <a:latin typeface="Arial"/>
            </a:endParaRPr>
          </a:p>
        </p:txBody>
      </p:sp>
      <p:sp>
        <p:nvSpPr>
          <p:cNvPr id="359" name="TextBox 33"/>
          <p:cNvSpPr/>
          <p:nvPr/>
        </p:nvSpPr>
        <p:spPr>
          <a:xfrm>
            <a:off x="7735320" y="1881000"/>
            <a:ext cx="7642080" cy="6140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1004760">
              <a:lnSpc>
                <a:spcPct val="100000"/>
              </a:lnSpc>
            </a:pPr>
            <a:r>
              <a:rPr lang="en-US" sz="1400" b="1" strike="noStrike" spc="-1" dirty="0">
                <a:solidFill>
                  <a:srgbClr val="00294B"/>
                </a:solidFill>
                <a:latin typeface="Verdana"/>
                <a:ea typeface="Verdana"/>
              </a:rPr>
              <a:t>MLLTRAP</a:t>
            </a:r>
            <a:endParaRPr lang="fr-FR" sz="1400" b="0" strike="noStrike" spc="-1" dirty="0">
              <a:solidFill>
                <a:srgbClr val="000000"/>
              </a:solidFill>
              <a:latin typeface="Arial"/>
            </a:endParaRPr>
          </a:p>
          <a:p>
            <a:pPr defTabSz="1004760">
              <a:lnSpc>
                <a:spcPct val="100000"/>
              </a:lnSpc>
            </a:pPr>
            <a:endParaRPr lang="fr-FR" sz="2000" b="0" strike="noStrike" spc="-1" dirty="0">
              <a:solidFill>
                <a:srgbClr val="000000"/>
              </a:solidFill>
              <a:latin typeface="Arial"/>
            </a:endParaRPr>
          </a:p>
        </p:txBody>
      </p:sp>
      <p:sp>
        <p:nvSpPr>
          <p:cNvPr id="360" name="TextBox 35"/>
          <p:cNvSpPr/>
          <p:nvPr/>
        </p:nvSpPr>
        <p:spPr>
          <a:xfrm>
            <a:off x="7807000" y="2179440"/>
            <a:ext cx="1707840" cy="54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71360" indent="-171360" defTabSz="1004760">
              <a:lnSpc>
                <a:spcPct val="100000"/>
              </a:lnSpc>
              <a:buClr>
                <a:srgbClr val="C00000"/>
              </a:buClr>
              <a:buFont typeface="Arial"/>
              <a:buChar char="•"/>
            </a:pPr>
            <a:r>
              <a:rPr lang="en-US" sz="1000" b="0" strike="noStrike" spc="-1" dirty="0">
                <a:solidFill>
                  <a:schemeClr val="dk2"/>
                </a:solidFill>
                <a:latin typeface="Arial"/>
              </a:rPr>
              <a:t>Optics design</a:t>
            </a:r>
            <a:endParaRPr lang="fr-FR" sz="1000" b="0" strike="noStrike" spc="-1" dirty="0">
              <a:solidFill>
                <a:srgbClr val="000000"/>
              </a:solidFill>
              <a:latin typeface="Arial"/>
            </a:endParaRPr>
          </a:p>
          <a:p>
            <a:pPr marL="171360" indent="-171360" defTabSz="1004760">
              <a:lnSpc>
                <a:spcPct val="100000"/>
              </a:lnSpc>
              <a:buClr>
                <a:srgbClr val="C00000"/>
              </a:buClr>
              <a:buFont typeface="Arial"/>
              <a:buChar char="•"/>
            </a:pPr>
            <a:r>
              <a:rPr lang="en-US" sz="1000" b="0" strike="noStrike" spc="-1" dirty="0">
                <a:solidFill>
                  <a:schemeClr val="dk2"/>
                </a:solidFill>
                <a:latin typeface="Arial"/>
              </a:rPr>
              <a:t>Beam dynamics</a:t>
            </a:r>
            <a:endParaRPr lang="fr-FR" sz="1000" b="0" strike="noStrike" spc="-1" dirty="0">
              <a:solidFill>
                <a:srgbClr val="000000"/>
              </a:solidFill>
              <a:latin typeface="Arial"/>
            </a:endParaRPr>
          </a:p>
          <a:p>
            <a:pPr marL="171360" indent="-171360" defTabSz="1004760">
              <a:lnSpc>
                <a:spcPct val="100000"/>
              </a:lnSpc>
              <a:buClr>
                <a:srgbClr val="C00000"/>
              </a:buClr>
              <a:buFont typeface="Arial"/>
              <a:buChar char="•"/>
            </a:pPr>
            <a:r>
              <a:rPr lang="en-US" sz="1000" b="0" strike="noStrike" spc="-1" dirty="0">
                <a:solidFill>
                  <a:schemeClr val="dk2"/>
                </a:solidFill>
                <a:latin typeface="Arial"/>
              </a:rPr>
              <a:t>Beam </a:t>
            </a:r>
            <a:r>
              <a:rPr lang="en-US" sz="1000" b="0" strike="noStrike" spc="-1" dirty="0" err="1">
                <a:solidFill>
                  <a:schemeClr val="dk2"/>
                </a:solidFill>
                <a:latin typeface="Arial"/>
              </a:rPr>
              <a:t>Instrumen</a:t>
            </a:r>
            <a:r>
              <a:rPr lang="en-US" sz="1000" b="0" strike="noStrike" spc="-1" dirty="0">
                <a:solidFill>
                  <a:schemeClr val="dk2"/>
                </a:solidFill>
                <a:latin typeface="Arial"/>
              </a:rPr>
              <a:t>.</a:t>
            </a:r>
            <a:endParaRPr lang="fr-FR" sz="1000" b="0" strike="noStrike" spc="-1" dirty="0">
              <a:solidFill>
                <a:srgbClr val="000000"/>
              </a:solidFill>
              <a:latin typeface="Arial"/>
            </a:endParaRPr>
          </a:p>
        </p:txBody>
      </p:sp>
      <p:sp>
        <p:nvSpPr>
          <p:cNvPr id="361" name="TextBox 36"/>
          <p:cNvSpPr/>
          <p:nvPr/>
        </p:nvSpPr>
        <p:spPr>
          <a:xfrm>
            <a:off x="9239900" y="2222280"/>
            <a:ext cx="1596240" cy="54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71360" indent="-171360" defTabSz="1004760">
              <a:lnSpc>
                <a:spcPct val="100000"/>
              </a:lnSpc>
              <a:buClr>
                <a:srgbClr val="C00000"/>
              </a:buClr>
              <a:buFont typeface="Arial"/>
              <a:buChar char="•"/>
            </a:pPr>
            <a:r>
              <a:rPr lang="en-US" sz="1000" b="0" strike="noStrike" spc="-1" dirty="0">
                <a:solidFill>
                  <a:schemeClr val="dk2"/>
                </a:solidFill>
                <a:latin typeface="Arial"/>
              </a:rPr>
              <a:t>Optics design </a:t>
            </a:r>
            <a:endParaRPr lang="fr-FR" sz="1000" b="0" strike="noStrike" spc="-1" dirty="0">
              <a:solidFill>
                <a:srgbClr val="000000"/>
              </a:solidFill>
              <a:latin typeface="Arial"/>
            </a:endParaRPr>
          </a:p>
          <a:p>
            <a:pPr marL="171360" indent="-171360" defTabSz="1004760">
              <a:lnSpc>
                <a:spcPct val="100000"/>
              </a:lnSpc>
              <a:buClr>
                <a:srgbClr val="C00000"/>
              </a:buClr>
              <a:buFont typeface="Arial"/>
              <a:buChar char="•"/>
            </a:pPr>
            <a:r>
              <a:rPr lang="en-US" sz="1000" b="0" strike="noStrike" spc="-1" dirty="0">
                <a:solidFill>
                  <a:schemeClr val="dk2"/>
                </a:solidFill>
                <a:latin typeface="Arial"/>
              </a:rPr>
              <a:t>Beam dynamics</a:t>
            </a:r>
            <a:endParaRPr lang="fr-FR" sz="1000" b="0" strike="noStrike" spc="-1" dirty="0">
              <a:solidFill>
                <a:srgbClr val="000000"/>
              </a:solidFill>
              <a:latin typeface="Arial"/>
            </a:endParaRPr>
          </a:p>
          <a:p>
            <a:pPr marL="171360" indent="-171360" defTabSz="1004760">
              <a:lnSpc>
                <a:spcPct val="100000"/>
              </a:lnSpc>
              <a:buClr>
                <a:srgbClr val="C00000"/>
              </a:buClr>
              <a:buFont typeface="Arial"/>
              <a:buChar char="•"/>
            </a:pPr>
            <a:r>
              <a:rPr lang="en-US" sz="1000" b="0" strike="noStrike" spc="-1" dirty="0">
                <a:solidFill>
                  <a:schemeClr val="dk2"/>
                </a:solidFill>
                <a:latin typeface="Arial"/>
              </a:rPr>
              <a:t>Beam </a:t>
            </a:r>
            <a:r>
              <a:rPr lang="en-US" sz="1000" b="0" strike="noStrike" spc="-1" dirty="0" err="1">
                <a:solidFill>
                  <a:schemeClr val="dk2"/>
                </a:solidFill>
                <a:latin typeface="Arial"/>
              </a:rPr>
              <a:t>Instrumen</a:t>
            </a:r>
            <a:r>
              <a:rPr lang="en-US" sz="1000" b="0" strike="noStrike" spc="-1" dirty="0">
                <a:solidFill>
                  <a:schemeClr val="dk2"/>
                </a:solidFill>
                <a:latin typeface="Arial"/>
              </a:rPr>
              <a:t>.</a:t>
            </a:r>
            <a:endParaRPr lang="fr-FR" sz="1000" b="0" strike="noStrike" spc="-1" dirty="0">
              <a:solidFill>
                <a:srgbClr val="000000"/>
              </a:solidFill>
              <a:latin typeface="Arial"/>
            </a:endParaRPr>
          </a:p>
        </p:txBody>
      </p:sp>
      <p:sp>
        <p:nvSpPr>
          <p:cNvPr id="362" name="TextBox 38"/>
          <p:cNvSpPr/>
          <p:nvPr/>
        </p:nvSpPr>
        <p:spPr>
          <a:xfrm>
            <a:off x="141120" y="3055680"/>
            <a:ext cx="1184400" cy="207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71360" indent="-171360" defTabSz="1004760">
              <a:lnSpc>
                <a:spcPct val="100000"/>
              </a:lnSpc>
              <a:buClr>
                <a:srgbClr val="4F6228"/>
              </a:buClr>
              <a:buFont typeface="Arial"/>
              <a:buChar char="•"/>
            </a:pPr>
            <a:r>
              <a:rPr lang="en-US" sz="1000" b="0" strike="noStrike" spc="-1">
                <a:solidFill>
                  <a:schemeClr val="accent3">
                    <a:lumMod val="50000"/>
                  </a:schemeClr>
                </a:solidFill>
                <a:latin typeface="Arial"/>
                <a:ea typeface="Calibri"/>
              </a:rPr>
              <a:t>MadX</a:t>
            </a:r>
            <a:endParaRPr lang="fr-FR" sz="1000" b="0" strike="noStrike" spc="-1">
              <a:solidFill>
                <a:srgbClr val="000000"/>
              </a:solidFill>
              <a:latin typeface="Arial"/>
            </a:endParaRPr>
          </a:p>
          <a:p>
            <a:pPr marL="171360" indent="-171360" defTabSz="1004760">
              <a:lnSpc>
                <a:spcPct val="100000"/>
              </a:lnSpc>
              <a:buClr>
                <a:srgbClr val="4F6228"/>
              </a:buClr>
              <a:buFont typeface="Arial"/>
              <a:buChar char="•"/>
            </a:pPr>
            <a:r>
              <a:rPr lang="en-US" sz="1000" b="0" strike="noStrike" spc="-1">
                <a:solidFill>
                  <a:schemeClr val="accent3">
                    <a:lumMod val="50000"/>
                  </a:schemeClr>
                </a:solidFill>
                <a:latin typeface="Arial"/>
                <a:ea typeface="Calibri"/>
              </a:rPr>
              <a:t>Xsuite</a:t>
            </a:r>
            <a:endParaRPr lang="fr-FR" sz="1000" b="0" strike="noStrike" spc="-1">
              <a:solidFill>
                <a:srgbClr val="000000"/>
              </a:solidFill>
              <a:latin typeface="Arial"/>
            </a:endParaRPr>
          </a:p>
          <a:p>
            <a:pPr marL="171360" indent="-171360" defTabSz="1004760">
              <a:lnSpc>
                <a:spcPct val="100000"/>
              </a:lnSpc>
              <a:buClr>
                <a:srgbClr val="4F6228"/>
              </a:buClr>
              <a:buFont typeface="Arial"/>
              <a:buChar char="•"/>
            </a:pPr>
            <a:r>
              <a:rPr lang="en-US" sz="1000" b="0" strike="noStrike" spc="-1">
                <a:solidFill>
                  <a:schemeClr val="accent3">
                    <a:lumMod val="50000"/>
                  </a:schemeClr>
                </a:solidFill>
                <a:latin typeface="Arial"/>
                <a:ea typeface="Calibri"/>
              </a:rPr>
              <a:t>GuineaPig</a:t>
            </a:r>
            <a:endParaRPr lang="fr-FR" sz="1000" b="0" strike="noStrike" spc="-1">
              <a:solidFill>
                <a:srgbClr val="000000"/>
              </a:solidFill>
              <a:latin typeface="Arial"/>
            </a:endParaRPr>
          </a:p>
          <a:p>
            <a:pPr marL="171360" indent="-171360" defTabSz="1004760">
              <a:lnSpc>
                <a:spcPct val="100000"/>
              </a:lnSpc>
              <a:buClr>
                <a:srgbClr val="4F6228"/>
              </a:buClr>
              <a:buFont typeface="Arial"/>
              <a:buChar char="•"/>
            </a:pPr>
            <a:r>
              <a:rPr lang="en-US" sz="1000" b="0" strike="noStrike" spc="-1">
                <a:solidFill>
                  <a:schemeClr val="accent3">
                    <a:lumMod val="50000"/>
                  </a:schemeClr>
                </a:solidFill>
                <a:latin typeface="Arial"/>
                <a:ea typeface="Calibri"/>
              </a:rPr>
              <a:t>RF-Track </a:t>
            </a:r>
            <a:endParaRPr lang="fr-FR" sz="1000" b="0" strike="noStrike" spc="-1">
              <a:solidFill>
                <a:srgbClr val="000000"/>
              </a:solidFill>
              <a:latin typeface="Arial"/>
            </a:endParaRPr>
          </a:p>
          <a:p>
            <a:pPr marL="171360" indent="-171360" defTabSz="1004760">
              <a:lnSpc>
                <a:spcPct val="100000"/>
              </a:lnSpc>
              <a:buClr>
                <a:srgbClr val="4F6228"/>
              </a:buClr>
              <a:buFont typeface="Arial"/>
              <a:buChar char="•"/>
            </a:pPr>
            <a:r>
              <a:rPr lang="en-US" sz="1000" b="0" strike="noStrike" spc="-1">
                <a:solidFill>
                  <a:schemeClr val="accent3">
                    <a:lumMod val="50000"/>
                  </a:schemeClr>
                </a:solidFill>
                <a:latin typeface="Arial"/>
                <a:ea typeface="Calibri"/>
              </a:rPr>
              <a:t>Octave </a:t>
            </a:r>
            <a:endParaRPr lang="fr-FR" sz="1000" b="0" strike="noStrike" spc="-1">
              <a:solidFill>
                <a:srgbClr val="000000"/>
              </a:solidFill>
              <a:latin typeface="Arial"/>
            </a:endParaRPr>
          </a:p>
          <a:p>
            <a:pPr marL="171360" indent="-171360" defTabSz="1004760">
              <a:lnSpc>
                <a:spcPct val="100000"/>
              </a:lnSpc>
              <a:buClr>
                <a:srgbClr val="4F6228"/>
              </a:buClr>
              <a:buFont typeface="Arial"/>
              <a:buChar char="•"/>
            </a:pPr>
            <a:r>
              <a:rPr lang="en-US" sz="1000" b="0" strike="noStrike" spc="-1">
                <a:solidFill>
                  <a:schemeClr val="accent3">
                    <a:lumMod val="50000"/>
                  </a:schemeClr>
                </a:solidFill>
                <a:latin typeface="Arial"/>
                <a:ea typeface="Calibri"/>
              </a:rPr>
              <a:t>ASTRA </a:t>
            </a:r>
            <a:endParaRPr lang="fr-FR" sz="1000" b="0" strike="noStrike" spc="-1">
              <a:solidFill>
                <a:srgbClr val="000000"/>
              </a:solidFill>
              <a:latin typeface="Arial"/>
            </a:endParaRPr>
          </a:p>
          <a:p>
            <a:pPr marL="171360" indent="-171360" defTabSz="1004760">
              <a:lnSpc>
                <a:spcPct val="100000"/>
              </a:lnSpc>
              <a:buClr>
                <a:srgbClr val="4F6228"/>
              </a:buClr>
              <a:buFont typeface="Arial"/>
              <a:buChar char="•"/>
            </a:pPr>
            <a:r>
              <a:rPr lang="en-US" sz="1000" b="0" strike="noStrike" spc="-1">
                <a:solidFill>
                  <a:schemeClr val="accent3">
                    <a:lumMod val="50000"/>
                  </a:schemeClr>
                </a:solidFill>
                <a:latin typeface="Arial"/>
                <a:ea typeface="Calibri"/>
              </a:rPr>
              <a:t>Geant4 </a:t>
            </a:r>
            <a:endParaRPr lang="fr-FR" sz="1000" b="0" strike="noStrike" spc="-1">
              <a:solidFill>
                <a:srgbClr val="000000"/>
              </a:solidFill>
              <a:latin typeface="Arial"/>
            </a:endParaRPr>
          </a:p>
          <a:p>
            <a:pPr marL="171360" indent="-171360" defTabSz="1004760">
              <a:lnSpc>
                <a:spcPct val="100000"/>
              </a:lnSpc>
              <a:buClr>
                <a:srgbClr val="C00000"/>
              </a:buClr>
              <a:buFont typeface="Arial"/>
              <a:buChar char="•"/>
            </a:pPr>
            <a:r>
              <a:rPr lang="en-US" sz="1000" b="0" strike="noStrike" spc="-1">
                <a:solidFill>
                  <a:srgbClr val="C00000"/>
                </a:solidFill>
                <a:latin typeface="Arial"/>
                <a:ea typeface="Calibri"/>
              </a:rPr>
              <a:t>Mathematica (UPSay)</a:t>
            </a:r>
            <a:endParaRPr lang="fr-FR" sz="1000" b="0" strike="noStrike" spc="-1">
              <a:solidFill>
                <a:srgbClr val="000000"/>
              </a:solidFill>
              <a:latin typeface="Arial"/>
            </a:endParaRPr>
          </a:p>
          <a:p>
            <a:pPr defTabSz="1004760">
              <a:lnSpc>
                <a:spcPct val="100000"/>
              </a:lnSpc>
            </a:pPr>
            <a:endParaRPr lang="fr-FR" sz="1000" b="0" strike="noStrike" spc="-1">
              <a:solidFill>
                <a:srgbClr val="000000"/>
              </a:solidFill>
              <a:latin typeface="Arial"/>
            </a:endParaRPr>
          </a:p>
          <a:p>
            <a:pPr defTabSz="1004760">
              <a:lnSpc>
                <a:spcPct val="100000"/>
              </a:lnSpc>
            </a:pPr>
            <a:endParaRPr lang="fr-FR" sz="1000" b="0" strike="noStrike" spc="-1">
              <a:solidFill>
                <a:srgbClr val="000000"/>
              </a:solidFill>
              <a:latin typeface="Arial"/>
            </a:endParaRPr>
          </a:p>
          <a:p>
            <a:pPr defTabSz="1004760">
              <a:lnSpc>
                <a:spcPct val="100000"/>
              </a:lnSpc>
            </a:pPr>
            <a:endParaRPr lang="fr-FR" sz="1000" b="0" strike="noStrike" spc="-1">
              <a:solidFill>
                <a:srgbClr val="000000"/>
              </a:solidFill>
              <a:latin typeface="Arial"/>
            </a:endParaRPr>
          </a:p>
          <a:p>
            <a:pPr defTabSz="1004760">
              <a:lnSpc>
                <a:spcPct val="100000"/>
              </a:lnSpc>
            </a:pPr>
            <a:endParaRPr lang="fr-FR" sz="1000" b="0" strike="noStrike" spc="-1">
              <a:solidFill>
                <a:srgbClr val="000000"/>
              </a:solidFill>
              <a:latin typeface="Arial"/>
            </a:endParaRPr>
          </a:p>
        </p:txBody>
      </p:sp>
      <p:sp>
        <p:nvSpPr>
          <p:cNvPr id="363" name="TextBox 40"/>
          <p:cNvSpPr/>
          <p:nvPr/>
        </p:nvSpPr>
        <p:spPr>
          <a:xfrm>
            <a:off x="2658934" y="2433790"/>
            <a:ext cx="1102680" cy="85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1004760">
              <a:lnSpc>
                <a:spcPct val="100000"/>
              </a:lnSpc>
            </a:pPr>
            <a:endParaRPr lang="fr-FR" sz="2000" b="0" strike="noStrike" spc="-1" dirty="0">
              <a:solidFill>
                <a:srgbClr val="000000"/>
              </a:solidFill>
              <a:latin typeface="Arial"/>
            </a:endParaRPr>
          </a:p>
          <a:p>
            <a:pPr marL="171360" indent="-171360" defTabSz="1004760">
              <a:lnSpc>
                <a:spcPct val="100000"/>
              </a:lnSpc>
              <a:buClr>
                <a:srgbClr val="C00000"/>
              </a:buClr>
              <a:buFont typeface="Arial"/>
              <a:buChar char="•"/>
            </a:pPr>
            <a:r>
              <a:rPr lang="en-US" sz="1000" b="0" strike="noStrike" spc="-1" dirty="0">
                <a:solidFill>
                  <a:srgbClr val="C00000"/>
                </a:solidFill>
                <a:latin typeface="Arial"/>
                <a:ea typeface="Calibri"/>
              </a:rPr>
              <a:t>MATLAB</a:t>
            </a:r>
            <a:endParaRPr lang="fr-FR" sz="1000" b="0" strike="noStrike" spc="-1" dirty="0">
              <a:solidFill>
                <a:srgbClr val="000000"/>
              </a:solidFill>
              <a:latin typeface="Arial"/>
            </a:endParaRPr>
          </a:p>
          <a:p>
            <a:pPr defTabSz="1004760">
              <a:lnSpc>
                <a:spcPct val="100000"/>
              </a:lnSpc>
            </a:pPr>
            <a:r>
              <a:rPr lang="en-US" sz="1000" b="0" strike="noStrike" spc="-1" dirty="0">
                <a:solidFill>
                  <a:srgbClr val="C00000"/>
                </a:solidFill>
                <a:latin typeface="Arial"/>
                <a:ea typeface="Calibri"/>
              </a:rPr>
              <a:t>Acc. Toolbox</a:t>
            </a:r>
            <a:endParaRPr lang="fr-FR" sz="1000" b="0" strike="noStrike" spc="-1" dirty="0">
              <a:solidFill>
                <a:srgbClr val="000000"/>
              </a:solidFill>
              <a:latin typeface="Arial"/>
            </a:endParaRPr>
          </a:p>
          <a:p>
            <a:pPr defTabSz="1004760">
              <a:lnSpc>
                <a:spcPct val="100000"/>
              </a:lnSpc>
            </a:pPr>
            <a:r>
              <a:rPr lang="en-US" sz="1000" b="0" strike="noStrike" spc="-1" dirty="0">
                <a:solidFill>
                  <a:srgbClr val="C00000"/>
                </a:solidFill>
                <a:latin typeface="Arial"/>
                <a:ea typeface="Calibri"/>
              </a:rPr>
              <a:t>(IJCLab)</a:t>
            </a:r>
            <a:endParaRPr lang="fr-FR" sz="1000" b="0" strike="noStrike" spc="-1" dirty="0">
              <a:solidFill>
                <a:srgbClr val="000000"/>
              </a:solidFill>
              <a:latin typeface="Arial"/>
            </a:endParaRPr>
          </a:p>
        </p:txBody>
      </p:sp>
      <p:sp>
        <p:nvSpPr>
          <p:cNvPr id="364" name="TextBox 42"/>
          <p:cNvSpPr/>
          <p:nvPr/>
        </p:nvSpPr>
        <p:spPr>
          <a:xfrm>
            <a:off x="2943360" y="4689720"/>
            <a:ext cx="1602000" cy="1005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71360" indent="-171360" defTabSz="1004760">
              <a:lnSpc>
                <a:spcPct val="100000"/>
              </a:lnSpc>
              <a:buClr>
                <a:srgbClr val="4F6228"/>
              </a:buClr>
              <a:buFont typeface="Arial"/>
              <a:buChar char="•"/>
            </a:pPr>
            <a:r>
              <a:rPr lang="en-US" sz="1000" b="0" strike="noStrike" spc="-1">
                <a:solidFill>
                  <a:schemeClr val="accent3">
                    <a:lumMod val="50000"/>
                  </a:schemeClr>
                </a:solidFill>
                <a:latin typeface="Arial"/>
                <a:ea typeface="Calibri"/>
              </a:rPr>
              <a:t>Overleaf (CERN)</a:t>
            </a:r>
            <a:endParaRPr lang="fr-FR" sz="1000" b="0" strike="noStrike" spc="-1">
              <a:solidFill>
                <a:srgbClr val="000000"/>
              </a:solidFill>
              <a:latin typeface="Arial"/>
            </a:endParaRPr>
          </a:p>
          <a:p>
            <a:pPr marL="171360" indent="-171360" defTabSz="1004760">
              <a:lnSpc>
                <a:spcPct val="100000"/>
              </a:lnSpc>
              <a:buClr>
                <a:srgbClr val="4F6228"/>
              </a:buClr>
              <a:buFont typeface="Arial"/>
              <a:buChar char="•"/>
            </a:pPr>
            <a:r>
              <a:rPr lang="en-US" sz="1000" b="0" strike="noStrike" spc="-1">
                <a:solidFill>
                  <a:schemeClr val="accent3">
                    <a:lumMod val="50000"/>
                  </a:schemeClr>
                </a:solidFill>
                <a:latin typeface="Arial"/>
                <a:ea typeface="Calibri"/>
              </a:rPr>
              <a:t>PLM Latex (IN2P3)</a:t>
            </a:r>
            <a:endParaRPr lang="fr-FR" sz="1000" b="0" strike="noStrike" spc="-1">
              <a:solidFill>
                <a:srgbClr val="000000"/>
              </a:solidFill>
              <a:latin typeface="Arial"/>
            </a:endParaRPr>
          </a:p>
          <a:p>
            <a:pPr marL="171360" indent="-171360" defTabSz="1004760">
              <a:lnSpc>
                <a:spcPct val="100000"/>
              </a:lnSpc>
              <a:buClr>
                <a:srgbClr val="C00000"/>
              </a:buClr>
              <a:buFont typeface="Arial"/>
              <a:buChar char="•"/>
            </a:pPr>
            <a:r>
              <a:rPr lang="en-US" sz="1000" b="0" strike="noStrike" spc="-1">
                <a:solidFill>
                  <a:srgbClr val="C00000"/>
                </a:solidFill>
                <a:latin typeface="Arial"/>
                <a:ea typeface="Calibri"/>
              </a:rPr>
              <a:t>ZOOM (IJCLab</a:t>
            </a:r>
            <a:r>
              <a:rPr lang="en-US" sz="1000" b="0" strike="noStrike" spc="-1">
                <a:solidFill>
                  <a:schemeClr val="accent3">
                    <a:lumMod val="50000"/>
                  </a:schemeClr>
                </a:solidFill>
                <a:latin typeface="Arial"/>
                <a:ea typeface="Calibri"/>
              </a:rPr>
              <a:t>)</a:t>
            </a:r>
            <a:endParaRPr lang="fr-FR" sz="1000" b="0" strike="noStrike" spc="-1">
              <a:solidFill>
                <a:srgbClr val="000000"/>
              </a:solidFill>
              <a:latin typeface="Arial"/>
            </a:endParaRPr>
          </a:p>
          <a:p>
            <a:pPr marL="171360" indent="-171360" defTabSz="1004760">
              <a:lnSpc>
                <a:spcPct val="100000"/>
              </a:lnSpc>
              <a:buClr>
                <a:srgbClr val="C00000"/>
              </a:buClr>
              <a:buFont typeface="Arial"/>
              <a:buChar char="•"/>
            </a:pPr>
            <a:r>
              <a:rPr lang="en-US" sz="1000" b="0" strike="noStrike" spc="-1">
                <a:solidFill>
                  <a:srgbClr val="C00000"/>
                </a:solidFill>
                <a:latin typeface="Arial"/>
                <a:ea typeface="Calibri"/>
              </a:rPr>
              <a:t>MS office (IJCLab)</a:t>
            </a:r>
            <a:endParaRPr lang="fr-FR" sz="1000" b="0" strike="noStrike" spc="-1">
              <a:solidFill>
                <a:srgbClr val="000000"/>
              </a:solidFill>
              <a:latin typeface="Arial"/>
            </a:endParaRPr>
          </a:p>
          <a:p>
            <a:pPr marL="171360" indent="-171360" defTabSz="1004760">
              <a:lnSpc>
                <a:spcPct val="100000"/>
              </a:lnSpc>
              <a:buClr>
                <a:srgbClr val="C00000"/>
              </a:buClr>
              <a:buFont typeface="Arial"/>
              <a:buChar char="•"/>
            </a:pPr>
            <a:r>
              <a:rPr lang="en-US" sz="1000" b="0" strike="noStrike" spc="-1">
                <a:solidFill>
                  <a:srgbClr val="C00000"/>
                </a:solidFill>
                <a:latin typeface="Arial"/>
                <a:ea typeface="Calibri"/>
              </a:rPr>
              <a:t>Adobe Pro</a:t>
            </a:r>
            <a:endParaRPr lang="fr-FR" sz="1000" b="0" strike="noStrike" spc="-1">
              <a:solidFill>
                <a:srgbClr val="000000"/>
              </a:solidFill>
              <a:latin typeface="Arial"/>
            </a:endParaRPr>
          </a:p>
          <a:p>
            <a:pPr defTabSz="1004760">
              <a:lnSpc>
                <a:spcPct val="100000"/>
              </a:lnSpc>
            </a:pPr>
            <a:endParaRPr lang="fr-FR" sz="1000" b="0" strike="noStrike" spc="-1">
              <a:solidFill>
                <a:srgbClr val="000000"/>
              </a:solidFill>
              <a:latin typeface="Arial"/>
            </a:endParaRPr>
          </a:p>
        </p:txBody>
      </p:sp>
      <p:sp>
        <p:nvSpPr>
          <p:cNvPr id="365" name="TextBox 45"/>
          <p:cNvSpPr/>
          <p:nvPr/>
        </p:nvSpPr>
        <p:spPr>
          <a:xfrm>
            <a:off x="1410120" y="3487899"/>
            <a:ext cx="1297440" cy="22453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71360" indent="-171360" defTabSz="1004760">
              <a:lnSpc>
                <a:spcPct val="100000"/>
              </a:lnSpc>
              <a:buClr>
                <a:srgbClr val="4F6228"/>
              </a:buClr>
              <a:buFont typeface="Arial"/>
              <a:buChar char="•"/>
            </a:pPr>
            <a:r>
              <a:rPr lang="en-US" sz="1000" b="0" strike="noStrike" spc="-1" dirty="0">
                <a:solidFill>
                  <a:schemeClr val="accent3">
                    <a:lumMod val="50000"/>
                  </a:schemeClr>
                </a:solidFill>
                <a:latin typeface="Arial"/>
                <a:ea typeface="Calibri"/>
              </a:rPr>
              <a:t>BMAD</a:t>
            </a:r>
            <a:endParaRPr lang="fr-FR" sz="1000" b="0" strike="noStrike" spc="-1" dirty="0">
              <a:solidFill>
                <a:srgbClr val="000000"/>
              </a:solidFill>
              <a:latin typeface="Arial"/>
            </a:endParaRPr>
          </a:p>
          <a:p>
            <a:pPr marL="171360" indent="-171360" defTabSz="1004760">
              <a:lnSpc>
                <a:spcPct val="100000"/>
              </a:lnSpc>
              <a:buClr>
                <a:srgbClr val="4F6228"/>
              </a:buClr>
              <a:buFont typeface="Arial"/>
              <a:buChar char="•"/>
            </a:pPr>
            <a:r>
              <a:rPr lang="en-US" sz="1000" b="0" strike="noStrike" spc="-1" dirty="0">
                <a:solidFill>
                  <a:schemeClr val="accent3">
                    <a:lumMod val="50000"/>
                  </a:schemeClr>
                </a:solidFill>
                <a:latin typeface="Arial"/>
                <a:ea typeface="Calibri"/>
              </a:rPr>
              <a:t>ASTRA</a:t>
            </a:r>
            <a:endParaRPr lang="fr-FR" sz="1000" b="0" strike="noStrike" spc="-1" dirty="0">
              <a:solidFill>
                <a:srgbClr val="000000"/>
              </a:solidFill>
              <a:latin typeface="Arial"/>
            </a:endParaRPr>
          </a:p>
          <a:p>
            <a:pPr marL="171360" indent="-171360" defTabSz="1004760">
              <a:lnSpc>
                <a:spcPct val="100000"/>
              </a:lnSpc>
              <a:buClr>
                <a:srgbClr val="4F6228"/>
              </a:buClr>
              <a:buFont typeface="Arial"/>
              <a:buChar char="•"/>
            </a:pPr>
            <a:r>
              <a:rPr lang="en-US" sz="1000" b="0" strike="noStrike" spc="-1" dirty="0">
                <a:solidFill>
                  <a:schemeClr val="accent3">
                    <a:lumMod val="50000"/>
                  </a:schemeClr>
                </a:solidFill>
                <a:latin typeface="Arial"/>
                <a:ea typeface="Calibri"/>
              </a:rPr>
              <a:t>OPAL</a:t>
            </a:r>
          </a:p>
          <a:p>
            <a:pPr marL="171360" indent="-171360" defTabSz="1004760">
              <a:lnSpc>
                <a:spcPct val="100000"/>
              </a:lnSpc>
              <a:buClr>
                <a:srgbClr val="4F6228"/>
              </a:buClr>
              <a:buFont typeface="Arial"/>
              <a:buChar char="•"/>
            </a:pPr>
            <a:r>
              <a:rPr lang="en-US" sz="1000" spc="-1" dirty="0">
                <a:solidFill>
                  <a:schemeClr val="accent3">
                    <a:lumMod val="50000"/>
                  </a:schemeClr>
                </a:solidFill>
                <a:latin typeface="Arial"/>
              </a:rPr>
              <a:t>FLUKA</a:t>
            </a:r>
          </a:p>
          <a:p>
            <a:pPr marL="171360" indent="-171360" defTabSz="1004760">
              <a:lnSpc>
                <a:spcPct val="100000"/>
              </a:lnSpc>
              <a:buClr>
                <a:srgbClr val="4F6228"/>
              </a:buClr>
              <a:buFont typeface="Arial"/>
              <a:buChar char="•"/>
            </a:pPr>
            <a:r>
              <a:rPr lang="en-US" sz="1000" spc="-1" dirty="0">
                <a:solidFill>
                  <a:schemeClr val="accent3">
                    <a:lumMod val="50000"/>
                  </a:schemeClr>
                </a:solidFill>
                <a:latin typeface="Arial"/>
              </a:rPr>
              <a:t>DYVACS</a:t>
            </a:r>
          </a:p>
          <a:p>
            <a:pPr marL="171360" indent="-171360" defTabSz="1004760">
              <a:lnSpc>
                <a:spcPct val="100000"/>
              </a:lnSpc>
              <a:buClr>
                <a:srgbClr val="4F6228"/>
              </a:buClr>
              <a:buFont typeface="Arial"/>
              <a:buChar char="•"/>
            </a:pPr>
            <a:r>
              <a:rPr lang="en-US" sz="1000" b="0" strike="noStrike" spc="-1" dirty="0">
                <a:solidFill>
                  <a:srgbClr val="C00000"/>
                </a:solidFill>
                <a:latin typeface="Arial"/>
              </a:rPr>
              <a:t>ANSYS (</a:t>
            </a:r>
            <a:r>
              <a:rPr lang="en-US" sz="1000" b="0" strike="noStrike" spc="-1" dirty="0" err="1">
                <a:solidFill>
                  <a:srgbClr val="C00000"/>
                </a:solidFill>
                <a:latin typeface="Arial"/>
              </a:rPr>
              <a:t>Matlab</a:t>
            </a:r>
            <a:r>
              <a:rPr lang="en-US" sz="1000" b="0" strike="noStrike" spc="-1" dirty="0">
                <a:solidFill>
                  <a:srgbClr val="C00000"/>
                </a:solidFill>
                <a:latin typeface="Arial"/>
              </a:rPr>
              <a:t> Simulink)</a:t>
            </a:r>
            <a:endParaRPr lang="fr-FR" sz="1000" b="0" strike="noStrike" spc="-1" dirty="0">
              <a:solidFill>
                <a:srgbClr val="C00000"/>
              </a:solidFill>
              <a:latin typeface="Arial"/>
            </a:endParaRPr>
          </a:p>
          <a:p>
            <a:pPr marL="171360" indent="-171360" defTabSz="1004760">
              <a:lnSpc>
                <a:spcPct val="100000"/>
              </a:lnSpc>
              <a:buClr>
                <a:srgbClr val="C00000"/>
              </a:buClr>
              <a:buFont typeface="Arial"/>
              <a:buChar char="•"/>
            </a:pPr>
            <a:r>
              <a:rPr lang="en-US" sz="1000" b="0" strike="noStrike" spc="-1" dirty="0" err="1">
                <a:solidFill>
                  <a:srgbClr val="C00000"/>
                </a:solidFill>
                <a:latin typeface="Arial"/>
                <a:ea typeface="Calibri"/>
              </a:rPr>
              <a:t>TraceWin</a:t>
            </a:r>
            <a:r>
              <a:rPr lang="en-US" sz="1000" b="0" strike="noStrike" spc="-1" dirty="0">
                <a:solidFill>
                  <a:srgbClr val="C00000"/>
                </a:solidFill>
                <a:latin typeface="Arial"/>
                <a:ea typeface="Calibri"/>
              </a:rPr>
              <a:t> </a:t>
            </a:r>
            <a:endParaRPr lang="fr-FR" sz="1000" b="0" strike="noStrike" spc="-1" dirty="0">
              <a:solidFill>
                <a:srgbClr val="000000"/>
              </a:solidFill>
              <a:latin typeface="Arial"/>
            </a:endParaRPr>
          </a:p>
          <a:p>
            <a:pPr marL="171360" indent="-171360" defTabSz="1004760">
              <a:lnSpc>
                <a:spcPct val="100000"/>
              </a:lnSpc>
              <a:buClr>
                <a:srgbClr val="C00000"/>
              </a:buClr>
              <a:buFont typeface="Arial"/>
              <a:buChar char="•"/>
            </a:pPr>
            <a:r>
              <a:rPr lang="en-US" sz="1000" b="0" strike="noStrike" spc="-1" dirty="0">
                <a:solidFill>
                  <a:srgbClr val="C00000"/>
                </a:solidFill>
                <a:latin typeface="Arial"/>
                <a:ea typeface="Calibri"/>
              </a:rPr>
              <a:t>SIMION</a:t>
            </a:r>
            <a:endParaRPr lang="fr-FR" sz="1000" b="0" strike="noStrike" spc="-1" dirty="0">
              <a:solidFill>
                <a:srgbClr val="000000"/>
              </a:solidFill>
              <a:latin typeface="Arial"/>
            </a:endParaRPr>
          </a:p>
          <a:p>
            <a:pPr marL="171360" indent="-171360" defTabSz="1004760">
              <a:lnSpc>
                <a:spcPct val="100000"/>
              </a:lnSpc>
              <a:buClr>
                <a:srgbClr val="C00000"/>
              </a:buClr>
              <a:buFont typeface="Arial"/>
              <a:buChar char="•"/>
            </a:pPr>
            <a:r>
              <a:rPr lang="en-US" sz="1000" b="0" strike="noStrike" spc="-1" dirty="0">
                <a:solidFill>
                  <a:srgbClr val="C00000"/>
                </a:solidFill>
                <a:latin typeface="Arial"/>
                <a:ea typeface="Calibri"/>
              </a:rPr>
              <a:t>CST</a:t>
            </a:r>
          </a:p>
          <a:p>
            <a:pPr marL="171360" indent="-171360" defTabSz="1004760">
              <a:lnSpc>
                <a:spcPct val="100000"/>
              </a:lnSpc>
              <a:buClr>
                <a:srgbClr val="C00000"/>
              </a:buClr>
              <a:buFont typeface="Arial"/>
              <a:buChar char="•"/>
            </a:pPr>
            <a:r>
              <a:rPr lang="en-US" sz="1000" spc="-1" dirty="0">
                <a:solidFill>
                  <a:srgbClr val="C00000"/>
                </a:solidFill>
                <a:latin typeface="Arial"/>
                <a:ea typeface="Calibri"/>
              </a:rPr>
              <a:t>COMSOL</a:t>
            </a:r>
            <a:endParaRPr lang="en-US" sz="1000" b="0" strike="noStrike" spc="-1" dirty="0">
              <a:solidFill>
                <a:srgbClr val="C00000"/>
              </a:solidFill>
              <a:latin typeface="Arial"/>
              <a:ea typeface="Calibri"/>
            </a:endParaRPr>
          </a:p>
          <a:p>
            <a:pPr marL="171360" indent="-171360" defTabSz="1004760">
              <a:lnSpc>
                <a:spcPct val="100000"/>
              </a:lnSpc>
              <a:buClr>
                <a:srgbClr val="C00000"/>
              </a:buClr>
              <a:buFont typeface="Arial"/>
              <a:buChar char="•"/>
            </a:pPr>
            <a:r>
              <a:rPr lang="en-US" sz="1000" b="0" strike="noStrike" spc="-1" dirty="0">
                <a:solidFill>
                  <a:srgbClr val="C00000"/>
                </a:solidFill>
                <a:latin typeface="Arial"/>
                <a:ea typeface="Calibri"/>
              </a:rPr>
              <a:t>OPERA</a:t>
            </a:r>
            <a:endParaRPr lang="fr-FR" sz="1000" b="0" strike="noStrike" spc="-1" dirty="0">
              <a:solidFill>
                <a:srgbClr val="000000"/>
              </a:solidFill>
              <a:latin typeface="Arial"/>
            </a:endParaRPr>
          </a:p>
          <a:p>
            <a:pPr marL="171360" indent="-171360" defTabSz="1004760">
              <a:lnSpc>
                <a:spcPct val="100000"/>
              </a:lnSpc>
              <a:buClr>
                <a:srgbClr val="C00000"/>
              </a:buClr>
              <a:buFont typeface="Arial"/>
              <a:buChar char="•"/>
            </a:pPr>
            <a:r>
              <a:rPr lang="en-US" sz="1000" b="0" strike="noStrike" spc="-1" dirty="0">
                <a:solidFill>
                  <a:srgbClr val="C00000"/>
                </a:solidFill>
                <a:latin typeface="Arial"/>
                <a:ea typeface="Calibri"/>
              </a:rPr>
              <a:t>Mathematica (</a:t>
            </a:r>
            <a:r>
              <a:rPr lang="en-US" sz="1000" b="0" strike="noStrike" spc="-1" dirty="0" err="1">
                <a:solidFill>
                  <a:srgbClr val="C00000"/>
                </a:solidFill>
                <a:latin typeface="Arial"/>
                <a:ea typeface="Calibri"/>
              </a:rPr>
              <a:t>UPSay</a:t>
            </a:r>
            <a:r>
              <a:rPr lang="en-US" sz="1000" b="0" strike="noStrike" spc="-1" dirty="0">
                <a:solidFill>
                  <a:srgbClr val="C00000"/>
                </a:solidFill>
                <a:latin typeface="Arial"/>
                <a:ea typeface="Calibri"/>
              </a:rPr>
              <a:t>)</a:t>
            </a:r>
            <a:endParaRPr lang="fr-FR" sz="1000" b="0" strike="noStrike" spc="-1" dirty="0">
              <a:solidFill>
                <a:srgbClr val="000000"/>
              </a:solidFill>
              <a:latin typeface="Arial"/>
            </a:endParaRPr>
          </a:p>
        </p:txBody>
      </p:sp>
      <p:sp>
        <p:nvSpPr>
          <p:cNvPr id="366" name="TextBox 50"/>
          <p:cNvSpPr/>
          <p:nvPr/>
        </p:nvSpPr>
        <p:spPr>
          <a:xfrm>
            <a:off x="7787520" y="3043300"/>
            <a:ext cx="1707840" cy="55254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71360" indent="-171360" defTabSz="1004760">
              <a:lnSpc>
                <a:spcPct val="100000"/>
              </a:lnSpc>
              <a:buClr>
                <a:srgbClr val="C00000"/>
              </a:buClr>
              <a:buFont typeface="Arial"/>
              <a:buChar char="•"/>
            </a:pPr>
            <a:r>
              <a:rPr lang="en-US" sz="1000" b="0" strike="noStrike" spc="-1" dirty="0">
                <a:solidFill>
                  <a:srgbClr val="C00000"/>
                </a:solidFill>
                <a:latin typeface="Arial"/>
                <a:ea typeface="Calibri"/>
              </a:rPr>
              <a:t>LabView (IN2P3)</a:t>
            </a:r>
            <a:endParaRPr lang="fr-FR" sz="1000" b="0" strike="noStrike" spc="-1" dirty="0">
              <a:solidFill>
                <a:srgbClr val="000000"/>
              </a:solidFill>
              <a:latin typeface="Arial"/>
            </a:endParaRPr>
          </a:p>
          <a:p>
            <a:pPr marL="171360" indent="-171360" defTabSz="1004760">
              <a:lnSpc>
                <a:spcPct val="100000"/>
              </a:lnSpc>
              <a:buClr>
                <a:srgbClr val="C00000"/>
              </a:buClr>
              <a:buFont typeface="Arial"/>
              <a:buChar char="•"/>
            </a:pPr>
            <a:r>
              <a:rPr lang="en-US" sz="1000" b="0" strike="noStrike" spc="-1" dirty="0">
                <a:solidFill>
                  <a:srgbClr val="C00000"/>
                </a:solidFill>
                <a:latin typeface="Arial"/>
                <a:ea typeface="Calibri"/>
              </a:rPr>
              <a:t>SIMION</a:t>
            </a:r>
            <a:endParaRPr lang="fr-FR" sz="1000" b="0" strike="noStrike" spc="-1" dirty="0">
              <a:solidFill>
                <a:srgbClr val="000000"/>
              </a:solidFill>
              <a:latin typeface="Arial"/>
            </a:endParaRPr>
          </a:p>
          <a:p>
            <a:pPr marL="171360" indent="-171360" defTabSz="1004760">
              <a:lnSpc>
                <a:spcPct val="100000"/>
              </a:lnSpc>
              <a:buClr>
                <a:srgbClr val="C00000"/>
              </a:buClr>
              <a:buFont typeface="Arial"/>
              <a:buChar char="•"/>
            </a:pPr>
            <a:r>
              <a:rPr lang="en-US" sz="1000" b="0" strike="noStrike" spc="-1" dirty="0">
                <a:solidFill>
                  <a:srgbClr val="C00000"/>
                </a:solidFill>
                <a:latin typeface="Arial"/>
                <a:ea typeface="Calibri"/>
              </a:rPr>
              <a:t>Inventor (</a:t>
            </a:r>
            <a:r>
              <a:rPr lang="en-US" sz="1000" b="0" strike="noStrike" spc="-1" dirty="0" err="1">
                <a:solidFill>
                  <a:srgbClr val="C00000"/>
                </a:solidFill>
                <a:latin typeface="Arial"/>
                <a:ea typeface="Calibri"/>
              </a:rPr>
              <a:t>UPSay</a:t>
            </a:r>
            <a:r>
              <a:rPr lang="en-US" sz="1000" b="0" strike="noStrike" spc="-1" dirty="0">
                <a:solidFill>
                  <a:srgbClr val="C00000"/>
                </a:solidFill>
                <a:latin typeface="Arial"/>
                <a:ea typeface="Calibri"/>
              </a:rPr>
              <a:t>)</a:t>
            </a:r>
            <a:endParaRPr lang="fr-FR" sz="1000" b="0" strike="noStrike" spc="-1" dirty="0">
              <a:solidFill>
                <a:srgbClr val="000000"/>
              </a:solidFill>
              <a:latin typeface="Arial"/>
            </a:endParaRPr>
          </a:p>
        </p:txBody>
      </p:sp>
      <p:sp>
        <p:nvSpPr>
          <p:cNvPr id="367" name="TextBox 52"/>
          <p:cNvSpPr/>
          <p:nvPr/>
        </p:nvSpPr>
        <p:spPr>
          <a:xfrm>
            <a:off x="9274680" y="3046880"/>
            <a:ext cx="92952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71360" indent="-171360" defTabSz="1004760">
              <a:lnSpc>
                <a:spcPct val="100000"/>
              </a:lnSpc>
              <a:buClr>
                <a:srgbClr val="C00000"/>
              </a:buClr>
              <a:buFont typeface="Arial"/>
              <a:buChar char="•"/>
            </a:pPr>
            <a:r>
              <a:rPr lang="en-US" sz="1000" b="0" strike="noStrike" spc="-1" dirty="0" err="1">
                <a:solidFill>
                  <a:srgbClr val="C00000"/>
                </a:solidFill>
                <a:latin typeface="Arial"/>
                <a:ea typeface="Calibri"/>
              </a:rPr>
              <a:t>TraceWin</a:t>
            </a:r>
            <a:r>
              <a:rPr lang="en-US" sz="1000" b="0" strike="noStrike" spc="-1" dirty="0">
                <a:solidFill>
                  <a:srgbClr val="C00000"/>
                </a:solidFill>
                <a:latin typeface="Arial"/>
                <a:ea typeface="Calibri"/>
              </a:rPr>
              <a:t> </a:t>
            </a:r>
            <a:endParaRPr lang="fr-FR" sz="1000" b="0" strike="noStrike" spc="-1" dirty="0">
              <a:solidFill>
                <a:srgbClr val="000000"/>
              </a:solidFill>
              <a:latin typeface="Arial"/>
            </a:endParaRPr>
          </a:p>
          <a:p>
            <a:pPr marL="171360" indent="-171360" defTabSz="1004760">
              <a:lnSpc>
                <a:spcPct val="100000"/>
              </a:lnSpc>
              <a:buClr>
                <a:srgbClr val="C00000"/>
              </a:buClr>
              <a:buFont typeface="Arial"/>
              <a:buChar char="•"/>
            </a:pPr>
            <a:r>
              <a:rPr lang="en-US" sz="1000" b="0" strike="noStrike" spc="-1" dirty="0">
                <a:solidFill>
                  <a:srgbClr val="C00000"/>
                </a:solidFill>
                <a:latin typeface="Arial"/>
                <a:ea typeface="Calibri"/>
              </a:rPr>
              <a:t>OPERA</a:t>
            </a:r>
            <a:endParaRPr lang="fr-FR" sz="1000" b="0" strike="noStrike" spc="-1" dirty="0">
              <a:solidFill>
                <a:srgbClr val="000000"/>
              </a:solidFill>
              <a:latin typeface="Arial"/>
            </a:endParaRPr>
          </a:p>
        </p:txBody>
      </p:sp>
      <p:sp>
        <p:nvSpPr>
          <p:cNvPr id="368" name="TextBox 54"/>
          <p:cNvSpPr/>
          <p:nvPr/>
        </p:nvSpPr>
        <p:spPr>
          <a:xfrm>
            <a:off x="6470480" y="3000460"/>
            <a:ext cx="1600560" cy="115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71360" indent="-171360" defTabSz="1004760">
              <a:lnSpc>
                <a:spcPct val="100000"/>
              </a:lnSpc>
              <a:buClr>
                <a:srgbClr val="4F6228"/>
              </a:buClr>
              <a:buFont typeface="Arial"/>
              <a:buChar char="•"/>
            </a:pPr>
            <a:r>
              <a:rPr lang="en-FR" sz="1000" b="0" strike="noStrike" spc="-1" dirty="0">
                <a:solidFill>
                  <a:schemeClr val="accent3">
                    <a:lumMod val="50000"/>
                  </a:schemeClr>
                </a:solidFill>
                <a:latin typeface="Arial"/>
                <a:ea typeface="Calibri"/>
              </a:rPr>
              <a:t>Anaconda  </a:t>
            </a:r>
            <a:endParaRPr lang="fr-FR" sz="1000" b="0" strike="noStrike" spc="-1" dirty="0">
              <a:solidFill>
                <a:srgbClr val="000000"/>
              </a:solidFill>
              <a:latin typeface="Arial"/>
            </a:endParaRPr>
          </a:p>
          <a:p>
            <a:pPr marL="171360" indent="-171360" defTabSz="1004760">
              <a:lnSpc>
                <a:spcPct val="100000"/>
              </a:lnSpc>
              <a:buClr>
                <a:srgbClr val="4F6228"/>
              </a:buClr>
              <a:buFont typeface="Arial"/>
              <a:buChar char="•"/>
            </a:pPr>
            <a:r>
              <a:rPr lang="en-FR" sz="1000" b="0" strike="noStrike" spc="-1" dirty="0">
                <a:solidFill>
                  <a:schemeClr val="accent3">
                    <a:lumMod val="50000"/>
                  </a:schemeClr>
                </a:solidFill>
                <a:latin typeface="Arial"/>
                <a:ea typeface="Calibri"/>
              </a:rPr>
              <a:t>TRANSPORT </a:t>
            </a:r>
            <a:endParaRPr lang="fr-FR" sz="1000" b="0" strike="noStrike" spc="-1" dirty="0">
              <a:solidFill>
                <a:srgbClr val="000000"/>
              </a:solidFill>
              <a:latin typeface="Arial"/>
            </a:endParaRPr>
          </a:p>
          <a:p>
            <a:pPr marL="171360" indent="-171360" defTabSz="1004760">
              <a:lnSpc>
                <a:spcPct val="100000"/>
              </a:lnSpc>
              <a:buClr>
                <a:srgbClr val="4F6228"/>
              </a:buClr>
              <a:buFont typeface="Arial"/>
              <a:buChar char="•"/>
            </a:pPr>
            <a:r>
              <a:rPr lang="en-FR" sz="1000" b="0" strike="noStrike" spc="-1" dirty="0">
                <a:solidFill>
                  <a:schemeClr val="accent3">
                    <a:lumMod val="50000"/>
                  </a:schemeClr>
                </a:solidFill>
                <a:latin typeface="Arial"/>
                <a:ea typeface="Calibri"/>
              </a:rPr>
              <a:t>TOPAS </a:t>
            </a:r>
            <a:endParaRPr lang="fr-FR" sz="1000" b="0" strike="noStrike" spc="-1" dirty="0">
              <a:solidFill>
                <a:srgbClr val="000000"/>
              </a:solidFill>
              <a:latin typeface="Arial"/>
            </a:endParaRPr>
          </a:p>
          <a:p>
            <a:pPr marL="171360" indent="-171360" defTabSz="1004760">
              <a:lnSpc>
                <a:spcPct val="100000"/>
              </a:lnSpc>
              <a:buClr>
                <a:srgbClr val="4F6228"/>
              </a:buClr>
              <a:buFont typeface="Arial"/>
              <a:buChar char="•"/>
            </a:pPr>
            <a:r>
              <a:rPr lang="en-FR" sz="1000" b="0" strike="noStrike" spc="-1" dirty="0">
                <a:solidFill>
                  <a:schemeClr val="accent3">
                    <a:lumMod val="50000"/>
                  </a:schemeClr>
                </a:solidFill>
                <a:latin typeface="Arial"/>
                <a:ea typeface="Calibri"/>
              </a:rPr>
              <a:t>GATE </a:t>
            </a:r>
            <a:endParaRPr lang="fr-FR" sz="1000" b="0" strike="noStrike" spc="-1" dirty="0">
              <a:solidFill>
                <a:srgbClr val="000000"/>
              </a:solidFill>
              <a:latin typeface="Arial"/>
            </a:endParaRPr>
          </a:p>
          <a:p>
            <a:pPr marL="171360" indent="-171360" defTabSz="1004760">
              <a:lnSpc>
                <a:spcPct val="100000"/>
              </a:lnSpc>
              <a:buClr>
                <a:srgbClr val="C00000"/>
              </a:buClr>
              <a:buFont typeface="Arial"/>
              <a:buChar char="•"/>
            </a:pPr>
            <a:r>
              <a:rPr lang="en-FR" sz="1000" b="0" strike="noStrike" spc="-1" dirty="0">
                <a:solidFill>
                  <a:srgbClr val="C00000"/>
                </a:solidFill>
                <a:latin typeface="Arial"/>
                <a:ea typeface="Calibri"/>
              </a:rPr>
              <a:t>LabView (IN2P3)</a:t>
            </a:r>
            <a:endParaRPr lang="fr-FR" sz="1000" b="0" strike="noStrike" spc="-1" dirty="0">
              <a:solidFill>
                <a:srgbClr val="000000"/>
              </a:solidFill>
              <a:latin typeface="Arial"/>
            </a:endParaRPr>
          </a:p>
          <a:p>
            <a:pPr marL="171360" indent="-171360" defTabSz="1004760">
              <a:lnSpc>
                <a:spcPct val="100000"/>
              </a:lnSpc>
              <a:buClr>
                <a:srgbClr val="C00000"/>
              </a:buClr>
              <a:buFont typeface="Arial"/>
              <a:buChar char="•"/>
            </a:pPr>
            <a:r>
              <a:rPr lang="en-FR" sz="1000" b="0" strike="noStrike" spc="-1" dirty="0">
                <a:solidFill>
                  <a:srgbClr val="C00000"/>
                </a:solidFill>
                <a:latin typeface="Arial"/>
                <a:ea typeface="Calibri"/>
              </a:rPr>
              <a:t>Inventor (UPSay)</a:t>
            </a:r>
            <a:endParaRPr lang="fr-FR" sz="1000" b="0" strike="noStrike" spc="-1" dirty="0">
              <a:solidFill>
                <a:srgbClr val="000000"/>
              </a:solidFill>
              <a:latin typeface="Arial"/>
            </a:endParaRPr>
          </a:p>
          <a:p>
            <a:pPr marL="171360" indent="-171360" defTabSz="1004760">
              <a:lnSpc>
                <a:spcPct val="100000"/>
              </a:lnSpc>
              <a:buClr>
                <a:srgbClr val="C00000"/>
              </a:buClr>
              <a:buFont typeface="Arial"/>
              <a:buChar char="•"/>
            </a:pPr>
            <a:r>
              <a:rPr lang="en-FR" sz="1000" b="0" strike="noStrike" spc="-1" dirty="0">
                <a:solidFill>
                  <a:srgbClr val="C00000"/>
                </a:solidFill>
                <a:latin typeface="Arial"/>
                <a:ea typeface="Calibri"/>
              </a:rPr>
              <a:t>OPERA</a:t>
            </a:r>
            <a:endParaRPr lang="fr-FR" sz="1000" b="0" strike="noStrike" spc="-1" dirty="0">
              <a:solidFill>
                <a:srgbClr val="000000"/>
              </a:solidFill>
              <a:latin typeface="Arial"/>
            </a:endParaRPr>
          </a:p>
        </p:txBody>
      </p:sp>
      <p:sp>
        <p:nvSpPr>
          <p:cNvPr id="369" name="Rounded Rectangle 57"/>
          <p:cNvSpPr/>
          <p:nvPr/>
        </p:nvSpPr>
        <p:spPr>
          <a:xfrm>
            <a:off x="83160" y="2231280"/>
            <a:ext cx="1148760" cy="640080"/>
          </a:xfrm>
          <a:prstGeom prst="roundRect">
            <a:avLst>
              <a:gd name="adj" fmla="val 16667"/>
            </a:avLst>
          </a:prstGeom>
          <a:noFill/>
          <a:ln>
            <a:solidFill>
              <a:srgbClr val="223852"/>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1004760">
              <a:lnSpc>
                <a:spcPct val="100000"/>
              </a:lnSpc>
            </a:pPr>
            <a:endParaRPr lang="en-US" sz="2000" b="0" strike="noStrike" spc="-1">
              <a:solidFill>
                <a:schemeClr val="lt1"/>
              </a:solidFill>
              <a:latin typeface="Calibri"/>
            </a:endParaRPr>
          </a:p>
        </p:txBody>
      </p:sp>
      <p:sp>
        <p:nvSpPr>
          <p:cNvPr id="370" name="Rounded Rectangle 58"/>
          <p:cNvSpPr/>
          <p:nvPr/>
        </p:nvSpPr>
        <p:spPr>
          <a:xfrm>
            <a:off x="91080" y="2996280"/>
            <a:ext cx="1148760" cy="1614600"/>
          </a:xfrm>
          <a:prstGeom prst="roundRect">
            <a:avLst>
              <a:gd name="adj" fmla="val 16667"/>
            </a:avLst>
          </a:prstGeom>
          <a:noFill/>
          <a:ln>
            <a:solidFill>
              <a:srgbClr val="9BBB59">
                <a:lumMod val="50000"/>
              </a:srgbClr>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1004760">
              <a:lnSpc>
                <a:spcPct val="100000"/>
              </a:lnSpc>
            </a:pPr>
            <a:endParaRPr lang="en-US" sz="2000" b="0" strike="noStrike" spc="-1">
              <a:solidFill>
                <a:schemeClr val="lt1"/>
              </a:solidFill>
              <a:latin typeface="Calibri"/>
            </a:endParaRPr>
          </a:p>
        </p:txBody>
      </p:sp>
      <p:sp>
        <p:nvSpPr>
          <p:cNvPr id="371" name="Rounded Rectangle 59"/>
          <p:cNvSpPr/>
          <p:nvPr/>
        </p:nvSpPr>
        <p:spPr>
          <a:xfrm>
            <a:off x="2913480" y="4693320"/>
            <a:ext cx="1602000" cy="849960"/>
          </a:xfrm>
          <a:prstGeom prst="roundRect">
            <a:avLst>
              <a:gd name="adj" fmla="val 16667"/>
            </a:avLst>
          </a:prstGeom>
          <a:noFill/>
          <a:ln>
            <a:solidFill>
              <a:srgbClr val="F79646">
                <a:lumMod val="75000"/>
              </a:srgbClr>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1004760">
              <a:lnSpc>
                <a:spcPct val="100000"/>
              </a:lnSpc>
            </a:pPr>
            <a:endParaRPr lang="en-US" sz="2000" b="0" strike="noStrike" spc="-1">
              <a:solidFill>
                <a:schemeClr val="lt1"/>
              </a:solidFill>
              <a:latin typeface="Calibri"/>
            </a:endParaRPr>
          </a:p>
        </p:txBody>
      </p:sp>
      <p:sp>
        <p:nvSpPr>
          <p:cNvPr id="372" name="Rounded Rectangle 60"/>
          <p:cNvSpPr/>
          <p:nvPr/>
        </p:nvSpPr>
        <p:spPr>
          <a:xfrm>
            <a:off x="1350000" y="2167560"/>
            <a:ext cx="1171080" cy="1150076"/>
          </a:xfrm>
          <a:prstGeom prst="roundRect">
            <a:avLst>
              <a:gd name="adj" fmla="val 16667"/>
            </a:avLst>
          </a:prstGeom>
          <a:noFill/>
          <a:ln>
            <a:solidFill>
              <a:srgbClr val="223852"/>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1004760">
              <a:lnSpc>
                <a:spcPct val="100000"/>
              </a:lnSpc>
            </a:pPr>
            <a:endParaRPr lang="en-US" sz="2000" b="0" strike="noStrike" spc="-1">
              <a:solidFill>
                <a:schemeClr val="lt1"/>
              </a:solidFill>
              <a:latin typeface="Calibri"/>
            </a:endParaRPr>
          </a:p>
        </p:txBody>
      </p:sp>
      <p:sp>
        <p:nvSpPr>
          <p:cNvPr id="373" name="Rounded Rectangle 61"/>
          <p:cNvSpPr/>
          <p:nvPr/>
        </p:nvSpPr>
        <p:spPr>
          <a:xfrm>
            <a:off x="1373760" y="3487899"/>
            <a:ext cx="1251026" cy="2245315"/>
          </a:xfrm>
          <a:prstGeom prst="roundRect">
            <a:avLst>
              <a:gd name="adj" fmla="val 16667"/>
            </a:avLst>
          </a:prstGeom>
          <a:noFill/>
          <a:ln>
            <a:solidFill>
              <a:srgbClr val="9BBB59">
                <a:lumMod val="50000"/>
              </a:srgbClr>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1004760">
              <a:lnSpc>
                <a:spcPct val="100000"/>
              </a:lnSpc>
            </a:pPr>
            <a:endParaRPr lang="en-US" sz="2000" b="0" strike="noStrike" spc="-1">
              <a:solidFill>
                <a:schemeClr val="lt1"/>
              </a:solidFill>
              <a:latin typeface="Calibri"/>
            </a:endParaRPr>
          </a:p>
        </p:txBody>
      </p:sp>
      <p:sp>
        <p:nvSpPr>
          <p:cNvPr id="374" name="Rounded Rectangle 62"/>
          <p:cNvSpPr/>
          <p:nvPr/>
        </p:nvSpPr>
        <p:spPr>
          <a:xfrm>
            <a:off x="9209520" y="3095140"/>
            <a:ext cx="1148760" cy="349200"/>
          </a:xfrm>
          <a:prstGeom prst="roundRect">
            <a:avLst>
              <a:gd name="adj" fmla="val 16667"/>
            </a:avLst>
          </a:prstGeom>
          <a:noFill/>
          <a:ln>
            <a:solidFill>
              <a:srgbClr val="9BBB59">
                <a:lumMod val="50000"/>
              </a:srgbClr>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1004760">
              <a:lnSpc>
                <a:spcPct val="100000"/>
              </a:lnSpc>
            </a:pPr>
            <a:endParaRPr lang="en-US" sz="2000" b="0" strike="noStrike" spc="-1">
              <a:solidFill>
                <a:schemeClr val="lt1"/>
              </a:solidFill>
              <a:latin typeface="Calibri"/>
            </a:endParaRPr>
          </a:p>
        </p:txBody>
      </p:sp>
      <p:sp>
        <p:nvSpPr>
          <p:cNvPr id="375" name="Rounded Rectangle 63"/>
          <p:cNvSpPr/>
          <p:nvPr/>
        </p:nvSpPr>
        <p:spPr>
          <a:xfrm>
            <a:off x="2608033" y="2737990"/>
            <a:ext cx="1090080" cy="636120"/>
          </a:xfrm>
          <a:prstGeom prst="roundRect">
            <a:avLst>
              <a:gd name="adj" fmla="val 16667"/>
            </a:avLst>
          </a:prstGeom>
          <a:noFill/>
          <a:ln>
            <a:solidFill>
              <a:srgbClr val="9BBB59">
                <a:lumMod val="50000"/>
              </a:srgbClr>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1004760">
              <a:lnSpc>
                <a:spcPct val="100000"/>
              </a:lnSpc>
            </a:pPr>
            <a:endParaRPr lang="en-US" sz="2000" b="0" strike="noStrike" spc="-1">
              <a:solidFill>
                <a:schemeClr val="lt1"/>
              </a:solidFill>
              <a:latin typeface="Calibri"/>
            </a:endParaRPr>
          </a:p>
        </p:txBody>
      </p:sp>
      <p:sp>
        <p:nvSpPr>
          <p:cNvPr id="376" name="Rounded Rectangle 64"/>
          <p:cNvSpPr/>
          <p:nvPr/>
        </p:nvSpPr>
        <p:spPr>
          <a:xfrm>
            <a:off x="6474240" y="2937060"/>
            <a:ext cx="1236960" cy="1317240"/>
          </a:xfrm>
          <a:prstGeom prst="roundRect">
            <a:avLst>
              <a:gd name="adj" fmla="val 16667"/>
            </a:avLst>
          </a:prstGeom>
          <a:noFill/>
          <a:ln>
            <a:solidFill>
              <a:srgbClr val="9BBB59">
                <a:lumMod val="50000"/>
              </a:srgbClr>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1004760">
              <a:lnSpc>
                <a:spcPct val="100000"/>
              </a:lnSpc>
            </a:pPr>
            <a:endParaRPr lang="en-US" sz="2000" b="0" strike="noStrike" spc="-1">
              <a:solidFill>
                <a:schemeClr val="lt1"/>
              </a:solidFill>
              <a:latin typeface="Calibri"/>
            </a:endParaRPr>
          </a:p>
        </p:txBody>
      </p:sp>
      <p:sp>
        <p:nvSpPr>
          <p:cNvPr id="377" name="Rounded Rectangle 65"/>
          <p:cNvSpPr/>
          <p:nvPr/>
        </p:nvSpPr>
        <p:spPr>
          <a:xfrm>
            <a:off x="2575080" y="2232720"/>
            <a:ext cx="1141560" cy="292680"/>
          </a:xfrm>
          <a:prstGeom prst="roundRect">
            <a:avLst>
              <a:gd name="adj" fmla="val 16667"/>
            </a:avLst>
          </a:prstGeom>
          <a:noFill/>
          <a:ln>
            <a:solidFill>
              <a:srgbClr val="223852"/>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1004760">
              <a:lnSpc>
                <a:spcPct val="100000"/>
              </a:lnSpc>
            </a:pPr>
            <a:endParaRPr lang="en-US" sz="2000" b="0" strike="noStrike" spc="-1">
              <a:solidFill>
                <a:schemeClr val="lt1"/>
              </a:solidFill>
              <a:latin typeface="Calibri"/>
            </a:endParaRPr>
          </a:p>
        </p:txBody>
      </p:sp>
      <p:sp>
        <p:nvSpPr>
          <p:cNvPr id="378" name="Rounded Rectangle 66"/>
          <p:cNvSpPr/>
          <p:nvPr/>
        </p:nvSpPr>
        <p:spPr>
          <a:xfrm>
            <a:off x="3778920" y="2229840"/>
            <a:ext cx="1266840" cy="392400"/>
          </a:xfrm>
          <a:prstGeom prst="roundRect">
            <a:avLst>
              <a:gd name="adj" fmla="val 16667"/>
            </a:avLst>
          </a:prstGeom>
          <a:noFill/>
          <a:ln>
            <a:solidFill>
              <a:srgbClr val="223852"/>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1004760">
              <a:lnSpc>
                <a:spcPct val="100000"/>
              </a:lnSpc>
            </a:pPr>
            <a:endParaRPr lang="en-US" sz="2000" b="0" strike="noStrike" spc="-1">
              <a:solidFill>
                <a:schemeClr val="lt1"/>
              </a:solidFill>
              <a:latin typeface="Calibri"/>
            </a:endParaRPr>
          </a:p>
        </p:txBody>
      </p:sp>
      <p:sp>
        <p:nvSpPr>
          <p:cNvPr id="379" name="Rounded Rectangle 67"/>
          <p:cNvSpPr/>
          <p:nvPr/>
        </p:nvSpPr>
        <p:spPr>
          <a:xfrm>
            <a:off x="6516660" y="2156760"/>
            <a:ext cx="1236960" cy="585000"/>
          </a:xfrm>
          <a:prstGeom prst="roundRect">
            <a:avLst>
              <a:gd name="adj" fmla="val 16667"/>
            </a:avLst>
          </a:prstGeom>
          <a:noFill/>
          <a:ln>
            <a:solidFill>
              <a:srgbClr val="223852"/>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1004760">
              <a:lnSpc>
                <a:spcPct val="100000"/>
              </a:lnSpc>
            </a:pPr>
            <a:endParaRPr lang="en-US" sz="2000" b="0" strike="noStrike" spc="-1">
              <a:solidFill>
                <a:schemeClr val="lt1"/>
              </a:solidFill>
              <a:latin typeface="Calibri"/>
            </a:endParaRPr>
          </a:p>
        </p:txBody>
      </p:sp>
      <p:sp>
        <p:nvSpPr>
          <p:cNvPr id="380" name="Rounded Rectangle 68"/>
          <p:cNvSpPr/>
          <p:nvPr/>
        </p:nvSpPr>
        <p:spPr>
          <a:xfrm>
            <a:off x="5108040" y="2226240"/>
            <a:ext cx="1266840" cy="392400"/>
          </a:xfrm>
          <a:prstGeom prst="roundRect">
            <a:avLst>
              <a:gd name="adj" fmla="val 16667"/>
            </a:avLst>
          </a:prstGeom>
          <a:noFill/>
          <a:ln>
            <a:solidFill>
              <a:srgbClr val="223852"/>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1004760">
              <a:lnSpc>
                <a:spcPct val="100000"/>
              </a:lnSpc>
            </a:pPr>
            <a:endParaRPr lang="en-US" sz="2000" b="0" strike="noStrike" spc="-1">
              <a:solidFill>
                <a:schemeClr val="lt1"/>
              </a:solidFill>
              <a:latin typeface="Calibri"/>
            </a:endParaRPr>
          </a:p>
        </p:txBody>
      </p:sp>
      <p:sp>
        <p:nvSpPr>
          <p:cNvPr id="381" name="Rounded Rectangle 70"/>
          <p:cNvSpPr/>
          <p:nvPr/>
        </p:nvSpPr>
        <p:spPr>
          <a:xfrm>
            <a:off x="7809420" y="2225520"/>
            <a:ext cx="1236960" cy="516960"/>
          </a:xfrm>
          <a:prstGeom prst="roundRect">
            <a:avLst>
              <a:gd name="adj" fmla="val 16667"/>
            </a:avLst>
          </a:prstGeom>
          <a:noFill/>
          <a:ln>
            <a:solidFill>
              <a:srgbClr val="223852"/>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1004760">
              <a:lnSpc>
                <a:spcPct val="100000"/>
              </a:lnSpc>
            </a:pPr>
            <a:endParaRPr lang="en-US" sz="2000" b="0" strike="noStrike" spc="-1">
              <a:solidFill>
                <a:schemeClr val="lt1"/>
              </a:solidFill>
              <a:latin typeface="Calibri"/>
            </a:endParaRPr>
          </a:p>
        </p:txBody>
      </p:sp>
      <p:sp>
        <p:nvSpPr>
          <p:cNvPr id="382" name="Rounded Rectangle 71"/>
          <p:cNvSpPr/>
          <p:nvPr/>
        </p:nvSpPr>
        <p:spPr>
          <a:xfrm>
            <a:off x="9243500" y="2262240"/>
            <a:ext cx="1236960" cy="516960"/>
          </a:xfrm>
          <a:prstGeom prst="roundRect">
            <a:avLst>
              <a:gd name="adj" fmla="val 16667"/>
            </a:avLst>
          </a:prstGeom>
          <a:noFill/>
          <a:ln>
            <a:solidFill>
              <a:srgbClr val="223852"/>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1004760">
              <a:lnSpc>
                <a:spcPct val="100000"/>
              </a:lnSpc>
            </a:pPr>
            <a:endParaRPr lang="en-US" sz="2000" b="0" strike="noStrike" spc="-1">
              <a:solidFill>
                <a:schemeClr val="lt1"/>
              </a:solidFill>
              <a:latin typeface="Calibri"/>
            </a:endParaRPr>
          </a:p>
        </p:txBody>
      </p:sp>
      <p:sp>
        <p:nvSpPr>
          <p:cNvPr id="383" name="Rounded Rectangle 72"/>
          <p:cNvSpPr/>
          <p:nvPr/>
        </p:nvSpPr>
        <p:spPr>
          <a:xfrm>
            <a:off x="7830360" y="3013260"/>
            <a:ext cx="1272240" cy="685080"/>
          </a:xfrm>
          <a:prstGeom prst="roundRect">
            <a:avLst>
              <a:gd name="adj" fmla="val 16667"/>
            </a:avLst>
          </a:prstGeom>
          <a:noFill/>
          <a:ln>
            <a:solidFill>
              <a:srgbClr val="9BBB59">
                <a:lumMod val="50000"/>
              </a:srgbClr>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1004760">
              <a:lnSpc>
                <a:spcPct val="100000"/>
              </a:lnSpc>
            </a:pPr>
            <a:endParaRPr lang="en-US" sz="2000" b="0" strike="noStrike" spc="-1">
              <a:solidFill>
                <a:schemeClr val="lt1"/>
              </a:solidFill>
              <a:latin typeface="Calibri"/>
            </a:endParaRPr>
          </a:p>
        </p:txBody>
      </p:sp>
      <p:pic>
        <p:nvPicPr>
          <p:cNvPr id="384" name="Picture 73"/>
          <p:cNvPicPr/>
          <p:nvPr/>
        </p:nvPicPr>
        <p:blipFill>
          <a:blip r:embed="rId3"/>
          <a:stretch/>
        </p:blipFill>
        <p:spPr>
          <a:xfrm>
            <a:off x="201960" y="1238040"/>
            <a:ext cx="680400" cy="448560"/>
          </a:xfrm>
          <a:prstGeom prst="rect">
            <a:avLst/>
          </a:prstGeom>
          <a:ln w="0">
            <a:noFill/>
          </a:ln>
        </p:spPr>
      </p:pic>
      <p:pic>
        <p:nvPicPr>
          <p:cNvPr id="385" name="Picture 55"/>
          <p:cNvPicPr/>
          <p:nvPr/>
        </p:nvPicPr>
        <p:blipFill>
          <a:blip r:embed="rId4"/>
          <a:stretch/>
        </p:blipFill>
        <p:spPr>
          <a:xfrm>
            <a:off x="562320" y="1522440"/>
            <a:ext cx="553320" cy="324720"/>
          </a:xfrm>
          <a:prstGeom prst="rect">
            <a:avLst/>
          </a:prstGeom>
          <a:ln w="0">
            <a:noFill/>
          </a:ln>
        </p:spPr>
      </p:pic>
      <p:pic>
        <p:nvPicPr>
          <p:cNvPr id="389" name="Picture 2"/>
          <p:cNvPicPr/>
          <p:nvPr/>
        </p:nvPicPr>
        <p:blipFill>
          <a:blip r:embed="rId5"/>
          <a:stretch/>
        </p:blipFill>
        <p:spPr>
          <a:xfrm>
            <a:off x="3688920" y="1197000"/>
            <a:ext cx="1530000" cy="425880"/>
          </a:xfrm>
          <a:prstGeom prst="rect">
            <a:avLst/>
          </a:prstGeom>
          <a:ln w="0">
            <a:noFill/>
          </a:ln>
        </p:spPr>
      </p:pic>
      <p:sp>
        <p:nvSpPr>
          <p:cNvPr id="390" name="TextBox 94"/>
          <p:cNvSpPr/>
          <p:nvPr/>
        </p:nvSpPr>
        <p:spPr>
          <a:xfrm>
            <a:off x="9008280" y="5122440"/>
            <a:ext cx="8415360" cy="425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1004760">
              <a:lnSpc>
                <a:spcPct val="100000"/>
              </a:lnSpc>
            </a:pPr>
            <a:r>
              <a:rPr lang="en-US" sz="1100" b="0" strike="noStrike" spc="-1">
                <a:solidFill>
                  <a:srgbClr val="4F6228"/>
                </a:solidFill>
                <a:latin typeface="Arial"/>
                <a:ea typeface="Calibri"/>
              </a:rPr>
              <a:t>* Green : Open source</a:t>
            </a:r>
            <a:endParaRPr lang="fr-FR" sz="1100" b="0" strike="noStrike" spc="-1">
              <a:solidFill>
                <a:srgbClr val="000000"/>
              </a:solidFill>
              <a:latin typeface="Arial"/>
            </a:endParaRPr>
          </a:p>
          <a:p>
            <a:pPr defTabSz="1004760">
              <a:lnSpc>
                <a:spcPct val="100000"/>
              </a:lnSpc>
            </a:pPr>
            <a:r>
              <a:rPr lang="en-US" sz="1100" b="0" strike="noStrike" spc="-1">
                <a:solidFill>
                  <a:srgbClr val="C00000"/>
                </a:solidFill>
                <a:latin typeface="Arial"/>
                <a:ea typeface="Calibri"/>
              </a:rPr>
              <a:t>* Red :  Payant</a:t>
            </a:r>
            <a:endParaRPr lang="fr-FR" sz="1100" b="0" strike="noStrike" spc="-1">
              <a:solidFill>
                <a:srgbClr val="000000"/>
              </a:solidFill>
              <a:latin typeface="Arial"/>
            </a:endParaRPr>
          </a:p>
        </p:txBody>
      </p:sp>
      <p:sp>
        <p:nvSpPr>
          <p:cNvPr id="391" name="TextBox 95"/>
          <p:cNvSpPr/>
          <p:nvPr/>
        </p:nvSpPr>
        <p:spPr>
          <a:xfrm>
            <a:off x="4753080" y="5017680"/>
            <a:ext cx="365436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71360" indent="-171360" defTabSz="1004760">
              <a:lnSpc>
                <a:spcPct val="100000"/>
              </a:lnSpc>
              <a:buClr>
                <a:srgbClr val="4F6228"/>
              </a:buClr>
              <a:buFont typeface="Arial"/>
              <a:buChar char="•"/>
            </a:pPr>
            <a:r>
              <a:rPr lang="en-US" sz="1000" b="0" strike="noStrike" spc="-1">
                <a:solidFill>
                  <a:schemeClr val="accent3">
                    <a:lumMod val="50000"/>
                  </a:schemeClr>
                </a:solidFill>
                <a:latin typeface="Arial"/>
                <a:ea typeface="Calibri"/>
              </a:rPr>
              <a:t>ML Techniques for optimization in different projects</a:t>
            </a:r>
            <a:endParaRPr lang="fr-FR" sz="1000" b="0" strike="noStrike" spc="-1">
              <a:solidFill>
                <a:srgbClr val="000000"/>
              </a:solidFill>
              <a:latin typeface="Arial"/>
            </a:endParaRPr>
          </a:p>
          <a:p>
            <a:pPr defTabSz="1004760">
              <a:lnSpc>
                <a:spcPct val="100000"/>
              </a:lnSpc>
            </a:pPr>
            <a:endParaRPr lang="fr-FR" sz="1000" b="0" strike="noStrike" spc="-1">
              <a:solidFill>
                <a:srgbClr val="000000"/>
              </a:solidFill>
              <a:latin typeface="Arial"/>
            </a:endParaRPr>
          </a:p>
        </p:txBody>
      </p:sp>
      <p:sp>
        <p:nvSpPr>
          <p:cNvPr id="392" name="Rounded Rectangle 97"/>
          <p:cNvSpPr/>
          <p:nvPr/>
        </p:nvSpPr>
        <p:spPr>
          <a:xfrm>
            <a:off x="4740480" y="5011200"/>
            <a:ext cx="3363120" cy="291600"/>
          </a:xfrm>
          <a:prstGeom prst="roundRect">
            <a:avLst>
              <a:gd name="adj" fmla="val 16667"/>
            </a:avLst>
          </a:prstGeom>
          <a:noFill/>
          <a:ln>
            <a:solidFill>
              <a:srgbClr val="F79646">
                <a:lumMod val="75000"/>
              </a:srgbClr>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1004760">
              <a:lnSpc>
                <a:spcPct val="100000"/>
              </a:lnSpc>
            </a:pPr>
            <a:endParaRPr lang="en-US" sz="2000" b="0" strike="noStrike" spc="-1">
              <a:solidFill>
                <a:schemeClr val="lt1"/>
              </a:solidFill>
              <a:latin typeface="Calibri"/>
            </a:endParaRPr>
          </a:p>
        </p:txBody>
      </p:sp>
      <p:pic>
        <p:nvPicPr>
          <p:cNvPr id="393" name="Picture 1"/>
          <p:cNvPicPr/>
          <p:nvPr/>
        </p:nvPicPr>
        <p:blipFill>
          <a:blip r:embed="rId6"/>
          <a:stretch/>
        </p:blipFill>
        <p:spPr>
          <a:xfrm>
            <a:off x="524160" y="990720"/>
            <a:ext cx="707760" cy="465120"/>
          </a:xfrm>
          <a:prstGeom prst="rect">
            <a:avLst/>
          </a:prstGeom>
          <a:ln w="0">
            <a:noFill/>
          </a:ln>
        </p:spPr>
      </p:pic>
      <p:pic>
        <p:nvPicPr>
          <p:cNvPr id="394" name="Image 12"/>
          <p:cNvPicPr/>
          <p:nvPr/>
        </p:nvPicPr>
        <p:blipFill>
          <a:blip r:embed="rId7"/>
          <a:stretch/>
        </p:blipFill>
        <p:spPr>
          <a:xfrm>
            <a:off x="9309600" y="1053360"/>
            <a:ext cx="1175040" cy="799920"/>
          </a:xfrm>
          <a:prstGeom prst="rect">
            <a:avLst/>
          </a:prstGeom>
          <a:ln w="0">
            <a:noFill/>
          </a:ln>
        </p:spPr>
      </p:pic>
      <p:pic>
        <p:nvPicPr>
          <p:cNvPr id="397" name="Picture 12"/>
          <p:cNvPicPr/>
          <p:nvPr/>
        </p:nvPicPr>
        <p:blipFill>
          <a:blip r:embed="rId8"/>
          <a:stretch/>
        </p:blipFill>
        <p:spPr>
          <a:xfrm flipH="1">
            <a:off x="5318640" y="1164960"/>
            <a:ext cx="1045440" cy="638640"/>
          </a:xfrm>
          <a:prstGeom prst="rect">
            <a:avLst/>
          </a:prstGeom>
          <a:ln w="0">
            <a:noFill/>
          </a:ln>
        </p:spPr>
      </p:pic>
      <p:pic>
        <p:nvPicPr>
          <p:cNvPr id="398" name="Picture 14"/>
          <p:cNvPicPr/>
          <p:nvPr/>
        </p:nvPicPr>
        <p:blipFill>
          <a:blip r:embed="rId9"/>
          <a:stretch/>
        </p:blipFill>
        <p:spPr>
          <a:xfrm flipH="1">
            <a:off x="6478920" y="1159909"/>
            <a:ext cx="1005480" cy="566640"/>
          </a:xfrm>
          <a:prstGeom prst="rect">
            <a:avLst/>
          </a:prstGeom>
          <a:ln w="0">
            <a:noFill/>
          </a:ln>
        </p:spPr>
      </p:pic>
      <p:sp>
        <p:nvSpPr>
          <p:cNvPr id="399" name="TextBox 1"/>
          <p:cNvSpPr/>
          <p:nvPr/>
        </p:nvSpPr>
        <p:spPr>
          <a:xfrm>
            <a:off x="5215487" y="2827681"/>
            <a:ext cx="1106640" cy="54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71360" indent="-171360" defTabSz="1004760">
              <a:lnSpc>
                <a:spcPct val="100000"/>
              </a:lnSpc>
              <a:buClr>
                <a:srgbClr val="4F6228"/>
              </a:buClr>
              <a:buFont typeface="Arial"/>
              <a:buChar char="•"/>
            </a:pPr>
            <a:r>
              <a:rPr lang="en-US" sz="1000" b="0" strike="noStrike" spc="-1" dirty="0" err="1">
                <a:solidFill>
                  <a:srgbClr val="C00000"/>
                </a:solidFill>
                <a:latin typeface="Arial"/>
                <a:ea typeface="Calibri"/>
              </a:rPr>
              <a:t>TraceWin</a:t>
            </a:r>
            <a:r>
              <a:rPr lang="en-US" sz="1000" b="0" strike="noStrike" spc="-1" dirty="0">
                <a:solidFill>
                  <a:srgbClr val="C00000"/>
                </a:solidFill>
                <a:latin typeface="Arial"/>
                <a:ea typeface="Calibri"/>
              </a:rPr>
              <a:t> </a:t>
            </a:r>
            <a:endParaRPr lang="fr-FR" sz="1000" b="0" strike="noStrike" spc="-1" dirty="0">
              <a:solidFill>
                <a:srgbClr val="000000"/>
              </a:solidFill>
              <a:latin typeface="Arial"/>
            </a:endParaRPr>
          </a:p>
          <a:p>
            <a:pPr marL="171360" indent="-171360" defTabSz="1004760">
              <a:lnSpc>
                <a:spcPct val="100000"/>
              </a:lnSpc>
              <a:buClr>
                <a:srgbClr val="C00000"/>
              </a:buClr>
              <a:buFont typeface="Arial"/>
              <a:buChar char="•"/>
            </a:pPr>
            <a:r>
              <a:rPr lang="en-US" sz="1000" b="0" strike="noStrike" spc="-1" dirty="0">
                <a:solidFill>
                  <a:srgbClr val="C00000"/>
                </a:solidFill>
                <a:latin typeface="Arial"/>
                <a:ea typeface="Calibri"/>
              </a:rPr>
              <a:t>SIMION</a:t>
            </a:r>
            <a:endParaRPr lang="fr-FR" sz="1000" b="0" strike="noStrike" spc="-1" dirty="0">
              <a:solidFill>
                <a:srgbClr val="000000"/>
              </a:solidFill>
              <a:latin typeface="Arial"/>
            </a:endParaRPr>
          </a:p>
          <a:p>
            <a:pPr marL="171360" indent="-171360" defTabSz="1004760">
              <a:lnSpc>
                <a:spcPct val="100000"/>
              </a:lnSpc>
              <a:buClr>
                <a:srgbClr val="C00000"/>
              </a:buClr>
              <a:buFont typeface="Arial"/>
              <a:buChar char="•"/>
            </a:pPr>
            <a:r>
              <a:rPr lang="en-US" sz="1000" b="0" strike="noStrike" spc="-1" dirty="0">
                <a:solidFill>
                  <a:srgbClr val="C00000"/>
                </a:solidFill>
                <a:latin typeface="Arial"/>
                <a:ea typeface="Calibri"/>
              </a:rPr>
              <a:t>OPERA</a:t>
            </a:r>
            <a:endParaRPr lang="fr-FR" sz="1000" b="0" strike="noStrike" spc="-1" dirty="0">
              <a:solidFill>
                <a:srgbClr val="000000"/>
              </a:solidFill>
              <a:latin typeface="Arial"/>
            </a:endParaRPr>
          </a:p>
        </p:txBody>
      </p:sp>
      <p:sp>
        <p:nvSpPr>
          <p:cNvPr id="400" name="Rounded Rectangle 1"/>
          <p:cNvSpPr/>
          <p:nvPr/>
        </p:nvSpPr>
        <p:spPr>
          <a:xfrm>
            <a:off x="5143127" y="2772241"/>
            <a:ext cx="1199880" cy="602280"/>
          </a:xfrm>
          <a:prstGeom prst="roundRect">
            <a:avLst>
              <a:gd name="adj" fmla="val 16667"/>
            </a:avLst>
          </a:prstGeom>
          <a:noFill/>
          <a:ln>
            <a:solidFill>
              <a:srgbClr val="9BBB59">
                <a:lumMod val="50000"/>
              </a:srgbClr>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en-US" sz="2000" b="0" strike="noStrike" spc="-1">
              <a:solidFill>
                <a:schemeClr val="lt1"/>
              </a:solidFill>
              <a:latin typeface="Calibri"/>
            </a:endParaRPr>
          </a:p>
        </p:txBody>
      </p:sp>
      <p:sp>
        <p:nvSpPr>
          <p:cNvPr id="401" name="TextBox 3"/>
          <p:cNvSpPr/>
          <p:nvPr/>
        </p:nvSpPr>
        <p:spPr>
          <a:xfrm>
            <a:off x="3916878" y="2821535"/>
            <a:ext cx="1600560" cy="24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71360" indent="-171360" defTabSz="1004760">
              <a:lnSpc>
                <a:spcPct val="100000"/>
              </a:lnSpc>
              <a:buClr>
                <a:srgbClr val="4F6228"/>
              </a:buClr>
              <a:buFont typeface="Arial"/>
              <a:buChar char="•"/>
            </a:pPr>
            <a:r>
              <a:rPr lang="en-FR" sz="1000" b="0" strike="noStrike" spc="-1">
                <a:solidFill>
                  <a:schemeClr val="accent3">
                    <a:lumMod val="50000"/>
                  </a:schemeClr>
                </a:solidFill>
                <a:latin typeface="Arial"/>
                <a:ea typeface="Calibri"/>
              </a:rPr>
              <a:t>SMILEI</a:t>
            </a:r>
            <a:endParaRPr lang="fr-FR" sz="1000" b="0" strike="noStrike" spc="-1" dirty="0">
              <a:solidFill>
                <a:srgbClr val="000000"/>
              </a:solidFill>
              <a:latin typeface="Arial"/>
            </a:endParaRPr>
          </a:p>
        </p:txBody>
      </p:sp>
      <p:sp>
        <p:nvSpPr>
          <p:cNvPr id="402" name="Rounded Rectangle 2"/>
          <p:cNvSpPr/>
          <p:nvPr/>
        </p:nvSpPr>
        <p:spPr>
          <a:xfrm>
            <a:off x="3902092" y="2759255"/>
            <a:ext cx="973800" cy="322920"/>
          </a:xfrm>
          <a:prstGeom prst="roundRect">
            <a:avLst>
              <a:gd name="adj" fmla="val 16667"/>
            </a:avLst>
          </a:prstGeom>
          <a:noFill/>
          <a:ln>
            <a:solidFill>
              <a:srgbClr val="9BBB59">
                <a:lumMod val="50000"/>
              </a:srgbClr>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en-US" sz="2000" b="0" strike="noStrike" spc="-1">
              <a:solidFill>
                <a:schemeClr val="lt1"/>
              </a:solidFill>
              <a:latin typeface="Calibri"/>
            </a:endParaRPr>
          </a:p>
        </p:txBody>
      </p:sp>
      <p:pic>
        <p:nvPicPr>
          <p:cNvPr id="3" name="Image 2">
            <a:extLst>
              <a:ext uri="{FF2B5EF4-FFF2-40B4-BE49-F238E27FC236}">
                <a16:creationId xmlns:a16="http://schemas.microsoft.com/office/drawing/2014/main" id="{3BC92283-2A37-308F-6A3C-FDA94BC99FE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52097" y="1140543"/>
            <a:ext cx="1250657" cy="545383"/>
          </a:xfrm>
          <a:prstGeom prst="rect">
            <a:avLst/>
          </a:prstGeom>
          <a:ln w="19050">
            <a:noFill/>
          </a:ln>
        </p:spPr>
      </p:pic>
      <p:pic>
        <p:nvPicPr>
          <p:cNvPr id="21" name="Image 20">
            <a:extLst>
              <a:ext uri="{FF2B5EF4-FFF2-40B4-BE49-F238E27FC236}">
                <a16:creationId xmlns:a16="http://schemas.microsoft.com/office/drawing/2014/main" id="{EA028E49-F269-6406-94B4-FF9B479EF046}"/>
              </a:ext>
            </a:extLst>
          </p:cNvPr>
          <p:cNvPicPr>
            <a:picLocks noChangeAspect="1"/>
          </p:cNvPicPr>
          <p:nvPr/>
        </p:nvPicPr>
        <p:blipFill>
          <a:blip r:embed="rId11"/>
          <a:stretch>
            <a:fillRect/>
          </a:stretch>
        </p:blipFill>
        <p:spPr>
          <a:xfrm>
            <a:off x="2647362" y="1168724"/>
            <a:ext cx="1005480" cy="567736"/>
          </a:xfrm>
          <a:prstGeom prst="rect">
            <a:avLst/>
          </a:prstGeom>
        </p:spPr>
      </p:pic>
      <p:sp>
        <p:nvSpPr>
          <p:cNvPr id="22" name="Espace réservé de la date 3">
            <a:extLst>
              <a:ext uri="{FF2B5EF4-FFF2-40B4-BE49-F238E27FC236}">
                <a16:creationId xmlns:a16="http://schemas.microsoft.com/office/drawing/2014/main" id="{3B56EDB1-C9BA-A60A-297C-9AD10401604A}"/>
              </a:ext>
            </a:extLst>
          </p:cNvPr>
          <p:cNvSpPr txBox="1">
            <a:spLocks/>
          </p:cNvSpPr>
          <p:nvPr/>
        </p:nvSpPr>
        <p:spPr>
          <a:xfrm>
            <a:off x="201812" y="5725453"/>
            <a:ext cx="2411556" cy="322263"/>
          </a:xfrm>
          <a:prstGeom prst="rect">
            <a:avLst/>
          </a:prstGeom>
        </p:spPr>
        <p:txBody>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a:solidFill>
                  <a:schemeClr val="bg1"/>
                </a:solidFill>
              </a:rPr>
              <a:t>16/10/2024</a:t>
            </a:r>
          </a:p>
        </p:txBody>
      </p:sp>
      <p:sp>
        <p:nvSpPr>
          <p:cNvPr id="23" name="Espace réservé du pied de page 4">
            <a:extLst>
              <a:ext uri="{FF2B5EF4-FFF2-40B4-BE49-F238E27FC236}">
                <a16:creationId xmlns:a16="http://schemas.microsoft.com/office/drawing/2014/main" id="{DF1FA30B-A34D-DE4C-4592-AF152741D7DD}"/>
              </a:ext>
            </a:extLst>
          </p:cNvPr>
          <p:cNvSpPr txBox="1">
            <a:spLocks/>
          </p:cNvSpPr>
          <p:nvPr/>
        </p:nvSpPr>
        <p:spPr>
          <a:xfrm>
            <a:off x="2938116" y="5746719"/>
            <a:ext cx="4896544" cy="322263"/>
          </a:xfrm>
          <a:prstGeom prst="rect">
            <a:avLst/>
          </a:prstGeom>
        </p:spPr>
        <p:txBody>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400" dirty="0">
                <a:solidFill>
                  <a:schemeClr val="bg1"/>
                </a:solidFill>
              </a:rPr>
              <a:t>GDR </a:t>
            </a:r>
            <a:r>
              <a:rPr lang="fr-FR" sz="1400" dirty="0" err="1">
                <a:solidFill>
                  <a:schemeClr val="bg1"/>
                </a:solidFill>
              </a:rPr>
              <a:t>SCiPAC</a:t>
            </a:r>
            <a:r>
              <a:rPr lang="fr-FR" sz="1400" dirty="0">
                <a:solidFill>
                  <a:schemeClr val="bg1"/>
                </a:solidFill>
              </a:rPr>
              <a:t>- Atelier calcul</a:t>
            </a:r>
          </a:p>
        </p:txBody>
      </p:sp>
      <p:sp>
        <p:nvSpPr>
          <p:cNvPr id="24" name="Espace réservé du numéro de diapositive 5">
            <a:extLst>
              <a:ext uri="{FF2B5EF4-FFF2-40B4-BE49-F238E27FC236}">
                <a16:creationId xmlns:a16="http://schemas.microsoft.com/office/drawing/2014/main" id="{350D42CE-B788-163A-E183-06CD936D6BA4}"/>
              </a:ext>
            </a:extLst>
          </p:cNvPr>
          <p:cNvSpPr txBox="1">
            <a:spLocks/>
          </p:cNvSpPr>
          <p:nvPr/>
        </p:nvSpPr>
        <p:spPr>
          <a:xfrm>
            <a:off x="8159407" y="5714820"/>
            <a:ext cx="2422525" cy="322263"/>
          </a:xfrm>
          <a:prstGeom prst="rect">
            <a:avLst/>
          </a:prstGeom>
        </p:spPr>
        <p:txBody>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7E71596-5F9D-49C5-9701-16B3CA54319D}" type="slidenum">
              <a:rPr lang="fr-FR" sz="1400" smtClean="0">
                <a:solidFill>
                  <a:schemeClr val="bg1"/>
                </a:solidFill>
              </a:rPr>
              <a:pPr algn="r"/>
              <a:t>7</a:t>
            </a:fld>
            <a:endParaRPr lang="fr-FR" sz="1400" dirty="0">
              <a:solidFill>
                <a:schemeClr val="bg1"/>
              </a:solidFill>
            </a:endParaRPr>
          </a:p>
        </p:txBody>
      </p:sp>
    </p:spTree>
  </p:cSld>
  <p:clrMapOvr>
    <a:masterClrMapping/>
  </p:clrMapOvr>
</p:sld>
</file>

<file path=ppt/theme/theme1.xml><?xml version="1.0" encoding="utf-8"?>
<a:theme xmlns:a="http://schemas.openxmlformats.org/drawingml/2006/main" name="1_modele-IJCLAb-powerpoint">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0.xml><?xml version="1.0" encoding="utf-8"?>
<a:theme xmlns:a="http://schemas.openxmlformats.org/drawingml/2006/main" name="1_modele-IJCLAb-powerpoint">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56386"/>
      </a:hlink>
      <a:folHlink>
        <a:srgbClr val="800080"/>
      </a:folHlink>
    </a:clrScheme>
    <a:fontScheme name="Office">
      <a:majorFont>
        <a:latin typeface="Calibri"/>
        <a:ea typeface=""/>
        <a:cs typeface=""/>
      </a:majorFont>
      <a:minorFont>
        <a:latin typeface="Calibri"/>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56386"/>
      </a:hlink>
      <a:folHlink>
        <a:srgbClr val="800080"/>
      </a:folHlink>
    </a:clrScheme>
    <a:fontScheme name="Office">
      <a:majorFont>
        <a:latin typeface="Calibri"/>
        <a:ea typeface=""/>
        <a:cs typeface=""/>
      </a:majorFont>
      <a:minorFont>
        <a:latin typeface="Calibri"/>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56386"/>
      </a:hlink>
      <a:folHlink>
        <a:srgbClr val="800080"/>
      </a:folHlink>
    </a:clrScheme>
    <a:fontScheme name="Office">
      <a:majorFont>
        <a:latin typeface="Calibri"/>
        <a:ea typeface=""/>
        <a:cs typeface=""/>
      </a:majorFont>
      <a:minorFont>
        <a:latin typeface="Calibri"/>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56386"/>
      </a:hlink>
      <a:folHlink>
        <a:srgbClr val="800080"/>
      </a:folHlink>
    </a:clrScheme>
    <a:fontScheme name="Office">
      <a:majorFont>
        <a:latin typeface="Calibri"/>
        <a:ea typeface=""/>
        <a:cs typeface=""/>
      </a:majorFont>
      <a:minorFont>
        <a:latin typeface="Calibri"/>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56386"/>
      </a:hlink>
      <a:folHlink>
        <a:srgbClr val="800080"/>
      </a:folHlink>
    </a:clrScheme>
    <a:fontScheme name="Office">
      <a:majorFont>
        <a:latin typeface="Calibri"/>
        <a:ea typeface=""/>
        <a:cs typeface=""/>
      </a:majorFont>
      <a:minorFont>
        <a:latin typeface="Calibri"/>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56386"/>
      </a:hlink>
      <a:folHlink>
        <a:srgbClr val="800080"/>
      </a:folHlink>
    </a:clrScheme>
    <a:fontScheme name="Office">
      <a:majorFont>
        <a:latin typeface="Calibri"/>
        <a:ea typeface=""/>
        <a:cs typeface=""/>
      </a:majorFont>
      <a:minorFont>
        <a:latin typeface="Calibri"/>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56386"/>
      </a:hlink>
      <a:folHlink>
        <a:srgbClr val="800080"/>
      </a:folHlink>
    </a:clrScheme>
    <a:fontScheme name="Office">
      <a:majorFont>
        <a:latin typeface="Calibri"/>
        <a:ea typeface=""/>
        <a:cs typeface=""/>
      </a:majorFont>
      <a:minorFont>
        <a:latin typeface="Calibri"/>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56386"/>
      </a:hlink>
      <a:folHlink>
        <a:srgbClr val="800080"/>
      </a:folHlink>
    </a:clrScheme>
    <a:fontScheme name="Office">
      <a:majorFont>
        <a:latin typeface="Calibri"/>
        <a:ea typeface=""/>
        <a:cs typeface=""/>
      </a:majorFont>
      <a:minorFont>
        <a:latin typeface="Calibri"/>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56386"/>
      </a:hlink>
      <a:folHlink>
        <a:srgbClr val="800080"/>
      </a:folHlink>
    </a:clrScheme>
    <a:fontScheme name="Office">
      <a:majorFont>
        <a:latin typeface="Calibri"/>
        <a:ea typeface=""/>
        <a:cs typeface=""/>
      </a:majorFont>
      <a:minorFont>
        <a:latin typeface="Calibri"/>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1_modele-IJCLAb-powerpoint">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56386"/>
      </a:hlink>
      <a:folHlink>
        <a:srgbClr val="800080"/>
      </a:folHlink>
    </a:clrScheme>
    <a:fontScheme name="Office">
      <a:majorFont>
        <a:latin typeface="Calibri"/>
        <a:ea typeface=""/>
        <a:cs typeface=""/>
      </a:majorFont>
      <a:minorFont>
        <a:latin typeface="Calibri"/>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56386"/>
      </a:hlink>
      <a:folHlink>
        <a:srgbClr val="800080"/>
      </a:folHlink>
    </a:clrScheme>
    <a:fontScheme name="Office">
      <a:majorFont>
        <a:latin typeface="Calibri"/>
        <a:ea typeface=""/>
        <a:cs typeface=""/>
      </a:majorFont>
      <a:minorFont>
        <a:latin typeface="Calibri"/>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2.xml><?xml version="1.0" encoding="utf-8"?>
<a:theme xmlns:a="http://schemas.openxmlformats.org/drawingml/2006/main" name="1_Conception personnalisé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3.xml><?xml version="1.0" encoding="utf-8"?>
<a:theme xmlns:a="http://schemas.openxmlformats.org/drawingml/2006/main" name="1_Conception personnalisé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4.xml><?xml version="1.0" encoding="utf-8"?>
<a:theme xmlns:a="http://schemas.openxmlformats.org/drawingml/2006/main" name="1_Conception personnalisé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5.xml><?xml version="1.0" encoding="utf-8"?>
<a:theme xmlns:a="http://schemas.openxmlformats.org/drawingml/2006/main" name="1_Conception personnalisé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6.xml><?xml version="1.0" encoding="utf-8"?>
<a:theme xmlns:a="http://schemas.openxmlformats.org/drawingml/2006/main" name="1_Conception personnalisé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7.xml><?xml version="1.0" encoding="utf-8"?>
<a:theme xmlns:a="http://schemas.openxmlformats.org/drawingml/2006/main" name="1_Conception personnalisé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8.xml><?xml version="1.0" encoding="utf-8"?>
<a:theme xmlns:a="http://schemas.openxmlformats.org/drawingml/2006/main" name="1_Conception personnalisé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9.xml><?xml version="1.0" encoding="utf-8"?>
<a:theme xmlns:a="http://schemas.openxmlformats.org/drawingml/2006/main" name="1_Conception personnalisé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1_modele-IJCLAb-powerpoint">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0.xml><?xml version="1.0" encoding="utf-8"?>
<a:theme xmlns:a="http://schemas.openxmlformats.org/drawingml/2006/main" name="1_Conception personnalisé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1.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4.xml><?xml version="1.0" encoding="utf-8"?>
<a:theme xmlns:a="http://schemas.openxmlformats.org/drawingml/2006/main" name="1_modele-IJCLAb-powerpoint">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xml><?xml version="1.0" encoding="utf-8"?>
<a:theme xmlns:a="http://schemas.openxmlformats.org/drawingml/2006/main" name="1_modele-IJCLAb-powerpoint">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6.xml><?xml version="1.0" encoding="utf-8"?>
<a:theme xmlns:a="http://schemas.openxmlformats.org/drawingml/2006/main" name="1_modele-IJCLAb-powerpoint">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7.xml><?xml version="1.0" encoding="utf-8"?>
<a:theme xmlns:a="http://schemas.openxmlformats.org/drawingml/2006/main" name="1_modele-IJCLAb-powerpoint">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8.xml><?xml version="1.0" encoding="utf-8"?>
<a:theme xmlns:a="http://schemas.openxmlformats.org/drawingml/2006/main" name="1_modele-IJCLAb-powerpoint">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9.xml><?xml version="1.0" encoding="utf-8"?>
<a:theme xmlns:a="http://schemas.openxmlformats.org/drawingml/2006/main" name="1_modele-IJCLAb-powerpoint">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17271</TotalTime>
  <Words>757</Words>
  <Application>Microsoft Macintosh PowerPoint</Application>
  <PresentationFormat>Personnalisé</PresentationFormat>
  <Paragraphs>153</Paragraphs>
  <Slides>7</Slides>
  <Notes>0</Notes>
  <HiddenSlides>0</HiddenSlides>
  <MMClips>0</MMClips>
  <ScaleCrop>false</ScaleCrop>
  <HeadingPairs>
    <vt:vector size="6" baseType="variant">
      <vt:variant>
        <vt:lpstr>Polices utilisées</vt:lpstr>
      </vt:variant>
      <vt:variant>
        <vt:i4>8</vt:i4>
      </vt:variant>
      <vt:variant>
        <vt:lpstr>Thème</vt:lpstr>
      </vt:variant>
      <vt:variant>
        <vt:i4>30</vt:i4>
      </vt:variant>
      <vt:variant>
        <vt:lpstr>Titres des diapositives</vt:lpstr>
      </vt:variant>
      <vt:variant>
        <vt:i4>7</vt:i4>
      </vt:variant>
    </vt:vector>
  </HeadingPairs>
  <TitlesOfParts>
    <vt:vector size="45" baseType="lpstr">
      <vt:lpstr>Arial</vt:lpstr>
      <vt:lpstr>Calibri</vt:lpstr>
      <vt:lpstr>Calibri Light</vt:lpstr>
      <vt:lpstr>Symbol</vt:lpstr>
      <vt:lpstr>Times New Roman</vt:lpstr>
      <vt:lpstr>Trebuchet MS</vt:lpstr>
      <vt:lpstr>Verdana</vt:lpstr>
      <vt:lpstr>Wingdings</vt:lpstr>
      <vt:lpstr>1_modele-IJCLAb-powerpoint</vt:lpstr>
      <vt:lpstr>1_modele-IJCLAb-powerpoint</vt:lpstr>
      <vt:lpstr>1_modele-IJCLAb-powerpoint</vt:lpstr>
      <vt:lpstr>1_modele-IJCLAb-powerpoint</vt:lpstr>
      <vt:lpstr>1_modele-IJCLAb-powerpoint</vt:lpstr>
      <vt:lpstr>1_modele-IJCLAb-powerpoint</vt:lpstr>
      <vt:lpstr>1_modele-IJCLAb-powerpoint</vt:lpstr>
      <vt:lpstr>1_modele-IJCLAb-powerpoint</vt:lpstr>
      <vt:lpstr>1_modele-IJCLAb-powerpoint</vt:lpstr>
      <vt:lpstr>1_modele-IJCLAb-powerpoint</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1_Conception personnalisée</vt:lpstr>
      <vt:lpstr>1_Conception personnalisée</vt:lpstr>
      <vt:lpstr>1_Conception personnalisée</vt:lpstr>
      <vt:lpstr>1_Conception personnalisée</vt:lpstr>
      <vt:lpstr>1_Conception personnalisée</vt:lpstr>
      <vt:lpstr>1_Conception personnalisée</vt:lpstr>
      <vt:lpstr>1_Conception personnalisée</vt:lpstr>
      <vt:lpstr>1_Conception personnalisée</vt:lpstr>
      <vt:lpstr>1_Conception personnalisée</vt:lpstr>
      <vt:lpstr>Présentation PowerPoint</vt:lpstr>
      <vt:lpstr>IJCLab in a nutshell</vt:lpstr>
      <vt:lpstr>IJCLab Organisation</vt:lpstr>
      <vt:lpstr>Accelerator Science &amp; technology @ IJCLab</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subject/>
  <dc:creator>Luc Petizon</dc:creator>
  <dc:description/>
  <cp:lastModifiedBy>Walid Kaabi</cp:lastModifiedBy>
  <cp:revision>1732</cp:revision>
  <dcterms:created xsi:type="dcterms:W3CDTF">2011-03-09T16:37:49Z</dcterms:created>
  <dcterms:modified xsi:type="dcterms:W3CDTF">2024-10-16T10:24:11Z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1</vt:i4>
  </property>
  <property fmtid="{D5CDD505-2E9C-101B-9397-08002B2CF9AE}" pid="3" name="Notes">
    <vt:i4>1</vt:i4>
  </property>
  <property fmtid="{D5CDD505-2E9C-101B-9397-08002B2CF9AE}" pid="4" name="PresentationFormat">
    <vt:lpwstr>Custom</vt:lpwstr>
  </property>
  <property fmtid="{D5CDD505-2E9C-101B-9397-08002B2CF9AE}" pid="5" name="Slides">
    <vt:i4>9</vt:i4>
  </property>
</Properties>
</file>