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68" r:id="rId2"/>
    <p:sldId id="256" r:id="rId3"/>
    <p:sldId id="257" r:id="rId4"/>
    <p:sldId id="258" r:id="rId5"/>
    <p:sldId id="269" r:id="rId6"/>
    <p:sldId id="267" r:id="rId7"/>
  </p:sldIdLst>
  <p:sldSz cx="9144000" cy="5143500" type="screen16x9"/>
  <p:notesSz cx="9144000" cy="5143500"/>
  <p:embeddedFontLst>
    <p:embeddedFont>
      <p:font typeface="Arial Black" panose="020B0A04020102020204" pitchFamily="34" charset="0"/>
      <p:bold r:id="rId8"/>
    </p:embeddedFont>
  </p:embeddedFontLst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7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de présentation vier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0" y="1752300"/>
            <a:ext cx="9144000" cy="339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440000" tIns="1224000" rIns="144000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image, puis placez en arrière-plan</a:t>
            </a:r>
            <a:endParaRPr/>
          </a:p>
        </p:txBody>
      </p:sp>
      <p:sp>
        <p:nvSpPr>
          <p:cNvPr id="5" name="Espace réservé du texte 1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1710001" y="352800"/>
            <a:ext cx="3960000" cy="845476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 marL="0" indent="0">
              <a:lnSpc>
                <a:spcPts val="2240"/>
              </a:lnSpc>
              <a:spcBef>
                <a:spcPts val="0"/>
              </a:spcBef>
              <a:buFontTx/>
              <a:buNone/>
              <a:defRPr sz="195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950">
                <a:solidFill>
                  <a:schemeClr val="bg2"/>
                </a:solidFill>
                <a:latin typeface="+mj-lt"/>
              </a:defRPr>
            </a:lvl2pPr>
            <a:lvl3pPr marL="914400" indent="0">
              <a:buFontTx/>
              <a:buNone/>
              <a:defRPr sz="1950">
                <a:solidFill>
                  <a:schemeClr val="bg2"/>
                </a:solidFill>
                <a:latin typeface="+mj-lt"/>
              </a:defRPr>
            </a:lvl3pPr>
            <a:lvl4pPr>
              <a:buFontTx/>
              <a:buNone/>
              <a:defRPr sz="1950">
                <a:solidFill>
                  <a:schemeClr val="bg2"/>
                </a:solidFill>
                <a:latin typeface="+mj-lt"/>
              </a:defRPr>
            </a:lvl4pPr>
            <a:lvl5pPr>
              <a:buFontTx/>
              <a:buNone/>
              <a:defRPr sz="195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fr-FR"/>
              <a:t>OPTION DE TITRE LONG      AVEC LE NOMBRE                     DE 3 LIGNES MAXIMUM</a:t>
            </a:r>
            <a:endParaRPr/>
          </a:p>
        </p:txBody>
      </p:sp>
      <p:sp>
        <p:nvSpPr>
          <p:cNvPr id="6" name="Sous-titre 4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710000" y="1318485"/>
            <a:ext cx="3960000" cy="3825015"/>
          </a:xfrm>
          <a:prstGeom prst="rect">
            <a:avLst/>
          </a:prstGeom>
          <a:solidFill>
            <a:srgbClr val="936037">
              <a:alpha val="69804"/>
            </a:srgbClr>
          </a:solidFill>
        </p:spPr>
        <p:txBody>
          <a:bodyPr lIns="144000" tIns="90000"/>
          <a:lstStyle>
            <a:lvl1pPr marL="0" indent="0">
              <a:lnSpc>
                <a:spcPct val="93000"/>
              </a:lnSpc>
              <a:spcAft>
                <a:spcPts val="0"/>
              </a:spcAft>
              <a:buFontTx/>
              <a:buNone/>
              <a:defRPr sz="135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1587" indent="0">
              <a:buFontTx/>
              <a:buNone/>
              <a:defRPr sz="950" b="1">
                <a:solidFill>
                  <a:schemeClr val="bg1"/>
                </a:solidFill>
              </a:defRPr>
            </a:lvl2pPr>
          </a:lstStyle>
          <a:p>
            <a:pPr>
              <a:defRPr/>
            </a:pPr>
            <a:r>
              <a:rPr lang="fr-FR"/>
              <a:t>(facultatif) Sous titre et description sur plusieurs lignes</a:t>
            </a:r>
            <a:endParaRPr/>
          </a:p>
        </p:txBody>
      </p:sp>
      <p:sp>
        <p:nvSpPr>
          <p:cNvPr id="7" name="Espace réservé du texte 2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872916" y="3567762"/>
            <a:ext cx="3311999" cy="28733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(Insérez date du jour)</a:t>
            </a:r>
            <a:endParaRPr/>
          </a:p>
        </p:txBody>
      </p:sp>
      <p:sp>
        <p:nvSpPr>
          <p:cNvPr id="8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1872917" y="4363555"/>
            <a:ext cx="3311999" cy="59596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TerraForma – (slogan?)</a:t>
            </a:r>
            <a:endParaRPr/>
          </a:p>
        </p:txBody>
      </p:sp>
      <p:pic>
        <p:nvPicPr>
          <p:cNvPr id="9" name="Image 12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179388" y="195263"/>
            <a:ext cx="1154902" cy="1368425"/>
          </a:xfrm>
          <a:prstGeom prst="rect">
            <a:avLst/>
          </a:prstGeom>
        </p:spPr>
      </p:pic>
      <p:sp>
        <p:nvSpPr>
          <p:cNvPr id="10" name="Espace réservé de la date 1"/>
          <p:cNvSpPr>
            <a:spLocks noGrp="1"/>
          </p:cNvSpPr>
          <p:nvPr>
            <p:ph type="dt" sz="half" idx="18"/>
          </p:nvPr>
        </p:nvSpPr>
        <p:spPr bwMode="auto"/>
        <p:txBody>
          <a:bodyPr/>
          <a:lstStyle/>
          <a:p>
            <a:pPr>
              <a:defRPr/>
            </a:pPr>
            <a:fld id="{EDFB2E4D-4180-2742-811E-53D85AF875CD}" type="datetime3">
              <a:rPr lang="fr-FR"/>
              <a:t>10.04.24</a:t>
            </a:fld>
            <a:endParaRPr lang="fr-FR"/>
          </a:p>
        </p:txBody>
      </p:sp>
      <p:sp>
        <p:nvSpPr>
          <p:cNvPr id="11" name="Espace réservé du numéro de diapositive 2"/>
          <p:cNvSpPr>
            <a:spLocks noGrp="1"/>
          </p:cNvSpPr>
          <p:nvPr>
            <p:ph type="sldNum" sz="quarter" idx="19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2 col distinct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59C433-F57F-0044-A643-207EF70802C4}" type="datetime3">
              <a:rPr lang="fr-FR"/>
              <a:t>10.04.24</a:t>
            </a:fld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pic>
        <p:nvPicPr>
          <p:cNvPr id="8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9" name="Rectangle 14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Espace réservé du texte 22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608014" y="1080000"/>
            <a:ext cx="3801826" cy="342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685800" indent="-228600">
              <a:buClrTx/>
              <a:buFont typeface="Wingdings"/>
              <a:buChar char="§"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ClrTx/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</a:defRPr>
            </a:lvl3pPr>
            <a:lvl4pPr marL="1657350" indent="-285750">
              <a:buClrTx/>
              <a:buFont typeface="Wingdings"/>
              <a:buChar char="ü"/>
              <a:defRPr sz="1350">
                <a:solidFill>
                  <a:schemeClr val="tx1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91440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/>
            </a:pPr>
            <a:r>
              <a:rPr lang="fr-FR"/>
              <a:t>Cliquez pour insérer du texte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4572000" y="1082150"/>
            <a:ext cx="3806907" cy="342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685800" indent="-228600">
              <a:buClrTx/>
              <a:buFont typeface="Wingdings"/>
              <a:buChar char="§"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ClrTx/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</a:defRPr>
            </a:lvl3pPr>
            <a:lvl4pPr marL="1657350" indent="-285750">
              <a:buClrTx/>
              <a:buFont typeface="Wingdings"/>
              <a:buChar char="ü"/>
              <a:defRPr sz="1350">
                <a:solidFill>
                  <a:schemeClr val="tx1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91440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/>
            </a:pPr>
            <a:r>
              <a:rPr lang="fr-FR"/>
              <a:t>Cliquez pour insérer du texte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1 col + 1 pho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287AE3-0B5F-B949-B061-B9FC3F25EB01}" type="datetime3">
              <a:rPr lang="fr-FR"/>
              <a:t>10.04.24</a:t>
            </a:fld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tabLst>
                <a:tab pos="984250" algn="l"/>
              </a:tabLst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08015" y="1080000"/>
            <a:ext cx="2970528" cy="34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Cliquez pour insérer du texte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9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4076077" y="1079999"/>
            <a:ext cx="4302085" cy="2959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64000" tIns="827999" rIns="864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10" name="Espace réservé du texte 2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076079" y="4195663"/>
            <a:ext cx="4302746" cy="30648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4"/>
              </a:buClr>
              <a:buFont typeface="Wingdings"/>
              <a:buChar char="§"/>
              <a:defRPr sz="135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defRPr/>
            </a:pPr>
            <a:r>
              <a:rPr lang="fr-FR"/>
              <a:t>Légende photo</a:t>
            </a:r>
            <a:endParaRPr/>
          </a:p>
        </p:txBody>
      </p:sp>
      <p:pic>
        <p:nvPicPr>
          <p:cNvPr id="11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2" name="Rectangle 14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+ docum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287AE3-0B5F-B949-B061-B9FC3F25EB01}" type="datetime3">
              <a:rPr lang="fr-FR"/>
              <a:t>10.04.24</a:t>
            </a:fld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08015" y="1080000"/>
            <a:ext cx="258988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="0" i="0">
                <a:solidFill>
                  <a:schemeClr val="bg2"/>
                </a:solidFill>
                <a:latin typeface="Arial"/>
                <a:cs typeface="Arial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Cliquez pour insérer du texte</a:t>
            </a:r>
            <a:endParaRPr/>
          </a:p>
        </p:txBody>
      </p:sp>
      <p:sp>
        <p:nvSpPr>
          <p:cNvPr id="9" name="Espace réservé du contenu 4"/>
          <p:cNvSpPr>
            <a:spLocks noGrp="1"/>
          </p:cNvSpPr>
          <p:nvPr>
            <p:ph sz="quarter" idx="19" hasCustomPrompt="1"/>
          </p:nvPr>
        </p:nvSpPr>
        <p:spPr bwMode="auto">
          <a:xfrm>
            <a:off x="3622623" y="1074737"/>
            <a:ext cx="4756202" cy="341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27999" tIns="612000" rIns="827999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l’une des icônes ci-dessous pour insérer un graphique, un tableau, une image, une vidéo</a:t>
            </a:r>
            <a:endParaRPr/>
          </a:p>
        </p:txBody>
      </p:sp>
      <p:sp>
        <p:nvSpPr>
          <p:cNvPr id="10" name="Espace réservé du texte 22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608015" y="1624643"/>
            <a:ext cx="2589887" cy="3739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5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="0" i="0">
                <a:solidFill>
                  <a:schemeClr val="bg2"/>
                </a:solidFill>
                <a:latin typeface="Arial"/>
                <a:cs typeface="Arial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Cliquez pour insérer du texte de commentaire</a:t>
            </a:r>
            <a:endParaRPr/>
          </a:p>
        </p:txBody>
      </p:sp>
      <p:pic>
        <p:nvPicPr>
          <p:cNvPr id="11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2" name="Rectangle 15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ocument +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287AE3-0B5F-B949-B061-B9FC3F25EB01}" type="datetime3">
              <a:rPr lang="fr-FR"/>
              <a:t>10.04.24</a:t>
            </a:fld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5774525" y="1080000"/>
            <a:ext cx="258988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="0" i="0">
                <a:solidFill>
                  <a:schemeClr val="bg2"/>
                </a:solidFill>
                <a:latin typeface="Arial"/>
                <a:cs typeface="Arial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Cliquez pour insérer du texte</a:t>
            </a:r>
            <a:endParaRPr/>
          </a:p>
        </p:txBody>
      </p:sp>
      <p:sp>
        <p:nvSpPr>
          <p:cNvPr id="9" name="Espace réservé du contenu 4"/>
          <p:cNvSpPr>
            <a:spLocks noGrp="1"/>
          </p:cNvSpPr>
          <p:nvPr>
            <p:ph sz="quarter" idx="19" hasCustomPrompt="1"/>
          </p:nvPr>
        </p:nvSpPr>
        <p:spPr bwMode="auto">
          <a:xfrm>
            <a:off x="608013" y="1074737"/>
            <a:ext cx="4756202" cy="341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27999" tIns="612000" rIns="827999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l’une des icônes ci-dessous pour insérer un graphique, un tableau, une image, une vidéo</a:t>
            </a:r>
            <a:endParaRPr/>
          </a:p>
        </p:txBody>
      </p:sp>
      <p:sp>
        <p:nvSpPr>
          <p:cNvPr id="10" name="Espace réservé du texte 22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5774525" y="1624643"/>
            <a:ext cx="2589887" cy="3739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5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="0" i="0">
                <a:solidFill>
                  <a:schemeClr val="bg2"/>
                </a:solidFill>
                <a:latin typeface="Arial"/>
                <a:cs typeface="Arial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Cliquez pour insérer du texte de commentaire</a:t>
            </a:r>
            <a:endParaRPr/>
          </a:p>
        </p:txBody>
      </p:sp>
      <p:pic>
        <p:nvPicPr>
          <p:cNvPr id="11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2" name="Rectangle 15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ocum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287AE3-0B5F-B949-B061-B9FC3F25EB01}" type="datetime3">
              <a:rPr lang="fr-FR"/>
              <a:t>10.04.24</a:t>
            </a:fld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contenu 4"/>
          <p:cNvSpPr>
            <a:spLocks noGrp="1"/>
          </p:cNvSpPr>
          <p:nvPr>
            <p:ph sz="quarter" idx="19" hasCustomPrompt="1"/>
          </p:nvPr>
        </p:nvSpPr>
        <p:spPr bwMode="auto">
          <a:xfrm>
            <a:off x="608013" y="1074737"/>
            <a:ext cx="7770812" cy="341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75998" tIns="396000" rIns="1440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l’une des icônes ci-dessous </a:t>
            </a:r>
            <a:br>
              <a:rPr lang="fr-FR"/>
            </a:br>
            <a:r>
              <a:rPr lang="fr-FR"/>
              <a:t>pour insérer un graphique, un tableau, une image, une vidéo (merci de respecter cet encombrement maximum)</a:t>
            </a:r>
            <a:endParaRPr/>
          </a:p>
        </p:txBody>
      </p:sp>
      <p:pic>
        <p:nvPicPr>
          <p:cNvPr id="9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0" name="Rectangle 14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ocument + 3 chiff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4"/>
          <p:cNvSpPr>
            <a:spLocks noGrp="1"/>
          </p:cNvSpPr>
          <p:nvPr>
            <p:ph sz="quarter" idx="22" hasCustomPrompt="1"/>
          </p:nvPr>
        </p:nvSpPr>
        <p:spPr bwMode="auto">
          <a:xfrm>
            <a:off x="608012" y="1074737"/>
            <a:ext cx="5056354" cy="341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36000" tIns="540000" rIns="900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l’une des icônes ci-dessous pour insérer un graphique, un tableau, une image, une vidéo</a:t>
            </a:r>
            <a:endParaRPr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287AE3-0B5F-B949-B061-B9FC3F25EB01}" type="datetime3">
              <a:rPr lang="fr-FR"/>
              <a:t>10.04.24</a:t>
            </a:fld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8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9" name="Espace réservé du texte 2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074676" y="1621816"/>
            <a:ext cx="1454046" cy="434007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0" name="Espace réservé du texte 20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74676" y="2055823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3 lignes </a:t>
            </a:r>
            <a:endParaRPr/>
          </a:p>
          <a:p>
            <a:pPr lvl="0">
              <a:defRPr/>
            </a:pPr>
            <a:r>
              <a:rPr lang="fr-FR"/>
              <a:t>maximum</a:t>
            </a:r>
            <a:endParaRPr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6074676" y="2631465"/>
            <a:ext cx="1454046" cy="434007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2" name="Espace réservé du texte 20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6074676" y="3065472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3 lignes </a:t>
            </a:r>
            <a:endParaRPr/>
          </a:p>
          <a:p>
            <a:pPr lvl="0">
              <a:defRPr/>
            </a:pPr>
            <a:r>
              <a:rPr lang="fr-FR"/>
              <a:t>maximum</a:t>
            </a:r>
            <a:endParaRPr/>
          </a:p>
        </p:txBody>
      </p:sp>
      <p:sp>
        <p:nvSpPr>
          <p:cNvPr id="13" name="Espace réservé du texte 20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6074676" y="3634915"/>
            <a:ext cx="1454046" cy="434007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4" name="Espace réservé du texte 20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6074676" y="4068922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3 lignes </a:t>
            </a:r>
            <a:endParaRPr/>
          </a:p>
          <a:p>
            <a:pPr lvl="0">
              <a:defRPr/>
            </a:pPr>
            <a:r>
              <a:rPr lang="fr-FR"/>
              <a:t>maximum</a:t>
            </a:r>
            <a:endParaRPr/>
          </a:p>
        </p:txBody>
      </p:sp>
      <p:sp>
        <p:nvSpPr>
          <p:cNvPr id="15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074676" y="1079998"/>
            <a:ext cx="2304149" cy="431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Chiffres clés</a:t>
            </a:r>
            <a:endParaRPr/>
          </a:p>
        </p:txBody>
      </p:sp>
      <p:pic>
        <p:nvPicPr>
          <p:cNvPr id="16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7" name="Rectangle 23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+ 3 chiff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287AE3-0B5F-B949-B061-B9FC3F25EB01}" type="datetime3">
              <a:rPr lang="fr-FR"/>
              <a:t>10.04.24</a:t>
            </a:fld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2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491137" y="1383032"/>
            <a:ext cx="1454046" cy="434007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9" name="Espace réservé du texte 20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5491137" y="1817039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3 lignes </a:t>
            </a:r>
            <a:endParaRPr/>
          </a:p>
          <a:p>
            <a:pPr lvl="0">
              <a:defRPr/>
            </a:pPr>
            <a:r>
              <a:rPr lang="fr-FR"/>
              <a:t>maximum</a:t>
            </a:r>
            <a:endParaRPr/>
          </a:p>
        </p:txBody>
      </p:sp>
      <p:sp>
        <p:nvSpPr>
          <p:cNvPr id="10" name="Espace réservé du texte 20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491137" y="2508975"/>
            <a:ext cx="1454046" cy="434007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491137" y="2942982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3 lignes </a:t>
            </a:r>
            <a:endParaRPr/>
          </a:p>
          <a:p>
            <a:pPr lvl="0">
              <a:defRPr/>
            </a:pPr>
            <a:r>
              <a:rPr lang="fr-FR"/>
              <a:t>maximum</a:t>
            </a:r>
            <a:endParaRPr/>
          </a:p>
        </p:txBody>
      </p:sp>
      <p:sp>
        <p:nvSpPr>
          <p:cNvPr id="12" name="Espace réservé du texte 20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5491137" y="3634918"/>
            <a:ext cx="1454046" cy="434007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3" name="Espace réservé du texte 20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5491137" y="4068925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3 lignes </a:t>
            </a:r>
            <a:endParaRPr/>
          </a:p>
          <a:p>
            <a:pPr lvl="0">
              <a:defRPr/>
            </a:pPr>
            <a:r>
              <a:rPr lang="fr-FR"/>
              <a:t>maximum</a:t>
            </a:r>
            <a:endParaRPr/>
          </a:p>
        </p:txBody>
      </p:sp>
      <p:pic>
        <p:nvPicPr>
          <p:cNvPr id="14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5" name="Rectangle 23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Espace réservé du texte 22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608014" y="1080000"/>
            <a:ext cx="4472813" cy="342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685800" indent="-228600">
              <a:buClrTx/>
              <a:buFont typeface="Wingdings"/>
              <a:buChar char="§"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ClrTx/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</a:defRPr>
            </a:lvl3pPr>
            <a:lvl4pPr marL="1657350" indent="-285750">
              <a:buClrTx/>
              <a:buFont typeface="Wingdings"/>
              <a:buChar char="ü"/>
              <a:defRPr sz="1350">
                <a:solidFill>
                  <a:schemeClr val="tx1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91440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/>
            </a:pPr>
            <a:r>
              <a:rPr lang="fr-FR"/>
              <a:t>Cliquez pour insérer du texte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+ 5 chiff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287AE3-0B5F-B949-B061-B9FC3F25EB01}" type="datetime3">
              <a:rPr lang="fr-FR"/>
              <a:t>10.04.24</a:t>
            </a:fld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08014" y="1080000"/>
            <a:ext cx="3013551" cy="34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Cliquez pour insérer du texte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br>
              <a:rPr lang="fr-FR"/>
            </a:br>
            <a:endParaRPr lang="fr-FR"/>
          </a:p>
        </p:txBody>
      </p:sp>
      <p:sp>
        <p:nvSpPr>
          <p:cNvPr id="9" name="Espace réservé du texte 20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6770557" y="1466236"/>
            <a:ext cx="1613941" cy="752308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4400" b="1" spc="-150">
                <a:solidFill>
                  <a:srgbClr val="88B14A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0" name="Espace réservé du texte 20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6770558" y="2218544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nombre de lignes </a:t>
            </a:r>
            <a:endParaRPr/>
          </a:p>
          <a:p>
            <a:pPr lvl="0">
              <a:defRPr/>
            </a:pPr>
            <a:r>
              <a:rPr lang="fr-FR"/>
              <a:t>souhaité</a:t>
            </a:r>
            <a:endParaRPr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4572000" y="1020593"/>
            <a:ext cx="1613941" cy="518398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 spc="-150">
                <a:solidFill>
                  <a:srgbClr val="E16F34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2" name="Espace réservé du texte 20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4572001" y="1538991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nombre de lignes </a:t>
            </a:r>
            <a:endParaRPr/>
          </a:p>
          <a:p>
            <a:pPr lvl="0">
              <a:defRPr/>
            </a:pPr>
            <a:r>
              <a:rPr lang="fr-FR"/>
              <a:t>souhaité</a:t>
            </a:r>
            <a:endParaRPr/>
          </a:p>
        </p:txBody>
      </p:sp>
      <p:sp>
        <p:nvSpPr>
          <p:cNvPr id="13" name="Espace réservé du texte 20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5021704" y="2323309"/>
            <a:ext cx="1613941" cy="401442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000" b="1" spc="0">
                <a:solidFill>
                  <a:srgbClr val="DD371A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4" name="Espace réservé du texte 20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5021705" y="2724751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nombre de lignes </a:t>
            </a:r>
            <a:endParaRPr/>
          </a:p>
          <a:p>
            <a:pPr lvl="0">
              <a:defRPr/>
            </a:pPr>
            <a:r>
              <a:rPr lang="fr-FR"/>
              <a:t>souhaité</a:t>
            </a:r>
            <a:endParaRPr/>
          </a:p>
        </p:txBody>
      </p:sp>
      <p:sp>
        <p:nvSpPr>
          <p:cNvPr id="15" name="Espace réservé du texte 20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455764" y="3239552"/>
            <a:ext cx="1613941" cy="518398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 spc="-150">
                <a:solidFill>
                  <a:srgbClr val="E16F34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6" name="Espace réservé du texte 20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6455765" y="3757950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nombre de lignes </a:t>
            </a:r>
            <a:endParaRPr/>
          </a:p>
          <a:p>
            <a:pPr lvl="0">
              <a:defRPr/>
            </a:pPr>
            <a:r>
              <a:rPr lang="fr-FR"/>
              <a:t>souhaité</a:t>
            </a:r>
            <a:endParaRPr/>
          </a:p>
        </p:txBody>
      </p:sp>
      <p:sp>
        <p:nvSpPr>
          <p:cNvPr id="17" name="Espace réservé du texte 20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117298" y="3471952"/>
            <a:ext cx="1613941" cy="635353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3600" b="1" spc="-150">
                <a:solidFill>
                  <a:srgbClr val="936037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8" name="Espace réservé du texte 20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4117298" y="4107305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nombre de lignes </a:t>
            </a:r>
            <a:endParaRPr/>
          </a:p>
          <a:p>
            <a:pPr lvl="0">
              <a:defRPr/>
            </a:pPr>
            <a:r>
              <a:rPr lang="fr-FR"/>
              <a:t>souhaité</a:t>
            </a:r>
            <a:endParaRPr/>
          </a:p>
        </p:txBody>
      </p:sp>
      <p:pic>
        <p:nvPicPr>
          <p:cNvPr id="19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20" name="Rectangle 32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 photos V + légend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C1BECFE-0483-BE4B-A4DE-D46D28BD729B}" type="datetime3">
              <a:rPr lang="fr-FR"/>
              <a:t>10.04.24</a:t>
            </a:fld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1408433" y="3976070"/>
            <a:ext cx="1826507" cy="52392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4"/>
              </a:buClr>
              <a:buFont typeface="Wingdings"/>
              <a:buChar char="§"/>
              <a:defRPr sz="135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defRPr/>
            </a:pPr>
            <a:r>
              <a:rPr lang="fr-FR"/>
              <a:t>Légende photo</a:t>
            </a:r>
            <a:endParaRPr/>
          </a:p>
        </p:txBody>
      </p:sp>
      <p:sp>
        <p:nvSpPr>
          <p:cNvPr id="9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1408431" y="1079999"/>
            <a:ext cx="1826508" cy="2739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612000" rIns="108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10" name="Espace réservé du texte 2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3658746" y="3976070"/>
            <a:ext cx="1826507" cy="52392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4"/>
              </a:buClr>
              <a:buFont typeface="Wingdings"/>
              <a:buChar char="§"/>
              <a:defRPr sz="135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defRPr/>
            </a:pPr>
            <a:r>
              <a:rPr lang="fr-FR"/>
              <a:t>Légende photo</a:t>
            </a:r>
            <a:endParaRPr/>
          </a:p>
        </p:txBody>
      </p:sp>
      <p:sp>
        <p:nvSpPr>
          <p:cNvPr id="11" name="Espace réservé pour une image  5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3658745" y="1079999"/>
            <a:ext cx="1826508" cy="2739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612000" rIns="108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12" name="Espace réservé du texte 22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5895563" y="3976070"/>
            <a:ext cx="1826507" cy="52392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4"/>
              </a:buClr>
              <a:buFont typeface="Wingdings"/>
              <a:buChar char="§"/>
              <a:defRPr sz="135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defRPr/>
            </a:pPr>
            <a:r>
              <a:rPr lang="fr-FR"/>
              <a:t>Légende photo</a:t>
            </a:r>
            <a:endParaRPr/>
          </a:p>
        </p:txBody>
      </p:sp>
      <p:sp>
        <p:nvSpPr>
          <p:cNvPr id="13" name="Espace réservé pour une image  5"/>
          <p:cNvSpPr>
            <a:spLocks noGrp="1"/>
          </p:cNvSpPr>
          <p:nvPr>
            <p:ph type="pic" sz="quarter" idx="21" hasCustomPrompt="1"/>
          </p:nvPr>
        </p:nvSpPr>
        <p:spPr bwMode="auto">
          <a:xfrm>
            <a:off x="5895562" y="1079999"/>
            <a:ext cx="1826508" cy="2739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612000" rIns="108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pic>
        <p:nvPicPr>
          <p:cNvPr id="14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5" name="Rectangle 17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 photos H + 3 poin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CFDBFEE-AE2E-1842-AAA1-D3D4F4AA1A4A}" type="datetime3">
              <a:rPr lang="fr-FR"/>
              <a:t>10.04.24</a:t>
            </a:fld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pour une image  5"/>
          <p:cNvSpPr>
            <a:spLocks noGrp="1"/>
          </p:cNvSpPr>
          <p:nvPr>
            <p:ph type="pic" sz="quarter" idx="22" hasCustomPrompt="1"/>
          </p:nvPr>
        </p:nvSpPr>
        <p:spPr bwMode="auto">
          <a:xfrm>
            <a:off x="612000" y="1074738"/>
            <a:ext cx="2416661" cy="1611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16000" rIns="36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9" name="Espace réservé pour une image  5"/>
          <p:cNvSpPr>
            <a:spLocks noGrp="1"/>
          </p:cNvSpPr>
          <p:nvPr>
            <p:ph type="pic" sz="quarter" idx="27" hasCustomPrompt="1"/>
          </p:nvPr>
        </p:nvSpPr>
        <p:spPr bwMode="auto">
          <a:xfrm>
            <a:off x="3287182" y="1074738"/>
            <a:ext cx="2416661" cy="1611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16000" rIns="36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10" name="Espace réservé pour une image  5"/>
          <p:cNvSpPr>
            <a:spLocks noGrp="1"/>
          </p:cNvSpPr>
          <p:nvPr>
            <p:ph type="pic" sz="quarter" idx="28" hasCustomPrompt="1"/>
          </p:nvPr>
        </p:nvSpPr>
        <p:spPr bwMode="auto">
          <a:xfrm>
            <a:off x="5962163" y="1074738"/>
            <a:ext cx="2416661" cy="1611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16000" rIns="36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11" name="Espace réservé du texte 14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608014" y="2782603"/>
            <a:ext cx="2416661" cy="26692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N°1 sur une ligne</a:t>
            </a:r>
            <a:endParaRPr/>
          </a:p>
        </p:txBody>
      </p:sp>
      <p:sp>
        <p:nvSpPr>
          <p:cNvPr id="12" name="Espace réservé du texte 34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608013" y="3111296"/>
            <a:ext cx="2416663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latin typeface="+mn-lt"/>
              </a:defRPr>
            </a:lvl1pPr>
          </a:lstStyle>
          <a:p>
            <a:pPr lvl="0">
              <a:defRPr/>
            </a:pPr>
            <a:r>
              <a:rPr lang="fr-FR"/>
              <a:t>Insérez du texte sur le nombre de lignes souhaité</a:t>
            </a:r>
            <a:endParaRPr/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3287182" y="2782603"/>
            <a:ext cx="2416661" cy="26692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fr-FR"/>
              <a:t>N°2 sur une ligne</a:t>
            </a:r>
            <a:endParaRPr/>
          </a:p>
        </p:txBody>
      </p:sp>
      <p:sp>
        <p:nvSpPr>
          <p:cNvPr id="14" name="Espace réservé du texte 34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3287182" y="3111296"/>
            <a:ext cx="2416663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latin typeface="+mn-lt"/>
              </a:defRPr>
            </a:lvl1pPr>
          </a:lstStyle>
          <a:p>
            <a:pPr lvl="0">
              <a:defRPr/>
            </a:pPr>
            <a:r>
              <a:rPr lang="fr-FR"/>
              <a:t>Insérez du texte sur le nombre de lignes souhaité</a:t>
            </a:r>
            <a:endParaRPr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5962163" y="2782603"/>
            <a:ext cx="2416661" cy="26692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fr-FR"/>
              <a:t>N°3 sur une ligne</a:t>
            </a:r>
            <a:endParaRPr/>
          </a:p>
        </p:txBody>
      </p:sp>
      <p:sp>
        <p:nvSpPr>
          <p:cNvPr id="16" name="Espace réservé du texte 34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5962163" y="3111296"/>
            <a:ext cx="2416663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latin typeface="+mn-lt"/>
              </a:defRPr>
            </a:lvl1pPr>
          </a:lstStyle>
          <a:p>
            <a:pPr lvl="0">
              <a:defRPr/>
            </a:pPr>
            <a:r>
              <a:rPr lang="fr-FR"/>
              <a:t>Insérez du texte sur le nombre de lignes souhaité</a:t>
            </a:r>
            <a:endParaRPr/>
          </a:p>
        </p:txBody>
      </p:sp>
      <p:pic>
        <p:nvPicPr>
          <p:cNvPr id="17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8" name="Rectangle 19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tercalaire photo vierge - Signal_No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1" y="411163"/>
            <a:ext cx="4571998" cy="3600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5400000" tIns="2052000" rIns="158400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centrale pour insérer une image</a:t>
            </a:r>
            <a:endParaRPr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FEC859E-96FF-1D48-93F4-993BE9FE3962}" type="datetime3">
              <a:rPr lang="fr-FR"/>
              <a:t>10.04.24</a:t>
            </a:fld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292725" y="3288270"/>
            <a:ext cx="3851275" cy="1080000"/>
          </a:xfrm>
          <a:prstGeom prst="rect">
            <a:avLst/>
          </a:prstGeom>
          <a:noFill/>
        </p:spPr>
        <p:txBody>
          <a:bodyPr lIns="180000" tIns="180000" rIns="90000" bIns="108000" anchor="t" anchorCtr="0"/>
          <a:lstStyle>
            <a:lvl1pPr marL="0" indent="0">
              <a:spcBef>
                <a:spcPts val="600"/>
              </a:spcBef>
              <a:buFontTx/>
              <a:buNone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pPr>
              <a:defRPr/>
            </a:pPr>
            <a:r>
              <a:rPr lang="fr-FR"/>
              <a:t>Page intercalaire avec titre sur 2 lignes maximum</a:t>
            </a:r>
            <a:endParaRPr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916707" y="4007907"/>
            <a:ext cx="3227294" cy="3603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158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latin typeface="+mn-lt"/>
              </a:defRPr>
            </a:lvl2pPr>
            <a:lvl3pPr marL="914400" indent="0"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Sous titre</a:t>
            </a:r>
            <a:endParaRPr/>
          </a:p>
        </p:txBody>
      </p:sp>
      <p:pic>
        <p:nvPicPr>
          <p:cNvPr id="9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pic>
        <p:nvPicPr>
          <p:cNvPr id="10" name="Image 1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 rot="12270882">
            <a:off x="7734145" y="411163"/>
            <a:ext cx="1800000" cy="1800000"/>
          </a:xfrm>
          <a:prstGeom prst="rect">
            <a:avLst/>
          </a:prstGeom>
        </p:spPr>
      </p:pic>
      <p:sp>
        <p:nvSpPr>
          <p:cNvPr id="11" name="Rectangle 2"/>
          <p:cNvSpPr/>
          <p:nvPr userDrawn="1"/>
        </p:nvSpPr>
        <p:spPr bwMode="auto">
          <a:xfrm>
            <a:off x="0" y="4008967"/>
            <a:ext cx="4571999" cy="358775"/>
          </a:xfrm>
          <a:prstGeom prst="rect">
            <a:avLst/>
          </a:prstGeom>
          <a:solidFill>
            <a:srgbClr val="41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 photos H + légend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CFDBFEE-AE2E-1842-AAA1-D3D4F4AA1A4A}" type="datetime3">
              <a:rPr lang="fr-FR"/>
              <a:t>10.04.24</a:t>
            </a:fld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12000" y="4063875"/>
            <a:ext cx="4249244" cy="438275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4"/>
              </a:buClr>
              <a:buFont typeface="Wingdings"/>
              <a:buChar char="§"/>
              <a:defRPr sz="135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defRPr/>
            </a:pPr>
            <a:r>
              <a:rPr lang="fr-FR"/>
              <a:t>Légende pour les 3 photos</a:t>
            </a:r>
            <a:endParaRPr/>
          </a:p>
        </p:txBody>
      </p:sp>
      <p:sp>
        <p:nvSpPr>
          <p:cNvPr id="9" name="Espace réservé pour une image  5"/>
          <p:cNvSpPr>
            <a:spLocks noGrp="1"/>
          </p:cNvSpPr>
          <p:nvPr>
            <p:ph type="pic" sz="quarter" idx="22" hasCustomPrompt="1"/>
          </p:nvPr>
        </p:nvSpPr>
        <p:spPr bwMode="auto">
          <a:xfrm>
            <a:off x="612000" y="1074737"/>
            <a:ext cx="4249244" cy="28328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36000" tIns="684000" rIns="936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10" name="Espace réservé pour une image  5"/>
          <p:cNvSpPr>
            <a:spLocks noGrp="1"/>
          </p:cNvSpPr>
          <p:nvPr>
            <p:ph type="pic" sz="quarter" idx="27" hasCustomPrompt="1"/>
          </p:nvPr>
        </p:nvSpPr>
        <p:spPr bwMode="auto">
          <a:xfrm>
            <a:off x="5271554" y="334381"/>
            <a:ext cx="3107270" cy="20715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96000" tIns="360000" rIns="396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11" name="Espace réservé pour une image  5"/>
          <p:cNvSpPr>
            <a:spLocks noGrp="1"/>
          </p:cNvSpPr>
          <p:nvPr>
            <p:ph type="pic" sz="quarter" idx="28" hasCustomPrompt="1"/>
          </p:nvPr>
        </p:nvSpPr>
        <p:spPr bwMode="auto">
          <a:xfrm>
            <a:off x="5271554" y="2837462"/>
            <a:ext cx="2523072" cy="168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16000" rIns="36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pic>
        <p:nvPicPr>
          <p:cNvPr id="12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3" name="Rectangle 18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clus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CFDBFEE-AE2E-1842-AAA1-D3D4F4AA1A4A}" type="datetime3">
              <a:rPr lang="fr-FR"/>
              <a:t>10.04.24</a:t>
            </a:fld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ZoneTexte 2"/>
          <p:cNvSpPr>
            <a:spLocks noAdjustHandles="1"/>
          </p:cNvSpPr>
          <p:nvPr userDrawn="1"/>
        </p:nvSpPr>
        <p:spPr bwMode="auto">
          <a:xfrm>
            <a:off x="608013" y="4327161"/>
            <a:ext cx="38540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fr-FR" sz="1350" b="1" spc="0">
                <a:solidFill>
                  <a:srgbClr val="936037"/>
                </a:solidFill>
              </a:rPr>
              <a:t>terra-forma.cnrs.fr</a:t>
            </a:r>
            <a:endParaRPr/>
          </a:p>
        </p:txBody>
      </p:sp>
      <p:sp>
        <p:nvSpPr>
          <p:cNvPr id="7" name="Espace réservé du texte 22"/>
          <p:cNvSpPr>
            <a:spLocks noGrp="1"/>
          </p:cNvSpPr>
          <p:nvPr>
            <p:ph type="body" sz="quarter" idx="16"/>
          </p:nvPr>
        </p:nvSpPr>
        <p:spPr bwMode="auto">
          <a:xfrm>
            <a:off x="608014" y="651933"/>
            <a:ext cx="4421186" cy="33655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400" b="1" i="0">
                <a:solidFill>
                  <a:schemeClr val="tx1"/>
                </a:solidFill>
                <a:latin typeface="+mn-lt"/>
              </a:defRPr>
            </a:lvl1pPr>
            <a:lvl2pPr marL="685800" indent="-228600">
              <a:buClrTx/>
              <a:buFont typeface="Wingdings"/>
              <a:buChar char="§"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ClrTx/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</a:defRPr>
            </a:lvl3pPr>
            <a:lvl4pPr marL="1657350" indent="-285750">
              <a:buClrTx/>
              <a:buFont typeface="Wingdings"/>
              <a:buChar char="ü"/>
              <a:defRPr sz="1350">
                <a:solidFill>
                  <a:schemeClr val="tx1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5pPr>
          </a:lstStyle>
          <a:p>
            <a:pPr algn="just">
              <a:defRPr/>
            </a:pPr>
            <a:endParaRPr lang="fr-FR" sz="1600" b="0"/>
          </a:p>
        </p:txBody>
      </p:sp>
      <p:pic>
        <p:nvPicPr>
          <p:cNvPr id="8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5536155" y="1203598"/>
            <a:ext cx="2027760" cy="2402660"/>
          </a:xfrm>
          <a:prstGeom prst="rect">
            <a:avLst/>
          </a:prstGeom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520902" y="3914892"/>
            <a:ext cx="584439" cy="58443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6332944" y="4074674"/>
            <a:ext cx="1250354" cy="27507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7650397" y="3961424"/>
            <a:ext cx="1235487" cy="49137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6531209" y="153424"/>
            <a:ext cx="2065412" cy="116351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7484475" y="1093364"/>
            <a:ext cx="915566" cy="91556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 rot="16199999">
            <a:off x="7801441" y="1069170"/>
            <a:ext cx="15905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i="0" u="none" strike="noStrike">
                <a:solidFill>
                  <a:srgbClr val="565655"/>
                </a:solidFill>
                <a:latin typeface="Arial"/>
              </a:rPr>
              <a:t>ANR-21-ESRE-0014</a:t>
            </a:r>
            <a:endParaRPr lang="en-GB" sz="12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dications techniqu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CFDBFEE-AE2E-1842-AAA1-D3D4F4AA1A4A}" type="datetime3">
              <a:rPr lang="fr-FR"/>
              <a:t>10.04.24</a:t>
            </a:fld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ZoneTexte 5"/>
          <p:cNvSpPr>
            <a:spLocks noAdjustHandles="1"/>
          </p:cNvSpPr>
          <p:nvPr userDrawn="1"/>
        </p:nvSpPr>
        <p:spPr bwMode="auto">
          <a:xfrm>
            <a:off x="608013" y="649288"/>
            <a:ext cx="7770812" cy="3852862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>
              <a:defRPr/>
            </a:pPr>
            <a:r>
              <a:rPr lang="fr-FR" sz="1400"/>
              <a:t>Pour commencer à créer votre présentation, </a:t>
            </a:r>
            <a:endParaRPr/>
          </a:p>
          <a:p>
            <a:pPr algn="ctr">
              <a:defRPr/>
            </a:pPr>
            <a:r>
              <a:rPr lang="fr-FR" sz="1400"/>
              <a:t>rendez vous dans le menu </a:t>
            </a:r>
            <a:endParaRPr/>
          </a:p>
          <a:p>
            <a:pPr algn="ctr">
              <a:defRPr/>
            </a:pPr>
            <a:r>
              <a:rPr lang="fr-FR" sz="1400"/>
              <a:t>Affichage &gt; Masque &gt; Masque des diapositives</a:t>
            </a:r>
            <a:endParaRPr/>
          </a:p>
          <a:p>
            <a:pPr algn="ctr">
              <a:defRPr/>
            </a:pPr>
            <a:endParaRPr lang="fr-FR" sz="1400"/>
          </a:p>
          <a:p>
            <a:pPr algn="ctr">
              <a:defRPr/>
            </a:pPr>
            <a:r>
              <a:rPr lang="fr-FR" sz="1400"/>
              <a:t>Allez sur le premier masque blanc, renseignez le </a:t>
            </a:r>
            <a:endParaRPr/>
          </a:p>
          <a:p>
            <a:pPr algn="ctr">
              <a:defRPr/>
            </a:pPr>
            <a:r>
              <a:rPr lang="fr-FR" sz="1400"/>
              <a:t>TITRE DE VOTRE PRÉSENTATION </a:t>
            </a:r>
            <a:endParaRPr/>
          </a:p>
          <a:p>
            <a:pPr algn="ctr">
              <a:defRPr/>
            </a:pPr>
            <a:r>
              <a:rPr lang="fr-FR" sz="1400"/>
              <a:t>en bas de page, puis fermez le mode masque.</a:t>
            </a:r>
            <a:endParaRPr/>
          </a:p>
          <a:p>
            <a:pPr algn="ctr">
              <a:defRPr/>
            </a:pPr>
            <a:r>
              <a:rPr lang="fr-FR" sz="1400"/>
              <a:t>____</a:t>
            </a:r>
            <a:endParaRPr/>
          </a:p>
          <a:p>
            <a:pPr algn="ctr">
              <a:defRPr/>
            </a:pPr>
            <a:endParaRPr lang="fr-FR" sz="1400"/>
          </a:p>
          <a:p>
            <a:pPr algn="ctr">
              <a:defRPr/>
            </a:pPr>
            <a:r>
              <a:rPr lang="fr-FR" sz="1400"/>
              <a:t>Si vous souhaitez ne rien inscrire dans une zone de texte réservé, </a:t>
            </a:r>
            <a:endParaRPr/>
          </a:p>
          <a:p>
            <a:pPr algn="ctr">
              <a:defRPr/>
            </a:pPr>
            <a:r>
              <a:rPr lang="fr-FR" sz="1400"/>
              <a:t>tapez un espace pour faire disparaître le texte du masque.</a:t>
            </a:r>
            <a:endParaRPr/>
          </a:p>
          <a:p>
            <a:pPr algn="ctr">
              <a:defRPr/>
            </a:pPr>
            <a:r>
              <a:rPr lang="fr-FR" sz="1400"/>
              <a:t>____</a:t>
            </a:r>
            <a:endParaRPr/>
          </a:p>
          <a:p>
            <a:pPr algn="ctr">
              <a:defRPr/>
            </a:pPr>
            <a:endParaRPr lang="fr-FR" sz="1400"/>
          </a:p>
          <a:p>
            <a:pPr algn="ctr">
              <a:defRPr/>
            </a:pPr>
            <a:r>
              <a:rPr lang="fr-FR" sz="1400"/>
              <a:t>Les photos des diapositives « Titre de présentation photo » et « Intercalaire photo » </a:t>
            </a:r>
            <a:endParaRPr/>
          </a:p>
          <a:p>
            <a:pPr algn="ctr">
              <a:defRPr/>
            </a:pPr>
            <a:r>
              <a:rPr lang="fr-FR" sz="1400"/>
              <a:t>peuvent être remplacées par les vôtres. </a:t>
            </a:r>
            <a:endParaRPr/>
          </a:p>
          <a:p>
            <a:pPr algn="ctr">
              <a:defRPr/>
            </a:pPr>
            <a:r>
              <a:rPr lang="fr-FR" sz="1400"/>
              <a:t>Pour cela, utilisez le masque « Titre de présentation vierge » et « Intercalaire photo vierge », </a:t>
            </a:r>
            <a:endParaRPr/>
          </a:p>
          <a:p>
            <a:pPr algn="ctr">
              <a:defRPr/>
            </a:pPr>
            <a:r>
              <a:rPr lang="fr-FR" sz="1400"/>
              <a:t>et insérez votre image dans l’emplacement gris en cliquant sur l’icône centrale.</a:t>
            </a:r>
            <a:endParaRPr/>
          </a:p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38BB23-D43B-0621-93F1-0A8786DB6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34B099A-96E8-91B9-8EFB-47981E90B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DF40E2-9988-F247-408A-5D9C8503E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87E6-7644-4B28-B161-B96FA6B353A2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46168C-556B-F456-0960-2599ECE4F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379681-DDCA-B1B3-6260-DDF4F6B3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1A87-A179-4657-A62F-7BB71FDDB06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06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Intercalaire photo vierge - Signal_No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1" y="411163"/>
            <a:ext cx="4571998" cy="3600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5400000" tIns="2052000" rIns="158400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centrale pour insérer une image</a:t>
            </a:r>
            <a:endParaRPr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FEC859E-96FF-1D48-93F4-993BE9FE3962}" type="datetime3">
              <a:rPr lang="fr-FR"/>
              <a:t>10.04.24</a:t>
            </a:fld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292725" y="3296733"/>
            <a:ext cx="3851275" cy="1080000"/>
          </a:xfrm>
          <a:prstGeom prst="rect">
            <a:avLst/>
          </a:prstGeom>
          <a:noFill/>
        </p:spPr>
        <p:txBody>
          <a:bodyPr lIns="180000" tIns="180000" rIns="90000" bIns="108000" anchor="t" anchorCtr="0"/>
          <a:lstStyle>
            <a:lvl1pPr marL="0" indent="0">
              <a:spcBef>
                <a:spcPts val="600"/>
              </a:spcBef>
              <a:buFontTx/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pPr>
              <a:defRPr/>
            </a:pPr>
            <a:r>
              <a:rPr lang="fr-FR"/>
              <a:t>Page intercalaire avec titre sur 2 lignes maximum</a:t>
            </a:r>
            <a:endParaRPr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916707" y="4016370"/>
            <a:ext cx="3227294" cy="3603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158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latin typeface="+mn-lt"/>
              </a:defRPr>
            </a:lvl2pPr>
            <a:lvl3pPr marL="914400" indent="0"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Sous titre</a:t>
            </a:r>
            <a:endParaRPr/>
          </a:p>
        </p:txBody>
      </p:sp>
      <p:sp>
        <p:nvSpPr>
          <p:cNvPr id="9" name="Rectangle 2"/>
          <p:cNvSpPr/>
          <p:nvPr userDrawn="1"/>
        </p:nvSpPr>
        <p:spPr bwMode="auto">
          <a:xfrm>
            <a:off x="0" y="4008967"/>
            <a:ext cx="4571999" cy="358775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1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 rot="1063927">
            <a:off x="8110075" y="436787"/>
            <a:ext cx="1283962" cy="1800000"/>
          </a:xfrm>
          <a:prstGeom prst="rect">
            <a:avLst/>
          </a:prstGeom>
        </p:spPr>
      </p:pic>
      <p:pic>
        <p:nvPicPr>
          <p:cNvPr id="11" name="Image 6"/>
          <p:cNvPicPr>
            <a:picLocks noChangeAspect="1"/>
          </p:cNvPicPr>
          <p:nvPr userDrawn="1"/>
        </p:nvPicPr>
        <p:blipFill>
          <a:blip r:embed="rId3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Intercalaire photo vierge - Signal_No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001112" y="356188"/>
            <a:ext cx="1800000" cy="1800000"/>
          </a:xfrm>
          <a:prstGeom prst="rect">
            <a:avLst/>
          </a:prstGeom>
        </p:spPr>
      </p:pic>
      <p:sp>
        <p:nvSpPr>
          <p:cNvPr id="5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1" y="411163"/>
            <a:ext cx="4572000" cy="3600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5400000" tIns="2052000" rIns="158400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centrale pour insérer une image</a:t>
            </a:r>
            <a:endParaRPr/>
          </a:p>
        </p:txBody>
      </p:sp>
      <p:sp>
        <p:nvSpPr>
          <p:cNvPr id="6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FEC859E-96FF-1D48-93F4-993BE9FE3962}" type="datetime3">
              <a:rPr lang="fr-FR"/>
              <a:t>10.04.24</a:t>
            </a:fld>
            <a:endParaRPr lang="fr-FR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292725" y="3296733"/>
            <a:ext cx="3851275" cy="1080000"/>
          </a:xfrm>
          <a:prstGeom prst="rect">
            <a:avLst/>
          </a:prstGeom>
          <a:noFill/>
        </p:spPr>
        <p:txBody>
          <a:bodyPr lIns="180000" tIns="180000" rIns="90000" bIns="108000" anchor="t" anchorCtr="0"/>
          <a:lstStyle>
            <a:lvl1pPr marL="0" indent="0">
              <a:spcBef>
                <a:spcPts val="600"/>
              </a:spcBef>
              <a:buFontTx/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pPr>
              <a:defRPr/>
            </a:pPr>
            <a:r>
              <a:rPr lang="fr-FR"/>
              <a:t>Page intercalaire avec titre sur 2 lignes maximum</a:t>
            </a:r>
            <a:endParaRPr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916707" y="4016370"/>
            <a:ext cx="3227294" cy="3603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158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latin typeface="+mn-lt"/>
              </a:defRPr>
            </a:lvl2pPr>
            <a:lvl3pPr marL="914400" indent="0"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Sous titre</a:t>
            </a:r>
            <a:endParaRPr/>
          </a:p>
        </p:txBody>
      </p:sp>
      <p:sp>
        <p:nvSpPr>
          <p:cNvPr id="10" name="Rectangle 2"/>
          <p:cNvSpPr/>
          <p:nvPr userDrawn="1"/>
        </p:nvSpPr>
        <p:spPr bwMode="auto">
          <a:xfrm>
            <a:off x="0" y="4008967"/>
            <a:ext cx="4571999" cy="358775"/>
          </a:xfrm>
          <a:prstGeom prst="rect">
            <a:avLst/>
          </a:prstGeom>
          <a:solidFill>
            <a:srgbClr val="DD3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1" name="Image 6"/>
          <p:cNvPicPr>
            <a:picLocks noChangeAspect="1"/>
          </p:cNvPicPr>
          <p:nvPr userDrawn="1"/>
        </p:nvPicPr>
        <p:blipFill>
          <a:blip r:embed="rId3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Intercalaire photo vierge - Signal_No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1" y="411163"/>
            <a:ext cx="4572000" cy="3600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5400000" tIns="2052000" rIns="158400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centrale pour insérer une image</a:t>
            </a:r>
            <a:endParaRPr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FEC859E-96FF-1D48-93F4-993BE9FE3962}" type="datetime3">
              <a:rPr lang="fr-FR"/>
              <a:t>10.04.24</a:t>
            </a:fld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292725" y="3652338"/>
            <a:ext cx="3851275" cy="1080000"/>
          </a:xfrm>
          <a:prstGeom prst="rect">
            <a:avLst/>
          </a:prstGeom>
          <a:noFill/>
        </p:spPr>
        <p:txBody>
          <a:bodyPr lIns="180000" tIns="180000" rIns="90000" bIns="108000" anchor="t" anchorCtr="0"/>
          <a:lstStyle>
            <a:lvl1pPr marL="0" indent="0">
              <a:spcBef>
                <a:spcPts val="600"/>
              </a:spcBef>
              <a:buFontTx/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pPr>
              <a:defRPr/>
            </a:pPr>
            <a:r>
              <a:rPr lang="fr-FR"/>
              <a:t>Page intercalaire avec titre sur 2 lignes maximum</a:t>
            </a:r>
            <a:endParaRPr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916707" y="4371975"/>
            <a:ext cx="3227294" cy="3603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158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latin typeface="+mn-lt"/>
              </a:defRPr>
            </a:lvl2pPr>
            <a:lvl3pPr marL="914400" indent="0"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Sous titre</a:t>
            </a:r>
            <a:endParaRPr/>
          </a:p>
        </p:txBody>
      </p:sp>
      <p:sp>
        <p:nvSpPr>
          <p:cNvPr id="9" name="Rectangle 2"/>
          <p:cNvSpPr/>
          <p:nvPr userDrawn="1"/>
        </p:nvSpPr>
        <p:spPr bwMode="auto">
          <a:xfrm>
            <a:off x="0" y="4011083"/>
            <a:ext cx="4571999" cy="358775"/>
          </a:xfrm>
          <a:prstGeom prst="rect">
            <a:avLst/>
          </a:prstGeom>
          <a:solidFill>
            <a:srgbClr val="E16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1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122315" y="411163"/>
            <a:ext cx="1241856" cy="2160000"/>
          </a:xfrm>
          <a:prstGeom prst="rect">
            <a:avLst/>
          </a:prstGeom>
        </p:spPr>
      </p:pic>
      <p:pic>
        <p:nvPicPr>
          <p:cNvPr id="11" name="Image 6"/>
          <p:cNvPicPr>
            <a:picLocks noChangeAspect="1"/>
          </p:cNvPicPr>
          <p:nvPr userDrawn="1"/>
        </p:nvPicPr>
        <p:blipFill>
          <a:blip r:embed="rId3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Intercalaire photo vierge - Signal_No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1" y="411163"/>
            <a:ext cx="4572000" cy="3600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5400000" tIns="2052000" rIns="158400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centrale pour insérer une image</a:t>
            </a:r>
            <a:endParaRPr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FEC859E-96FF-1D48-93F4-993BE9FE3962}" type="datetime3">
              <a:rPr lang="fr-FR"/>
              <a:t>10.04.24</a:t>
            </a:fld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292725" y="3652338"/>
            <a:ext cx="3851275" cy="1080000"/>
          </a:xfrm>
          <a:prstGeom prst="rect">
            <a:avLst/>
          </a:prstGeom>
          <a:noFill/>
        </p:spPr>
        <p:txBody>
          <a:bodyPr lIns="180000" tIns="180000" rIns="90000" bIns="108000" anchor="t" anchorCtr="0"/>
          <a:lstStyle>
            <a:lvl1pPr marL="0" indent="0">
              <a:spcBef>
                <a:spcPts val="600"/>
              </a:spcBef>
              <a:buFontTx/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pPr>
              <a:defRPr/>
            </a:pPr>
            <a:r>
              <a:rPr lang="fr-FR"/>
              <a:t>Page intercalaire avec titre sur 2 lignes maximum</a:t>
            </a:r>
            <a:endParaRPr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916707" y="4371975"/>
            <a:ext cx="3227294" cy="3603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158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latin typeface="+mn-lt"/>
              </a:defRPr>
            </a:lvl2pPr>
            <a:lvl3pPr marL="914400" indent="0"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Sous titre</a:t>
            </a:r>
            <a:endParaRPr/>
          </a:p>
        </p:txBody>
      </p:sp>
      <p:sp>
        <p:nvSpPr>
          <p:cNvPr id="9" name="Rectangle 2"/>
          <p:cNvSpPr/>
          <p:nvPr userDrawn="1"/>
        </p:nvSpPr>
        <p:spPr bwMode="auto">
          <a:xfrm>
            <a:off x="0" y="4008967"/>
            <a:ext cx="4571999" cy="358775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1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023999" y="620379"/>
            <a:ext cx="1120001" cy="720000"/>
          </a:xfrm>
          <a:prstGeom prst="rect">
            <a:avLst/>
          </a:prstGeom>
        </p:spPr>
      </p:pic>
      <p:pic>
        <p:nvPicPr>
          <p:cNvPr id="11" name="Image 1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903998" y="620379"/>
            <a:ext cx="1120001" cy="720000"/>
          </a:xfrm>
          <a:prstGeom prst="rect">
            <a:avLst/>
          </a:prstGeom>
        </p:spPr>
      </p:pic>
      <p:pic>
        <p:nvPicPr>
          <p:cNvPr id="12" name="Image 6"/>
          <p:cNvPicPr>
            <a:picLocks noChangeAspect="1"/>
          </p:cNvPicPr>
          <p:nvPr userDrawn="1"/>
        </p:nvPicPr>
        <p:blipFill>
          <a:blip r:embed="rId3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+ 1 chiff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B2B1204-2AEA-E444-9A99-D02961C25721}" type="datetime3">
              <a:rPr lang="fr-FR"/>
              <a:t>10.04.24</a:t>
            </a:fld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840512" y="1401989"/>
            <a:ext cx="1958975" cy="558800"/>
          </a:xfrm>
          <a:prstGeom prst="rect">
            <a:avLst/>
          </a:prstGeom>
        </p:spPr>
        <p:txBody>
          <a:bodyPr lIns="72000" tIns="0" rIns="0" bIns="0" anchor="b" anchorCtr="0"/>
          <a:lstStyle>
            <a:lvl1pPr marL="3175" indent="0" algn="l" defTabSz="914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lang="fr-FR" sz="2250" b="1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Texte/Chiffre</a:t>
            </a:r>
            <a:endParaRPr/>
          </a:p>
        </p:txBody>
      </p:sp>
      <p:sp>
        <p:nvSpPr>
          <p:cNvPr id="9" name="Espace réservé du texte 2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840512" y="1960789"/>
            <a:ext cx="2303488" cy="539736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360000" bIns="10800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Message sur le nombre de lignes souhaité</a:t>
            </a:r>
            <a:endParaRPr/>
          </a:p>
        </p:txBody>
      </p:sp>
      <p:sp>
        <p:nvSpPr>
          <p:cNvPr id="10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08014" y="1080000"/>
            <a:ext cx="5513512" cy="342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685800" indent="-228600">
              <a:buClrTx/>
              <a:buFont typeface="Wingdings"/>
              <a:buChar char="§"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ClrTx/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</a:defRPr>
            </a:lvl3pPr>
            <a:lvl4pPr marL="1657350" indent="-285750">
              <a:buClrTx/>
              <a:buFont typeface="Wingdings"/>
              <a:buChar char="ü"/>
              <a:defRPr sz="1350">
                <a:solidFill>
                  <a:schemeClr val="tx1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91440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/>
            </a:pPr>
            <a:r>
              <a:rPr lang="fr-FR"/>
              <a:t>Cliquez pour insérer du texte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pic>
        <p:nvPicPr>
          <p:cNvPr id="11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2" name="Rectangle 14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message cour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B2B1204-2AEA-E444-9A99-D02961C25721}" type="datetime3">
              <a:rPr lang="fr-FR"/>
              <a:t>10.04.24</a:t>
            </a:fld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Rectangle 12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Espace réservé du texte 2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397213" y="1074738"/>
            <a:ext cx="6357436" cy="3427413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95000"/>
              </a:lnSpc>
              <a:spcBef>
                <a:spcPts val="1600"/>
              </a:spcBef>
              <a:buFontTx/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 message court</a:t>
            </a:r>
            <a:br>
              <a:rPr lang="fr-FR"/>
            </a:br>
            <a:r>
              <a:rPr lang="fr-FR"/>
              <a:t>Ovit moluptae nonemquatem. Aces</a:t>
            </a:r>
            <a:endParaRPr/>
          </a:p>
          <a:p>
            <a:pPr lvl="0">
              <a:defRPr/>
            </a:pPr>
            <a:r>
              <a:rPr lang="fr-FR"/>
              <a:t>ipitia neseque sinctur aute dolenih icillenimini imincitam, quossit ut aut aut vendipsum experciam</a:t>
            </a:r>
          </a:p>
        </p:txBody>
      </p:sp>
      <p:pic>
        <p:nvPicPr>
          <p:cNvPr id="10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de pleine p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9FD301D-BA0C-2C40-967E-F0EF1AB3C51D}" type="datetime3">
              <a:rPr lang="fr-FR"/>
              <a:t>10.04.24</a:t>
            </a:fld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pic>
        <p:nvPicPr>
          <p:cNvPr id="8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9" name="Rectangle 14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Espace réservé du texte 22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8013" y="1080000"/>
            <a:ext cx="7770151" cy="3420000"/>
          </a:xfrm>
          <a:prstGeom prst="rect">
            <a:avLst/>
          </a:prstGeom>
        </p:spPr>
        <p:txBody>
          <a:bodyPr lIns="0" tIns="0" rIns="0" bIns="0" numCol="1" spcCol="54000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685800" indent="-228600">
              <a:buClrTx/>
              <a:buFont typeface="Wingdings"/>
              <a:buChar char="§"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ClrTx/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</a:defRPr>
            </a:lvl3pPr>
            <a:lvl4pPr marL="1657350" indent="-285750">
              <a:buClrTx/>
              <a:buFont typeface="Wingdings"/>
              <a:buChar char="ü"/>
              <a:defRPr sz="1350">
                <a:solidFill>
                  <a:schemeClr val="tx1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91440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/>
            </a:pPr>
            <a:r>
              <a:rPr lang="fr-FR"/>
              <a:t>Cliquez pour insérer du texte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  <a:p>
            <a:pPr lvl="4">
              <a:defRPr/>
            </a:pPr>
            <a:endParaRPr lang="fr-FR"/>
          </a:p>
          <a:p>
            <a:pPr lvl="1">
              <a:defRPr/>
            </a:pPr>
            <a:r>
              <a:rPr lang="fr-FR"/>
              <a:t>As et audit acepreperis iusdam elecus dolorion erovid ut apistibus.</a:t>
            </a:r>
            <a:endParaRPr/>
          </a:p>
          <a:p>
            <a:pPr lvl="1">
              <a:defRPr/>
            </a:pPr>
            <a:r>
              <a:rPr lang="fr-FR"/>
              <a:t>Sus ulparum ser plique solorrumquid quam iur, sitatur.</a:t>
            </a:r>
            <a:endParaRPr/>
          </a:p>
          <a:p>
            <a:pPr lvl="1">
              <a:defRPr/>
            </a:pPr>
            <a:endParaRPr lang="fr-FR"/>
          </a:p>
          <a:p>
            <a:pPr lvl="0">
              <a:defRPr/>
            </a:pPr>
            <a:r>
              <a:rPr lang="fr-FR"/>
              <a:t>Bit volorro dem quia cuptatur sit aut doleceptur magnimporio conse nis aut earument </a:t>
            </a:r>
            <a:endParaRPr/>
          </a:p>
          <a:p>
            <a:pPr lvl="1">
              <a:defRPr/>
            </a:pPr>
            <a:r>
              <a:rPr lang="fr-FR"/>
              <a:t>acea sum et, ea dolore vel iducias iur, qui sendi sinvelendant molupic aborem rentur aut voluptus sedit, omniatur?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7866466" y="4807965"/>
            <a:ext cx="511698" cy="1523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indent="0" algn="r">
              <a:buClr>
                <a:schemeClr val="tx2"/>
              </a:buClr>
              <a:buFontTx/>
              <a:buNone/>
              <a:defRPr sz="700" b="1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DFB2E4D-4180-2742-811E-53D85AF875CD}" type="datetime3">
              <a:rPr lang="fr-FR"/>
              <a:t>10.04.24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451849" y="4807965"/>
            <a:ext cx="449263" cy="1523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ZoneTexte 1"/>
          <p:cNvSpPr>
            <a:spLocks noAdjustHandles="1"/>
          </p:cNvSpPr>
          <p:nvPr userDrawn="1"/>
        </p:nvSpPr>
        <p:spPr bwMode="auto">
          <a:xfrm>
            <a:off x="2925973" y="4807965"/>
            <a:ext cx="4866807" cy="1523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700" b="1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REUNION Comex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hdr="0"/>
  <p:txStyles>
    <p:titleStyle>
      <a:lvl1pPr algn="l" defTabSz="914400">
        <a:lnSpc>
          <a:spcPct val="90000"/>
        </a:lnSpc>
        <a:spcBef>
          <a:spcPts val="0"/>
        </a:spcBef>
        <a:buNone/>
        <a:defRPr sz="4400" b="1" i="0">
          <a:solidFill>
            <a:schemeClr val="tx1"/>
          </a:solidFill>
          <a:latin typeface="Arial Black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Clr>
          <a:schemeClr val="tx2"/>
        </a:buClr>
        <a:buFont typeface="Arial"/>
        <a:buChar char="•"/>
        <a:defRPr sz="2800" b="0" i="0">
          <a:solidFill>
            <a:schemeClr val="tx1"/>
          </a:solidFill>
          <a:latin typeface="Arial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Clr>
          <a:schemeClr val="tx2"/>
        </a:buClr>
        <a:buFont typeface="Arial"/>
        <a:buChar char="•"/>
        <a:defRPr sz="2400" b="0" i="0">
          <a:solidFill>
            <a:schemeClr val="tx1"/>
          </a:solidFill>
          <a:latin typeface="Arial"/>
          <a:ea typeface="+mn-ea"/>
          <a:cs typeface="+mn-cs"/>
        </a:defRPr>
      </a:lvl2pPr>
      <a:lvl3pPr marL="1257300" indent="-342900" algn="l" defTabSz="914400">
        <a:lnSpc>
          <a:spcPct val="90000"/>
        </a:lnSpc>
        <a:spcBef>
          <a:spcPts val="500"/>
        </a:spcBef>
        <a:buClr>
          <a:schemeClr val="tx2"/>
        </a:buClr>
        <a:buFont typeface="Arial"/>
        <a:buChar char="•"/>
        <a:defRPr sz="2000" b="0" i="0">
          <a:solidFill>
            <a:schemeClr val="tx1"/>
          </a:solidFill>
          <a:latin typeface="Arial"/>
          <a:ea typeface="+mn-ea"/>
          <a:cs typeface="+mn-cs"/>
        </a:defRPr>
      </a:lvl3pPr>
      <a:lvl4pPr marL="1371600" indent="0" algn="l" defTabSz="914400">
        <a:lnSpc>
          <a:spcPct val="90000"/>
        </a:lnSpc>
        <a:spcBef>
          <a:spcPts val="500"/>
        </a:spcBef>
        <a:buFont typeface="Arial"/>
        <a:buNone/>
        <a:defRPr sz="1800" b="0" i="0">
          <a:solidFill>
            <a:schemeClr val="tx1"/>
          </a:solidFill>
          <a:latin typeface="Arial"/>
          <a:ea typeface="+mn-ea"/>
          <a:cs typeface="+mn-cs"/>
        </a:defRPr>
      </a:lvl4pPr>
      <a:lvl5pPr marL="1828800" indent="0" algn="l" defTabSz="914400">
        <a:lnSpc>
          <a:spcPct val="90000"/>
        </a:lnSpc>
        <a:spcBef>
          <a:spcPts val="500"/>
        </a:spcBef>
        <a:buFont typeface="Arial"/>
        <a:buNone/>
        <a:defRPr sz="1800" b="0" i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8.png"/><Relationship Id="rId18" Type="http://schemas.openxmlformats.org/officeDocument/2006/relationships/image" Target="../media/image30.png"/><Relationship Id="rId3" Type="http://schemas.openxmlformats.org/officeDocument/2006/relationships/image" Target="../media/image14.jpg"/><Relationship Id="rId21" Type="http://schemas.openxmlformats.org/officeDocument/2006/relationships/image" Target="../media/image32.svg"/><Relationship Id="rId7" Type="http://schemas.openxmlformats.org/officeDocument/2006/relationships/image" Target="../media/image25.png"/><Relationship Id="rId12" Type="http://schemas.openxmlformats.org/officeDocument/2006/relationships/image" Target="../media/image16.png"/><Relationship Id="rId17" Type="http://schemas.openxmlformats.org/officeDocument/2006/relationships/image" Target="../media/image29.png"/><Relationship Id="rId2" Type="http://schemas.openxmlformats.org/officeDocument/2006/relationships/image" Target="../media/image13.png"/><Relationship Id="rId16" Type="http://schemas.openxmlformats.org/officeDocument/2006/relationships/image" Target="../media/image20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17.jpg"/><Relationship Id="rId15" Type="http://schemas.openxmlformats.org/officeDocument/2006/relationships/image" Target="../media/image15.png"/><Relationship Id="rId10" Type="http://schemas.openxmlformats.org/officeDocument/2006/relationships/image" Target="../media/image21.png"/><Relationship Id="rId19" Type="http://schemas.openxmlformats.org/officeDocument/2006/relationships/image" Target="../media/image22.jpg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openxmlformats.org/officeDocument/2006/relationships/image" Target="../media/image19.jpg"/><Relationship Id="rId2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esana.numerique.gouv.fr/public/document/consulter/14474027?slug=130507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1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auto">
          <a:xfrm>
            <a:off x="901497" y="-119106"/>
            <a:ext cx="4591771" cy="523926"/>
          </a:xfrm>
        </p:spPr>
        <p:txBody>
          <a:bodyPr/>
          <a:lstStyle/>
          <a:p>
            <a:pPr>
              <a:defRPr/>
            </a:pPr>
            <a:r>
              <a:rPr lang="fr-FR" dirty="0"/>
              <a:t>WP3. Du capteur au Cloud</a:t>
            </a:r>
            <a:endParaRPr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/>
          </p:nvPr>
        </p:nvSpPr>
        <p:spPr bwMode="auto">
          <a:xfrm>
            <a:off x="661747" y="627534"/>
            <a:ext cx="8516252" cy="3420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fr-FR" sz="1200" dirty="0">
                <a:solidFill>
                  <a:srgbClr val="FF0000"/>
                </a:solidFill>
              </a:rPr>
              <a:t>Quoi de neuf depuis dernier Comex 13 mars 24 ?</a:t>
            </a:r>
            <a:endParaRPr sz="1400" dirty="0">
              <a:solidFill>
                <a:srgbClr val="FF0000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100" dirty="0"/>
              <a:t>Démonstrations LoRaWAN @Lautaret (J-50): préparation en cours </a:t>
            </a:r>
            <a:r>
              <a:rPr lang="fr-FR" sz="1100" dirty="0">
                <a:sym typeface="Wingdings" panose="05000000000000000000" pitchFamily="2" charset="2"/>
              </a:rPr>
              <a:t> </a:t>
            </a:r>
            <a:r>
              <a:rPr lang="fr-FR" sz="1100" dirty="0">
                <a:solidFill>
                  <a:srgbClr val="0070C0"/>
                </a:solidFill>
                <a:sym typeface="Wingdings" panose="05000000000000000000" pitchFamily="2" charset="2"/>
              </a:rPr>
              <a:t>réunion le 19 mars</a:t>
            </a:r>
            <a:endParaRPr lang="fr-FR" sz="1100" u="sng" dirty="0">
              <a:solidFill>
                <a:srgbClr val="0070C0"/>
              </a:solidFill>
            </a:endParaRPr>
          </a:p>
          <a:p>
            <a:pPr marL="857250" lvl="1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000" dirty="0"/>
              <a:t>Voir diapos suivantes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  <a:defRPr/>
            </a:pPr>
            <a:r>
              <a:rPr lang="fr-FR" sz="1250" dirty="0">
                <a:solidFill>
                  <a:srgbClr val="FF0000"/>
                </a:solidFill>
              </a:rPr>
              <a:t>Recensement et répartition des capteurs connectés pour la démo </a:t>
            </a:r>
            <a:r>
              <a:rPr lang="fr-FR" sz="1250" dirty="0">
                <a:solidFill>
                  <a:srgbClr val="FF0000"/>
                </a:solidFill>
                <a:sym typeface="Wingdings" panose="05000000000000000000" pitchFamily="2" charset="2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100" dirty="0"/>
              <a:t>Pas de démonstration </a:t>
            </a:r>
            <a:r>
              <a:rPr lang="fr-FR" sz="1100" dirty="0" err="1"/>
              <a:t>SmartSenS</a:t>
            </a:r>
            <a:r>
              <a:rPr lang="fr-FR" sz="1100" dirty="0"/>
              <a:t> in-situ; tests @Rennes</a:t>
            </a:r>
            <a:endParaRPr lang="fr-FR" sz="1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  <a:defRPr/>
            </a:pPr>
            <a:endParaRPr lang="fr-FR" sz="1250" dirty="0">
              <a:solidFill>
                <a:srgbClr val="FF0000"/>
              </a:solidFill>
            </a:endParaRPr>
          </a:p>
        </p:txBody>
      </p:sp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id="{A3B1CA42-D343-2813-B92B-26378B4C13B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7866466" y="4807965"/>
            <a:ext cx="511698" cy="152300"/>
          </a:xfrm>
        </p:spPr>
        <p:txBody>
          <a:bodyPr/>
          <a:lstStyle/>
          <a:p>
            <a:pPr>
              <a:defRPr/>
            </a:pPr>
            <a:r>
              <a:rPr lang="fr-FR" dirty="0"/>
              <a:t>13.03.24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940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onception, clipart, illustration&#10;&#10;Description générée automatiquement avec une confiance moyenne">
            <a:extLst>
              <a:ext uri="{FF2B5EF4-FFF2-40B4-BE49-F238E27FC236}">
                <a16:creationId xmlns:a16="http://schemas.microsoft.com/office/drawing/2014/main" id="{D975EC88-5157-A74A-BCAD-14BA55183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057" y="3410842"/>
            <a:ext cx="310463" cy="310463"/>
          </a:xfrm>
          <a:prstGeom prst="rect">
            <a:avLst/>
          </a:prstGeom>
        </p:spPr>
      </p:pic>
      <p:pic>
        <p:nvPicPr>
          <p:cNvPr id="14" name="Image 13" descr="Une image contenant Police, Graphique, texte, croquis&#10;&#10;Description générée automatiquement">
            <a:extLst>
              <a:ext uri="{FF2B5EF4-FFF2-40B4-BE49-F238E27FC236}">
                <a16:creationId xmlns:a16="http://schemas.microsoft.com/office/drawing/2014/main" id="{23A581C7-F2F9-A253-EC9D-3E71778C2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303" y="2856486"/>
            <a:ext cx="1148846" cy="398506"/>
          </a:xfrm>
          <a:prstGeom prst="rect">
            <a:avLst/>
          </a:prstGeom>
        </p:spPr>
      </p:pic>
      <p:pic>
        <p:nvPicPr>
          <p:cNvPr id="16" name="Image 15" descr="Une image contenant conception, clipart, illustration&#10;&#10;Description générée automatiquement avec une confiance moyenne">
            <a:extLst>
              <a:ext uri="{FF2B5EF4-FFF2-40B4-BE49-F238E27FC236}">
                <a16:creationId xmlns:a16="http://schemas.microsoft.com/office/drawing/2014/main" id="{8D7809EB-056F-6A0E-8881-FC7C1C9D3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559" y="3132436"/>
            <a:ext cx="310463" cy="310463"/>
          </a:xfrm>
          <a:prstGeom prst="rect">
            <a:avLst/>
          </a:prstGeom>
        </p:spPr>
      </p:pic>
      <p:pic>
        <p:nvPicPr>
          <p:cNvPr id="17" name="Image 16" descr="Une image contenant conception, clipart, illustration&#10;&#10;Description générée automatiquement avec une confiance moyenne">
            <a:extLst>
              <a:ext uri="{FF2B5EF4-FFF2-40B4-BE49-F238E27FC236}">
                <a16:creationId xmlns:a16="http://schemas.microsoft.com/office/drawing/2014/main" id="{4EBBC85C-A8AC-A448-E522-1E61F979E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172" y="2759788"/>
            <a:ext cx="310463" cy="310463"/>
          </a:xfrm>
          <a:prstGeom prst="rect">
            <a:avLst/>
          </a:prstGeom>
        </p:spPr>
      </p:pic>
      <p:pic>
        <p:nvPicPr>
          <p:cNvPr id="18" name="Image 17" descr="Une image contenant conception, clipart, illustration&#10;&#10;Description générée automatiquement avec une confiance moyenne">
            <a:extLst>
              <a:ext uri="{FF2B5EF4-FFF2-40B4-BE49-F238E27FC236}">
                <a16:creationId xmlns:a16="http://schemas.microsoft.com/office/drawing/2014/main" id="{D221161C-1A6B-C5E8-1577-5AC19C2FD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3826" y="2388286"/>
            <a:ext cx="310463" cy="310463"/>
          </a:xfrm>
          <a:prstGeom prst="rect">
            <a:avLst/>
          </a:prstGeom>
        </p:spPr>
      </p:pic>
      <p:pic>
        <p:nvPicPr>
          <p:cNvPr id="19" name="Image 18" descr="Une image contenant conception, clipart, illustration&#10;&#10;Description générée automatiquement avec une confiance moyenne">
            <a:extLst>
              <a:ext uri="{FF2B5EF4-FFF2-40B4-BE49-F238E27FC236}">
                <a16:creationId xmlns:a16="http://schemas.microsoft.com/office/drawing/2014/main" id="{81A887A7-1191-6A2B-4A1B-7D172D6E0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7124" y="2044252"/>
            <a:ext cx="310463" cy="310463"/>
          </a:xfrm>
          <a:prstGeom prst="rect">
            <a:avLst/>
          </a:prstGeom>
        </p:spPr>
      </p:pic>
      <p:pic>
        <p:nvPicPr>
          <p:cNvPr id="20" name="Image 19" descr="Une image contenant conception, clipart, illustration&#10;&#10;Description générée automatiquement avec une confiance moyenne">
            <a:extLst>
              <a:ext uri="{FF2B5EF4-FFF2-40B4-BE49-F238E27FC236}">
                <a16:creationId xmlns:a16="http://schemas.microsoft.com/office/drawing/2014/main" id="{AF964990-4395-317B-B0FD-F6DF18669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2170" y="1631440"/>
            <a:ext cx="310463" cy="310463"/>
          </a:xfrm>
          <a:prstGeom prst="rect">
            <a:avLst/>
          </a:prstGeom>
        </p:spPr>
      </p:pic>
      <p:pic>
        <p:nvPicPr>
          <p:cNvPr id="21" name="Image 20" descr="Une image contenant conception, clipart, illustration&#10;&#10;Description générée automatiquement avec une confiance moyenne">
            <a:extLst>
              <a:ext uri="{FF2B5EF4-FFF2-40B4-BE49-F238E27FC236}">
                <a16:creationId xmlns:a16="http://schemas.microsoft.com/office/drawing/2014/main" id="{8E105997-3E6F-6506-02BC-5F588DBAE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893" y="1095110"/>
            <a:ext cx="310463" cy="310463"/>
          </a:xfrm>
          <a:prstGeom prst="rect">
            <a:avLst/>
          </a:prstGeom>
        </p:spPr>
      </p:pic>
      <p:pic>
        <p:nvPicPr>
          <p:cNvPr id="22" name="Image 21" descr="Une image contenant Police, Graphique, texte, croquis&#10;&#10;Description générée automatiquement">
            <a:extLst>
              <a:ext uri="{FF2B5EF4-FFF2-40B4-BE49-F238E27FC236}">
                <a16:creationId xmlns:a16="http://schemas.microsoft.com/office/drawing/2014/main" id="{723A5041-3E21-21C7-63F1-1BE6A05EE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38" y="2146413"/>
            <a:ext cx="1148846" cy="398506"/>
          </a:xfrm>
          <a:prstGeom prst="rect">
            <a:avLst/>
          </a:prstGeom>
        </p:spPr>
      </p:pic>
      <p:pic>
        <p:nvPicPr>
          <p:cNvPr id="23" name="Image 22" descr="Une image contenant Police, Graphique, texte, croquis&#10;&#10;Description générée automatiquement">
            <a:extLst>
              <a:ext uri="{FF2B5EF4-FFF2-40B4-BE49-F238E27FC236}">
                <a16:creationId xmlns:a16="http://schemas.microsoft.com/office/drawing/2014/main" id="{F30C7082-F66D-F24D-EA47-3351D67F1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995" y="1139829"/>
            <a:ext cx="1148846" cy="398506"/>
          </a:xfrm>
          <a:prstGeom prst="rect">
            <a:avLst/>
          </a:prstGeom>
        </p:spPr>
      </p:pic>
      <p:grpSp>
        <p:nvGrpSpPr>
          <p:cNvPr id="40" name="Groupe 39">
            <a:extLst>
              <a:ext uri="{FF2B5EF4-FFF2-40B4-BE49-F238E27FC236}">
                <a16:creationId xmlns:a16="http://schemas.microsoft.com/office/drawing/2014/main" id="{2282FAE9-A469-C774-C09F-2DFB7A2B349F}"/>
              </a:ext>
            </a:extLst>
          </p:cNvPr>
          <p:cNvGrpSpPr/>
          <p:nvPr/>
        </p:nvGrpSpPr>
        <p:grpSpPr>
          <a:xfrm>
            <a:off x="4435950" y="2755847"/>
            <a:ext cx="1364404" cy="705884"/>
            <a:chOff x="5141295" y="2705590"/>
            <a:chExt cx="1819205" cy="941178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7847FE84-B0E8-CE5B-F18A-D69031502EDF}"/>
                </a:ext>
              </a:extLst>
            </p:cNvPr>
            <p:cNvSpPr/>
            <p:nvPr/>
          </p:nvSpPr>
          <p:spPr>
            <a:xfrm>
              <a:off x="5141295" y="2705590"/>
              <a:ext cx="1819205" cy="94117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LNS UGA</a:t>
              </a:r>
            </a:p>
          </p:txBody>
        </p:sp>
        <p:pic>
          <p:nvPicPr>
            <p:cNvPr id="36" name="Image 35" descr="Une image contenant Police, logo, symbole, Graphique&#10;&#10;Description générée automatiquement">
              <a:extLst>
                <a:ext uri="{FF2B5EF4-FFF2-40B4-BE49-F238E27FC236}">
                  <a16:creationId xmlns:a16="http://schemas.microsoft.com/office/drawing/2014/main" id="{AD95C687-8004-133E-6998-F72FB3CD8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185" r="1884" b="30324"/>
            <a:stretch/>
          </p:blipFill>
          <p:spPr>
            <a:xfrm>
              <a:off x="5149122" y="2733023"/>
              <a:ext cx="590248" cy="213502"/>
            </a:xfrm>
            <a:prstGeom prst="rect">
              <a:avLst/>
            </a:prstGeom>
          </p:spPr>
        </p:pic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A0D19369-4BA5-DE38-4A06-AA133FBE80C5}"/>
              </a:ext>
            </a:extLst>
          </p:cNvPr>
          <p:cNvGrpSpPr/>
          <p:nvPr/>
        </p:nvGrpSpPr>
        <p:grpSpPr>
          <a:xfrm>
            <a:off x="4435950" y="1095112"/>
            <a:ext cx="1364404" cy="705884"/>
            <a:chOff x="4944058" y="461034"/>
            <a:chExt cx="1819205" cy="941179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9F24AE67-02C1-F676-18B0-B3BDF96D66B0}"/>
                </a:ext>
              </a:extLst>
            </p:cNvPr>
            <p:cNvSpPr/>
            <p:nvPr/>
          </p:nvSpPr>
          <p:spPr>
            <a:xfrm>
              <a:off x="4944058" y="461034"/>
              <a:ext cx="1819205" cy="94117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LNS LIG</a:t>
              </a:r>
            </a:p>
          </p:txBody>
        </p:sp>
        <p:pic>
          <p:nvPicPr>
            <p:cNvPr id="38" name="Image 37" descr="Une image contenant Graphique, graphisme, conception&#10;&#10;Description générée automatiquement">
              <a:extLst>
                <a:ext uri="{FF2B5EF4-FFF2-40B4-BE49-F238E27FC236}">
                  <a16:creationId xmlns:a16="http://schemas.microsoft.com/office/drawing/2014/main" id="{A3E9A3AA-FC67-BA26-98A1-24B27AE23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7160" y="479844"/>
              <a:ext cx="357232" cy="244333"/>
            </a:xfrm>
            <a:prstGeom prst="rect">
              <a:avLst/>
            </a:prstGeom>
          </p:spPr>
        </p:pic>
      </p:grpSp>
      <p:sp>
        <p:nvSpPr>
          <p:cNvPr id="42" name="Flèche : droite 41">
            <a:extLst>
              <a:ext uri="{FF2B5EF4-FFF2-40B4-BE49-F238E27FC236}">
                <a16:creationId xmlns:a16="http://schemas.microsoft.com/office/drawing/2014/main" id="{70698D71-55CE-3C3C-C3BD-9E56E6EFD5C8}"/>
              </a:ext>
            </a:extLst>
          </p:cNvPr>
          <p:cNvSpPr/>
          <p:nvPr/>
        </p:nvSpPr>
        <p:spPr>
          <a:xfrm>
            <a:off x="3409302" y="1398250"/>
            <a:ext cx="857194" cy="98272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3" name="Flèche : droite 42">
            <a:extLst>
              <a:ext uri="{FF2B5EF4-FFF2-40B4-BE49-F238E27FC236}">
                <a16:creationId xmlns:a16="http://schemas.microsoft.com/office/drawing/2014/main" id="{987579F9-F679-FA96-6D80-77A47C9955B3}"/>
              </a:ext>
            </a:extLst>
          </p:cNvPr>
          <p:cNvSpPr/>
          <p:nvPr/>
        </p:nvSpPr>
        <p:spPr>
          <a:xfrm rot="20160272">
            <a:off x="3423147" y="1956756"/>
            <a:ext cx="857194" cy="98272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4" name="Flèche : droite 43">
            <a:extLst>
              <a:ext uri="{FF2B5EF4-FFF2-40B4-BE49-F238E27FC236}">
                <a16:creationId xmlns:a16="http://schemas.microsoft.com/office/drawing/2014/main" id="{EB4A49B0-0C5F-9CB9-22CB-50C8EDD989DA}"/>
              </a:ext>
            </a:extLst>
          </p:cNvPr>
          <p:cNvSpPr/>
          <p:nvPr/>
        </p:nvSpPr>
        <p:spPr>
          <a:xfrm>
            <a:off x="3384400" y="3108789"/>
            <a:ext cx="857194" cy="98272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52" name="Image 51" descr="Une image contenant croquis, noir et blanc, conception&#10;&#10;Description générée automatiquement">
            <a:extLst>
              <a:ext uri="{FF2B5EF4-FFF2-40B4-BE49-F238E27FC236}">
                <a16:creationId xmlns:a16="http://schemas.microsoft.com/office/drawing/2014/main" id="{7A80B22F-54A1-3FF5-AF32-E5D7D549C2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431" y="1786706"/>
            <a:ext cx="657591" cy="657591"/>
          </a:xfrm>
          <a:prstGeom prst="rect">
            <a:avLst/>
          </a:prstGeom>
        </p:spPr>
      </p:pic>
      <p:pic>
        <p:nvPicPr>
          <p:cNvPr id="53" name="Image 52" descr="Une image contenant croquis, noir et blanc, conception&#10;&#10;Description générée automatiquement">
            <a:extLst>
              <a:ext uri="{FF2B5EF4-FFF2-40B4-BE49-F238E27FC236}">
                <a16:creationId xmlns:a16="http://schemas.microsoft.com/office/drawing/2014/main" id="{04DF96FE-24B4-F134-2B16-F2EEF49865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12" y="2579564"/>
            <a:ext cx="645761" cy="645761"/>
          </a:xfrm>
          <a:prstGeom prst="rect">
            <a:avLst/>
          </a:prstGeom>
        </p:spPr>
      </p:pic>
      <p:pic>
        <p:nvPicPr>
          <p:cNvPr id="61" name="Image 60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E5F245EC-DDE2-5695-80E5-1D55BFA884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885" y="1095008"/>
            <a:ext cx="478445" cy="267929"/>
          </a:xfrm>
          <a:prstGeom prst="rect">
            <a:avLst/>
          </a:prstGeom>
        </p:spPr>
      </p:pic>
      <p:pic>
        <p:nvPicPr>
          <p:cNvPr id="63" name="Image 62" descr="Une image contenant Graphique, logo, clipart, Police&#10;&#10;Description générée automatiquement">
            <a:extLst>
              <a:ext uri="{FF2B5EF4-FFF2-40B4-BE49-F238E27FC236}">
                <a16:creationId xmlns:a16="http://schemas.microsoft.com/office/drawing/2014/main" id="{9D807841-DE57-C7F6-39E8-BB68C7E0E4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429" y="1369406"/>
            <a:ext cx="451777" cy="451777"/>
          </a:xfrm>
          <a:prstGeom prst="rect">
            <a:avLst/>
          </a:prstGeom>
        </p:spPr>
      </p:pic>
      <p:pic>
        <p:nvPicPr>
          <p:cNvPr id="70" name="Image 69" descr="Une image contenant logo, Bleu électrique, capture d’écran, Graphique&#10;&#10;Description générée automatiquement">
            <a:extLst>
              <a:ext uri="{FF2B5EF4-FFF2-40B4-BE49-F238E27FC236}">
                <a16:creationId xmlns:a16="http://schemas.microsoft.com/office/drawing/2014/main" id="{C23097C6-ABF0-7621-04EB-682056493D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735" y="2757894"/>
            <a:ext cx="546690" cy="292043"/>
          </a:xfrm>
          <a:prstGeom prst="rect">
            <a:avLst/>
          </a:prstGeom>
        </p:spPr>
      </p:pic>
      <p:sp>
        <p:nvSpPr>
          <p:cNvPr id="71" name="ZoneTexte 70">
            <a:extLst>
              <a:ext uri="{FF2B5EF4-FFF2-40B4-BE49-F238E27FC236}">
                <a16:creationId xmlns:a16="http://schemas.microsoft.com/office/drawing/2014/main" id="{462739C8-943B-3009-4F96-F6DB029E0B15}"/>
              </a:ext>
            </a:extLst>
          </p:cNvPr>
          <p:cNvSpPr txBox="1"/>
          <p:nvPr/>
        </p:nvSpPr>
        <p:spPr>
          <a:xfrm>
            <a:off x="2832555" y="116202"/>
            <a:ext cx="41216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Infra LoRaWAN @Lautaret </a:t>
            </a:r>
            <a:r>
              <a:rPr lang="en-GB" sz="1350" dirty="0">
                <a:solidFill>
                  <a:srgbClr val="FF0000"/>
                </a:solidFill>
              </a:rPr>
              <a:t>AVANT</a:t>
            </a:r>
            <a:r>
              <a:rPr lang="en-GB" sz="1350" dirty="0"/>
              <a:t> les </a:t>
            </a:r>
            <a:r>
              <a:rPr lang="en-GB" sz="1350" dirty="0" err="1"/>
              <a:t>journées</a:t>
            </a:r>
            <a:r>
              <a:rPr lang="en-GB" sz="1350" dirty="0"/>
              <a:t> TF</a:t>
            </a:r>
          </a:p>
        </p:txBody>
      </p:sp>
      <p:pic>
        <p:nvPicPr>
          <p:cNvPr id="73" name="Image 72" descr="Une image contenant Police, texte, Graphique, symbole&#10;&#10;Description générée automatiquement">
            <a:extLst>
              <a:ext uri="{FF2B5EF4-FFF2-40B4-BE49-F238E27FC236}">
                <a16:creationId xmlns:a16="http://schemas.microsoft.com/office/drawing/2014/main" id="{97451328-2382-47A2-6D31-FC847917CD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89" y="0"/>
            <a:ext cx="714412" cy="714412"/>
          </a:xfrm>
          <a:prstGeom prst="rect">
            <a:avLst/>
          </a:prstGeom>
        </p:spPr>
      </p:pic>
      <p:sp>
        <p:nvSpPr>
          <p:cNvPr id="76" name="ZoneTexte 75">
            <a:extLst>
              <a:ext uri="{FF2B5EF4-FFF2-40B4-BE49-F238E27FC236}">
                <a16:creationId xmlns:a16="http://schemas.microsoft.com/office/drawing/2014/main" id="{B4CAF1DA-AC7A-A188-0A9F-C699968D21D5}"/>
              </a:ext>
            </a:extLst>
          </p:cNvPr>
          <p:cNvSpPr txBox="1"/>
          <p:nvPr/>
        </p:nvSpPr>
        <p:spPr>
          <a:xfrm>
            <a:off x="4421025" y="1538334"/>
            <a:ext cx="5405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/>
              <a:t>local</a:t>
            </a:r>
            <a:endParaRPr lang="en-GB" sz="1350" dirty="0"/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609F8853-E4F6-E8DA-363E-D609BA89656B}"/>
              </a:ext>
            </a:extLst>
          </p:cNvPr>
          <p:cNvSpPr txBox="1"/>
          <p:nvPr/>
        </p:nvSpPr>
        <p:spPr>
          <a:xfrm>
            <a:off x="4416210" y="3204387"/>
            <a:ext cx="5405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/>
              <a:t>local</a:t>
            </a:r>
            <a:endParaRPr lang="en-GB" sz="1350" dirty="0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344A496C-A040-48BE-985B-D9ABE82835B6}"/>
              </a:ext>
            </a:extLst>
          </p:cNvPr>
          <p:cNvGrpSpPr/>
          <p:nvPr/>
        </p:nvGrpSpPr>
        <p:grpSpPr>
          <a:xfrm>
            <a:off x="1472560" y="3814350"/>
            <a:ext cx="2156089" cy="714412"/>
            <a:chOff x="2809592" y="4844353"/>
            <a:chExt cx="2874785" cy="952549"/>
          </a:xfrm>
        </p:grpSpPr>
        <p:pic>
          <p:nvPicPr>
            <p:cNvPr id="50" name="Image 49" descr="Une image contenant croquis, noir et blanc, conception&#10;&#10;Description générée automatiquement">
              <a:extLst>
                <a:ext uri="{FF2B5EF4-FFF2-40B4-BE49-F238E27FC236}">
                  <a16:creationId xmlns:a16="http://schemas.microsoft.com/office/drawing/2014/main" id="{0FB6AF3A-68F3-B131-AF7D-B82735E91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3033" y="5247733"/>
              <a:ext cx="413951" cy="413951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5F507A8-49F5-DAE5-C554-B35F4CB1B2AC}"/>
                </a:ext>
              </a:extLst>
            </p:cNvPr>
            <p:cNvSpPr/>
            <p:nvPr/>
          </p:nvSpPr>
          <p:spPr>
            <a:xfrm>
              <a:off x="2809592" y="4844353"/>
              <a:ext cx="2874785" cy="952549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6" name="Image 5" descr="Une image contenant Police, Graphique, texte, croquis&#10;&#10;Description générée automatiquement">
              <a:extLst>
                <a:ext uri="{FF2B5EF4-FFF2-40B4-BE49-F238E27FC236}">
                  <a16:creationId xmlns:a16="http://schemas.microsoft.com/office/drawing/2014/main" id="{3B35380C-440E-3DEC-BBB2-65CC05291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584" y="5252649"/>
              <a:ext cx="1179202" cy="409035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763DE11E-E24A-B2F5-D35C-156124010B8C}"/>
                </a:ext>
              </a:extLst>
            </p:cNvPr>
            <p:cNvSpPr txBox="1"/>
            <p:nvPr/>
          </p:nvSpPr>
          <p:spPr>
            <a:xfrm>
              <a:off x="3524291" y="4855389"/>
              <a:ext cx="150511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Tests @IPGP</a:t>
              </a:r>
            </a:p>
          </p:txBody>
        </p:sp>
        <p:pic>
          <p:nvPicPr>
            <p:cNvPr id="26" name="Image 25" descr="Une image contenant texte, capture d’écran&#10;&#10;Description générée automatiquement">
              <a:extLst>
                <a:ext uri="{FF2B5EF4-FFF2-40B4-BE49-F238E27FC236}">
                  <a16:creationId xmlns:a16="http://schemas.microsoft.com/office/drawing/2014/main" id="{B1EAC081-19DD-37CC-2372-23763EDFB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09" t="9747" r="33770" b="66471"/>
            <a:stretch/>
          </p:blipFill>
          <p:spPr>
            <a:xfrm>
              <a:off x="3000023" y="5228814"/>
              <a:ext cx="588562" cy="508997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</p:pic>
      </p:grpSp>
      <p:sp>
        <p:nvSpPr>
          <p:cNvPr id="33" name="Flèche : droite 32">
            <a:extLst>
              <a:ext uri="{FF2B5EF4-FFF2-40B4-BE49-F238E27FC236}">
                <a16:creationId xmlns:a16="http://schemas.microsoft.com/office/drawing/2014/main" id="{474CFBA3-417B-6487-B9E1-B0A0C9256F8B}"/>
              </a:ext>
            </a:extLst>
          </p:cNvPr>
          <p:cNvSpPr/>
          <p:nvPr/>
        </p:nvSpPr>
        <p:spPr>
          <a:xfrm rot="19812835">
            <a:off x="3652371" y="3755403"/>
            <a:ext cx="857194" cy="98272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007095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onception, clipart, illustration&#10;&#10;Description générée automatiquement avec une confiance moyenne">
            <a:extLst>
              <a:ext uri="{FF2B5EF4-FFF2-40B4-BE49-F238E27FC236}">
                <a16:creationId xmlns:a16="http://schemas.microsoft.com/office/drawing/2014/main" id="{8D7D84D7-2422-F2CE-50B5-4132F0907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277" y="3664157"/>
            <a:ext cx="310463" cy="310463"/>
          </a:xfrm>
          <a:prstGeom prst="rect">
            <a:avLst/>
          </a:prstGeom>
        </p:spPr>
      </p:pic>
      <p:pic>
        <p:nvPicPr>
          <p:cNvPr id="10" name="Image 9" descr="Une image contenant conception, clipart, illustration&#10;&#10;Description générée automatiquement avec une confiance moyenne">
            <a:extLst>
              <a:ext uri="{FF2B5EF4-FFF2-40B4-BE49-F238E27FC236}">
                <a16:creationId xmlns:a16="http://schemas.microsoft.com/office/drawing/2014/main" id="{8544D754-5D61-6A2F-AC6A-9CCDE8597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277" y="4433368"/>
            <a:ext cx="310463" cy="310463"/>
          </a:xfrm>
          <a:prstGeom prst="rect">
            <a:avLst/>
          </a:prstGeom>
        </p:spPr>
      </p:pic>
      <p:pic>
        <p:nvPicPr>
          <p:cNvPr id="13" name="Image 12" descr="Une image contenant Police, Graphique, texte, croquis&#10;&#10;Description générée automatiquement">
            <a:extLst>
              <a:ext uri="{FF2B5EF4-FFF2-40B4-BE49-F238E27FC236}">
                <a16:creationId xmlns:a16="http://schemas.microsoft.com/office/drawing/2014/main" id="{2382FD9A-7E19-AB23-C941-EEAD40095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104" y="4234116"/>
            <a:ext cx="1148846" cy="398506"/>
          </a:xfrm>
          <a:prstGeom prst="rect">
            <a:avLst/>
          </a:prstGeom>
        </p:spPr>
      </p:pic>
      <p:pic>
        <p:nvPicPr>
          <p:cNvPr id="14" name="Image 13" descr="Une image contenant Police, Graphique, texte, croquis&#10;&#10;Description générée automatiquement">
            <a:extLst>
              <a:ext uri="{FF2B5EF4-FFF2-40B4-BE49-F238E27FC236}">
                <a16:creationId xmlns:a16="http://schemas.microsoft.com/office/drawing/2014/main" id="{23A581C7-F2F9-A253-EC9D-3E71778C2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39" y="2954396"/>
            <a:ext cx="1148846" cy="398506"/>
          </a:xfrm>
          <a:prstGeom prst="rect">
            <a:avLst/>
          </a:prstGeom>
        </p:spPr>
      </p:pic>
      <p:pic>
        <p:nvPicPr>
          <p:cNvPr id="15" name="Image 14" descr="Une image contenant conception, clipart, illustration&#10;&#10;Description générée automatiquement avec une confiance moyenne">
            <a:extLst>
              <a:ext uri="{FF2B5EF4-FFF2-40B4-BE49-F238E27FC236}">
                <a16:creationId xmlns:a16="http://schemas.microsoft.com/office/drawing/2014/main" id="{CF2D43F5-7465-224B-DEFE-1F12CB96D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0696" y="4064980"/>
            <a:ext cx="310463" cy="310463"/>
          </a:xfrm>
          <a:prstGeom prst="rect">
            <a:avLst/>
          </a:prstGeom>
        </p:spPr>
      </p:pic>
      <p:pic>
        <p:nvPicPr>
          <p:cNvPr id="16" name="Image 15" descr="Une image contenant conception, clipart, illustration&#10;&#10;Description générée automatiquement avec une confiance moyenne">
            <a:extLst>
              <a:ext uri="{FF2B5EF4-FFF2-40B4-BE49-F238E27FC236}">
                <a16:creationId xmlns:a16="http://schemas.microsoft.com/office/drawing/2014/main" id="{8D7809EB-056F-6A0E-8881-FC7C1C9D3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316" y="2916193"/>
            <a:ext cx="310463" cy="310463"/>
          </a:xfrm>
          <a:prstGeom prst="rect">
            <a:avLst/>
          </a:prstGeom>
        </p:spPr>
      </p:pic>
      <p:pic>
        <p:nvPicPr>
          <p:cNvPr id="17" name="Image 16" descr="Une image contenant conception, clipart, illustration&#10;&#10;Description générée automatiquement avec une confiance moyenne">
            <a:extLst>
              <a:ext uri="{FF2B5EF4-FFF2-40B4-BE49-F238E27FC236}">
                <a16:creationId xmlns:a16="http://schemas.microsoft.com/office/drawing/2014/main" id="{4EBBC85C-A8AC-A448-E522-1E61F979E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929" y="2543545"/>
            <a:ext cx="310463" cy="310463"/>
          </a:xfrm>
          <a:prstGeom prst="rect">
            <a:avLst/>
          </a:prstGeom>
        </p:spPr>
      </p:pic>
      <p:pic>
        <p:nvPicPr>
          <p:cNvPr id="18" name="Image 17" descr="Une image contenant conception, clipart, illustration&#10;&#10;Description générée automatiquement avec une confiance moyenne">
            <a:extLst>
              <a:ext uri="{FF2B5EF4-FFF2-40B4-BE49-F238E27FC236}">
                <a16:creationId xmlns:a16="http://schemas.microsoft.com/office/drawing/2014/main" id="{D221161C-1A6B-C5E8-1577-5AC19C2FD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583" y="2172043"/>
            <a:ext cx="310463" cy="310463"/>
          </a:xfrm>
          <a:prstGeom prst="rect">
            <a:avLst/>
          </a:prstGeom>
        </p:spPr>
      </p:pic>
      <p:pic>
        <p:nvPicPr>
          <p:cNvPr id="20" name="Image 19" descr="Une image contenant conception, clipart, illustration&#10;&#10;Description générée automatiquement avec une confiance moyenne">
            <a:extLst>
              <a:ext uri="{FF2B5EF4-FFF2-40B4-BE49-F238E27FC236}">
                <a16:creationId xmlns:a16="http://schemas.microsoft.com/office/drawing/2014/main" id="{AF964990-4395-317B-B0FD-F6DF18669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5927" y="1415197"/>
            <a:ext cx="310463" cy="310463"/>
          </a:xfrm>
          <a:prstGeom prst="rect">
            <a:avLst/>
          </a:prstGeom>
        </p:spPr>
      </p:pic>
      <p:pic>
        <p:nvPicPr>
          <p:cNvPr id="21" name="Image 20" descr="Une image contenant conception, clipart, illustration&#10;&#10;Description générée automatiquement avec une confiance moyenne">
            <a:extLst>
              <a:ext uri="{FF2B5EF4-FFF2-40B4-BE49-F238E27FC236}">
                <a16:creationId xmlns:a16="http://schemas.microsoft.com/office/drawing/2014/main" id="{8E105997-3E6F-6506-02BC-5F588DBAE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6915" y="804514"/>
            <a:ext cx="310463" cy="310463"/>
          </a:xfrm>
          <a:prstGeom prst="rect">
            <a:avLst/>
          </a:prstGeom>
        </p:spPr>
      </p:pic>
      <p:pic>
        <p:nvPicPr>
          <p:cNvPr id="22" name="Image 21" descr="Une image contenant Police, Graphique, texte, croquis&#10;&#10;Description générée automatiquement">
            <a:extLst>
              <a:ext uri="{FF2B5EF4-FFF2-40B4-BE49-F238E27FC236}">
                <a16:creationId xmlns:a16="http://schemas.microsoft.com/office/drawing/2014/main" id="{723A5041-3E21-21C7-63F1-1BE6A05EE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95" y="1930170"/>
            <a:ext cx="1148846" cy="398506"/>
          </a:xfrm>
          <a:prstGeom prst="rect">
            <a:avLst/>
          </a:prstGeom>
        </p:spPr>
      </p:pic>
      <p:grpSp>
        <p:nvGrpSpPr>
          <p:cNvPr id="51" name="Groupe 50">
            <a:extLst>
              <a:ext uri="{FF2B5EF4-FFF2-40B4-BE49-F238E27FC236}">
                <a16:creationId xmlns:a16="http://schemas.microsoft.com/office/drawing/2014/main" id="{B7F2E9A3-2DDD-636F-4014-6433B8995812}"/>
              </a:ext>
            </a:extLst>
          </p:cNvPr>
          <p:cNvGrpSpPr/>
          <p:nvPr/>
        </p:nvGrpSpPr>
        <p:grpSpPr>
          <a:xfrm>
            <a:off x="7401697" y="2437753"/>
            <a:ext cx="1643449" cy="756846"/>
            <a:chOff x="9444936" y="2536723"/>
            <a:chExt cx="2257168" cy="100912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BAD2463-976E-406F-F7BF-D1C19A07374D}"/>
                </a:ext>
              </a:extLst>
            </p:cNvPr>
            <p:cNvSpPr/>
            <p:nvPr/>
          </p:nvSpPr>
          <p:spPr>
            <a:xfrm>
              <a:off x="9444936" y="2536723"/>
              <a:ext cx="2257168" cy="100912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pic>
          <p:nvPicPr>
            <p:cNvPr id="27" name="Image 26" descr="Une image contenant Police, texte, logo, Graphique&#10;&#10;Description générée automatiquement">
              <a:extLst>
                <a:ext uri="{FF2B5EF4-FFF2-40B4-BE49-F238E27FC236}">
                  <a16:creationId xmlns:a16="http://schemas.microsoft.com/office/drawing/2014/main" id="{01273CF9-FE0C-E4BA-60C1-CDD997247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4937" y="2536723"/>
              <a:ext cx="974680" cy="213502"/>
            </a:xfrm>
            <a:prstGeom prst="rect">
              <a:avLst/>
            </a:prstGeom>
          </p:spPr>
        </p:pic>
      </p:grpSp>
      <p:sp>
        <p:nvSpPr>
          <p:cNvPr id="30" name="Flèche : droite 29">
            <a:extLst>
              <a:ext uri="{FF2B5EF4-FFF2-40B4-BE49-F238E27FC236}">
                <a16:creationId xmlns:a16="http://schemas.microsoft.com/office/drawing/2014/main" id="{8527500C-6E66-712D-EC20-0B62EC7FFED6}"/>
              </a:ext>
            </a:extLst>
          </p:cNvPr>
          <p:cNvSpPr/>
          <p:nvPr/>
        </p:nvSpPr>
        <p:spPr>
          <a:xfrm rot="1097252">
            <a:off x="5873260" y="2201039"/>
            <a:ext cx="1372786" cy="160127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" name="Flèche : droite 30">
            <a:extLst>
              <a:ext uri="{FF2B5EF4-FFF2-40B4-BE49-F238E27FC236}">
                <a16:creationId xmlns:a16="http://schemas.microsoft.com/office/drawing/2014/main" id="{E6E6F1C6-D03D-DF82-1649-8EFCA5248027}"/>
              </a:ext>
            </a:extLst>
          </p:cNvPr>
          <p:cNvSpPr/>
          <p:nvPr/>
        </p:nvSpPr>
        <p:spPr>
          <a:xfrm rot="20665550">
            <a:off x="5696330" y="2973239"/>
            <a:ext cx="1597425" cy="160127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" name="Flèche : droite 31">
            <a:extLst>
              <a:ext uri="{FF2B5EF4-FFF2-40B4-BE49-F238E27FC236}">
                <a16:creationId xmlns:a16="http://schemas.microsoft.com/office/drawing/2014/main" id="{7FF92597-A35C-5EAD-F376-DEFDC7B27CCD}"/>
              </a:ext>
            </a:extLst>
          </p:cNvPr>
          <p:cNvSpPr/>
          <p:nvPr/>
        </p:nvSpPr>
        <p:spPr>
          <a:xfrm rot="19747902">
            <a:off x="5979619" y="3579499"/>
            <a:ext cx="1436504" cy="160127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3" name="Flèche : droite 42">
            <a:extLst>
              <a:ext uri="{FF2B5EF4-FFF2-40B4-BE49-F238E27FC236}">
                <a16:creationId xmlns:a16="http://schemas.microsoft.com/office/drawing/2014/main" id="{987579F9-F679-FA96-6D80-77A47C9955B3}"/>
              </a:ext>
            </a:extLst>
          </p:cNvPr>
          <p:cNvSpPr/>
          <p:nvPr/>
        </p:nvSpPr>
        <p:spPr>
          <a:xfrm>
            <a:off x="3165865" y="2048250"/>
            <a:ext cx="857194" cy="98272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4" name="Flèche : droite 43">
            <a:extLst>
              <a:ext uri="{FF2B5EF4-FFF2-40B4-BE49-F238E27FC236}">
                <a16:creationId xmlns:a16="http://schemas.microsoft.com/office/drawing/2014/main" id="{EB4A49B0-0C5F-9CB9-22CB-50C8EDD989DA}"/>
              </a:ext>
            </a:extLst>
          </p:cNvPr>
          <p:cNvSpPr/>
          <p:nvPr/>
        </p:nvSpPr>
        <p:spPr>
          <a:xfrm>
            <a:off x="3149733" y="3192154"/>
            <a:ext cx="857194" cy="98272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6" name="Flèche : droite 45">
            <a:extLst>
              <a:ext uri="{FF2B5EF4-FFF2-40B4-BE49-F238E27FC236}">
                <a16:creationId xmlns:a16="http://schemas.microsoft.com/office/drawing/2014/main" id="{DFF34144-574A-C265-58A4-7F066D7E183B}"/>
              </a:ext>
            </a:extLst>
          </p:cNvPr>
          <p:cNvSpPr/>
          <p:nvPr/>
        </p:nvSpPr>
        <p:spPr>
          <a:xfrm>
            <a:off x="3245312" y="4469128"/>
            <a:ext cx="857194" cy="98272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50" name="Image 49" descr="Une image contenant croquis, noir et blanc, conception&#10;&#10;Description générée automatiquement">
            <a:extLst>
              <a:ext uri="{FF2B5EF4-FFF2-40B4-BE49-F238E27FC236}">
                <a16:creationId xmlns:a16="http://schemas.microsoft.com/office/drawing/2014/main" id="{0FB6AF3A-68F3-B131-AF7D-B82735E918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356" y="608612"/>
            <a:ext cx="737678" cy="737678"/>
          </a:xfrm>
          <a:prstGeom prst="rect">
            <a:avLst/>
          </a:prstGeom>
        </p:spPr>
      </p:pic>
      <p:pic>
        <p:nvPicPr>
          <p:cNvPr id="52" name="Image 51" descr="Une image contenant croquis, noir et blanc, conception&#10;&#10;Description générée automatiquement">
            <a:extLst>
              <a:ext uri="{FF2B5EF4-FFF2-40B4-BE49-F238E27FC236}">
                <a16:creationId xmlns:a16="http://schemas.microsoft.com/office/drawing/2014/main" id="{7A80B22F-54A1-3FF5-AF32-E5D7D549C2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88" y="1490377"/>
            <a:ext cx="737678" cy="737678"/>
          </a:xfrm>
          <a:prstGeom prst="rect">
            <a:avLst/>
          </a:prstGeom>
        </p:spPr>
      </p:pic>
      <p:pic>
        <p:nvPicPr>
          <p:cNvPr id="53" name="Image 52" descr="Une image contenant croquis, noir et blanc, conception&#10;&#10;Description générée automatiquement">
            <a:extLst>
              <a:ext uri="{FF2B5EF4-FFF2-40B4-BE49-F238E27FC236}">
                <a16:creationId xmlns:a16="http://schemas.microsoft.com/office/drawing/2014/main" id="{04DF96FE-24B4-F134-2B16-F2EEF49865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69" y="2271404"/>
            <a:ext cx="737678" cy="737678"/>
          </a:xfrm>
          <a:prstGeom prst="rect">
            <a:avLst/>
          </a:prstGeom>
        </p:spPr>
      </p:pic>
      <p:pic>
        <p:nvPicPr>
          <p:cNvPr id="54" name="Image 53" descr="Une image contenant croquis, noir et blanc, conception&#10;&#10;Description générée automatiquement">
            <a:extLst>
              <a:ext uri="{FF2B5EF4-FFF2-40B4-BE49-F238E27FC236}">
                <a16:creationId xmlns:a16="http://schemas.microsoft.com/office/drawing/2014/main" id="{7FE36E9C-C94E-E83E-AB14-7F92950664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8" y="3162791"/>
            <a:ext cx="737678" cy="737678"/>
          </a:xfrm>
          <a:prstGeom prst="rect">
            <a:avLst/>
          </a:prstGeom>
        </p:spPr>
      </p:pic>
      <p:pic>
        <p:nvPicPr>
          <p:cNvPr id="55" name="Image 54" descr="Une image contenant croquis, noir et blanc, conception&#10;&#10;Description générée automatiquement">
            <a:extLst>
              <a:ext uri="{FF2B5EF4-FFF2-40B4-BE49-F238E27FC236}">
                <a16:creationId xmlns:a16="http://schemas.microsoft.com/office/drawing/2014/main" id="{ECA69F34-B79E-1E31-14F5-1F52F64494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54" y="4054179"/>
            <a:ext cx="737678" cy="737678"/>
          </a:xfrm>
          <a:prstGeom prst="rect">
            <a:avLst/>
          </a:prstGeom>
        </p:spPr>
      </p:pic>
      <p:pic>
        <p:nvPicPr>
          <p:cNvPr id="57" name="Image 56" descr="Une image contenant Police, Graphique, logo, graphisme&#10;&#10;Description générée automatiquement">
            <a:extLst>
              <a:ext uri="{FF2B5EF4-FFF2-40B4-BE49-F238E27FC236}">
                <a16:creationId xmlns:a16="http://schemas.microsoft.com/office/drawing/2014/main" id="{DCDA4A20-0141-B82D-A4C1-9583F3E320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064" y="1932762"/>
            <a:ext cx="648295" cy="164624"/>
          </a:xfrm>
          <a:prstGeom prst="rect">
            <a:avLst/>
          </a:prstGeom>
        </p:spPr>
      </p:pic>
      <p:pic>
        <p:nvPicPr>
          <p:cNvPr id="58" name="Image 57" descr="Une image contenant Police, Graphique, logo, graphisme&#10;&#10;Description générée automatiquement">
            <a:extLst>
              <a:ext uri="{FF2B5EF4-FFF2-40B4-BE49-F238E27FC236}">
                <a16:creationId xmlns:a16="http://schemas.microsoft.com/office/drawing/2014/main" id="{01F95C04-78E1-FF67-27D9-5FD4F5C0A1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293" y="2706889"/>
            <a:ext cx="648295" cy="164624"/>
          </a:xfrm>
          <a:prstGeom prst="rect">
            <a:avLst/>
          </a:prstGeom>
        </p:spPr>
      </p:pic>
      <p:pic>
        <p:nvPicPr>
          <p:cNvPr id="59" name="Image 58" descr="Une image contenant Police, Graphique, logo, graphisme&#10;&#10;Description générée automatiquement">
            <a:extLst>
              <a:ext uri="{FF2B5EF4-FFF2-40B4-BE49-F238E27FC236}">
                <a16:creationId xmlns:a16="http://schemas.microsoft.com/office/drawing/2014/main" id="{56912335-58DC-F77B-69C8-648B7B0227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212" y="3758323"/>
            <a:ext cx="648295" cy="164624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D46A0B1A-F680-234E-8314-C8E140E2CA4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364" y="2751485"/>
            <a:ext cx="210180" cy="32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Image 65" descr="Une image contenant graphiques vectoriels&#10;&#10;&#10;&#10;Description générée automatiquement">
            <a:extLst>
              <a:ext uri="{FF2B5EF4-FFF2-40B4-BE49-F238E27FC236}">
                <a16:creationId xmlns:a16="http://schemas.microsoft.com/office/drawing/2014/main" id="{8D0DF9DC-5D97-A148-A1C3-3AD6F1632D9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452" y="2712166"/>
            <a:ext cx="361771" cy="361771"/>
          </a:xfrm>
          <a:prstGeom prst="rect">
            <a:avLst/>
          </a:prstGeom>
        </p:spPr>
      </p:pic>
      <p:pic>
        <p:nvPicPr>
          <p:cNvPr id="68" name="Picture 2" descr="Résultat de recherche d'images pour &quot;grafana icon&quot;">
            <a:extLst>
              <a:ext uri="{FF2B5EF4-FFF2-40B4-BE49-F238E27FC236}">
                <a16:creationId xmlns:a16="http://schemas.microsoft.com/office/drawing/2014/main" id="{30F3B7B8-43F0-E992-9084-F2A4B0203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856" y="2751485"/>
            <a:ext cx="263397" cy="26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Image 72" descr="Une image contenant Police, texte, Graphique, symbole&#10;&#10;Description générée automatiquement">
            <a:extLst>
              <a:ext uri="{FF2B5EF4-FFF2-40B4-BE49-F238E27FC236}">
                <a16:creationId xmlns:a16="http://schemas.microsoft.com/office/drawing/2014/main" id="{97451328-2382-47A2-6D31-FC847917CD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89" y="0"/>
            <a:ext cx="714412" cy="714412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18A3F165-D295-4302-AA43-87A6F8E0A0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16256" y="3222330"/>
            <a:ext cx="1282855" cy="1276943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53301AB1-A096-8A90-56A2-F1F96C6C69B1}"/>
              </a:ext>
            </a:extLst>
          </p:cNvPr>
          <p:cNvGrpSpPr/>
          <p:nvPr/>
        </p:nvGrpSpPr>
        <p:grpSpPr>
          <a:xfrm>
            <a:off x="4128598" y="1633674"/>
            <a:ext cx="1650181" cy="743409"/>
            <a:chOff x="5606375" y="1171686"/>
            <a:chExt cx="2200241" cy="991211"/>
          </a:xfrm>
        </p:grpSpPr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A0D19369-4BA5-DE38-4A06-AA133FBE80C5}"/>
                </a:ext>
              </a:extLst>
            </p:cNvPr>
            <p:cNvGrpSpPr/>
            <p:nvPr/>
          </p:nvGrpSpPr>
          <p:grpSpPr>
            <a:xfrm>
              <a:off x="5626276" y="1171824"/>
              <a:ext cx="1819205" cy="941179"/>
              <a:chOff x="4944058" y="461034"/>
              <a:chExt cx="1819205" cy="941179"/>
            </a:xfrm>
          </p:grpSpPr>
          <p:sp>
            <p:nvSpPr>
              <p:cNvPr id="5" name="Rectangle : coins arrondis 4">
                <a:extLst>
                  <a:ext uri="{FF2B5EF4-FFF2-40B4-BE49-F238E27FC236}">
                    <a16:creationId xmlns:a16="http://schemas.microsoft.com/office/drawing/2014/main" id="{9F24AE67-02C1-F676-18B0-B3BDF96D66B0}"/>
                  </a:ext>
                </a:extLst>
              </p:cNvPr>
              <p:cNvSpPr/>
              <p:nvPr/>
            </p:nvSpPr>
            <p:spPr>
              <a:xfrm>
                <a:off x="4944058" y="461034"/>
                <a:ext cx="1819205" cy="941179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350" dirty="0"/>
                  <a:t>LNS LIG</a:t>
                </a:r>
              </a:p>
            </p:txBody>
          </p:sp>
          <p:pic>
            <p:nvPicPr>
              <p:cNvPr id="38" name="Image 37" descr="Une image contenant Graphique, graphisme, conception&#10;&#10;Description générée automatiquement">
                <a:extLst>
                  <a:ext uri="{FF2B5EF4-FFF2-40B4-BE49-F238E27FC236}">
                    <a16:creationId xmlns:a16="http://schemas.microsoft.com/office/drawing/2014/main" id="{A3E9A3AA-FC67-BA26-98A1-24B27AE238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77160" y="479844"/>
                <a:ext cx="357232" cy="244333"/>
              </a:xfrm>
              <a:prstGeom prst="rect">
                <a:avLst/>
              </a:prstGeom>
            </p:spPr>
          </p:pic>
        </p:grpSp>
        <p:pic>
          <p:nvPicPr>
            <p:cNvPr id="61" name="Image 60" descr="Une image contenant texte, Police, logo, Graphique&#10;&#10;Description générée automatiquement">
              <a:extLst>
                <a:ext uri="{FF2B5EF4-FFF2-40B4-BE49-F238E27FC236}">
                  <a16:creationId xmlns:a16="http://schemas.microsoft.com/office/drawing/2014/main" id="{E5F245EC-DDE2-5695-80E5-1D55BFA88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2855" y="1171686"/>
              <a:ext cx="637927" cy="357239"/>
            </a:xfrm>
            <a:prstGeom prst="rect">
              <a:avLst/>
            </a:prstGeom>
          </p:spPr>
        </p:pic>
        <p:pic>
          <p:nvPicPr>
            <p:cNvPr id="63" name="Image 62" descr="Une image contenant Graphique, logo, clipart, Police&#10;&#10;Description générée automatiquement">
              <a:extLst>
                <a:ext uri="{FF2B5EF4-FFF2-40B4-BE49-F238E27FC236}">
                  <a16:creationId xmlns:a16="http://schemas.microsoft.com/office/drawing/2014/main" id="{9D807841-DE57-C7F6-39E8-BB68C7E0E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4247" y="1537550"/>
              <a:ext cx="602369" cy="602369"/>
            </a:xfrm>
            <a:prstGeom prst="rect">
              <a:avLst/>
            </a:prstGeom>
          </p:spPr>
        </p:pic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B4CAF1DA-AC7A-A188-0A9F-C699968D21D5}"/>
                </a:ext>
              </a:extLst>
            </p:cNvPr>
            <p:cNvSpPr txBox="1"/>
            <p:nvPr/>
          </p:nvSpPr>
          <p:spPr>
            <a:xfrm>
              <a:off x="5606375" y="1762788"/>
              <a:ext cx="72071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50"/>
                <a:t>local</a:t>
              </a:r>
              <a:endParaRPr lang="en-GB" sz="1350" dirty="0"/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FE16666B-B2BA-D731-27F6-9FF7DDE6B029}"/>
              </a:ext>
            </a:extLst>
          </p:cNvPr>
          <p:cNvGrpSpPr/>
          <p:nvPr/>
        </p:nvGrpSpPr>
        <p:grpSpPr>
          <a:xfrm>
            <a:off x="4182668" y="2859559"/>
            <a:ext cx="1677216" cy="748622"/>
            <a:chOff x="5599955" y="3386139"/>
            <a:chExt cx="2236288" cy="998162"/>
          </a:xfrm>
        </p:grpSpPr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2282FAE9-A469-C774-C09F-2DFB7A2B349F}"/>
                </a:ext>
              </a:extLst>
            </p:cNvPr>
            <p:cNvGrpSpPr/>
            <p:nvPr/>
          </p:nvGrpSpPr>
          <p:grpSpPr>
            <a:xfrm>
              <a:off x="5626276" y="3386139"/>
              <a:ext cx="1819205" cy="941178"/>
              <a:chOff x="5141295" y="2705590"/>
              <a:chExt cx="1819205" cy="941178"/>
            </a:xfrm>
          </p:grpSpPr>
          <p:sp>
            <p:nvSpPr>
              <p:cNvPr id="24" name="Rectangle : coins arrondis 23">
                <a:extLst>
                  <a:ext uri="{FF2B5EF4-FFF2-40B4-BE49-F238E27FC236}">
                    <a16:creationId xmlns:a16="http://schemas.microsoft.com/office/drawing/2014/main" id="{7847FE84-B0E8-CE5B-F18A-D69031502EDF}"/>
                  </a:ext>
                </a:extLst>
              </p:cNvPr>
              <p:cNvSpPr/>
              <p:nvPr/>
            </p:nvSpPr>
            <p:spPr>
              <a:xfrm>
                <a:off x="5141295" y="2705590"/>
                <a:ext cx="1819205" cy="941178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350" dirty="0"/>
                  <a:t>LNS UGA</a:t>
                </a:r>
              </a:p>
            </p:txBody>
          </p:sp>
          <p:pic>
            <p:nvPicPr>
              <p:cNvPr id="36" name="Image 35" descr="Une image contenant Police, logo, symbole, Graphique&#10;&#10;Description générée automatiquement">
                <a:extLst>
                  <a:ext uri="{FF2B5EF4-FFF2-40B4-BE49-F238E27FC236}">
                    <a16:creationId xmlns:a16="http://schemas.microsoft.com/office/drawing/2014/main" id="{AD95C687-8004-133E-6998-F72FB3CD88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185" r="1884" b="30324"/>
              <a:stretch/>
            </p:blipFill>
            <p:spPr>
              <a:xfrm>
                <a:off x="5149122" y="2733023"/>
                <a:ext cx="590248" cy="213502"/>
              </a:xfrm>
              <a:prstGeom prst="rect">
                <a:avLst/>
              </a:prstGeom>
            </p:spPr>
          </p:pic>
        </p:grpSp>
        <p:pic>
          <p:nvPicPr>
            <p:cNvPr id="70" name="Image 69" descr="Une image contenant logo, Bleu électrique, capture d’écran, Graphique&#10;&#10;Description générée automatiquement">
              <a:extLst>
                <a:ext uri="{FF2B5EF4-FFF2-40B4-BE49-F238E27FC236}">
                  <a16:creationId xmlns:a16="http://schemas.microsoft.com/office/drawing/2014/main" id="{C23097C6-ABF0-7621-04EB-682056493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323" y="3388868"/>
              <a:ext cx="728920" cy="389390"/>
            </a:xfrm>
            <a:prstGeom prst="rect">
              <a:avLst/>
            </a:prstGeom>
          </p:spPr>
        </p:pic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609F8853-E4F6-E8DA-363E-D609BA89656B}"/>
                </a:ext>
              </a:extLst>
            </p:cNvPr>
            <p:cNvSpPr txBox="1"/>
            <p:nvPr/>
          </p:nvSpPr>
          <p:spPr>
            <a:xfrm>
              <a:off x="5599955" y="3984192"/>
              <a:ext cx="72071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50"/>
                <a:t>local</a:t>
              </a:r>
              <a:endParaRPr lang="en-GB" sz="1350" dirty="0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9BA30E39-6553-9AA7-E7C2-C6F7C1120D0B}"/>
              </a:ext>
            </a:extLst>
          </p:cNvPr>
          <p:cNvGrpSpPr/>
          <p:nvPr/>
        </p:nvGrpSpPr>
        <p:grpSpPr>
          <a:xfrm>
            <a:off x="4177388" y="4102642"/>
            <a:ext cx="1645944" cy="755530"/>
            <a:chOff x="5569851" y="5470192"/>
            <a:chExt cx="2194592" cy="1007373"/>
          </a:xfrm>
        </p:grpSpPr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FB8F3EC7-3CCD-34FA-295D-AAB5BCAC3934}"/>
                </a:ext>
              </a:extLst>
            </p:cNvPr>
            <p:cNvGrpSpPr/>
            <p:nvPr/>
          </p:nvGrpSpPr>
          <p:grpSpPr>
            <a:xfrm>
              <a:off x="5569851" y="5470192"/>
              <a:ext cx="1875629" cy="919554"/>
              <a:chOff x="4887633" y="4759402"/>
              <a:chExt cx="1875629" cy="919554"/>
            </a:xfrm>
          </p:grpSpPr>
          <p:sp>
            <p:nvSpPr>
              <p:cNvPr id="25" name="Rectangle : coins arrondis 24">
                <a:extLst>
                  <a:ext uri="{FF2B5EF4-FFF2-40B4-BE49-F238E27FC236}">
                    <a16:creationId xmlns:a16="http://schemas.microsoft.com/office/drawing/2014/main" id="{22F45B17-12FD-5DA7-9845-FDD2FC99F524}"/>
                  </a:ext>
                </a:extLst>
              </p:cNvPr>
              <p:cNvSpPr/>
              <p:nvPr/>
            </p:nvSpPr>
            <p:spPr>
              <a:xfrm>
                <a:off x="4944057" y="4759402"/>
                <a:ext cx="1819205" cy="919554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350" dirty="0"/>
                  <a:t>LNS IRIT</a:t>
                </a:r>
              </a:p>
            </p:txBody>
          </p:sp>
          <p:pic>
            <p:nvPicPr>
              <p:cNvPr id="34" name="Image 33" descr="Une image contenant texte, Police, capture d’écran, Graphique&#10;&#10;Description générée automatiquement">
                <a:extLst>
                  <a:ext uri="{FF2B5EF4-FFF2-40B4-BE49-F238E27FC236}">
                    <a16:creationId xmlns:a16="http://schemas.microsoft.com/office/drawing/2014/main" id="{65AECD66-28D8-FD58-18DD-EF4E3A5B16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302"/>
              <a:stretch/>
            </p:blipFill>
            <p:spPr>
              <a:xfrm>
                <a:off x="4887633" y="4759402"/>
                <a:ext cx="398500" cy="302577"/>
              </a:xfrm>
              <a:prstGeom prst="rect">
                <a:avLst/>
              </a:prstGeom>
            </p:spPr>
          </p:pic>
        </p:grpSp>
        <p:pic>
          <p:nvPicPr>
            <p:cNvPr id="64" name="Image 63" descr="Une image contenant texte, Police, logo, Graphique&#10;&#10;Description générée automatiquement">
              <a:extLst>
                <a:ext uri="{FF2B5EF4-FFF2-40B4-BE49-F238E27FC236}">
                  <a16:creationId xmlns:a16="http://schemas.microsoft.com/office/drawing/2014/main" id="{ED2BE0FF-4345-0889-B3D7-55BF9EFA0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516" y="5476684"/>
              <a:ext cx="637927" cy="357239"/>
            </a:xfrm>
            <a:prstGeom prst="rect">
              <a:avLst/>
            </a:prstGeom>
          </p:spPr>
        </p:pic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58B555CE-5DE1-664D-30BD-8A97F073D7E3}"/>
                </a:ext>
              </a:extLst>
            </p:cNvPr>
            <p:cNvSpPr txBox="1"/>
            <p:nvPr/>
          </p:nvSpPr>
          <p:spPr>
            <a:xfrm>
              <a:off x="5606375" y="6077456"/>
              <a:ext cx="105413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50" dirty="0"/>
                <a:t>national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EECC5825-9BB5-010D-2EB0-4DAA8C9A06C8}"/>
              </a:ext>
            </a:extLst>
          </p:cNvPr>
          <p:cNvSpPr txBox="1"/>
          <p:nvPr/>
        </p:nvSpPr>
        <p:spPr>
          <a:xfrm>
            <a:off x="2632618" y="104578"/>
            <a:ext cx="43140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Infra LoRaWAN @Lautaret </a:t>
            </a:r>
            <a:r>
              <a:rPr lang="en-GB" sz="1350" dirty="0">
                <a:solidFill>
                  <a:srgbClr val="FF0000"/>
                </a:solidFill>
              </a:rPr>
              <a:t>DURANT</a:t>
            </a:r>
            <a:r>
              <a:rPr lang="en-GB" sz="1350" dirty="0"/>
              <a:t>  les </a:t>
            </a:r>
            <a:r>
              <a:rPr lang="en-GB" sz="1350" dirty="0" err="1"/>
              <a:t>journées</a:t>
            </a:r>
            <a:r>
              <a:rPr lang="en-GB" sz="1350" dirty="0"/>
              <a:t> TF</a:t>
            </a:r>
          </a:p>
        </p:txBody>
      </p:sp>
      <p:pic>
        <p:nvPicPr>
          <p:cNvPr id="7" name="Image 6" descr="Une image contenant Police, Graphique, texte, croquis&#10;&#10;Description générée automatiquement">
            <a:extLst>
              <a:ext uri="{FF2B5EF4-FFF2-40B4-BE49-F238E27FC236}">
                <a16:creationId xmlns:a16="http://schemas.microsoft.com/office/drawing/2014/main" id="{8C892717-3B42-29EB-C534-FDAF8D759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527" y="770511"/>
            <a:ext cx="1148846" cy="398506"/>
          </a:xfrm>
          <a:prstGeom prst="rect">
            <a:avLst/>
          </a:prstGeom>
        </p:spPr>
      </p:pic>
      <p:pic>
        <p:nvPicPr>
          <p:cNvPr id="26" name="Image 25" descr="Une image contenant texte, Police, orange, capture d’écran&#10;&#10;Description générée automatiquement">
            <a:extLst>
              <a:ext uri="{FF2B5EF4-FFF2-40B4-BE49-F238E27FC236}">
                <a16:creationId xmlns:a16="http://schemas.microsoft.com/office/drawing/2014/main" id="{87905855-5D5D-6708-99D1-3660F8ADDD6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387" y="954393"/>
            <a:ext cx="201127" cy="203833"/>
          </a:xfrm>
          <a:prstGeom prst="rect">
            <a:avLst/>
          </a:prstGeom>
        </p:spPr>
      </p:pic>
      <p:sp>
        <p:nvSpPr>
          <p:cNvPr id="29" name="Flèche : droite 28">
            <a:extLst>
              <a:ext uri="{FF2B5EF4-FFF2-40B4-BE49-F238E27FC236}">
                <a16:creationId xmlns:a16="http://schemas.microsoft.com/office/drawing/2014/main" id="{6700F818-D1F7-9D87-D503-053544B4FFEA}"/>
              </a:ext>
            </a:extLst>
          </p:cNvPr>
          <p:cNvSpPr/>
          <p:nvPr/>
        </p:nvSpPr>
        <p:spPr>
          <a:xfrm rot="644393">
            <a:off x="3809838" y="1045013"/>
            <a:ext cx="857194" cy="98272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38DCB25-D49D-2C1F-BD59-F53DC6A93C11}"/>
              </a:ext>
            </a:extLst>
          </p:cNvPr>
          <p:cNvSpPr txBox="1"/>
          <p:nvPr/>
        </p:nvSpPr>
        <p:spPr>
          <a:xfrm flipH="1">
            <a:off x="4679884" y="1034098"/>
            <a:ext cx="4784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??</a:t>
            </a:r>
          </a:p>
        </p:txBody>
      </p:sp>
      <p:pic>
        <p:nvPicPr>
          <p:cNvPr id="35" name="Image 34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A14BB67E-BA06-188F-4F4C-BF834C768046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9" t="9747" r="33770" b="66471"/>
          <a:stretch/>
        </p:blipFill>
        <p:spPr>
          <a:xfrm>
            <a:off x="164497" y="3205409"/>
            <a:ext cx="530459" cy="458749"/>
          </a:xfrm>
          <a:prstGeom prst="rect">
            <a:avLst/>
          </a:prstGeom>
        </p:spPr>
      </p:pic>
      <p:pic>
        <p:nvPicPr>
          <p:cNvPr id="62" name="Graphique 61" descr="Engrenage avec un remplissage uni">
            <a:extLst>
              <a:ext uri="{FF2B5EF4-FFF2-40B4-BE49-F238E27FC236}">
                <a16:creationId xmlns:a16="http://schemas.microsoft.com/office/drawing/2014/main" id="{63248D78-46B3-4FDC-8C40-BEF6AAED80F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575645" y="2698777"/>
            <a:ext cx="361771" cy="361771"/>
          </a:xfrm>
          <a:prstGeom prst="rect">
            <a:avLst/>
          </a:prstGeom>
        </p:spPr>
      </p:pic>
      <p:sp>
        <p:nvSpPr>
          <p:cNvPr id="69" name="ZoneTexte 68">
            <a:extLst>
              <a:ext uri="{FF2B5EF4-FFF2-40B4-BE49-F238E27FC236}">
                <a16:creationId xmlns:a16="http://schemas.microsoft.com/office/drawing/2014/main" id="{19956031-1862-4AA1-8CC1-E6D2C152F38A}"/>
              </a:ext>
            </a:extLst>
          </p:cNvPr>
          <p:cNvSpPr txBox="1"/>
          <p:nvPr/>
        </p:nvSpPr>
        <p:spPr>
          <a:xfrm>
            <a:off x="7558653" y="2972610"/>
            <a:ext cx="513535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" dirty="0"/>
              <a:t>Manipulation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71870F0-DBC5-278D-84F7-A810A9C36C5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/>
        </p:blipFill>
        <p:spPr bwMode="auto">
          <a:xfrm>
            <a:off x="461834" y="1785801"/>
            <a:ext cx="409682" cy="6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03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 72" descr="Une image contenant Police, texte, Graphique, symbole&#10;&#10;Description générée automatiquement">
            <a:extLst>
              <a:ext uri="{FF2B5EF4-FFF2-40B4-BE49-F238E27FC236}">
                <a16:creationId xmlns:a16="http://schemas.microsoft.com/office/drawing/2014/main" id="{97451328-2382-47A2-6D31-FC847917C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89" y="0"/>
            <a:ext cx="714412" cy="71441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ECC5825-9BB5-010D-2EB0-4DAA8C9A06C8}"/>
              </a:ext>
            </a:extLst>
          </p:cNvPr>
          <p:cNvSpPr txBox="1"/>
          <p:nvPr/>
        </p:nvSpPr>
        <p:spPr>
          <a:xfrm>
            <a:off x="2699792" y="123478"/>
            <a:ext cx="417934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Infra LoRaWAN @Lautaret APRES  les </a:t>
            </a:r>
            <a:r>
              <a:rPr lang="en-GB" sz="1350" dirty="0" err="1"/>
              <a:t>journées</a:t>
            </a:r>
            <a:r>
              <a:rPr lang="en-GB" sz="1350" dirty="0"/>
              <a:t> TF</a:t>
            </a:r>
          </a:p>
        </p:txBody>
      </p:sp>
    </p:spTree>
    <p:extLst>
      <p:ext uri="{BB962C8B-B14F-4D97-AF65-F5344CB8AC3E}">
        <p14:creationId xmlns:p14="http://schemas.microsoft.com/office/powerpoint/2010/main" val="1831937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5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auto">
          <a:xfrm>
            <a:off x="901497" y="-119106"/>
            <a:ext cx="4591771" cy="523926"/>
          </a:xfrm>
        </p:spPr>
        <p:txBody>
          <a:bodyPr/>
          <a:lstStyle/>
          <a:p>
            <a:pPr>
              <a:defRPr/>
            </a:pPr>
            <a:r>
              <a:rPr lang="fr-FR" dirty="0"/>
              <a:t>WP3.3</a:t>
            </a:r>
            <a:endParaRPr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/>
          </p:nvPr>
        </p:nvSpPr>
        <p:spPr bwMode="auto">
          <a:xfrm>
            <a:off x="313874" y="771550"/>
            <a:ext cx="8650614" cy="3420000"/>
          </a:xfrm>
        </p:spPr>
        <p:txBody>
          <a:bodyPr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050" dirty="0"/>
              <a:t>Discussions autour du CST du WP3.3:</a:t>
            </a:r>
          </a:p>
          <a:p>
            <a:pPr marL="857250" lvl="1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000" dirty="0"/>
              <a:t>Discussions le 5 avril; feuille de route de Virginie: </a:t>
            </a:r>
          </a:p>
          <a:p>
            <a:pPr marL="895350" lvl="2" indent="0">
              <a:lnSpc>
                <a:spcPct val="150000"/>
              </a:lnSpc>
              <a:buNone/>
              <a:defRPr/>
            </a:pPr>
            <a:r>
              <a:rPr lang="fr-FR" sz="900" dirty="0">
                <a:latin typeface="Arial" panose="020B0604020202020204" pitchFamily="34" charset="0"/>
              </a:rPr>
              <a:t>- dessiner l'architecture globale et son fonctionnement illustrés d'exemples pour faciliter l'appropriation</a:t>
            </a:r>
            <a:br>
              <a:rPr lang="fr-FR" sz="900" dirty="0">
                <a:latin typeface="Arial" panose="020B0604020202020204" pitchFamily="34" charset="0"/>
              </a:rPr>
            </a:br>
            <a:r>
              <a:rPr lang="fr-FR" sz="900" dirty="0">
                <a:latin typeface="Arial" panose="020B0604020202020204" pitchFamily="34" charset="0"/>
              </a:rPr>
              <a:t>- définir dans les détails qui doit prendre une décision et étayer les options pour faciliter ce choix et les choix s'ils sont pris à l'échelle des </a:t>
            </a:r>
            <a:r>
              <a:rPr lang="fr-FR" sz="900" dirty="0" err="1">
                <a:latin typeface="Arial" panose="020B0604020202020204" pitchFamily="34" charset="0"/>
              </a:rPr>
              <a:t>PIs</a:t>
            </a:r>
            <a:br>
              <a:rPr lang="fr-FR" sz="900" dirty="0">
                <a:latin typeface="Arial" panose="020B0604020202020204" pitchFamily="34" charset="0"/>
              </a:rPr>
            </a:br>
            <a:r>
              <a:rPr lang="fr-FR" sz="900" dirty="0">
                <a:latin typeface="Arial" panose="020B0604020202020204" pitchFamily="34" charset="0"/>
              </a:rPr>
              <a:t>- préparer le RDV avec GAIA DATA du 14 mai (celui avec le WP2 jeudi 11 se basera sur la question des trames / configuration en cours)</a:t>
            </a:r>
            <a:endParaRPr lang="fr-FR" sz="900" dirty="0"/>
          </a:p>
          <a:p>
            <a:pPr marL="857250" lvl="1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000" dirty="0"/>
              <a:t>Schémas:</a:t>
            </a:r>
          </a:p>
          <a:p>
            <a:pPr marL="1428750" lvl="2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000" dirty="0">
                <a:hlinkClick r:id="rId2"/>
              </a:rPr>
              <a:t>https://resana.numerique.gouv.fr/public/document/consulter/14474027?slug=130507</a:t>
            </a:r>
            <a:endParaRPr lang="fr-FR" sz="1000" b="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F392D70-D808-CBB1-6056-98943CC1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7866466" y="4807965"/>
            <a:ext cx="511698" cy="152300"/>
          </a:xfrm>
        </p:spPr>
        <p:txBody>
          <a:bodyPr/>
          <a:lstStyle/>
          <a:p>
            <a:pPr>
              <a:defRPr/>
            </a:pPr>
            <a:r>
              <a:rPr lang="fr-FR" dirty="0"/>
              <a:t>13.03.24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12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6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auto">
          <a:xfrm>
            <a:off x="901497" y="-119106"/>
            <a:ext cx="4591771" cy="523926"/>
          </a:xfrm>
        </p:spPr>
        <p:txBody>
          <a:bodyPr/>
          <a:lstStyle/>
          <a:p>
            <a:pPr>
              <a:defRPr/>
            </a:pPr>
            <a:r>
              <a:rPr lang="fr-FR" dirty="0"/>
              <a:t>WP3. Du capteur au Cloud</a:t>
            </a:r>
            <a:endParaRPr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/>
          </p:nvPr>
        </p:nvSpPr>
        <p:spPr bwMode="auto">
          <a:xfrm>
            <a:off x="539552" y="771550"/>
            <a:ext cx="8516252" cy="3420000"/>
          </a:xfrm>
        </p:spPr>
        <p:txBody>
          <a:bodyPr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050" dirty="0"/>
              <a:t>Ressourcerie </a:t>
            </a:r>
            <a:r>
              <a:rPr lang="fr-FR" sz="1050" strike="sngStrike" dirty="0" err="1"/>
              <a:t>Rescap’E</a:t>
            </a:r>
            <a:r>
              <a:rPr lang="fr-FR" sz="1050" dirty="0"/>
              <a:t> </a:t>
            </a:r>
            <a:r>
              <a:rPr lang="fr-FR" sz="1050" dirty="0" err="1">
                <a:solidFill>
                  <a:srgbClr val="FF0000"/>
                </a:solidFill>
              </a:rPr>
              <a:t>eRECA</a:t>
            </a:r>
            <a:r>
              <a:rPr lang="fr-FR" sz="1050" dirty="0"/>
              <a:t>:</a:t>
            </a:r>
          </a:p>
          <a:p>
            <a:pPr marL="857250" lvl="1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000" b="0" dirty="0"/>
              <a:t>1</a:t>
            </a:r>
            <a:r>
              <a:rPr lang="fr-FR" sz="1000" b="0" baseline="30000" dirty="0"/>
              <a:t>ère</a:t>
            </a:r>
            <a:r>
              <a:rPr lang="fr-FR" sz="1000" b="0" dirty="0"/>
              <a:t> réunion DT-INSU le 25 mars: reprise de contact, organisation</a:t>
            </a:r>
          </a:p>
          <a:p>
            <a:pPr marL="857250" lvl="1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000" dirty="0"/>
              <a:t>Travail autour de Mélanie sur charte graphique</a:t>
            </a:r>
            <a:endParaRPr lang="fr-FR" sz="1000" b="0" dirty="0"/>
          </a:p>
          <a:p>
            <a:pPr marL="857250" lvl="1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000" dirty="0"/>
              <a:t>2</a:t>
            </a:r>
            <a:r>
              <a:rPr lang="fr-FR" sz="1000" baseline="30000" dirty="0"/>
              <a:t>ème</a:t>
            </a:r>
            <a:r>
              <a:rPr lang="fr-FR" sz="1000" dirty="0"/>
              <a:t> réunion DT-INSU (Elodie et Karim) le 8 avril 2024: définitions des fonctionnalités </a:t>
            </a:r>
            <a:endParaRPr lang="fr-FR" sz="1000" b="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F392D70-D808-CBB1-6056-98943CC1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7866466" y="4807965"/>
            <a:ext cx="511698" cy="152300"/>
          </a:xfrm>
        </p:spPr>
        <p:txBody>
          <a:bodyPr/>
          <a:lstStyle/>
          <a:p>
            <a:pPr>
              <a:defRPr/>
            </a:pPr>
            <a:r>
              <a:rPr lang="fr-FR" dirty="0"/>
              <a:t>13.03.24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que titre du document">
  <a:themeElements>
    <a:clrScheme name="Theme CNRS">
      <a:dk1>
        <a:srgbClr val="000000"/>
      </a:dk1>
      <a:lt1>
        <a:srgbClr val="FFFFFF"/>
      </a:lt1>
      <a:dk2>
        <a:srgbClr val="5FBEDC"/>
      </a:dk2>
      <a:lt2>
        <a:srgbClr val="0C284B"/>
      </a:lt2>
      <a:accent1>
        <a:srgbClr val="0C284B"/>
      </a:accent1>
      <a:accent2>
        <a:srgbClr val="5FBEDC"/>
      </a:accent2>
      <a:accent3>
        <a:srgbClr val="4B6487"/>
      </a:accent3>
      <a:accent4>
        <a:srgbClr val="115596"/>
      </a:accent4>
      <a:accent5>
        <a:srgbClr val="0F69B4"/>
      </a:accent5>
      <a:accent6>
        <a:srgbClr val="3978BC"/>
      </a:accent6>
      <a:hlink>
        <a:srgbClr val="000000"/>
      </a:hlink>
      <a:folHlink>
        <a:srgbClr val="000000"/>
      </a:folHlink>
    </a:clrScheme>
    <a:fontScheme name="Arial Black-Arial">
      <a:majorFont>
        <a:latin typeface="Arial Black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PPT_CNRS_2019_def</Template>
  <TotalTime>794</TotalTime>
  <Words>264</Words>
  <Application>Microsoft Office PowerPoint</Application>
  <DocSecurity>0</DocSecurity>
  <PresentationFormat>Affichage à l'écran (16:9)</PresentationFormat>
  <Paragraphs>39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Wingdings</vt:lpstr>
      <vt:lpstr>Masque titre du document</vt:lpstr>
      <vt:lpstr>WP3. Du capteur au Cloud</vt:lpstr>
      <vt:lpstr>Présentation PowerPoint</vt:lpstr>
      <vt:lpstr>Présentation PowerPoint</vt:lpstr>
      <vt:lpstr>Présentation PowerPoint</vt:lpstr>
      <vt:lpstr>WP3.3</vt:lpstr>
      <vt:lpstr>WP3. Du capteur au Cloud</vt:lpstr>
    </vt:vector>
  </TitlesOfParts>
  <Manager/>
  <Company>CNRS-DR16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CNRS</dc:subject>
  <dc:creator>CALLON Corentin</dc:creator>
  <cp:keywords/>
  <dc:description/>
  <cp:lastModifiedBy>Laurent ROYER</cp:lastModifiedBy>
  <cp:revision>194</cp:revision>
  <dcterms:created xsi:type="dcterms:W3CDTF">2021-02-23T10:22:49Z</dcterms:created>
  <dcterms:modified xsi:type="dcterms:W3CDTF">2024-04-10T07:12:26Z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0x010100A70A40E86A24154B814CF0FF2318376D</vt:lpwstr>
  </property>
</Properties>
</file>