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3"/>
  </p:notesMasterIdLst>
  <p:sldIdLst>
    <p:sldId id="272" r:id="rId2"/>
  </p:sldIdLst>
  <p:sldSz cx="9144000" cy="5143500" type="screen16x9"/>
  <p:notesSz cx="9144000" cy="5143500"/>
  <p:embeddedFontLst>
    <p:embeddedFont>
      <p:font typeface="Arial Black" panose="020B0A04020102020204" pitchFamily="34" charset="0"/>
      <p:bold r:id="rId4"/>
    </p:embeddedFont>
  </p:embeddedFontLst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756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re de présentation vier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0" y="1752300"/>
            <a:ext cx="9144000" cy="3391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1440000" tIns="1224000" rIns="1440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image, puis placez en arrière-plan</a:t>
            </a:r>
            <a:endParaRPr/>
          </a:p>
        </p:txBody>
      </p:sp>
      <p:sp>
        <p:nvSpPr>
          <p:cNvPr id="5" name="Espace réservé du texte 13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1710001" y="352800"/>
            <a:ext cx="3960000" cy="845476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indent="0">
              <a:lnSpc>
                <a:spcPts val="2240"/>
              </a:lnSpc>
              <a:spcBef>
                <a:spcPts val="0"/>
              </a:spcBef>
              <a:buFontTx/>
              <a:buNone/>
              <a:defRPr sz="195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2pPr>
            <a:lvl3pPr marL="914400" indent="0"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3pPr>
            <a:lvl4pPr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4pPr>
            <a:lvl5pPr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5pPr>
          </a:lstStyle>
          <a:p>
            <a:pPr lvl="0">
              <a:defRPr/>
            </a:pPr>
            <a:r>
              <a:rPr lang="fr-FR"/>
              <a:t>OPTION DE TITRE LONG      AVEC LE NOMBRE                     DE 3 LIGNES MAXIMUM</a:t>
            </a:r>
            <a:endParaRPr/>
          </a:p>
        </p:txBody>
      </p:sp>
      <p:sp>
        <p:nvSpPr>
          <p:cNvPr id="6" name="Sous-titre 4"/>
          <p:cNvSpPr>
            <a:spLocks noGrp="1"/>
          </p:cNvSpPr>
          <p:nvPr>
            <p:ph type="subTitle" idx="1" hasCustomPrompt="1"/>
          </p:nvPr>
        </p:nvSpPr>
        <p:spPr bwMode="gray">
          <a:xfrm>
            <a:off x="1710000" y="1318485"/>
            <a:ext cx="3960000" cy="3825015"/>
          </a:xfrm>
          <a:prstGeom prst="rect">
            <a:avLst/>
          </a:prstGeom>
          <a:solidFill>
            <a:srgbClr val="936037">
              <a:alpha val="69804"/>
            </a:srgbClr>
          </a:solidFill>
        </p:spPr>
        <p:txBody>
          <a:bodyPr lIns="144000" tIns="90000"/>
          <a:lstStyle>
            <a:lvl1pPr marL="0" indent="0">
              <a:lnSpc>
                <a:spcPct val="93000"/>
              </a:lnSpc>
              <a:spcAft>
                <a:spcPts val="0"/>
              </a:spcAft>
              <a:buFontTx/>
              <a:buNone/>
              <a:defRPr sz="1350" b="0" i="0">
                <a:solidFill>
                  <a:schemeClr val="bg1"/>
                </a:solidFill>
                <a:latin typeface="Arial"/>
                <a:cs typeface="Arial"/>
              </a:defRPr>
            </a:lvl1pPr>
            <a:lvl2pPr marL="1587" indent="0">
              <a:buFontTx/>
              <a:buNone/>
              <a:defRPr sz="950" b="1">
                <a:solidFill>
                  <a:schemeClr val="bg1"/>
                </a:solidFill>
              </a:defRPr>
            </a:lvl2pPr>
          </a:lstStyle>
          <a:p>
            <a:pPr>
              <a:defRPr/>
            </a:pPr>
            <a:r>
              <a:rPr lang="fr-FR"/>
              <a:t>(facultatif) Sous titre et description sur plusieurs lignes</a:t>
            </a:r>
            <a:endParaRPr/>
          </a:p>
        </p:txBody>
      </p:sp>
      <p:sp>
        <p:nvSpPr>
          <p:cNvPr id="7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1872916" y="3567762"/>
            <a:ext cx="3311999" cy="287337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>
              <a:buFontTx/>
              <a:buNone/>
              <a:defRPr sz="9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(Insérez date du jour)</a:t>
            </a:r>
            <a:endParaRPr/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1872917" y="4363555"/>
            <a:ext cx="3311999" cy="595962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FontTx/>
              <a:buNone/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TerraForma – (slogan?)</a:t>
            </a:r>
            <a:endParaRPr/>
          </a:p>
        </p:txBody>
      </p:sp>
      <p:pic>
        <p:nvPicPr>
          <p:cNvPr id="9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179388" y="195263"/>
            <a:ext cx="1154902" cy="1368425"/>
          </a:xfrm>
          <a:prstGeom prst="rect">
            <a:avLst/>
          </a:prstGeom>
        </p:spPr>
      </p:pic>
      <p:sp>
        <p:nvSpPr>
          <p:cNvPr id="10" name="Espace réservé de la date 1"/>
          <p:cNvSpPr>
            <a:spLocks noGrp="1"/>
          </p:cNvSpPr>
          <p:nvPr>
            <p:ph type="dt" sz="half" idx="18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11" name="Espace réservé du numéro de diapositive 2"/>
          <p:cNvSpPr>
            <a:spLocks noGrp="1"/>
          </p:cNvSpPr>
          <p:nvPr>
            <p:ph type="sldNum" sz="quarter" idx="19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2 col distinct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9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08014" y="1080000"/>
            <a:ext cx="3801826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11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4572000" y="1082150"/>
            <a:ext cx="3806907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1 col + 1 pho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tabLst>
                <a:tab pos="984250" algn="l"/>
              </a:tabLst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5" y="1080000"/>
            <a:ext cx="2970528" cy="34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4076077" y="1079999"/>
            <a:ext cx="4302085" cy="29593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64000" tIns="827999" rIns="864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4076079" y="4195663"/>
            <a:ext cx="4302746" cy="30648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docum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5" y="1080000"/>
            <a:ext cx="2589887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</p:txBody>
      </p:sp>
      <p:sp>
        <p:nvSpPr>
          <p:cNvPr id="9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3622623" y="1074737"/>
            <a:ext cx="475620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27999" tIns="612000" rIns="827999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608015" y="1624643"/>
            <a:ext cx="2589887" cy="373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 de commentaire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5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 +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5774525" y="1080000"/>
            <a:ext cx="2589887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</p:txBody>
      </p:sp>
      <p:sp>
        <p:nvSpPr>
          <p:cNvPr id="9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608013" y="1074737"/>
            <a:ext cx="475620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27999" tIns="612000" rIns="827999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774525" y="1624643"/>
            <a:ext cx="2589887" cy="373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 de commentaire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5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608013" y="1074737"/>
            <a:ext cx="777081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475998" tIns="396000" rIns="1440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</a:t>
            </a:r>
            <a:br>
              <a:rPr lang="fr-FR"/>
            </a:br>
            <a:r>
              <a:rPr lang="fr-FR"/>
              <a:t>pour insérer un graphique, un tableau, une image, une vidéo (merci de respecter cet encombrement maximum)</a:t>
            </a:r>
            <a:endParaRPr/>
          </a:p>
        </p:txBody>
      </p:sp>
      <p:pic>
        <p:nvPicPr>
          <p:cNvPr id="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0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 + 3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4"/>
          <p:cNvSpPr>
            <a:spLocks noGrp="1"/>
          </p:cNvSpPr>
          <p:nvPr>
            <p:ph sz="quarter" idx="22" hasCustomPrompt="1"/>
          </p:nvPr>
        </p:nvSpPr>
        <p:spPr bwMode="auto">
          <a:xfrm>
            <a:off x="608012" y="1074737"/>
            <a:ext cx="5056354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36000" tIns="540000" rIns="900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8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074676" y="1621816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074676" y="2055823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074676" y="263146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074676" y="306547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6074676" y="363491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4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6074676" y="406892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5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74676" y="1079998"/>
            <a:ext cx="2304149" cy="4310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Chiffres clés</a:t>
            </a:r>
            <a:endParaRPr/>
          </a:p>
        </p:txBody>
      </p:sp>
      <p:pic>
        <p:nvPicPr>
          <p:cNvPr id="16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7" name="Rectangle 23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3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5491137" y="1383032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5491137" y="1817039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5491137" y="250897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491137" y="294298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5491137" y="3634918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491137" y="4068925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pic>
        <p:nvPicPr>
          <p:cNvPr id="14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23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Espace réservé du texte 22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608014" y="1080000"/>
            <a:ext cx="4472813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5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4" y="1080000"/>
            <a:ext cx="3013551" cy="34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br>
              <a:rPr lang="fr-FR"/>
            </a:br>
            <a:endParaRPr lang="fr-FR"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770557" y="1466236"/>
            <a:ext cx="1613941" cy="75230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4400" b="1" spc="-150">
                <a:solidFill>
                  <a:srgbClr val="88B14A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770558" y="2218544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4572000" y="1020593"/>
            <a:ext cx="1613941" cy="51839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 spc="-150">
                <a:solidFill>
                  <a:srgbClr val="E16F34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4572001" y="1538991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5021704" y="2323309"/>
            <a:ext cx="1613941" cy="401442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000" b="1" spc="0">
                <a:solidFill>
                  <a:srgbClr val="DD371A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4" name="Espace réservé du texte 20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5021705" y="2724751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5" name="Espace réservé du texte 20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455764" y="3239552"/>
            <a:ext cx="1613941" cy="51839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 spc="-150">
                <a:solidFill>
                  <a:srgbClr val="E16F34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6" name="Espace réservé du texte 20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6455765" y="3757950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7" name="Espace réservé du texte 20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117298" y="3471952"/>
            <a:ext cx="1613941" cy="635353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3600" b="1" spc="-150">
                <a:solidFill>
                  <a:srgbClr val="936037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8" name="Espace réservé du texte 20"/>
          <p:cNvSpPr>
            <a:spLocks noGrp="1"/>
          </p:cNvSpPr>
          <p:nvPr>
            <p:ph type="body" sz="quarter" idx="26" hasCustomPrompt="1"/>
          </p:nvPr>
        </p:nvSpPr>
        <p:spPr bwMode="auto">
          <a:xfrm>
            <a:off x="4117298" y="4107305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pic>
        <p:nvPicPr>
          <p:cNvPr id="1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20" name="Rectangle 32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V + légend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1408433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408431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3658746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11" name="Espace réservé pour une image  5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3658745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2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895563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13" name="Espace réservé pour une image  5"/>
          <p:cNvSpPr>
            <a:spLocks noGrp="1"/>
          </p:cNvSpPr>
          <p:nvPr>
            <p:ph type="pic" sz="quarter" idx="21" hasCustomPrompt="1"/>
          </p:nvPr>
        </p:nvSpPr>
        <p:spPr bwMode="auto">
          <a:xfrm>
            <a:off x="5895562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pic>
        <p:nvPicPr>
          <p:cNvPr id="14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17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H + 3 point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pour une image  5"/>
          <p:cNvSpPr>
            <a:spLocks noGrp="1"/>
          </p:cNvSpPr>
          <p:nvPr>
            <p:ph type="pic" sz="quarter" idx="22" hasCustomPrompt="1"/>
          </p:nvPr>
        </p:nvSpPr>
        <p:spPr bwMode="auto">
          <a:xfrm>
            <a:off x="612000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27" hasCustomPrompt="1"/>
          </p:nvPr>
        </p:nvSpPr>
        <p:spPr bwMode="auto">
          <a:xfrm>
            <a:off x="3287182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pour une image  5"/>
          <p:cNvSpPr>
            <a:spLocks noGrp="1"/>
          </p:cNvSpPr>
          <p:nvPr>
            <p:ph type="pic" sz="quarter" idx="28" hasCustomPrompt="1"/>
          </p:nvPr>
        </p:nvSpPr>
        <p:spPr bwMode="auto">
          <a:xfrm>
            <a:off x="5962163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1" name="Espace réservé du texte 14"/>
          <p:cNvSpPr>
            <a:spLocks noGrp="1"/>
          </p:cNvSpPr>
          <p:nvPr>
            <p:ph type="body" sz="quarter" idx="30" hasCustomPrompt="1"/>
          </p:nvPr>
        </p:nvSpPr>
        <p:spPr bwMode="auto">
          <a:xfrm>
            <a:off x="608014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>
              <a:defRPr/>
            </a:pPr>
            <a:r>
              <a:rPr lang="fr-FR"/>
              <a:t>N°1 sur une ligne</a:t>
            </a:r>
            <a:endParaRPr/>
          </a:p>
        </p:txBody>
      </p:sp>
      <p:sp>
        <p:nvSpPr>
          <p:cNvPr id="12" name="Espace réservé du texte 34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608013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sp>
        <p:nvSpPr>
          <p:cNvPr id="13" name="Espace réservé du texte 14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3287182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N°2 sur une ligne</a:t>
            </a:r>
            <a:endParaRPr/>
          </a:p>
        </p:txBody>
      </p:sp>
      <p:sp>
        <p:nvSpPr>
          <p:cNvPr id="14" name="Espace réservé du texte 34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3287182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5962163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N°3 sur une ligne</a:t>
            </a:r>
            <a:endParaRPr/>
          </a:p>
        </p:txBody>
      </p:sp>
      <p:sp>
        <p:nvSpPr>
          <p:cNvPr id="16" name="Espace réservé du texte 34"/>
          <p:cNvSpPr>
            <a:spLocks noGrp="1"/>
          </p:cNvSpPr>
          <p:nvPr>
            <p:ph type="body" sz="quarter" idx="35" hasCustomPrompt="1"/>
          </p:nvPr>
        </p:nvSpPr>
        <p:spPr bwMode="auto">
          <a:xfrm>
            <a:off x="5962163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pic>
        <p:nvPicPr>
          <p:cNvPr id="17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8" name="Rectangle 19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1998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88270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07907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pic>
        <p:nvPicPr>
          <p:cNvPr id="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pic>
        <p:nvPicPr>
          <p:cNvPr id="10" name="Image 11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 rot="12270882">
            <a:off x="7734145" y="411163"/>
            <a:ext cx="1800000" cy="1800000"/>
          </a:xfrm>
          <a:prstGeom prst="rect">
            <a:avLst/>
          </a:prstGeom>
        </p:spPr>
      </p:pic>
      <p:sp>
        <p:nvSpPr>
          <p:cNvPr id="11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4195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H + légend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12000" y="4063875"/>
            <a:ext cx="4249244" cy="438275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pour les 3 photos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22" hasCustomPrompt="1"/>
          </p:nvPr>
        </p:nvSpPr>
        <p:spPr bwMode="auto">
          <a:xfrm>
            <a:off x="612000" y="1074737"/>
            <a:ext cx="4249244" cy="28328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36000" tIns="684000" rIns="9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pour une image  5"/>
          <p:cNvSpPr>
            <a:spLocks noGrp="1"/>
          </p:cNvSpPr>
          <p:nvPr>
            <p:ph type="pic" sz="quarter" idx="27" hasCustomPrompt="1"/>
          </p:nvPr>
        </p:nvSpPr>
        <p:spPr bwMode="auto">
          <a:xfrm>
            <a:off x="5271554" y="334381"/>
            <a:ext cx="3107270" cy="20715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396000" tIns="360000" rIns="39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1" name="Espace réservé pour une image  5"/>
          <p:cNvSpPr>
            <a:spLocks noGrp="1"/>
          </p:cNvSpPr>
          <p:nvPr>
            <p:ph type="pic" sz="quarter" idx="28" hasCustomPrompt="1"/>
          </p:nvPr>
        </p:nvSpPr>
        <p:spPr bwMode="auto">
          <a:xfrm>
            <a:off x="5271554" y="2837462"/>
            <a:ext cx="2523072" cy="168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pic>
        <p:nvPicPr>
          <p:cNvPr id="12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3" name="Rectangle 18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onclus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2"/>
          <p:cNvSpPr>
            <a:spLocks noAdjustHandles="1"/>
          </p:cNvSpPr>
          <p:nvPr userDrawn="1"/>
        </p:nvSpPr>
        <p:spPr bwMode="auto">
          <a:xfrm>
            <a:off x="608013" y="4327161"/>
            <a:ext cx="385405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fr-FR" sz="1350" b="1" spc="0">
                <a:solidFill>
                  <a:srgbClr val="936037"/>
                </a:solidFill>
              </a:rPr>
              <a:t>terra-forma.cnrs.fr</a:t>
            </a:r>
            <a:endParaRPr/>
          </a:p>
        </p:txBody>
      </p:sp>
      <p:sp>
        <p:nvSpPr>
          <p:cNvPr id="7" name="Espace réservé du texte 22"/>
          <p:cNvSpPr>
            <a:spLocks noGrp="1"/>
          </p:cNvSpPr>
          <p:nvPr>
            <p:ph type="body" sz="quarter" idx="16"/>
          </p:nvPr>
        </p:nvSpPr>
        <p:spPr bwMode="auto">
          <a:xfrm>
            <a:off x="608014" y="651933"/>
            <a:ext cx="4421186" cy="336558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4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algn="just">
              <a:defRPr/>
            </a:pPr>
            <a:endParaRPr lang="fr-FR" sz="1600" b="0"/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5536155" y="1203598"/>
            <a:ext cx="2027760" cy="2402660"/>
          </a:xfrm>
          <a:prstGeom prst="rect">
            <a:avLst/>
          </a:prstGeom>
          <a:ln>
            <a:noFill/>
          </a:ln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5520902" y="3914892"/>
            <a:ext cx="584439" cy="584439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6332944" y="4074674"/>
            <a:ext cx="1250354" cy="275078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7650397" y="3961424"/>
            <a:ext cx="1235487" cy="491375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 userDrawn="1"/>
        </p:nvPicPr>
        <p:blipFill>
          <a:blip r:embed="rId6"/>
          <a:stretch/>
        </p:blipFill>
        <p:spPr bwMode="auto">
          <a:xfrm>
            <a:off x="6531209" y="153424"/>
            <a:ext cx="2065412" cy="116351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 userDrawn="1"/>
        </p:nvPicPr>
        <p:blipFill>
          <a:blip r:embed="rId7"/>
          <a:stretch/>
        </p:blipFill>
        <p:spPr bwMode="auto">
          <a:xfrm>
            <a:off x="7484475" y="1093364"/>
            <a:ext cx="915566" cy="915566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 bwMode="auto">
          <a:xfrm rot="16199998">
            <a:off x="7801441" y="1069170"/>
            <a:ext cx="15905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200" i="0" u="none" strike="noStrike">
                <a:solidFill>
                  <a:srgbClr val="565655"/>
                </a:solidFill>
                <a:latin typeface="Arial"/>
              </a:rPr>
              <a:t>ANR-21-ESRE-0014</a:t>
            </a:r>
            <a:endParaRPr lang="en-GB" sz="120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dications techniqu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5"/>
          <p:cNvSpPr>
            <a:spLocks noAdjustHandles="1"/>
          </p:cNvSpPr>
          <p:nvPr userDrawn="1"/>
        </p:nvSpPr>
        <p:spPr bwMode="auto">
          <a:xfrm>
            <a:off x="608013" y="649288"/>
            <a:ext cx="7770812" cy="3852862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ctr">
              <a:defRPr/>
            </a:pPr>
            <a:r>
              <a:rPr lang="fr-FR" sz="1400"/>
              <a:t>Pour commencer à créer votre présentation, </a:t>
            </a:r>
            <a:endParaRPr/>
          </a:p>
          <a:p>
            <a:pPr algn="ctr">
              <a:defRPr/>
            </a:pPr>
            <a:r>
              <a:rPr lang="fr-FR" sz="1400"/>
              <a:t>rendez vous dans le menu </a:t>
            </a:r>
            <a:endParaRPr/>
          </a:p>
          <a:p>
            <a:pPr algn="ctr">
              <a:defRPr/>
            </a:pPr>
            <a:r>
              <a:rPr lang="fr-FR" sz="1400"/>
              <a:t>Affichage &gt; Masque &gt; Masque des diapositives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Allez sur le premier masque blanc, renseignez le </a:t>
            </a:r>
            <a:endParaRPr/>
          </a:p>
          <a:p>
            <a:pPr algn="ctr">
              <a:defRPr/>
            </a:pPr>
            <a:r>
              <a:rPr lang="fr-FR" sz="1400"/>
              <a:t>TITRE DE VOTRE PRÉSENTATION </a:t>
            </a:r>
            <a:endParaRPr/>
          </a:p>
          <a:p>
            <a:pPr algn="ctr">
              <a:defRPr/>
            </a:pPr>
            <a:r>
              <a:rPr lang="fr-FR" sz="1400"/>
              <a:t>en bas de page, puis fermez le mode masque.</a:t>
            </a:r>
            <a:endParaRPr/>
          </a:p>
          <a:p>
            <a:pPr algn="ctr">
              <a:defRPr/>
            </a:pPr>
            <a:r>
              <a:rPr lang="fr-FR" sz="1400"/>
              <a:t>____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Si vous souhaitez ne rien inscrire dans une zone de texte réservé, </a:t>
            </a:r>
            <a:endParaRPr/>
          </a:p>
          <a:p>
            <a:pPr algn="ctr">
              <a:defRPr/>
            </a:pPr>
            <a:r>
              <a:rPr lang="fr-FR" sz="1400"/>
              <a:t>tapez un espace pour faire disparaître le texte du masque.</a:t>
            </a:r>
            <a:endParaRPr/>
          </a:p>
          <a:p>
            <a:pPr algn="ctr">
              <a:defRPr/>
            </a:pPr>
            <a:r>
              <a:rPr lang="fr-FR" sz="1400"/>
              <a:t>____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Les photos des diapositives « Titre de présentation photo » et « Intercalaire photo » </a:t>
            </a:r>
            <a:endParaRPr/>
          </a:p>
          <a:p>
            <a:pPr algn="ctr">
              <a:defRPr/>
            </a:pPr>
            <a:r>
              <a:rPr lang="fr-FR" sz="1400"/>
              <a:t>peuvent être remplacées par les vôtres. </a:t>
            </a:r>
            <a:endParaRPr/>
          </a:p>
          <a:p>
            <a:pPr algn="ctr">
              <a:defRPr/>
            </a:pPr>
            <a:r>
              <a:rPr lang="fr-FR" sz="1400"/>
              <a:t>Pour cela, utilisez le masque « Titre de présentation vierge » et « Intercalaire photo vierge », </a:t>
            </a:r>
            <a:endParaRPr/>
          </a:p>
          <a:p>
            <a:pPr algn="ctr">
              <a:defRPr/>
            </a:pPr>
            <a:r>
              <a:rPr lang="fr-FR" sz="1400"/>
              <a:t>et insérez votre image dans l’emplacement gris en cliquant sur l’icône centrale.</a:t>
            </a:r>
            <a:endParaRPr/>
          </a:p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1998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96733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16370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 rot="1063927">
            <a:off x="8110075" y="436787"/>
            <a:ext cx="1283962" cy="1800000"/>
          </a:xfrm>
          <a:prstGeom prst="rect">
            <a:avLst/>
          </a:prstGeom>
        </p:spPr>
      </p:pic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001112" y="356188"/>
            <a:ext cx="1800000" cy="1800000"/>
          </a:xfrm>
          <a:prstGeom prst="rect">
            <a:avLst/>
          </a:prstGeom>
        </p:spPr>
      </p:pic>
      <p:sp>
        <p:nvSpPr>
          <p:cNvPr id="5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6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8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96733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16370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10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DD37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652338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371975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11083"/>
            <a:ext cx="4571999" cy="358775"/>
          </a:xfrm>
          <a:prstGeom prst="rect">
            <a:avLst/>
          </a:prstGeom>
          <a:solidFill>
            <a:srgbClr val="E16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122315" y="411163"/>
            <a:ext cx="1241856" cy="2160000"/>
          </a:xfrm>
          <a:prstGeom prst="rect">
            <a:avLst/>
          </a:prstGeom>
        </p:spPr>
      </p:pic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652338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371975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023999" y="620379"/>
            <a:ext cx="1120001" cy="720000"/>
          </a:xfrm>
          <a:prstGeom prst="rect">
            <a:avLst/>
          </a:prstGeom>
        </p:spPr>
      </p:pic>
      <p:pic>
        <p:nvPicPr>
          <p:cNvPr id="11" name="Image 1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6903998" y="620379"/>
            <a:ext cx="1120001" cy="720000"/>
          </a:xfrm>
          <a:prstGeom prst="rect">
            <a:avLst/>
          </a:prstGeom>
        </p:spPr>
      </p:pic>
      <p:pic>
        <p:nvPicPr>
          <p:cNvPr id="12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1 chiff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5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6840512" y="1401989"/>
            <a:ext cx="1958975" cy="558800"/>
          </a:xfrm>
          <a:prstGeom prst="rect">
            <a:avLst/>
          </a:prstGeom>
        </p:spPr>
        <p:txBody>
          <a:bodyPr lIns="72000" tIns="0" rIns="0" bIns="0" anchor="b" anchorCtr="0"/>
          <a:lstStyle>
            <a:lvl1pPr marL="3175" indent="0" algn="l" defTabSz="91440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 lang="fr-FR" sz="2250" b="1" i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/>
              <a:t>Texte/Chiffre</a:t>
            </a:r>
            <a:endParaRPr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840512" y="1960789"/>
            <a:ext cx="2303488" cy="539736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360000" bIns="10800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11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Message sur le nombre de lignes souhaité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4" y="1080000"/>
            <a:ext cx="5513512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message cour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Rectangle 12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1397213" y="1074738"/>
            <a:ext cx="6357436" cy="3427413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lnSpc>
                <a:spcPct val="95000"/>
              </a:lnSpc>
              <a:spcBef>
                <a:spcPts val="1600"/>
              </a:spcBef>
              <a:buFontTx/>
              <a:buNone/>
              <a:defRPr sz="28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 message court</a:t>
            </a:r>
            <a:br>
              <a:rPr lang="fr-FR"/>
            </a:br>
            <a:r>
              <a:rPr lang="fr-FR"/>
              <a:t>Ovit moluptae nonemquatem. Aces</a:t>
            </a:r>
            <a:endParaRPr/>
          </a:p>
          <a:p>
            <a:pPr lvl="0">
              <a:defRPr/>
            </a:pPr>
            <a:r>
              <a:rPr lang="fr-FR"/>
              <a:t>ipitia neseque sinctur aute dolenih icillenimini imincitam, quossit ut aut aut vendipsum experciam</a:t>
            </a:r>
            <a:endParaRPr/>
          </a:p>
        </p:txBody>
      </p:sp>
      <p:pic>
        <p:nvPicPr>
          <p:cNvPr id="10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de pleine p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9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08013" y="1080000"/>
            <a:ext cx="7770151" cy="3420000"/>
          </a:xfrm>
          <a:prstGeom prst="rect">
            <a:avLst/>
          </a:prstGeom>
        </p:spPr>
        <p:txBody>
          <a:bodyPr lIns="0" tIns="0" rIns="0" bIns="0" numCol="1" spcCol="54000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  <a:p>
            <a:pPr lvl="4">
              <a:defRPr/>
            </a:pPr>
            <a:endParaRPr lang="fr-FR"/>
          </a:p>
          <a:p>
            <a:pPr lvl="1">
              <a:defRPr/>
            </a:pPr>
            <a:r>
              <a:rPr lang="fr-FR"/>
              <a:t>As et audit acepreperis iusdam elecus dolorion erovid ut apistibus.</a:t>
            </a:r>
            <a:endParaRPr/>
          </a:p>
          <a:p>
            <a:pPr lvl="1">
              <a:defRPr/>
            </a:pPr>
            <a:r>
              <a:rPr lang="fr-FR"/>
              <a:t>Sus ulparum ser plique solorrumquid quam iur, sitatur.</a:t>
            </a:r>
            <a:endParaRPr/>
          </a:p>
          <a:p>
            <a:pPr lvl="1">
              <a:defRPr/>
            </a:pPr>
            <a:endParaRPr lang="fr-FR"/>
          </a:p>
          <a:p>
            <a:pPr lvl="0">
              <a:defRPr/>
            </a:pPr>
            <a:r>
              <a:rPr lang="fr-FR"/>
              <a:t>Bit volorro dem quia cuptatur sit aut doleceptur magnimporio conse nis aut earument </a:t>
            </a:r>
            <a:endParaRPr/>
          </a:p>
          <a:p>
            <a:pPr lvl="1">
              <a:defRPr/>
            </a:pPr>
            <a:r>
              <a:rPr lang="fr-FR"/>
              <a:t>acea sum et, ea dolore vel iducias iur, qui sendi sinvelendant molupic aborem rentur aut voluptus sedit, omniatur?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indent="0" algn="r">
              <a:buClr>
                <a:schemeClr val="tx2"/>
              </a:buClr>
              <a:buFontTx/>
              <a:buNone/>
              <a:defRPr sz="700" b="1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451849" y="4807965"/>
            <a:ext cx="449263" cy="1523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1"/>
          <p:cNvSpPr>
            <a:spLocks noAdjustHandles="1"/>
          </p:cNvSpPr>
          <p:nvPr userDrawn="1"/>
        </p:nvSpPr>
        <p:spPr bwMode="auto">
          <a:xfrm>
            <a:off x="2925973" y="4807965"/>
            <a:ext cx="4866807" cy="1523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700" b="1" i="0" dirty="0">
                <a:solidFill>
                  <a:schemeClr val="tx1"/>
                </a:solidFill>
                <a:latin typeface="Arial"/>
                <a:ea typeface="Arial"/>
                <a:cs typeface="Arial"/>
              </a:rPr>
              <a:t>Réunion COMEX – AT Formation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hf hdr="0" ftr="0"/>
  <p:txStyles>
    <p:titleStyle>
      <a:lvl1pPr algn="l" defTabSz="914400">
        <a:lnSpc>
          <a:spcPct val="90000"/>
        </a:lnSpc>
        <a:spcBef>
          <a:spcPts val="0"/>
        </a:spcBef>
        <a:buNone/>
        <a:defRPr sz="4400" b="1" i="0">
          <a:solidFill>
            <a:schemeClr val="tx1"/>
          </a:solidFill>
          <a:latin typeface="Arial Black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Clr>
          <a:schemeClr val="tx2"/>
        </a:buClr>
        <a:buFont typeface="Arial"/>
        <a:buChar char="•"/>
        <a:defRPr sz="2800" b="0" i="0">
          <a:solidFill>
            <a:schemeClr val="tx1"/>
          </a:solidFill>
          <a:latin typeface="Arial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Clr>
          <a:schemeClr val="tx2"/>
        </a:buClr>
        <a:buFont typeface="Arial"/>
        <a:buChar char="•"/>
        <a:defRPr sz="2400" b="0" i="0">
          <a:solidFill>
            <a:schemeClr val="tx1"/>
          </a:solidFill>
          <a:latin typeface="Arial"/>
          <a:ea typeface="+mn-ea"/>
          <a:cs typeface="+mn-cs"/>
        </a:defRPr>
      </a:lvl2pPr>
      <a:lvl3pPr marL="1257300" indent="-342900" algn="l" defTabSz="914400">
        <a:lnSpc>
          <a:spcPct val="90000"/>
        </a:lnSpc>
        <a:spcBef>
          <a:spcPts val="500"/>
        </a:spcBef>
        <a:buClr>
          <a:schemeClr val="tx2"/>
        </a:buClr>
        <a:buFont typeface="Arial"/>
        <a:buChar char="•"/>
        <a:defRPr sz="2000" b="0" i="0">
          <a:solidFill>
            <a:schemeClr val="tx1"/>
          </a:solidFill>
          <a:latin typeface="Arial"/>
          <a:ea typeface="+mn-ea"/>
          <a:cs typeface="+mn-cs"/>
        </a:defRPr>
      </a:lvl3pPr>
      <a:lvl4pPr marL="1371600" indent="0" algn="l" defTabSz="914400">
        <a:lnSpc>
          <a:spcPct val="90000"/>
        </a:lnSpc>
        <a:spcBef>
          <a:spcPts val="500"/>
        </a:spcBef>
        <a:buFont typeface="Arial"/>
        <a:buNone/>
        <a:defRPr sz="1800" b="0" i="0">
          <a:solidFill>
            <a:schemeClr val="tx1"/>
          </a:solidFill>
          <a:latin typeface="Arial"/>
          <a:ea typeface="+mn-ea"/>
          <a:cs typeface="+mn-cs"/>
        </a:defRPr>
      </a:lvl4pPr>
      <a:lvl5pPr marL="1828800" indent="0" algn="l" defTabSz="914400">
        <a:lnSpc>
          <a:spcPct val="90000"/>
        </a:lnSpc>
        <a:spcBef>
          <a:spcPts val="500"/>
        </a:spcBef>
        <a:buFont typeface="Arial"/>
        <a:buNone/>
        <a:defRPr sz="1800" b="0" i="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resana.numerique.gouv.fr/public/document/afficherOnlyOffice?slug=130507&amp;id_information=13950447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1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 dirty="0"/>
              <a:t>AT Formation</a:t>
            </a:r>
            <a:endParaRPr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6"/>
          </p:nvPr>
        </p:nvSpPr>
        <p:spPr bwMode="auto"/>
        <p:txBody>
          <a:bodyPr/>
          <a:lstStyle/>
          <a:p>
            <a:pPr>
              <a:defRPr/>
            </a:pPr>
            <a:r>
              <a:rPr lang="fr-FR" sz="1200" dirty="0"/>
              <a:t>Proposition Doc Cadre : </a:t>
            </a:r>
            <a:r>
              <a:rPr lang="fr-FR" sz="1200" dirty="0">
                <a:hlinkClick r:id="rId2"/>
              </a:rPr>
              <a:t>texte proposé</a:t>
            </a:r>
            <a:endParaRPr lang="fr-FR" sz="1200" dirty="0"/>
          </a:p>
          <a:p>
            <a:pPr marL="285750" indent="-285750">
              <a:buFontTx/>
              <a:buChar char="-"/>
              <a:defRPr/>
            </a:pPr>
            <a:r>
              <a:rPr lang="fr-FR" sz="1200" b="0" dirty="0"/>
              <a:t>A valider</a:t>
            </a:r>
          </a:p>
          <a:p>
            <a:pPr marL="285750" indent="-285750">
              <a:buFontTx/>
              <a:buChar char="-"/>
              <a:defRPr/>
            </a:pPr>
            <a:r>
              <a:rPr lang="fr-FR" sz="1200" b="0" dirty="0"/>
              <a:t>Identifier le porteur</a:t>
            </a:r>
            <a:r>
              <a:rPr lang="fr-FR" sz="1200" dirty="0"/>
              <a:t> </a:t>
            </a:r>
            <a:r>
              <a:rPr lang="fr-FR" sz="1200" b="0" dirty="0"/>
              <a:t>/ méthode</a:t>
            </a:r>
          </a:p>
          <a:p>
            <a:pPr>
              <a:defRPr/>
            </a:pPr>
            <a:endParaRPr lang="fr-FR" sz="1200" dirty="0"/>
          </a:p>
          <a:p>
            <a:pPr>
              <a:defRPr/>
            </a:pPr>
            <a:r>
              <a:rPr lang="fr-FR" sz="1200" dirty="0"/>
              <a:t>Appui sur les réseaux SIST et RTCE (</a:t>
            </a:r>
            <a:r>
              <a:rPr lang="fr-FR" sz="1200" dirty="0" err="1"/>
              <a:t>EcoInfo</a:t>
            </a:r>
            <a:r>
              <a:rPr lang="fr-FR" sz="1200" dirty="0"/>
              <a:t>) </a:t>
            </a:r>
            <a:r>
              <a:rPr lang="fr-FR" sz="1200" b="0" dirty="0"/>
              <a:t>: réunion du 13/03</a:t>
            </a:r>
          </a:p>
          <a:p>
            <a:pPr marL="285750" indent="-285750">
              <a:buFontTx/>
              <a:buChar char="-"/>
              <a:defRPr/>
            </a:pPr>
            <a:r>
              <a:rPr lang="fr-FR" sz="1200" b="0" dirty="0"/>
              <a:t>une mailing liste pour des échanges directs</a:t>
            </a:r>
          </a:p>
          <a:p>
            <a:pPr marL="285750" indent="-285750">
              <a:buFontTx/>
              <a:buChar char="-"/>
              <a:defRPr/>
            </a:pPr>
            <a:r>
              <a:rPr lang="fr-FR" sz="1200" b="0" dirty="0"/>
              <a:t>ANF / ET =&gt; aller vers une déclinaison de </a:t>
            </a:r>
            <a:r>
              <a:rPr lang="fr-FR" sz="1200" b="0" dirty="0" err="1"/>
              <a:t>Decapin</a:t>
            </a:r>
            <a:r>
              <a:rPr lang="fr-FR" sz="1200" b="0" dirty="0"/>
              <a:t> pour TF</a:t>
            </a:r>
          </a:p>
          <a:p>
            <a:pPr marL="285750" indent="-285750">
              <a:buFontTx/>
              <a:buChar char="-"/>
              <a:defRPr/>
            </a:pPr>
            <a:endParaRPr lang="fr-FR" sz="1200" dirty="0"/>
          </a:p>
          <a:p>
            <a:pPr>
              <a:defRPr/>
            </a:pPr>
            <a:endParaRPr lang="fr-FR" sz="14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sque titre du document">
  <a:themeElements>
    <a:clrScheme name="Theme CNRS">
      <a:dk1>
        <a:srgbClr val="000000"/>
      </a:dk1>
      <a:lt1>
        <a:srgbClr val="FFFFFF"/>
      </a:lt1>
      <a:dk2>
        <a:srgbClr val="5FBEDC"/>
      </a:dk2>
      <a:lt2>
        <a:srgbClr val="0C284B"/>
      </a:lt2>
      <a:accent1>
        <a:srgbClr val="0C284B"/>
      </a:accent1>
      <a:accent2>
        <a:srgbClr val="5FBEDC"/>
      </a:accent2>
      <a:accent3>
        <a:srgbClr val="4B6487"/>
      </a:accent3>
      <a:accent4>
        <a:srgbClr val="115596"/>
      </a:accent4>
      <a:accent5>
        <a:srgbClr val="0F69B4"/>
      </a:accent5>
      <a:accent6>
        <a:srgbClr val="3978BC"/>
      </a:accent6>
      <a:hlink>
        <a:srgbClr val="000000"/>
      </a:hlink>
      <a:folHlink>
        <a:srgbClr val="000000"/>
      </a:folHlink>
    </a:clrScheme>
    <a:fontScheme name="Arial Black-Arial">
      <a:majorFont>
        <a:latin typeface="Arial Black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asque titre du document">
  <a:themeElements>
    <a:clrScheme name="Theme CNRS">
      <a:dk1>
        <a:srgbClr val="000000"/>
      </a:dk1>
      <a:lt1>
        <a:srgbClr val="FFFFFF"/>
      </a:lt1>
      <a:dk2>
        <a:srgbClr val="5FBEDC"/>
      </a:dk2>
      <a:lt2>
        <a:srgbClr val="0C284B"/>
      </a:lt2>
      <a:accent1>
        <a:srgbClr val="0C284B"/>
      </a:accent1>
      <a:accent2>
        <a:srgbClr val="5FBEDC"/>
      </a:accent2>
      <a:accent3>
        <a:srgbClr val="4B6487"/>
      </a:accent3>
      <a:accent4>
        <a:srgbClr val="115596"/>
      </a:accent4>
      <a:accent5>
        <a:srgbClr val="0F69B4"/>
      </a:accent5>
      <a:accent6>
        <a:srgbClr val="3978BC"/>
      </a:accent6>
      <a:hlink>
        <a:srgbClr val="000000"/>
      </a:hlink>
      <a:folHlink>
        <a:srgbClr val="000000"/>
      </a:folHlink>
    </a:clrScheme>
    <a:fontScheme name="">
      <a:majorFont>
        <a:latin typeface="Arial Black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PPT_CNRS_2019_def</Template>
  <TotalTime>71</TotalTime>
  <Words>51</Words>
  <Application>Microsoft Office PowerPoint</Application>
  <DocSecurity>0</DocSecurity>
  <PresentationFormat>Affichage à l'écran (16:9)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Wingdings</vt:lpstr>
      <vt:lpstr>Arial Black</vt:lpstr>
      <vt:lpstr>Arial</vt:lpstr>
      <vt:lpstr>Masque titre du document</vt:lpstr>
      <vt:lpstr>AT Formation</vt:lpstr>
    </vt:vector>
  </TitlesOfParts>
  <Manager/>
  <Company>CNRS-DR16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CNRS</dc:subject>
  <dc:creator>CALLON Corentin</dc:creator>
  <cp:keywords/>
  <dc:description/>
  <cp:lastModifiedBy>VIRGINIE GIRARD</cp:lastModifiedBy>
  <cp:revision>388</cp:revision>
  <dcterms:created xsi:type="dcterms:W3CDTF">2021-02-23T10:22:49Z</dcterms:created>
  <dcterms:modified xsi:type="dcterms:W3CDTF">2024-04-04T09:42:32Z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0x010100A70A40E86A24154B814CF0FF2318376D</vt:lpwstr>
  </property>
</Properties>
</file>