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4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8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  <a:endParaRPr/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Réunion COMEX – AT IA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ft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resana.numerique.gouv.fr/public/document/afficherOnlyOffice?id_information=14255047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AT IA</a:t>
            </a:r>
            <a:endParaRPr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1200" dirty="0"/>
              <a:t>Proposition Doc Cadre : </a:t>
            </a:r>
            <a:r>
              <a:rPr lang="fr-FR" sz="1200" dirty="0">
                <a:hlinkClick r:id="rId2"/>
              </a:rPr>
              <a:t>texte proposé</a:t>
            </a:r>
            <a:endParaRPr lang="fr-FR" sz="1200" dirty="0"/>
          </a:p>
          <a:p>
            <a:pPr marL="285750" indent="-285750">
              <a:buFontTx/>
              <a:buChar char="-"/>
              <a:defRPr/>
            </a:pPr>
            <a:r>
              <a:rPr lang="fr-FR" sz="1200" b="0" dirty="0"/>
              <a:t>A compléter</a:t>
            </a:r>
          </a:p>
          <a:p>
            <a:pPr marL="285750" indent="-285750">
              <a:buFontTx/>
              <a:buChar char="-"/>
              <a:defRPr/>
            </a:pPr>
            <a:r>
              <a:rPr lang="fr-FR" sz="1200" b="0" dirty="0"/>
              <a:t>Personne pressentie : Olivier Teste à l’IRIT / Professeur</a:t>
            </a:r>
          </a:p>
          <a:p>
            <a:pPr marL="285750" indent="-285750">
              <a:buFontTx/>
              <a:buChar char="-"/>
              <a:defRPr/>
            </a:pPr>
            <a:r>
              <a:rPr lang="fr-FR" sz="1200" b="0" dirty="0"/>
              <a:t>Personne proposée par HG : Adeline Paiement / CR CNRS</a:t>
            </a:r>
          </a:p>
          <a:p>
            <a:pPr>
              <a:defRPr/>
            </a:pPr>
            <a:endParaRPr lang="fr-FR" sz="1200" dirty="0"/>
          </a:p>
          <a:p>
            <a:pPr>
              <a:defRPr/>
            </a:pPr>
            <a:endParaRPr lang="fr-FR" sz="1200" dirty="0"/>
          </a:p>
          <a:p>
            <a:pPr>
              <a:defRPr/>
            </a:pPr>
            <a:endParaRPr lang="fr-FR" sz="1200" dirty="0"/>
          </a:p>
          <a:p>
            <a:pPr>
              <a:defRPr/>
            </a:pPr>
            <a:endParaRPr lang="fr-FR" sz="1200" dirty="0"/>
          </a:p>
          <a:p>
            <a:pPr>
              <a:defRPr/>
            </a:pPr>
            <a:endParaRPr lang="fr-FR" sz="1200" dirty="0"/>
          </a:p>
          <a:p>
            <a:pPr>
              <a:defRPr/>
            </a:pPr>
            <a:endParaRPr lang="fr-FR" sz="1200" dirty="0"/>
          </a:p>
          <a:p>
            <a:pPr>
              <a:defRPr/>
            </a:pPr>
            <a:r>
              <a:rPr lang="fr-FR" sz="1200" dirty="0"/>
              <a:t>Prochain webinaire avec la personne identifiée ?</a:t>
            </a:r>
            <a:endParaRPr lang="fr-FR" sz="1200" b="0" dirty="0"/>
          </a:p>
          <a:p>
            <a:pPr marL="285750" indent="-285750">
              <a:buFontTx/>
              <a:buChar char="-"/>
              <a:defRPr/>
            </a:pPr>
            <a:endParaRPr lang="fr-FR" sz="1200" dirty="0"/>
          </a:p>
          <a:p>
            <a:pPr>
              <a:defRPr/>
            </a:pPr>
            <a:endParaRPr lang="fr-FR" sz="1400" b="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FD19AE4-AC22-4BD0-B88B-335028B97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5" y="1080000"/>
            <a:ext cx="935316" cy="9876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2816481-D836-4C63-8F9B-7D498F048FC4}"/>
              </a:ext>
            </a:extLst>
          </p:cNvPr>
          <p:cNvSpPr/>
          <p:nvPr/>
        </p:nvSpPr>
        <p:spPr>
          <a:xfrm>
            <a:off x="6138274" y="1250681"/>
            <a:ext cx="2762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Equipe SIG à l’IRIT à Toulouse : https://www.irit.fr/departement/gestion-de-donnees/equipe-sig/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B89B0D0-F84C-436A-BB27-9F5CADF4D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5" y="2180400"/>
            <a:ext cx="942975" cy="12192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432996A-F5AA-4A72-9D6C-72AEE169B03E}"/>
              </a:ext>
            </a:extLst>
          </p:cNvPr>
          <p:cNvSpPr/>
          <p:nvPr/>
        </p:nvSpPr>
        <p:spPr>
          <a:xfrm>
            <a:off x="6139177" y="2589684"/>
            <a:ext cx="2396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Equipe DYNI au LIS à Toulon</a:t>
            </a:r>
          </a:p>
          <a:p>
            <a:r>
              <a:rPr lang="fr-FR" sz="1200" dirty="0"/>
              <a:t>https://dyni.pages.lis-lab.fr/team/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127</TotalTime>
  <Words>78</Words>
  <Application>Microsoft Office PowerPoint</Application>
  <DocSecurity>0</DocSecurity>
  <PresentationFormat>Affichage à l'écran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Wingdings</vt:lpstr>
      <vt:lpstr>Arial Black</vt:lpstr>
      <vt:lpstr>Arial</vt:lpstr>
      <vt:lpstr>Masque titre du document</vt:lpstr>
      <vt:lpstr>AT IA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VIRGINIE GIRARD</cp:lastModifiedBy>
  <cp:revision>391</cp:revision>
  <dcterms:created xsi:type="dcterms:W3CDTF">2021-02-23T10:22:49Z</dcterms:created>
  <dcterms:modified xsi:type="dcterms:W3CDTF">2024-04-04T10:38:36Z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